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4" r:id="rId8"/>
    <p:sldId id="260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82DA9-F0AD-4B2D-B6A3-59659832648B}" v="1" dt="2024-11-24T12:48:13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ruddhi Jadhav" userId="2e3f10c42c9e63d0" providerId="LiveId" clId="{4E382DA9-F0AD-4B2D-B6A3-59659832648B}"/>
    <pc:docChg chg="modSld">
      <pc:chgData name="Samruddhi Jadhav" userId="2e3f10c42c9e63d0" providerId="LiveId" clId="{4E382DA9-F0AD-4B2D-B6A3-59659832648B}" dt="2024-11-24T12:48:28.899" v="3" actId="1076"/>
      <pc:docMkLst>
        <pc:docMk/>
      </pc:docMkLst>
      <pc:sldChg chg="modSp mod">
        <pc:chgData name="Samruddhi Jadhav" userId="2e3f10c42c9e63d0" providerId="LiveId" clId="{4E382DA9-F0AD-4B2D-B6A3-59659832648B}" dt="2024-11-24T12:48:28.899" v="3" actId="1076"/>
        <pc:sldMkLst>
          <pc:docMk/>
          <pc:sldMk cId="1730820950" sldId="256"/>
        </pc:sldMkLst>
        <pc:picChg chg="mod">
          <ac:chgData name="Samruddhi Jadhav" userId="2e3f10c42c9e63d0" providerId="LiveId" clId="{4E382DA9-F0AD-4B2D-B6A3-59659832648B}" dt="2024-11-24T12:48:28.899" v="3" actId="1076"/>
          <ac:picMkLst>
            <pc:docMk/>
            <pc:sldMk cId="1730820950" sldId="256"/>
            <ac:picMk id="12" creationId="{C68EAA28-21F4-7CE4-D0CD-3A6326B171BD}"/>
          </ac:picMkLst>
        </pc:picChg>
      </pc:sldChg>
      <pc:sldChg chg="modSp">
        <pc:chgData name="Samruddhi Jadhav" userId="2e3f10c42c9e63d0" providerId="LiveId" clId="{4E382DA9-F0AD-4B2D-B6A3-59659832648B}" dt="2024-11-24T12:48:13.676" v="0" actId="14100"/>
        <pc:sldMkLst>
          <pc:docMk/>
          <pc:sldMk cId="3291505409" sldId="258"/>
        </pc:sldMkLst>
        <pc:picChg chg="mod">
          <ac:chgData name="Samruddhi Jadhav" userId="2e3f10c42c9e63d0" providerId="LiveId" clId="{4E382DA9-F0AD-4B2D-B6A3-59659832648B}" dt="2024-11-24T12:48:13.676" v="0" actId="14100"/>
          <ac:picMkLst>
            <pc:docMk/>
            <pc:sldMk cId="3291505409" sldId="258"/>
            <ac:picMk id="1026" creationId="{E3EC0C05-C208-3ACF-CEEB-FCEE69F781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115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7925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950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613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62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4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9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9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4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3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7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3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8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5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F89DAF-8DE0-D91E-DA73-FADB0F82D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2823" y="4633504"/>
            <a:ext cx="4470654" cy="73607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accent2"/>
                </a:solidFill>
              </a:rPr>
              <a:t>Tableau </a:t>
            </a:r>
            <a:r>
              <a:rPr lang="en-IN" sz="3200" dirty="0" err="1">
                <a:solidFill>
                  <a:schemeClr val="accent2"/>
                </a:solidFill>
              </a:rPr>
              <a:t>Dashborad</a:t>
            </a:r>
            <a:endParaRPr lang="en-IN" sz="3200" dirty="0">
              <a:solidFill>
                <a:schemeClr val="accent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8EAA28-21F4-7CE4-D0CD-3A6326B1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1" y="4255477"/>
            <a:ext cx="2602523" cy="2602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95A85E-8094-AC55-6A2B-D117344CC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823" y="483297"/>
            <a:ext cx="4888524" cy="2389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98417-4949-4861-5935-7BC37FF150B0}"/>
              </a:ext>
            </a:extLst>
          </p:cNvPr>
          <p:cNvSpPr txBox="1"/>
          <p:nvPr/>
        </p:nvSpPr>
        <p:spPr>
          <a:xfrm>
            <a:off x="7303477" y="5728372"/>
            <a:ext cx="395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By: Samruddhi Jadhav</a:t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Email : Samruddhij999@gmail.com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CFF65-E96D-DAB4-4027-B06739E9F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3529" y="3802602"/>
            <a:ext cx="5217818" cy="94421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Electric Vehicle </a:t>
            </a:r>
          </a:p>
        </p:txBody>
      </p:sp>
    </p:spTree>
    <p:extLst>
      <p:ext uri="{BB962C8B-B14F-4D97-AF65-F5344CB8AC3E}">
        <p14:creationId xmlns:p14="http://schemas.microsoft.com/office/powerpoint/2010/main" val="173082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3E925-7E9A-8E1F-D9C1-50D67A157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E7809A-0911-4EB6-E651-64987F32D7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3080802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9FF754-7B0D-33EA-A6E8-12642F5349E3}"/>
              </a:ext>
            </a:extLst>
          </p:cNvPr>
          <p:cNvSpPr txBox="1"/>
          <p:nvPr/>
        </p:nvSpPr>
        <p:spPr>
          <a:xfrm>
            <a:off x="3438660" y="586153"/>
            <a:ext cx="5525696" cy="1446550"/>
          </a:xfrm>
          <a:prstGeom prst="rect">
            <a:avLst/>
          </a:prstGeom>
          <a:noFill/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Thank</a:t>
            </a:r>
          </a:p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              You…!!!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DBA695-79AF-0590-B03F-F0431FBB60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842" y="2203938"/>
            <a:ext cx="5587006" cy="44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B2AA7-74AB-F08D-C396-EF01932E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63A03C2-69BF-14E1-8EB5-D0E23ED1FF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3080802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4F411-25E4-3FD6-DAF9-7333FE22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43" y="1001092"/>
            <a:ext cx="4085775" cy="62132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C000"/>
                </a:solidFill>
              </a:rPr>
              <a:t>KPI’S Requirement</a:t>
            </a:r>
            <a:br>
              <a:rPr lang="en-IN" sz="3600" b="1" dirty="0">
                <a:solidFill>
                  <a:srgbClr val="FFC000"/>
                </a:solidFill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6B41C-764D-7E9F-B53D-63AC4C74E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58091" y="1947983"/>
            <a:ext cx="1810003" cy="9907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DA54D-E492-364F-D96E-CD132A3D4291}"/>
              </a:ext>
            </a:extLst>
          </p:cNvPr>
          <p:cNvSpPr txBox="1"/>
          <p:nvPr/>
        </p:nvSpPr>
        <p:spPr>
          <a:xfrm>
            <a:off x="501795" y="1947983"/>
            <a:ext cx="8278790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</a:rPr>
              <a:t> Total Vehicles:</a:t>
            </a:r>
            <a:b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</a:rPr>
            </a:b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AED15-98D0-FF43-59B8-522D2CCFA654}"/>
              </a:ext>
            </a:extLst>
          </p:cNvPr>
          <p:cNvSpPr txBox="1"/>
          <p:nvPr/>
        </p:nvSpPr>
        <p:spPr>
          <a:xfrm>
            <a:off x="215384" y="159497"/>
            <a:ext cx="489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2E646-A608-4837-14FA-BF3E0A55F24E}"/>
              </a:ext>
            </a:extLst>
          </p:cNvPr>
          <p:cNvSpPr txBox="1"/>
          <p:nvPr/>
        </p:nvSpPr>
        <p:spPr>
          <a:xfrm>
            <a:off x="501795" y="3505163"/>
            <a:ext cx="8039099" cy="170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2.Average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9218E-12E8-A405-AD8F-FF4977FEB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091" y="4094062"/>
            <a:ext cx="1810003" cy="11145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AD0EB5-7F32-93FB-B63C-62ED984829D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2123373" y="1881487"/>
            <a:ext cx="6965811" cy="3900854"/>
          </a:xfrm>
          <a:prstGeom prst="rect">
            <a:avLst/>
          </a:prstGeom>
        </p:spPr>
      </p:pic>
      <p:pic>
        <p:nvPicPr>
          <p:cNvPr id="1026" name="Picture 2" descr="Cartoon Electric Car Battery Charging Stock Vector - Illustration of  environment, plug: 64643710">
            <a:extLst>
              <a:ext uri="{FF2B5EF4-FFF2-40B4-BE49-F238E27FC236}">
                <a16:creationId xmlns:a16="http://schemas.microsoft.com/office/drawing/2014/main" id="{E3EC0C05-C208-3ACF-CEEB-FCEE69F7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62" y="-5892"/>
            <a:ext cx="2250644" cy="162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50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7C7292B-8987-885D-9ECB-93B04FB544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3080802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ACA99F-A15F-AB0A-20BF-9CCC1B4E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819" y="1075027"/>
            <a:ext cx="4085775" cy="62132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C000"/>
                </a:solidFill>
              </a:rPr>
              <a:t>KPI’S Requirement</a:t>
            </a:r>
            <a:br>
              <a:rPr lang="en-IN" sz="3600" b="1" dirty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24A87-14CB-08A5-E134-4113BD354561}"/>
              </a:ext>
            </a:extLst>
          </p:cNvPr>
          <p:cNvSpPr txBox="1"/>
          <p:nvPr/>
        </p:nvSpPr>
        <p:spPr>
          <a:xfrm>
            <a:off x="397910" y="4120004"/>
            <a:ext cx="8278790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F4F3D-72AC-C720-6856-5BC9D01B4478}"/>
              </a:ext>
            </a:extLst>
          </p:cNvPr>
          <p:cNvSpPr txBox="1"/>
          <p:nvPr/>
        </p:nvSpPr>
        <p:spPr>
          <a:xfrm>
            <a:off x="1598707" y="328639"/>
            <a:ext cx="489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A77245-3CF4-8191-05C4-57960BF5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00" y="2123893"/>
            <a:ext cx="1943371" cy="13051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E7945D-7CA1-3AB2-93BB-5A97E94DC217}"/>
              </a:ext>
            </a:extLst>
          </p:cNvPr>
          <p:cNvSpPr txBox="1"/>
          <p:nvPr/>
        </p:nvSpPr>
        <p:spPr>
          <a:xfrm>
            <a:off x="397910" y="1797507"/>
            <a:ext cx="8650996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F8E8EE-E2C6-5DD2-25C0-64CDE42A9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200" y="4883664"/>
            <a:ext cx="1981477" cy="138131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52CDA9-FB5F-DD53-CD34-FF0FE5D68C8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2357802" y="2013927"/>
            <a:ext cx="6730440" cy="3769046"/>
          </a:xfrm>
          <a:prstGeom prst="rect">
            <a:avLst/>
          </a:prstGeom>
        </p:spPr>
      </p:pic>
      <p:pic>
        <p:nvPicPr>
          <p:cNvPr id="25" name="Picture 2" descr="Cartoon Electric Car Battery Charging Stock Vector - Illustration of  environment, plug: 64643710">
            <a:extLst>
              <a:ext uri="{FF2B5EF4-FFF2-40B4-BE49-F238E27FC236}">
                <a16:creationId xmlns:a16="http://schemas.microsoft.com/office/drawing/2014/main" id="{93DE2D9C-BE12-6982-74F2-EC005117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57" y="0"/>
            <a:ext cx="2344693" cy="169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58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B2592-6AE7-650E-47F0-81ED8090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20749EA-27C7-E453-004B-A662C5AE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3080802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F771F-CB57-76D0-DDD4-55C9E89B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84" y="936293"/>
            <a:ext cx="4085775" cy="62132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C000"/>
                </a:solidFill>
              </a:rPr>
              <a:t>Charts Requirement</a:t>
            </a:r>
            <a:br>
              <a:rPr lang="en-IN" sz="3600" b="1" dirty="0">
                <a:solidFill>
                  <a:srgbClr val="FFC000"/>
                </a:solidFill>
              </a:rPr>
            </a:br>
            <a:br>
              <a:rPr lang="en-IN" sz="3600" b="1" dirty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32348-0B41-2771-B253-59817B26609F}"/>
              </a:ext>
            </a:extLst>
          </p:cNvPr>
          <p:cNvSpPr txBox="1"/>
          <p:nvPr/>
        </p:nvSpPr>
        <p:spPr>
          <a:xfrm>
            <a:off x="548170" y="2053491"/>
            <a:ext cx="4609467" cy="3780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Total Vehicles by Model Year (From 2010 Onwards):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Visualization: Line/ Area Chart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96F68-0FD3-B55A-F7AC-04D638061AA9}"/>
              </a:ext>
            </a:extLst>
          </p:cNvPr>
          <p:cNvSpPr txBox="1"/>
          <p:nvPr/>
        </p:nvSpPr>
        <p:spPr>
          <a:xfrm>
            <a:off x="215384" y="159497"/>
            <a:ext cx="489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F4E51-B003-ADE9-A476-ED4E1BF2D5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76878" y="1649357"/>
            <a:ext cx="6965811" cy="3900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92E835-7527-A359-3DD8-D81138ED2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553" y="2118462"/>
            <a:ext cx="6330242" cy="3651027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artoon Electric Car Battery Charging Stock Vector - Illustration of  environment, plug: 64643710">
            <a:extLst>
              <a:ext uri="{FF2B5EF4-FFF2-40B4-BE49-F238E27FC236}">
                <a16:creationId xmlns:a16="http://schemas.microsoft.com/office/drawing/2014/main" id="{70F9150A-703A-F893-F3EA-E84F6B63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68" y="35318"/>
            <a:ext cx="2132291" cy="154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16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AB733-E45E-C251-EBA7-0AE3683C2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A4051C-B125-70E9-40D3-7618F27160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3080802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0B6FF-B30A-51D4-F837-A4837482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84" y="936293"/>
            <a:ext cx="4085775" cy="62132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C000"/>
                </a:solidFill>
              </a:rPr>
              <a:t>Charts Requirement</a:t>
            </a:r>
            <a:br>
              <a:rPr lang="en-IN" sz="3600" b="1" dirty="0">
                <a:solidFill>
                  <a:srgbClr val="FFC000"/>
                </a:solidFill>
              </a:rPr>
            </a:br>
            <a:br>
              <a:rPr lang="en-IN" sz="3600" b="1" dirty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8BA4-6304-1E71-EBB4-B1B7AB8DC242}"/>
              </a:ext>
            </a:extLst>
          </p:cNvPr>
          <p:cNvSpPr txBox="1"/>
          <p:nvPr/>
        </p:nvSpPr>
        <p:spPr>
          <a:xfrm>
            <a:off x="376411" y="1917047"/>
            <a:ext cx="4573824" cy="336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Visualization: Map Chart 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8C17B-C46A-FA3F-A587-5290141692C8}"/>
              </a:ext>
            </a:extLst>
          </p:cNvPr>
          <p:cNvSpPr txBox="1"/>
          <p:nvPr/>
        </p:nvSpPr>
        <p:spPr>
          <a:xfrm>
            <a:off x="215384" y="159497"/>
            <a:ext cx="489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6F2E8-CF30-D57A-52E8-476B67A5BA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76878" y="1649357"/>
            <a:ext cx="6965811" cy="39008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5B234D-FB1B-1773-8ED5-D3EA84AB3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235" y="2075083"/>
            <a:ext cx="7036607" cy="3900854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 descr="Cartoon Electric Car Battery Charging Stock Vector - Illustration of  environment, plug: 64643710">
            <a:extLst>
              <a:ext uri="{FF2B5EF4-FFF2-40B4-BE49-F238E27FC236}">
                <a16:creationId xmlns:a16="http://schemas.microsoft.com/office/drawing/2014/main" id="{1ACC302A-B981-F693-06A0-B7EDEE04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68" y="35318"/>
            <a:ext cx="2132291" cy="154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8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95F87-EAE8-8229-8533-6853AA650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29E9F4F-2930-1E2E-018F-CAABF99BA4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3080802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249CA-EC6F-68B0-BDA0-0BC1B4B6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84" y="936293"/>
            <a:ext cx="4085775" cy="62132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C000"/>
                </a:solidFill>
              </a:rPr>
              <a:t>Charts Requirement</a:t>
            </a:r>
            <a:br>
              <a:rPr lang="en-IN" sz="3600" b="1" dirty="0">
                <a:solidFill>
                  <a:srgbClr val="FFC000"/>
                </a:solidFill>
              </a:rPr>
            </a:br>
            <a:br>
              <a:rPr lang="en-IN" sz="3600" b="1" dirty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73F07-C269-4FB2-C807-75536300F2A1}"/>
              </a:ext>
            </a:extLst>
          </p:cNvPr>
          <p:cNvSpPr txBox="1"/>
          <p:nvPr/>
        </p:nvSpPr>
        <p:spPr>
          <a:xfrm>
            <a:off x="361915" y="1828101"/>
            <a:ext cx="4421897" cy="336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Visualization: Bar Chart 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9F928-9513-AE77-D5CB-20DDC2F05961}"/>
              </a:ext>
            </a:extLst>
          </p:cNvPr>
          <p:cNvSpPr txBox="1"/>
          <p:nvPr/>
        </p:nvSpPr>
        <p:spPr>
          <a:xfrm>
            <a:off x="215384" y="159497"/>
            <a:ext cx="489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6D45C4-3BD5-32D3-0072-539A83DA80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76878" y="1649357"/>
            <a:ext cx="6965811" cy="3900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05E7C-B6B5-45DE-F544-65294D590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807" y="1983036"/>
            <a:ext cx="6937278" cy="3855307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artoon Electric Car Battery Charging Stock Vector - Illustration of  environment, plug: 64643710">
            <a:extLst>
              <a:ext uri="{FF2B5EF4-FFF2-40B4-BE49-F238E27FC236}">
                <a16:creationId xmlns:a16="http://schemas.microsoft.com/office/drawing/2014/main" id="{C7FA60E8-0A5D-2AFD-2443-D7F5ECA5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68" y="35318"/>
            <a:ext cx="2132291" cy="154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10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350C8-D4CF-D5B5-8FFB-8C5F58E13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6CB29E4-8DF0-82B8-B78D-1E58659142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3080802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CCBAF7-F97E-6A7F-B834-C618B264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84" y="936293"/>
            <a:ext cx="4085775" cy="62132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C000"/>
                </a:solidFill>
              </a:rPr>
              <a:t>Charts Requirement</a:t>
            </a:r>
            <a:br>
              <a:rPr lang="en-IN" sz="3600" b="1" dirty="0">
                <a:solidFill>
                  <a:srgbClr val="FFC000"/>
                </a:solidFill>
              </a:rPr>
            </a:br>
            <a:br>
              <a:rPr lang="en-IN" sz="3600" b="1" dirty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3CD96-C65C-5D63-B43C-402E750999D8}"/>
              </a:ext>
            </a:extLst>
          </p:cNvPr>
          <p:cNvSpPr txBox="1"/>
          <p:nvPr/>
        </p:nvSpPr>
        <p:spPr>
          <a:xfrm>
            <a:off x="387468" y="1577797"/>
            <a:ext cx="10377220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52E04-644A-E362-57CB-08B027021EE8}"/>
              </a:ext>
            </a:extLst>
          </p:cNvPr>
          <p:cNvSpPr txBox="1"/>
          <p:nvPr/>
        </p:nvSpPr>
        <p:spPr>
          <a:xfrm>
            <a:off x="215384" y="159497"/>
            <a:ext cx="489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81C290-34A3-5524-A36F-09C1895485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393401" y="1577797"/>
            <a:ext cx="6965811" cy="3900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F0186-B721-05F8-727B-0104FDAB0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223" y="3303001"/>
            <a:ext cx="7668145" cy="3395502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artoon Electric Car Battery Charging Stock Vector - Illustration of  environment, plug: 64643710">
            <a:extLst>
              <a:ext uri="{FF2B5EF4-FFF2-40B4-BE49-F238E27FC236}">
                <a16:creationId xmlns:a16="http://schemas.microsoft.com/office/drawing/2014/main" id="{A5EAB082-9B72-36F2-1493-F7B5036D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68" y="35318"/>
            <a:ext cx="2132291" cy="154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2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B9C07-2837-1C0A-0F9E-7017EFF00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11FA27-3A4B-E60B-7629-4F74DA8132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3080802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E4E30-70E8-D7B4-EF4D-B61E3906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84" y="936293"/>
            <a:ext cx="4085775" cy="62132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C000"/>
                </a:solidFill>
              </a:rPr>
              <a:t>Charts Requirement</a:t>
            </a:r>
            <a:br>
              <a:rPr lang="en-IN" sz="3600" b="1" dirty="0">
                <a:solidFill>
                  <a:srgbClr val="FFC000"/>
                </a:solidFill>
              </a:rPr>
            </a:br>
            <a:br>
              <a:rPr lang="en-IN" sz="3600" b="1" dirty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F3C94-DD8B-386E-4AF7-27EA5A13D16D}"/>
              </a:ext>
            </a:extLst>
          </p:cNvPr>
          <p:cNvSpPr txBox="1"/>
          <p:nvPr/>
        </p:nvSpPr>
        <p:spPr>
          <a:xfrm>
            <a:off x="248186" y="1772136"/>
            <a:ext cx="5660245" cy="2949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Visualization: Tree map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AE636-98EF-DC2F-858B-5C7A31335A0D}"/>
              </a:ext>
            </a:extLst>
          </p:cNvPr>
          <p:cNvSpPr txBox="1"/>
          <p:nvPr/>
        </p:nvSpPr>
        <p:spPr>
          <a:xfrm>
            <a:off x="215384" y="159497"/>
            <a:ext cx="489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239BBC-6AA2-8177-02CF-FC1CD683EE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76878" y="1649357"/>
            <a:ext cx="6965811" cy="3900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140F1A-BCF4-D003-123A-A86F41C15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933" y="159497"/>
            <a:ext cx="5258534" cy="641122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artoon Electric Car Battery Charging Stock Vector - Illustration of  environment, plug: 64643710">
            <a:extLst>
              <a:ext uri="{FF2B5EF4-FFF2-40B4-BE49-F238E27FC236}">
                <a16:creationId xmlns:a16="http://schemas.microsoft.com/office/drawing/2014/main" id="{D7778C96-4BD1-5F07-3770-28C99BB39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93" y="0"/>
            <a:ext cx="2132291" cy="154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34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7A187-6E18-448D-AF77-8908A5EB2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D26512-A5DF-471C-B3CD-6F1BBC62CF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3080802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866B76-092F-BBBC-A015-0153996A96CD}"/>
              </a:ext>
            </a:extLst>
          </p:cNvPr>
          <p:cNvSpPr txBox="1"/>
          <p:nvPr/>
        </p:nvSpPr>
        <p:spPr>
          <a:xfrm>
            <a:off x="3181321" y="-110351"/>
            <a:ext cx="665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Electric Vehicle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462B99-30A7-4785-7DA2-CC9D3A0121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76878" y="1649357"/>
            <a:ext cx="6965811" cy="3900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A0AAB5-8C18-77C0-4490-25D9D4CC1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18" y="644770"/>
            <a:ext cx="11797963" cy="5967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600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439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Trebuchet MS</vt:lpstr>
      <vt:lpstr>Wingdings 3</vt:lpstr>
      <vt:lpstr>Facet</vt:lpstr>
      <vt:lpstr>Electric Vehicle </vt:lpstr>
      <vt:lpstr>KPI’S Requirement </vt:lpstr>
      <vt:lpstr>KPI’S Requirement </vt:lpstr>
      <vt:lpstr>Charts Requirement  </vt:lpstr>
      <vt:lpstr>Charts Requirement  </vt:lpstr>
      <vt:lpstr>Charts Requirement  </vt:lpstr>
      <vt:lpstr>Charts Requirement  </vt:lpstr>
      <vt:lpstr>Charts Requirement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Samruddhi Jadhav</dc:creator>
  <cp:lastModifiedBy>Samruddhi Jadhav</cp:lastModifiedBy>
  <cp:revision>2</cp:revision>
  <dcterms:created xsi:type="dcterms:W3CDTF">2024-11-24T10:46:02Z</dcterms:created>
  <dcterms:modified xsi:type="dcterms:W3CDTF">2024-11-24T14:30:34Z</dcterms:modified>
</cp:coreProperties>
</file>