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Lor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ora-bold.fntdata"/><Relationship Id="rId27" Type="http://schemas.openxmlformats.org/officeDocument/2006/relationships/font" Target="fonts/Lor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or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Lor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1f461f7c36d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#1 New York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#2 Texas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#3 California</a:t>
            </a:r>
            <a:endParaRPr/>
          </a:p>
        </p:txBody>
      </p:sp>
      <p:sp>
        <p:nvSpPr>
          <p:cNvPr id="1411" name="Google Shape;1411;g1f461f7c36d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1f461f7c36d_1_6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g1f461f7c36d_1_6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1f461f7c36d_1_7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g1f461f7c36d_1_7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1f461f7c36d_1_5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g1f461f7c36d_1_5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1f461f7c36d_1_5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g1f461f7c36d_1_5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1f461f7c36d_1_8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g1f461f7c36d_1_8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1f461f7c36d_1_9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g1f461f7c36d_1_9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130 m people watch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people just watch it for the ads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it’s a annual event - there’s is a culture behind the event</a:t>
            </a:r>
            <a:endParaRPr/>
          </a:p>
        </p:txBody>
      </p:sp>
      <p:sp>
        <p:nvSpPr>
          <p:cNvPr id="383" name="Google Shape;3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got the data from the </a:t>
            </a:r>
            <a:r>
              <a:rPr lang="en-US"/>
              <a:t>competition</a:t>
            </a:r>
            <a:r>
              <a:rPr lang="en-US"/>
              <a:t>, it was a huge file that needed to be splitted and cleaned 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used python with Pandas to split up the code</a:t>
            </a:r>
            <a:br>
              <a:rPr lang="en-US"/>
            </a:br>
            <a:r>
              <a:rPr lang="en-US"/>
              <a:t>uploaded</a:t>
            </a:r>
            <a:r>
              <a:rPr lang="en-US"/>
              <a:t> the code to Domo</a:t>
            </a:r>
            <a:br>
              <a:rPr lang="en-US"/>
            </a:br>
            <a:r>
              <a:rPr lang="en-US"/>
              <a:t>used domo for ETL (cleaning) and </a:t>
            </a:r>
            <a:r>
              <a:rPr lang="en-US"/>
              <a:t>visualization</a:t>
            </a:r>
            <a:br>
              <a:rPr lang="en-US"/>
            </a:br>
            <a:r>
              <a:rPr lang="en-US"/>
              <a:t>Open Source - available in github linked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- We </a:t>
            </a:r>
            <a:r>
              <a:rPr lang="en-US"/>
              <a:t>splitted</a:t>
            </a:r>
            <a:r>
              <a:rPr lang="en-US"/>
              <a:t> our data into 10 folds, created ETL with one data, created a visualization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Then added the data back on</a:t>
            </a:r>
            <a:br>
              <a:rPr lang="en-US"/>
            </a:br>
            <a:br>
              <a:rPr lang="en-US"/>
            </a:br>
            <a:r>
              <a:rPr lang="en-US"/>
              <a:t>for ETL, we cleaned up data, wrote </a:t>
            </a:r>
            <a:r>
              <a:rPr lang="en-US"/>
              <a:t>formulas</a:t>
            </a:r>
            <a:r>
              <a:rPr lang="en-US"/>
              <a:t> and removed unnecessary colums</a:t>
            </a:r>
            <a:endParaRPr/>
          </a:p>
        </p:txBody>
      </p:sp>
      <p:sp>
        <p:nvSpPr>
          <p:cNvPr id="663" name="Google Shape;6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#1</a:t>
            </a:r>
            <a:r>
              <a:rPr lang="en-US"/>
              <a:t> New York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#2 Texas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#3 California</a:t>
            </a:r>
            <a:endParaRPr/>
          </a:p>
        </p:txBody>
      </p:sp>
      <p:sp>
        <p:nvSpPr>
          <p:cNvPr id="832" name="Google Shape;83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0702" y="37432"/>
            <a:ext cx="12191998" cy="68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3158601" y="2302254"/>
            <a:ext cx="5874192" cy="2106221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36575" spcFirstLastPara="1" rIns="36575" wrap="square" tIns="36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ora"/>
              <a:buNone/>
            </a:pPr>
            <a:r>
              <a:rPr b="1" lang="en-US" sz="6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Superbowl Ads</a:t>
            </a:r>
            <a:r>
              <a:rPr b="1" lang="en-US" sz="5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-US" sz="5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Play-by-Play</a:t>
            </a:r>
            <a:endParaRPr sz="5000"/>
          </a:p>
        </p:txBody>
      </p:sp>
      <p:grpSp>
        <p:nvGrpSpPr>
          <p:cNvPr id="90" name="Google Shape;90;p13"/>
          <p:cNvGrpSpPr/>
          <p:nvPr/>
        </p:nvGrpSpPr>
        <p:grpSpPr>
          <a:xfrm>
            <a:off x="9061098" y="2643567"/>
            <a:ext cx="2537970" cy="4238353"/>
            <a:chOff x="6358528" y="1302182"/>
            <a:chExt cx="2300248" cy="3841362"/>
          </a:xfrm>
        </p:grpSpPr>
        <p:sp>
          <p:nvSpPr>
            <p:cNvPr id="91" name="Google Shape;91;p13"/>
            <p:cNvSpPr/>
            <p:nvPr/>
          </p:nvSpPr>
          <p:spPr>
            <a:xfrm>
              <a:off x="8261350" y="3156776"/>
              <a:ext cx="397426" cy="944431"/>
            </a:xfrm>
            <a:custGeom>
              <a:rect b="b" l="l" r="r" t="t"/>
              <a:pathLst>
                <a:path extrusionOk="0" h="5209" w="2192">
                  <a:moveTo>
                    <a:pt x="1265" y="0"/>
                  </a:moveTo>
                  <a:lnTo>
                    <a:pt x="435" y="644"/>
                  </a:lnTo>
                  <a:lnTo>
                    <a:pt x="294" y="1180"/>
                  </a:lnTo>
                  <a:cubicBezTo>
                    <a:pt x="294" y="1180"/>
                    <a:pt x="310" y="1318"/>
                    <a:pt x="280" y="1588"/>
                  </a:cubicBezTo>
                  <a:cubicBezTo>
                    <a:pt x="280" y="1686"/>
                    <a:pt x="267" y="1811"/>
                    <a:pt x="253" y="1952"/>
                  </a:cubicBezTo>
                  <a:cubicBezTo>
                    <a:pt x="182" y="2431"/>
                    <a:pt x="337" y="2697"/>
                    <a:pt x="337" y="3088"/>
                  </a:cubicBezTo>
                  <a:cubicBezTo>
                    <a:pt x="351" y="3314"/>
                    <a:pt x="310" y="3510"/>
                    <a:pt x="253" y="3722"/>
                  </a:cubicBezTo>
                  <a:cubicBezTo>
                    <a:pt x="209" y="3864"/>
                    <a:pt x="169" y="4002"/>
                    <a:pt x="125" y="4157"/>
                  </a:cubicBezTo>
                  <a:cubicBezTo>
                    <a:pt x="0" y="4521"/>
                    <a:pt x="745" y="5196"/>
                    <a:pt x="745" y="5196"/>
                  </a:cubicBezTo>
                  <a:cubicBezTo>
                    <a:pt x="745" y="5196"/>
                    <a:pt x="773" y="5208"/>
                    <a:pt x="819" y="5208"/>
                  </a:cubicBezTo>
                  <a:cubicBezTo>
                    <a:pt x="926" y="5208"/>
                    <a:pt x="1133" y="5139"/>
                    <a:pt x="1322" y="4676"/>
                  </a:cubicBezTo>
                  <a:cubicBezTo>
                    <a:pt x="1389" y="4481"/>
                    <a:pt x="1447" y="4299"/>
                    <a:pt x="1504" y="4117"/>
                  </a:cubicBezTo>
                  <a:cubicBezTo>
                    <a:pt x="1629" y="3709"/>
                    <a:pt x="1699" y="3358"/>
                    <a:pt x="1841" y="3088"/>
                  </a:cubicBezTo>
                  <a:cubicBezTo>
                    <a:pt x="2050" y="2711"/>
                    <a:pt x="2192" y="1672"/>
                    <a:pt x="2107" y="1305"/>
                  </a:cubicBezTo>
                  <a:lnTo>
                    <a:pt x="2037" y="941"/>
                  </a:lnTo>
                  <a:cubicBezTo>
                    <a:pt x="2037" y="941"/>
                    <a:pt x="1996" y="661"/>
                    <a:pt x="1855" y="435"/>
                  </a:cubicBezTo>
                  <a:cubicBezTo>
                    <a:pt x="1841" y="408"/>
                    <a:pt x="1811" y="364"/>
                    <a:pt x="1784" y="337"/>
                  </a:cubicBezTo>
                  <a:cubicBezTo>
                    <a:pt x="1602" y="98"/>
                    <a:pt x="1265" y="0"/>
                    <a:pt x="1265" y="0"/>
                  </a:cubicBezTo>
                  <a:close/>
                </a:path>
              </a:pathLst>
            </a:custGeom>
            <a:solidFill>
              <a:srgbClr val="D47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8261350" y="3831421"/>
              <a:ext cx="272686" cy="269786"/>
            </a:xfrm>
            <a:custGeom>
              <a:rect b="b" l="l" r="r" t="t"/>
              <a:pathLst>
                <a:path extrusionOk="0" h="1488" w="1504">
                  <a:moveTo>
                    <a:pt x="307" y="1"/>
                  </a:moveTo>
                  <a:cubicBezTo>
                    <a:pt x="290" y="1"/>
                    <a:pt x="271" y="1"/>
                    <a:pt x="253" y="1"/>
                  </a:cubicBezTo>
                  <a:cubicBezTo>
                    <a:pt x="209" y="143"/>
                    <a:pt x="169" y="281"/>
                    <a:pt x="125" y="436"/>
                  </a:cubicBezTo>
                  <a:cubicBezTo>
                    <a:pt x="0" y="800"/>
                    <a:pt x="745" y="1475"/>
                    <a:pt x="745" y="1475"/>
                  </a:cubicBezTo>
                  <a:cubicBezTo>
                    <a:pt x="745" y="1475"/>
                    <a:pt x="773" y="1487"/>
                    <a:pt x="819" y="1487"/>
                  </a:cubicBezTo>
                  <a:cubicBezTo>
                    <a:pt x="926" y="1487"/>
                    <a:pt x="1133" y="1418"/>
                    <a:pt x="1322" y="955"/>
                  </a:cubicBezTo>
                  <a:cubicBezTo>
                    <a:pt x="1389" y="760"/>
                    <a:pt x="1447" y="578"/>
                    <a:pt x="1504" y="396"/>
                  </a:cubicBezTo>
                  <a:cubicBezTo>
                    <a:pt x="1285" y="216"/>
                    <a:pt x="906" y="1"/>
                    <a:pt x="307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8312116" y="3156776"/>
              <a:ext cx="285559" cy="288098"/>
            </a:xfrm>
            <a:custGeom>
              <a:rect b="b" l="l" r="r" t="t"/>
              <a:pathLst>
                <a:path extrusionOk="0" h="1589" w="1575">
                  <a:moveTo>
                    <a:pt x="985" y="0"/>
                  </a:moveTo>
                  <a:lnTo>
                    <a:pt x="155" y="644"/>
                  </a:lnTo>
                  <a:lnTo>
                    <a:pt x="14" y="1180"/>
                  </a:lnTo>
                  <a:cubicBezTo>
                    <a:pt x="14" y="1180"/>
                    <a:pt x="30" y="1318"/>
                    <a:pt x="0" y="1588"/>
                  </a:cubicBezTo>
                  <a:cubicBezTo>
                    <a:pt x="155" y="1571"/>
                    <a:pt x="324" y="1531"/>
                    <a:pt x="550" y="1420"/>
                  </a:cubicBezTo>
                  <a:cubicBezTo>
                    <a:pt x="1011" y="1207"/>
                    <a:pt x="1392" y="702"/>
                    <a:pt x="1575" y="435"/>
                  </a:cubicBezTo>
                  <a:cubicBezTo>
                    <a:pt x="1561" y="408"/>
                    <a:pt x="1531" y="364"/>
                    <a:pt x="1504" y="337"/>
                  </a:cubicBezTo>
                  <a:cubicBezTo>
                    <a:pt x="1322" y="98"/>
                    <a:pt x="985" y="0"/>
                    <a:pt x="985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8164713" y="2662169"/>
              <a:ext cx="420089" cy="716527"/>
            </a:xfrm>
            <a:custGeom>
              <a:rect b="b" l="l" r="r" t="t"/>
              <a:pathLst>
                <a:path extrusionOk="0" h="3952" w="2317">
                  <a:moveTo>
                    <a:pt x="1403" y="1"/>
                  </a:moveTo>
                  <a:lnTo>
                    <a:pt x="41" y="200"/>
                  </a:lnTo>
                  <a:cubicBezTo>
                    <a:pt x="41" y="200"/>
                    <a:pt x="1" y="2236"/>
                    <a:pt x="139" y="2671"/>
                  </a:cubicBezTo>
                  <a:cubicBezTo>
                    <a:pt x="237" y="2937"/>
                    <a:pt x="365" y="3106"/>
                    <a:pt x="462" y="3234"/>
                  </a:cubicBezTo>
                  <a:cubicBezTo>
                    <a:pt x="520" y="3318"/>
                    <a:pt x="591" y="3372"/>
                    <a:pt x="618" y="3430"/>
                  </a:cubicBezTo>
                  <a:cubicBezTo>
                    <a:pt x="715" y="3585"/>
                    <a:pt x="827" y="3908"/>
                    <a:pt x="827" y="3908"/>
                  </a:cubicBezTo>
                  <a:cubicBezTo>
                    <a:pt x="827" y="3908"/>
                    <a:pt x="846" y="3952"/>
                    <a:pt x="963" y="3952"/>
                  </a:cubicBezTo>
                  <a:cubicBezTo>
                    <a:pt x="1021" y="3952"/>
                    <a:pt x="1104" y="3941"/>
                    <a:pt x="1221" y="3908"/>
                  </a:cubicBezTo>
                  <a:cubicBezTo>
                    <a:pt x="1585" y="3824"/>
                    <a:pt x="2317" y="3065"/>
                    <a:pt x="2317" y="3065"/>
                  </a:cubicBezTo>
                  <a:cubicBezTo>
                    <a:pt x="2290" y="2782"/>
                    <a:pt x="2108" y="2334"/>
                    <a:pt x="1966" y="2041"/>
                  </a:cubicBezTo>
                  <a:cubicBezTo>
                    <a:pt x="1811" y="1744"/>
                    <a:pt x="1713" y="1477"/>
                    <a:pt x="1642" y="1056"/>
                  </a:cubicBezTo>
                  <a:cubicBezTo>
                    <a:pt x="1615" y="874"/>
                    <a:pt x="1572" y="675"/>
                    <a:pt x="1531" y="493"/>
                  </a:cubicBezTo>
                  <a:cubicBezTo>
                    <a:pt x="1474" y="240"/>
                    <a:pt x="1417" y="31"/>
                    <a:pt x="140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8164713" y="2662169"/>
              <a:ext cx="277763" cy="586348"/>
            </a:xfrm>
            <a:custGeom>
              <a:rect b="b" l="l" r="r" t="t"/>
              <a:pathLst>
                <a:path extrusionOk="0" h="3234" w="1532">
                  <a:moveTo>
                    <a:pt x="1403" y="1"/>
                  </a:moveTo>
                  <a:lnTo>
                    <a:pt x="41" y="200"/>
                  </a:lnTo>
                  <a:cubicBezTo>
                    <a:pt x="41" y="200"/>
                    <a:pt x="1" y="2236"/>
                    <a:pt x="139" y="2671"/>
                  </a:cubicBezTo>
                  <a:cubicBezTo>
                    <a:pt x="237" y="2937"/>
                    <a:pt x="365" y="3106"/>
                    <a:pt x="462" y="3234"/>
                  </a:cubicBezTo>
                  <a:cubicBezTo>
                    <a:pt x="506" y="2910"/>
                    <a:pt x="644" y="2728"/>
                    <a:pt x="928" y="2152"/>
                  </a:cubicBezTo>
                  <a:cubicBezTo>
                    <a:pt x="1265" y="1464"/>
                    <a:pt x="1137" y="985"/>
                    <a:pt x="1137" y="985"/>
                  </a:cubicBezTo>
                  <a:cubicBezTo>
                    <a:pt x="1221" y="803"/>
                    <a:pt x="1390" y="621"/>
                    <a:pt x="1531" y="493"/>
                  </a:cubicBezTo>
                  <a:cubicBezTo>
                    <a:pt x="1474" y="240"/>
                    <a:pt x="1417" y="31"/>
                    <a:pt x="1403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8071521" y="2155233"/>
              <a:ext cx="441846" cy="685705"/>
            </a:xfrm>
            <a:custGeom>
              <a:rect b="b" l="l" r="r" t="t"/>
              <a:pathLst>
                <a:path extrusionOk="0" h="3782" w="2437">
                  <a:moveTo>
                    <a:pt x="411" y="1"/>
                  </a:moveTo>
                  <a:cubicBezTo>
                    <a:pt x="157" y="1"/>
                    <a:pt x="0" y="59"/>
                    <a:pt x="22" y="59"/>
                  </a:cubicBezTo>
                  <a:cubicBezTo>
                    <a:pt x="724" y="100"/>
                    <a:pt x="1172" y="1479"/>
                    <a:pt x="1172" y="1479"/>
                  </a:cubicBezTo>
                  <a:lnTo>
                    <a:pt x="1243" y="2628"/>
                  </a:lnTo>
                  <a:lnTo>
                    <a:pt x="1314" y="3781"/>
                  </a:lnTo>
                  <a:cubicBezTo>
                    <a:pt x="1411" y="3586"/>
                    <a:pt x="1610" y="3431"/>
                    <a:pt x="1779" y="3303"/>
                  </a:cubicBezTo>
                  <a:cubicBezTo>
                    <a:pt x="1988" y="3151"/>
                    <a:pt x="2183" y="3067"/>
                    <a:pt x="2183" y="3067"/>
                  </a:cubicBezTo>
                  <a:cubicBezTo>
                    <a:pt x="2436" y="2207"/>
                    <a:pt x="2285" y="1465"/>
                    <a:pt x="1974" y="943"/>
                  </a:cubicBezTo>
                  <a:cubicBezTo>
                    <a:pt x="1748" y="551"/>
                    <a:pt x="1442" y="268"/>
                    <a:pt x="1158" y="157"/>
                  </a:cubicBezTo>
                  <a:cubicBezTo>
                    <a:pt x="1003" y="86"/>
                    <a:pt x="865" y="46"/>
                    <a:pt x="737" y="32"/>
                  </a:cubicBezTo>
                  <a:cubicBezTo>
                    <a:pt x="618" y="9"/>
                    <a:pt x="508" y="1"/>
                    <a:pt x="411" y="1"/>
                  </a:cubicBezTo>
                  <a:close/>
                </a:path>
              </a:pathLst>
            </a:custGeom>
            <a:solidFill>
              <a:srgbClr val="E33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071521" y="2155233"/>
              <a:ext cx="441846" cy="685705"/>
            </a:xfrm>
            <a:custGeom>
              <a:rect b="b" l="l" r="r" t="t"/>
              <a:pathLst>
                <a:path extrusionOk="0" h="3782" w="2437">
                  <a:moveTo>
                    <a:pt x="411" y="1"/>
                  </a:moveTo>
                  <a:cubicBezTo>
                    <a:pt x="157" y="1"/>
                    <a:pt x="0" y="59"/>
                    <a:pt x="22" y="59"/>
                  </a:cubicBezTo>
                  <a:cubicBezTo>
                    <a:pt x="724" y="100"/>
                    <a:pt x="1172" y="1479"/>
                    <a:pt x="1172" y="1479"/>
                  </a:cubicBezTo>
                  <a:lnTo>
                    <a:pt x="1243" y="2628"/>
                  </a:lnTo>
                  <a:lnTo>
                    <a:pt x="1314" y="3781"/>
                  </a:lnTo>
                  <a:cubicBezTo>
                    <a:pt x="1411" y="3586"/>
                    <a:pt x="1610" y="3431"/>
                    <a:pt x="1779" y="3303"/>
                  </a:cubicBezTo>
                  <a:cubicBezTo>
                    <a:pt x="1988" y="3151"/>
                    <a:pt x="2183" y="3067"/>
                    <a:pt x="2183" y="3067"/>
                  </a:cubicBezTo>
                  <a:cubicBezTo>
                    <a:pt x="2436" y="2207"/>
                    <a:pt x="2285" y="1465"/>
                    <a:pt x="1974" y="943"/>
                  </a:cubicBezTo>
                  <a:cubicBezTo>
                    <a:pt x="1748" y="551"/>
                    <a:pt x="1442" y="268"/>
                    <a:pt x="1158" y="157"/>
                  </a:cubicBezTo>
                  <a:cubicBezTo>
                    <a:pt x="1003" y="86"/>
                    <a:pt x="865" y="46"/>
                    <a:pt x="737" y="32"/>
                  </a:cubicBezTo>
                  <a:cubicBezTo>
                    <a:pt x="618" y="9"/>
                    <a:pt x="508" y="1"/>
                    <a:pt x="411" y="1"/>
                  </a:cubicBezTo>
                  <a:close/>
                </a:path>
              </a:pathLst>
            </a:custGeom>
            <a:solidFill>
              <a:schemeClr val="lt2">
                <a:alpha val="2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8071521" y="2155233"/>
              <a:ext cx="358082" cy="476657"/>
            </a:xfrm>
            <a:custGeom>
              <a:rect b="b" l="l" r="r" t="t"/>
              <a:pathLst>
                <a:path extrusionOk="0" h="2629" w="1975">
                  <a:moveTo>
                    <a:pt x="411" y="1"/>
                  </a:moveTo>
                  <a:cubicBezTo>
                    <a:pt x="157" y="1"/>
                    <a:pt x="0" y="59"/>
                    <a:pt x="22" y="59"/>
                  </a:cubicBezTo>
                  <a:cubicBezTo>
                    <a:pt x="724" y="100"/>
                    <a:pt x="1172" y="1479"/>
                    <a:pt x="1172" y="1479"/>
                  </a:cubicBezTo>
                  <a:lnTo>
                    <a:pt x="1243" y="2628"/>
                  </a:lnTo>
                  <a:cubicBezTo>
                    <a:pt x="1708" y="2446"/>
                    <a:pt x="1904" y="1465"/>
                    <a:pt x="1974" y="943"/>
                  </a:cubicBezTo>
                  <a:cubicBezTo>
                    <a:pt x="1748" y="551"/>
                    <a:pt x="1442" y="268"/>
                    <a:pt x="1158" y="157"/>
                  </a:cubicBezTo>
                  <a:cubicBezTo>
                    <a:pt x="1003" y="86"/>
                    <a:pt x="865" y="46"/>
                    <a:pt x="737" y="32"/>
                  </a:cubicBezTo>
                  <a:cubicBezTo>
                    <a:pt x="618" y="9"/>
                    <a:pt x="508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8071521" y="2155233"/>
              <a:ext cx="325084" cy="685705"/>
            </a:xfrm>
            <a:custGeom>
              <a:rect b="b" l="l" r="r" t="t"/>
              <a:pathLst>
                <a:path extrusionOk="0" h="3782" w="1793">
                  <a:moveTo>
                    <a:pt x="411" y="1"/>
                  </a:moveTo>
                  <a:cubicBezTo>
                    <a:pt x="157" y="1"/>
                    <a:pt x="0" y="59"/>
                    <a:pt x="22" y="59"/>
                  </a:cubicBezTo>
                  <a:cubicBezTo>
                    <a:pt x="724" y="100"/>
                    <a:pt x="1172" y="1479"/>
                    <a:pt x="1172" y="1479"/>
                  </a:cubicBezTo>
                  <a:lnTo>
                    <a:pt x="1314" y="3781"/>
                  </a:lnTo>
                  <a:cubicBezTo>
                    <a:pt x="1411" y="3586"/>
                    <a:pt x="1610" y="3431"/>
                    <a:pt x="1779" y="3303"/>
                  </a:cubicBezTo>
                  <a:cubicBezTo>
                    <a:pt x="1792" y="2868"/>
                    <a:pt x="1792" y="2278"/>
                    <a:pt x="1678" y="1576"/>
                  </a:cubicBezTo>
                  <a:cubicBezTo>
                    <a:pt x="1539" y="663"/>
                    <a:pt x="1088" y="228"/>
                    <a:pt x="737" y="32"/>
                  </a:cubicBezTo>
                  <a:cubicBezTo>
                    <a:pt x="618" y="9"/>
                    <a:pt x="508" y="1"/>
                    <a:pt x="411" y="1"/>
                  </a:cubicBezTo>
                  <a:close/>
                </a:path>
              </a:pathLst>
            </a:custGeom>
            <a:solidFill>
              <a:schemeClr val="lt2">
                <a:alpha val="2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7130535" y="3808395"/>
              <a:ext cx="1214760" cy="1335148"/>
            </a:xfrm>
            <a:custGeom>
              <a:rect b="b" l="l" r="r" t="t"/>
              <a:pathLst>
                <a:path extrusionOk="0" h="7364" w="6700">
                  <a:moveTo>
                    <a:pt x="900" y="0"/>
                  </a:moveTo>
                  <a:cubicBezTo>
                    <a:pt x="900" y="0"/>
                    <a:pt x="843" y="57"/>
                    <a:pt x="759" y="169"/>
                  </a:cubicBezTo>
                  <a:cubicBezTo>
                    <a:pt x="647" y="297"/>
                    <a:pt x="519" y="506"/>
                    <a:pt x="395" y="789"/>
                  </a:cubicBezTo>
                  <a:cubicBezTo>
                    <a:pt x="310" y="958"/>
                    <a:pt x="240" y="1140"/>
                    <a:pt x="182" y="1349"/>
                  </a:cubicBezTo>
                  <a:cubicBezTo>
                    <a:pt x="84" y="1757"/>
                    <a:pt x="0" y="2249"/>
                    <a:pt x="27" y="2839"/>
                  </a:cubicBezTo>
                  <a:cubicBezTo>
                    <a:pt x="27" y="2839"/>
                    <a:pt x="71" y="3513"/>
                    <a:pt x="196" y="4019"/>
                  </a:cubicBezTo>
                  <a:cubicBezTo>
                    <a:pt x="196" y="4019"/>
                    <a:pt x="84" y="5425"/>
                    <a:pt x="125" y="6055"/>
                  </a:cubicBezTo>
                  <a:cubicBezTo>
                    <a:pt x="155" y="6676"/>
                    <a:pt x="182" y="7363"/>
                    <a:pt x="182" y="7363"/>
                  </a:cubicBezTo>
                  <a:lnTo>
                    <a:pt x="6561" y="7363"/>
                  </a:lnTo>
                  <a:cubicBezTo>
                    <a:pt x="6561" y="7363"/>
                    <a:pt x="6699" y="6827"/>
                    <a:pt x="6561" y="5620"/>
                  </a:cubicBezTo>
                  <a:cubicBezTo>
                    <a:pt x="6477" y="4720"/>
                    <a:pt x="6362" y="3810"/>
                    <a:pt x="6295" y="3190"/>
                  </a:cubicBezTo>
                  <a:cubicBezTo>
                    <a:pt x="6264" y="2950"/>
                    <a:pt x="6237" y="2768"/>
                    <a:pt x="6210" y="2643"/>
                  </a:cubicBezTo>
                  <a:cubicBezTo>
                    <a:pt x="6153" y="2306"/>
                    <a:pt x="6153" y="1490"/>
                    <a:pt x="6153" y="1055"/>
                  </a:cubicBezTo>
                  <a:lnTo>
                    <a:pt x="6153" y="914"/>
                  </a:lnTo>
                  <a:lnTo>
                    <a:pt x="6153" y="745"/>
                  </a:lnTo>
                  <a:cubicBezTo>
                    <a:pt x="6153" y="745"/>
                    <a:pt x="5782" y="820"/>
                    <a:pt x="5115" y="820"/>
                  </a:cubicBezTo>
                  <a:cubicBezTo>
                    <a:pt x="4343" y="820"/>
                    <a:pt x="3174" y="719"/>
                    <a:pt x="1726" y="283"/>
                  </a:cubicBezTo>
                  <a:cubicBezTo>
                    <a:pt x="1672" y="270"/>
                    <a:pt x="1615" y="240"/>
                    <a:pt x="1558" y="226"/>
                  </a:cubicBezTo>
                  <a:cubicBezTo>
                    <a:pt x="1406" y="186"/>
                    <a:pt x="1264" y="128"/>
                    <a:pt x="1109" y="71"/>
                  </a:cubicBezTo>
                  <a:cubicBezTo>
                    <a:pt x="1052" y="57"/>
                    <a:pt x="998" y="44"/>
                    <a:pt x="941" y="17"/>
                  </a:cubicBezTo>
                  <a:cubicBezTo>
                    <a:pt x="927" y="17"/>
                    <a:pt x="914" y="0"/>
                    <a:pt x="90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095635" y="3973929"/>
              <a:ext cx="176231" cy="413381"/>
            </a:xfrm>
            <a:custGeom>
              <a:rect b="b" l="l" r="r" t="t"/>
              <a:pathLst>
                <a:path extrusionOk="0" h="2280" w="972">
                  <a:moveTo>
                    <a:pt x="830" y="1"/>
                  </a:moveTo>
                  <a:cubicBezTo>
                    <a:pt x="803" y="14"/>
                    <a:pt x="759" y="14"/>
                    <a:pt x="732" y="31"/>
                  </a:cubicBezTo>
                  <a:cubicBezTo>
                    <a:pt x="634" y="85"/>
                    <a:pt x="533" y="156"/>
                    <a:pt x="435" y="213"/>
                  </a:cubicBezTo>
                  <a:cubicBezTo>
                    <a:pt x="338" y="267"/>
                    <a:pt x="280" y="395"/>
                    <a:pt x="213" y="493"/>
                  </a:cubicBezTo>
                  <a:cubicBezTo>
                    <a:pt x="142" y="591"/>
                    <a:pt x="71" y="705"/>
                    <a:pt x="44" y="830"/>
                  </a:cubicBezTo>
                  <a:cubicBezTo>
                    <a:pt x="14" y="958"/>
                    <a:pt x="44" y="1097"/>
                    <a:pt x="142" y="1181"/>
                  </a:cubicBezTo>
                  <a:cubicBezTo>
                    <a:pt x="71" y="1252"/>
                    <a:pt x="14" y="1349"/>
                    <a:pt x="1" y="1464"/>
                  </a:cubicBezTo>
                  <a:cubicBezTo>
                    <a:pt x="1" y="1491"/>
                    <a:pt x="1" y="1531"/>
                    <a:pt x="14" y="1562"/>
                  </a:cubicBezTo>
                  <a:cubicBezTo>
                    <a:pt x="28" y="1589"/>
                    <a:pt x="58" y="1602"/>
                    <a:pt x="85" y="1616"/>
                  </a:cubicBezTo>
                  <a:cubicBezTo>
                    <a:pt x="142" y="1660"/>
                    <a:pt x="196" y="1687"/>
                    <a:pt x="253" y="1730"/>
                  </a:cubicBezTo>
                  <a:cubicBezTo>
                    <a:pt x="196" y="1801"/>
                    <a:pt x="196" y="1912"/>
                    <a:pt x="240" y="1997"/>
                  </a:cubicBezTo>
                  <a:cubicBezTo>
                    <a:pt x="276" y="2071"/>
                    <a:pt x="359" y="2124"/>
                    <a:pt x="445" y="2124"/>
                  </a:cubicBezTo>
                  <a:cubicBezTo>
                    <a:pt x="456" y="2124"/>
                    <a:pt x="468" y="2123"/>
                    <a:pt x="479" y="2121"/>
                  </a:cubicBezTo>
                  <a:cubicBezTo>
                    <a:pt x="498" y="2121"/>
                    <a:pt x="518" y="2118"/>
                    <a:pt x="538" y="2118"/>
                  </a:cubicBezTo>
                  <a:cubicBezTo>
                    <a:pt x="560" y="2118"/>
                    <a:pt x="583" y="2122"/>
                    <a:pt x="604" y="2138"/>
                  </a:cubicBezTo>
                  <a:cubicBezTo>
                    <a:pt x="634" y="2138"/>
                    <a:pt x="648" y="2165"/>
                    <a:pt x="661" y="2179"/>
                  </a:cubicBezTo>
                  <a:cubicBezTo>
                    <a:pt x="735" y="2240"/>
                    <a:pt x="829" y="2279"/>
                    <a:pt x="928" y="2279"/>
                  </a:cubicBezTo>
                  <a:cubicBezTo>
                    <a:pt x="942" y="2279"/>
                    <a:pt x="957" y="2278"/>
                    <a:pt x="972" y="2277"/>
                  </a:cubicBezTo>
                  <a:cubicBezTo>
                    <a:pt x="928" y="2037"/>
                    <a:pt x="914" y="1855"/>
                    <a:pt x="887" y="1730"/>
                  </a:cubicBezTo>
                  <a:cubicBezTo>
                    <a:pt x="830" y="1393"/>
                    <a:pt x="830" y="577"/>
                    <a:pt x="830" y="142"/>
                  </a:cubicBezTo>
                  <a:lnTo>
                    <a:pt x="830" y="1"/>
                  </a:ln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176225" y="3811477"/>
              <a:ext cx="267429" cy="1332066"/>
            </a:xfrm>
            <a:custGeom>
              <a:rect b="b" l="l" r="r" t="t"/>
              <a:pathLst>
                <a:path extrusionOk="0" h="7347" w="1475">
                  <a:moveTo>
                    <a:pt x="689" y="0"/>
                  </a:moveTo>
                  <a:cubicBezTo>
                    <a:pt x="493" y="573"/>
                    <a:pt x="143" y="1669"/>
                    <a:pt x="72" y="2640"/>
                  </a:cubicBezTo>
                  <a:cubicBezTo>
                    <a:pt x="1" y="3722"/>
                    <a:pt x="41" y="6291"/>
                    <a:pt x="72" y="7346"/>
                  </a:cubicBezTo>
                  <a:lnTo>
                    <a:pt x="871" y="7346"/>
                  </a:lnTo>
                  <a:cubicBezTo>
                    <a:pt x="857" y="6490"/>
                    <a:pt x="830" y="4352"/>
                    <a:pt x="884" y="2933"/>
                  </a:cubicBezTo>
                  <a:cubicBezTo>
                    <a:pt x="928" y="1726"/>
                    <a:pt x="1265" y="742"/>
                    <a:pt x="1461" y="280"/>
                  </a:cubicBezTo>
                  <a:lnTo>
                    <a:pt x="1474" y="266"/>
                  </a:lnTo>
                  <a:cubicBezTo>
                    <a:pt x="1420" y="253"/>
                    <a:pt x="1363" y="223"/>
                    <a:pt x="1306" y="209"/>
                  </a:cubicBezTo>
                  <a:cubicBezTo>
                    <a:pt x="1154" y="169"/>
                    <a:pt x="1012" y="111"/>
                    <a:pt x="857" y="54"/>
                  </a:cubicBezTo>
                  <a:cubicBezTo>
                    <a:pt x="800" y="40"/>
                    <a:pt x="746" y="27"/>
                    <a:pt x="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7206866" y="3821087"/>
              <a:ext cx="206147" cy="1322457"/>
            </a:xfrm>
            <a:custGeom>
              <a:rect b="b" l="l" r="r" t="t"/>
              <a:pathLst>
                <a:path extrusionOk="0" h="7294" w="1137">
                  <a:moveTo>
                    <a:pt x="675" y="1"/>
                  </a:moveTo>
                  <a:cubicBezTo>
                    <a:pt x="493" y="537"/>
                    <a:pt x="142" y="1646"/>
                    <a:pt x="71" y="2600"/>
                  </a:cubicBezTo>
                  <a:cubicBezTo>
                    <a:pt x="1" y="3683"/>
                    <a:pt x="41" y="6336"/>
                    <a:pt x="71" y="7293"/>
                  </a:cubicBezTo>
                  <a:lnTo>
                    <a:pt x="533" y="7293"/>
                  </a:lnTo>
                  <a:cubicBezTo>
                    <a:pt x="520" y="6450"/>
                    <a:pt x="493" y="4299"/>
                    <a:pt x="547" y="2880"/>
                  </a:cubicBezTo>
                  <a:cubicBezTo>
                    <a:pt x="591" y="1646"/>
                    <a:pt x="928" y="648"/>
                    <a:pt x="1137" y="156"/>
                  </a:cubicBezTo>
                  <a:cubicBezTo>
                    <a:pt x="985" y="116"/>
                    <a:pt x="843" y="58"/>
                    <a:pt x="675" y="1"/>
                  </a:cubicBezTo>
                  <a:close/>
                </a:path>
              </a:pathLst>
            </a:custGeom>
            <a:solidFill>
              <a:srgbClr val="FFD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163533" y="3838855"/>
              <a:ext cx="797209" cy="324540"/>
            </a:xfrm>
            <a:custGeom>
              <a:rect b="b" l="l" r="r" t="t"/>
              <a:pathLst>
                <a:path extrusionOk="0" h="1790" w="4397">
                  <a:moveTo>
                    <a:pt x="577" y="1"/>
                  </a:moveTo>
                  <a:cubicBezTo>
                    <a:pt x="465" y="129"/>
                    <a:pt x="337" y="338"/>
                    <a:pt x="213" y="621"/>
                  </a:cubicBezTo>
                  <a:cubicBezTo>
                    <a:pt x="128" y="790"/>
                    <a:pt x="58" y="972"/>
                    <a:pt x="0" y="1181"/>
                  </a:cubicBezTo>
                  <a:cubicBezTo>
                    <a:pt x="465" y="1450"/>
                    <a:pt x="954" y="1686"/>
                    <a:pt x="1477" y="1686"/>
                  </a:cubicBezTo>
                  <a:cubicBezTo>
                    <a:pt x="1615" y="1686"/>
                    <a:pt x="1757" y="1673"/>
                    <a:pt x="1898" y="1659"/>
                  </a:cubicBezTo>
                  <a:cubicBezTo>
                    <a:pt x="2069" y="1638"/>
                    <a:pt x="2244" y="1619"/>
                    <a:pt x="2418" y="1619"/>
                  </a:cubicBezTo>
                  <a:cubicBezTo>
                    <a:pt x="2570" y="1619"/>
                    <a:pt x="2721" y="1634"/>
                    <a:pt x="2866" y="1673"/>
                  </a:cubicBezTo>
                  <a:cubicBezTo>
                    <a:pt x="3021" y="1703"/>
                    <a:pt x="3146" y="1771"/>
                    <a:pt x="3301" y="1788"/>
                  </a:cubicBezTo>
                  <a:cubicBezTo>
                    <a:pt x="3318" y="1789"/>
                    <a:pt x="3336" y="1790"/>
                    <a:pt x="3353" y="1790"/>
                  </a:cubicBezTo>
                  <a:cubicBezTo>
                    <a:pt x="3490" y="1790"/>
                    <a:pt x="3621" y="1742"/>
                    <a:pt x="3695" y="1619"/>
                  </a:cubicBezTo>
                  <a:cubicBezTo>
                    <a:pt x="3723" y="1622"/>
                    <a:pt x="3751" y="1624"/>
                    <a:pt x="3780" y="1624"/>
                  </a:cubicBezTo>
                  <a:cubicBezTo>
                    <a:pt x="3869" y="1624"/>
                    <a:pt x="3962" y="1608"/>
                    <a:pt x="4046" y="1575"/>
                  </a:cubicBezTo>
                  <a:cubicBezTo>
                    <a:pt x="4157" y="1518"/>
                    <a:pt x="4258" y="1407"/>
                    <a:pt x="4272" y="1295"/>
                  </a:cubicBezTo>
                  <a:cubicBezTo>
                    <a:pt x="4272" y="1252"/>
                    <a:pt x="4272" y="1198"/>
                    <a:pt x="4285" y="1154"/>
                  </a:cubicBezTo>
                  <a:cubicBezTo>
                    <a:pt x="4299" y="1127"/>
                    <a:pt x="4326" y="1096"/>
                    <a:pt x="4343" y="1056"/>
                  </a:cubicBezTo>
                  <a:cubicBezTo>
                    <a:pt x="4396" y="972"/>
                    <a:pt x="4396" y="874"/>
                    <a:pt x="4326" y="790"/>
                  </a:cubicBezTo>
                  <a:cubicBezTo>
                    <a:pt x="4283" y="747"/>
                    <a:pt x="4248" y="731"/>
                    <a:pt x="4215" y="731"/>
                  </a:cubicBezTo>
                  <a:cubicBezTo>
                    <a:pt x="4172" y="731"/>
                    <a:pt x="4130" y="757"/>
                    <a:pt x="4073" y="790"/>
                  </a:cubicBezTo>
                  <a:cubicBezTo>
                    <a:pt x="3850" y="914"/>
                    <a:pt x="3611" y="1012"/>
                    <a:pt x="3358" y="1042"/>
                  </a:cubicBezTo>
                  <a:cubicBezTo>
                    <a:pt x="3291" y="1052"/>
                    <a:pt x="3223" y="1056"/>
                    <a:pt x="3155" y="1056"/>
                  </a:cubicBezTo>
                  <a:cubicBezTo>
                    <a:pt x="2923" y="1056"/>
                    <a:pt x="2690" y="1006"/>
                    <a:pt x="2471" y="928"/>
                  </a:cubicBezTo>
                  <a:cubicBezTo>
                    <a:pt x="2192" y="844"/>
                    <a:pt x="1925" y="705"/>
                    <a:pt x="1659" y="564"/>
                  </a:cubicBezTo>
                  <a:cubicBezTo>
                    <a:pt x="1291" y="382"/>
                    <a:pt x="927" y="186"/>
                    <a:pt x="577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7201971" y="3808395"/>
              <a:ext cx="1044150" cy="271417"/>
            </a:xfrm>
            <a:custGeom>
              <a:rect b="b" l="l" r="r" t="t"/>
              <a:pathLst>
                <a:path extrusionOk="0" h="1497" w="5759">
                  <a:moveTo>
                    <a:pt x="506" y="0"/>
                  </a:moveTo>
                  <a:cubicBezTo>
                    <a:pt x="506" y="0"/>
                    <a:pt x="237" y="253"/>
                    <a:pt x="1" y="789"/>
                  </a:cubicBezTo>
                  <a:cubicBezTo>
                    <a:pt x="435" y="998"/>
                    <a:pt x="1012" y="1197"/>
                    <a:pt x="1771" y="1335"/>
                  </a:cubicBezTo>
                  <a:cubicBezTo>
                    <a:pt x="2390" y="1451"/>
                    <a:pt x="2941" y="1497"/>
                    <a:pt x="3424" y="1497"/>
                  </a:cubicBezTo>
                  <a:cubicBezTo>
                    <a:pt x="4587" y="1497"/>
                    <a:pt x="5361" y="1234"/>
                    <a:pt x="5759" y="1055"/>
                  </a:cubicBezTo>
                  <a:lnTo>
                    <a:pt x="5759" y="745"/>
                  </a:lnTo>
                  <a:cubicBezTo>
                    <a:pt x="5759" y="745"/>
                    <a:pt x="5393" y="819"/>
                    <a:pt x="4734" y="819"/>
                  </a:cubicBezTo>
                  <a:cubicBezTo>
                    <a:pt x="3822" y="819"/>
                    <a:pt x="2348" y="677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898824" y="2058959"/>
              <a:ext cx="1449372" cy="1946336"/>
            </a:xfrm>
            <a:custGeom>
              <a:rect b="b" l="l" r="r" t="t"/>
              <a:pathLst>
                <a:path extrusionOk="0" h="10735" w="7994">
                  <a:moveTo>
                    <a:pt x="2583" y="0"/>
                  </a:moveTo>
                  <a:cubicBezTo>
                    <a:pt x="2542" y="0"/>
                    <a:pt x="2485" y="14"/>
                    <a:pt x="2431" y="14"/>
                  </a:cubicBezTo>
                  <a:cubicBezTo>
                    <a:pt x="1740" y="125"/>
                    <a:pt x="223" y="661"/>
                    <a:pt x="98" y="1123"/>
                  </a:cubicBezTo>
                  <a:cubicBezTo>
                    <a:pt x="0" y="1490"/>
                    <a:pt x="71" y="2822"/>
                    <a:pt x="240" y="4117"/>
                  </a:cubicBezTo>
                  <a:cubicBezTo>
                    <a:pt x="267" y="4299"/>
                    <a:pt x="280" y="4467"/>
                    <a:pt x="307" y="4636"/>
                  </a:cubicBezTo>
                  <a:cubicBezTo>
                    <a:pt x="351" y="4929"/>
                    <a:pt x="408" y="5212"/>
                    <a:pt x="462" y="5479"/>
                  </a:cubicBezTo>
                  <a:cubicBezTo>
                    <a:pt x="560" y="5958"/>
                    <a:pt x="715" y="6335"/>
                    <a:pt x="884" y="6632"/>
                  </a:cubicBezTo>
                  <a:cubicBezTo>
                    <a:pt x="1265" y="7276"/>
                    <a:pt x="1727" y="7559"/>
                    <a:pt x="1841" y="7741"/>
                  </a:cubicBezTo>
                  <a:cubicBezTo>
                    <a:pt x="2010" y="7994"/>
                    <a:pt x="2401" y="8877"/>
                    <a:pt x="2330" y="9076"/>
                  </a:cubicBezTo>
                  <a:cubicBezTo>
                    <a:pt x="2246" y="9272"/>
                    <a:pt x="2134" y="9889"/>
                    <a:pt x="2134" y="9889"/>
                  </a:cubicBezTo>
                  <a:cubicBezTo>
                    <a:pt x="3662" y="10573"/>
                    <a:pt x="5041" y="10734"/>
                    <a:pt x="5996" y="10734"/>
                  </a:cubicBezTo>
                  <a:cubicBezTo>
                    <a:pt x="6824" y="10734"/>
                    <a:pt x="7334" y="10613"/>
                    <a:pt x="7347" y="10607"/>
                  </a:cubicBezTo>
                  <a:cubicBezTo>
                    <a:pt x="7360" y="10593"/>
                    <a:pt x="7471" y="10003"/>
                    <a:pt x="7303" y="9187"/>
                  </a:cubicBezTo>
                  <a:cubicBezTo>
                    <a:pt x="7219" y="8779"/>
                    <a:pt x="7219" y="8317"/>
                    <a:pt x="7249" y="7839"/>
                  </a:cubicBezTo>
                  <a:cubicBezTo>
                    <a:pt x="7276" y="7360"/>
                    <a:pt x="7333" y="6868"/>
                    <a:pt x="7360" y="6419"/>
                  </a:cubicBezTo>
                  <a:cubicBezTo>
                    <a:pt x="7417" y="5829"/>
                    <a:pt x="7640" y="5536"/>
                    <a:pt x="7795" y="5169"/>
                  </a:cubicBezTo>
                  <a:cubicBezTo>
                    <a:pt x="7866" y="4973"/>
                    <a:pt x="7923" y="4747"/>
                    <a:pt x="7910" y="4454"/>
                  </a:cubicBezTo>
                  <a:cubicBezTo>
                    <a:pt x="7893" y="4171"/>
                    <a:pt x="7893" y="3962"/>
                    <a:pt x="7910" y="3780"/>
                  </a:cubicBezTo>
                  <a:cubicBezTo>
                    <a:pt x="7923" y="3598"/>
                    <a:pt x="7937" y="3456"/>
                    <a:pt x="7950" y="3287"/>
                  </a:cubicBezTo>
                  <a:cubicBezTo>
                    <a:pt x="7950" y="3230"/>
                    <a:pt x="7950" y="3190"/>
                    <a:pt x="7964" y="3132"/>
                  </a:cubicBezTo>
                  <a:cubicBezTo>
                    <a:pt x="7964" y="3092"/>
                    <a:pt x="7964" y="3035"/>
                    <a:pt x="7977" y="2964"/>
                  </a:cubicBezTo>
                  <a:lnTo>
                    <a:pt x="7977" y="2670"/>
                  </a:lnTo>
                  <a:cubicBezTo>
                    <a:pt x="7994" y="1895"/>
                    <a:pt x="7852" y="1136"/>
                    <a:pt x="7165" y="688"/>
                  </a:cubicBezTo>
                  <a:cubicBezTo>
                    <a:pt x="6898" y="506"/>
                    <a:pt x="6490" y="395"/>
                    <a:pt x="6109" y="324"/>
                  </a:cubicBezTo>
                  <a:cubicBezTo>
                    <a:pt x="6069" y="310"/>
                    <a:pt x="6012" y="310"/>
                    <a:pt x="5954" y="294"/>
                  </a:cubicBezTo>
                  <a:lnTo>
                    <a:pt x="5914" y="294"/>
                  </a:lnTo>
                  <a:cubicBezTo>
                    <a:pt x="5449" y="226"/>
                    <a:pt x="5071" y="209"/>
                    <a:pt x="5071" y="209"/>
                  </a:cubicBezTo>
                  <a:cubicBezTo>
                    <a:pt x="5071" y="209"/>
                    <a:pt x="3412" y="0"/>
                    <a:pt x="2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662854" y="2807759"/>
              <a:ext cx="300245" cy="679903"/>
            </a:xfrm>
            <a:custGeom>
              <a:rect b="b" l="l" r="r" t="t"/>
              <a:pathLst>
                <a:path extrusionOk="0" h="3750" w="1656">
                  <a:moveTo>
                    <a:pt x="813" y="1881"/>
                  </a:moveTo>
                  <a:cubicBezTo>
                    <a:pt x="884" y="1881"/>
                    <a:pt x="928" y="1895"/>
                    <a:pt x="968" y="1925"/>
                  </a:cubicBezTo>
                  <a:cubicBezTo>
                    <a:pt x="1053" y="1996"/>
                    <a:pt x="1083" y="2094"/>
                    <a:pt x="1083" y="2192"/>
                  </a:cubicBezTo>
                  <a:lnTo>
                    <a:pt x="1083" y="2866"/>
                  </a:lnTo>
                  <a:cubicBezTo>
                    <a:pt x="1083" y="2964"/>
                    <a:pt x="1066" y="3034"/>
                    <a:pt x="1012" y="3092"/>
                  </a:cubicBezTo>
                  <a:cubicBezTo>
                    <a:pt x="968" y="3159"/>
                    <a:pt x="897" y="3190"/>
                    <a:pt x="813" y="3190"/>
                  </a:cubicBezTo>
                  <a:cubicBezTo>
                    <a:pt x="715" y="3190"/>
                    <a:pt x="645" y="3159"/>
                    <a:pt x="604" y="3092"/>
                  </a:cubicBezTo>
                  <a:cubicBezTo>
                    <a:pt x="560" y="3034"/>
                    <a:pt x="533" y="2964"/>
                    <a:pt x="533" y="2866"/>
                  </a:cubicBezTo>
                  <a:lnTo>
                    <a:pt x="533" y="2205"/>
                  </a:lnTo>
                  <a:cubicBezTo>
                    <a:pt x="533" y="2121"/>
                    <a:pt x="560" y="2050"/>
                    <a:pt x="591" y="1996"/>
                  </a:cubicBezTo>
                  <a:cubicBezTo>
                    <a:pt x="645" y="1925"/>
                    <a:pt x="715" y="1881"/>
                    <a:pt x="813" y="1881"/>
                  </a:cubicBezTo>
                  <a:close/>
                  <a:moveTo>
                    <a:pt x="830" y="0"/>
                  </a:moveTo>
                  <a:cubicBezTo>
                    <a:pt x="702" y="0"/>
                    <a:pt x="591" y="27"/>
                    <a:pt x="493" y="71"/>
                  </a:cubicBezTo>
                  <a:cubicBezTo>
                    <a:pt x="338" y="142"/>
                    <a:pt x="210" y="253"/>
                    <a:pt x="125" y="395"/>
                  </a:cubicBezTo>
                  <a:cubicBezTo>
                    <a:pt x="41" y="533"/>
                    <a:pt x="1" y="701"/>
                    <a:pt x="1" y="884"/>
                  </a:cubicBezTo>
                  <a:lnTo>
                    <a:pt x="1" y="2879"/>
                  </a:lnTo>
                  <a:cubicBezTo>
                    <a:pt x="1" y="3119"/>
                    <a:pt x="71" y="3328"/>
                    <a:pt x="223" y="3496"/>
                  </a:cubicBezTo>
                  <a:cubicBezTo>
                    <a:pt x="378" y="3665"/>
                    <a:pt x="591" y="3749"/>
                    <a:pt x="830" y="3749"/>
                  </a:cubicBezTo>
                  <a:cubicBezTo>
                    <a:pt x="1053" y="3749"/>
                    <a:pt x="1251" y="3682"/>
                    <a:pt x="1403" y="3527"/>
                  </a:cubicBezTo>
                  <a:cubicBezTo>
                    <a:pt x="1558" y="3358"/>
                    <a:pt x="1642" y="3159"/>
                    <a:pt x="1656" y="2937"/>
                  </a:cubicBezTo>
                  <a:lnTo>
                    <a:pt x="1656" y="2303"/>
                  </a:lnTo>
                  <a:cubicBezTo>
                    <a:pt x="1656" y="2037"/>
                    <a:pt x="1616" y="1828"/>
                    <a:pt x="1504" y="1686"/>
                  </a:cubicBezTo>
                  <a:cubicBezTo>
                    <a:pt x="1376" y="1517"/>
                    <a:pt x="1194" y="1433"/>
                    <a:pt x="955" y="1433"/>
                  </a:cubicBezTo>
                  <a:cubicBezTo>
                    <a:pt x="800" y="1433"/>
                    <a:pt x="661" y="1490"/>
                    <a:pt x="533" y="1602"/>
                  </a:cubicBezTo>
                  <a:lnTo>
                    <a:pt x="533" y="870"/>
                  </a:lnTo>
                  <a:cubicBezTo>
                    <a:pt x="533" y="772"/>
                    <a:pt x="560" y="701"/>
                    <a:pt x="604" y="648"/>
                  </a:cubicBezTo>
                  <a:cubicBezTo>
                    <a:pt x="661" y="577"/>
                    <a:pt x="715" y="546"/>
                    <a:pt x="813" y="546"/>
                  </a:cubicBezTo>
                  <a:cubicBezTo>
                    <a:pt x="897" y="546"/>
                    <a:pt x="968" y="577"/>
                    <a:pt x="1012" y="648"/>
                  </a:cubicBezTo>
                  <a:cubicBezTo>
                    <a:pt x="1066" y="701"/>
                    <a:pt x="1083" y="772"/>
                    <a:pt x="1083" y="870"/>
                  </a:cubicBezTo>
                  <a:lnTo>
                    <a:pt x="1083" y="954"/>
                  </a:lnTo>
                  <a:lnTo>
                    <a:pt x="1656" y="954"/>
                  </a:lnTo>
                  <a:lnTo>
                    <a:pt x="1656" y="884"/>
                  </a:lnTo>
                  <a:cubicBezTo>
                    <a:pt x="1656" y="631"/>
                    <a:pt x="1589" y="435"/>
                    <a:pt x="1433" y="267"/>
                  </a:cubicBezTo>
                  <a:cubicBezTo>
                    <a:pt x="1278" y="85"/>
                    <a:pt x="1066" y="0"/>
                    <a:pt x="830" y="0"/>
                  </a:cubicBezTo>
                  <a:close/>
                </a:path>
              </a:pathLst>
            </a:custGeom>
            <a:solidFill>
              <a:srgbClr val="FFD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008789" y="2807759"/>
              <a:ext cx="303509" cy="679903"/>
            </a:xfrm>
            <a:custGeom>
              <a:rect b="b" l="l" r="r" t="t"/>
              <a:pathLst>
                <a:path extrusionOk="0" h="3750" w="1674">
                  <a:moveTo>
                    <a:pt x="844" y="563"/>
                  </a:moveTo>
                  <a:cubicBezTo>
                    <a:pt x="945" y="563"/>
                    <a:pt x="999" y="590"/>
                    <a:pt x="1056" y="661"/>
                  </a:cubicBezTo>
                  <a:cubicBezTo>
                    <a:pt x="1097" y="715"/>
                    <a:pt x="1127" y="799"/>
                    <a:pt x="1127" y="884"/>
                  </a:cubicBezTo>
                  <a:lnTo>
                    <a:pt x="1127" y="1558"/>
                  </a:lnTo>
                  <a:cubicBezTo>
                    <a:pt x="1127" y="1575"/>
                    <a:pt x="1127" y="1615"/>
                    <a:pt x="1113" y="1659"/>
                  </a:cubicBezTo>
                  <a:cubicBezTo>
                    <a:pt x="1070" y="1811"/>
                    <a:pt x="985" y="1881"/>
                    <a:pt x="844" y="1881"/>
                  </a:cubicBezTo>
                  <a:cubicBezTo>
                    <a:pt x="776" y="1881"/>
                    <a:pt x="732" y="1868"/>
                    <a:pt x="692" y="1828"/>
                  </a:cubicBezTo>
                  <a:cubicBezTo>
                    <a:pt x="608" y="1757"/>
                    <a:pt x="577" y="1672"/>
                    <a:pt x="577" y="1558"/>
                  </a:cubicBezTo>
                  <a:lnTo>
                    <a:pt x="577" y="884"/>
                  </a:lnTo>
                  <a:cubicBezTo>
                    <a:pt x="577" y="799"/>
                    <a:pt x="591" y="715"/>
                    <a:pt x="648" y="661"/>
                  </a:cubicBezTo>
                  <a:cubicBezTo>
                    <a:pt x="692" y="590"/>
                    <a:pt x="759" y="563"/>
                    <a:pt x="844" y="563"/>
                  </a:cubicBezTo>
                  <a:close/>
                  <a:moveTo>
                    <a:pt x="830" y="0"/>
                  </a:moveTo>
                  <a:cubicBezTo>
                    <a:pt x="719" y="0"/>
                    <a:pt x="608" y="14"/>
                    <a:pt x="507" y="71"/>
                  </a:cubicBezTo>
                  <a:cubicBezTo>
                    <a:pt x="355" y="125"/>
                    <a:pt x="240" y="226"/>
                    <a:pt x="142" y="364"/>
                  </a:cubicBezTo>
                  <a:cubicBezTo>
                    <a:pt x="58" y="506"/>
                    <a:pt x="18" y="661"/>
                    <a:pt x="1" y="830"/>
                  </a:cubicBezTo>
                  <a:lnTo>
                    <a:pt x="1" y="1460"/>
                  </a:lnTo>
                  <a:cubicBezTo>
                    <a:pt x="1" y="1713"/>
                    <a:pt x="58" y="1925"/>
                    <a:pt x="156" y="2080"/>
                  </a:cubicBezTo>
                  <a:cubicBezTo>
                    <a:pt x="284" y="2249"/>
                    <a:pt x="466" y="2333"/>
                    <a:pt x="705" y="2333"/>
                  </a:cubicBezTo>
                  <a:cubicBezTo>
                    <a:pt x="861" y="2333"/>
                    <a:pt x="999" y="2276"/>
                    <a:pt x="1127" y="2165"/>
                  </a:cubicBezTo>
                  <a:lnTo>
                    <a:pt x="1127" y="2893"/>
                  </a:lnTo>
                  <a:cubicBezTo>
                    <a:pt x="1127" y="2977"/>
                    <a:pt x="1097" y="3061"/>
                    <a:pt x="1056" y="3119"/>
                  </a:cubicBezTo>
                  <a:cubicBezTo>
                    <a:pt x="999" y="3176"/>
                    <a:pt x="945" y="3203"/>
                    <a:pt x="844" y="3203"/>
                  </a:cubicBezTo>
                  <a:cubicBezTo>
                    <a:pt x="759" y="3203"/>
                    <a:pt x="692" y="3176"/>
                    <a:pt x="648" y="3119"/>
                  </a:cubicBezTo>
                  <a:cubicBezTo>
                    <a:pt x="591" y="3061"/>
                    <a:pt x="577" y="2977"/>
                    <a:pt x="577" y="2893"/>
                  </a:cubicBezTo>
                  <a:lnTo>
                    <a:pt x="577" y="2795"/>
                  </a:lnTo>
                  <a:lnTo>
                    <a:pt x="1" y="2795"/>
                  </a:lnTo>
                  <a:lnTo>
                    <a:pt x="1" y="2879"/>
                  </a:lnTo>
                  <a:cubicBezTo>
                    <a:pt x="1" y="3119"/>
                    <a:pt x="72" y="3328"/>
                    <a:pt x="227" y="3496"/>
                  </a:cubicBezTo>
                  <a:cubicBezTo>
                    <a:pt x="395" y="3665"/>
                    <a:pt x="591" y="3749"/>
                    <a:pt x="830" y="3749"/>
                  </a:cubicBezTo>
                  <a:cubicBezTo>
                    <a:pt x="945" y="3749"/>
                    <a:pt x="1029" y="3736"/>
                    <a:pt x="1127" y="3709"/>
                  </a:cubicBezTo>
                  <a:cubicBezTo>
                    <a:pt x="1154" y="3230"/>
                    <a:pt x="1211" y="2738"/>
                    <a:pt x="1238" y="2289"/>
                  </a:cubicBezTo>
                  <a:cubicBezTo>
                    <a:pt x="1295" y="1699"/>
                    <a:pt x="1518" y="1406"/>
                    <a:pt x="1673" y="1039"/>
                  </a:cubicBezTo>
                  <a:lnTo>
                    <a:pt x="1673" y="884"/>
                  </a:lnTo>
                  <a:cubicBezTo>
                    <a:pt x="1673" y="631"/>
                    <a:pt x="1589" y="435"/>
                    <a:pt x="1434" y="267"/>
                  </a:cubicBezTo>
                  <a:cubicBezTo>
                    <a:pt x="1282" y="85"/>
                    <a:pt x="1070" y="0"/>
                    <a:pt x="830" y="0"/>
                  </a:cubicBezTo>
                  <a:close/>
                </a:path>
              </a:pathLst>
            </a:custGeom>
            <a:solidFill>
              <a:srgbClr val="FFD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942157" y="2621194"/>
              <a:ext cx="1398243" cy="278307"/>
            </a:xfrm>
            <a:custGeom>
              <a:rect b="b" l="l" r="r" t="t"/>
              <a:pathLst>
                <a:path extrusionOk="0" h="1535" w="7712">
                  <a:moveTo>
                    <a:pt x="5794" y="1"/>
                  </a:moveTo>
                  <a:cubicBezTo>
                    <a:pt x="4435" y="1"/>
                    <a:pt x="2526" y="229"/>
                    <a:pt x="1" y="1016"/>
                  </a:cubicBezTo>
                  <a:cubicBezTo>
                    <a:pt x="28" y="1198"/>
                    <a:pt x="41" y="1366"/>
                    <a:pt x="68" y="1535"/>
                  </a:cubicBezTo>
                  <a:cubicBezTo>
                    <a:pt x="2560" y="708"/>
                    <a:pt x="4426" y="475"/>
                    <a:pt x="5745" y="475"/>
                  </a:cubicBezTo>
                  <a:cubicBezTo>
                    <a:pt x="6621" y="475"/>
                    <a:pt x="7255" y="578"/>
                    <a:pt x="7671" y="679"/>
                  </a:cubicBezTo>
                  <a:cubicBezTo>
                    <a:pt x="7684" y="497"/>
                    <a:pt x="7698" y="355"/>
                    <a:pt x="7711" y="186"/>
                  </a:cubicBezTo>
                  <a:cubicBezTo>
                    <a:pt x="7275" y="89"/>
                    <a:pt x="6641" y="1"/>
                    <a:pt x="579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890847" y="2061316"/>
              <a:ext cx="647449" cy="1200074"/>
            </a:xfrm>
            <a:custGeom>
              <a:rect b="b" l="l" r="r" t="t"/>
              <a:pathLst>
                <a:path extrusionOk="0" h="6619" w="3571">
                  <a:moveTo>
                    <a:pt x="2475" y="1"/>
                  </a:moveTo>
                  <a:cubicBezTo>
                    <a:pt x="1784" y="112"/>
                    <a:pt x="267" y="648"/>
                    <a:pt x="142" y="1110"/>
                  </a:cubicBezTo>
                  <a:cubicBezTo>
                    <a:pt x="1" y="1602"/>
                    <a:pt x="183" y="3935"/>
                    <a:pt x="506" y="5466"/>
                  </a:cubicBezTo>
                  <a:cubicBezTo>
                    <a:pt x="604" y="5945"/>
                    <a:pt x="759" y="6322"/>
                    <a:pt x="928" y="6619"/>
                  </a:cubicBezTo>
                  <a:cubicBezTo>
                    <a:pt x="1322" y="6140"/>
                    <a:pt x="1841" y="5368"/>
                    <a:pt x="2081" y="4596"/>
                  </a:cubicBezTo>
                  <a:cubicBezTo>
                    <a:pt x="2418" y="3500"/>
                    <a:pt x="3318" y="3163"/>
                    <a:pt x="3318" y="3163"/>
                  </a:cubicBezTo>
                  <a:cubicBezTo>
                    <a:pt x="3554" y="2627"/>
                    <a:pt x="3571" y="1926"/>
                    <a:pt x="3571" y="1926"/>
                  </a:cubicBezTo>
                  <a:cubicBezTo>
                    <a:pt x="3554" y="719"/>
                    <a:pt x="2880" y="213"/>
                    <a:pt x="2475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7978329" y="2112082"/>
              <a:ext cx="366966" cy="484272"/>
            </a:xfrm>
            <a:custGeom>
              <a:rect b="b" l="l" r="r" t="t"/>
              <a:pathLst>
                <a:path extrusionOk="0" h="2671" w="2024">
                  <a:moveTo>
                    <a:pt x="0" y="1"/>
                  </a:moveTo>
                  <a:cubicBezTo>
                    <a:pt x="199" y="550"/>
                    <a:pt x="900" y="1686"/>
                    <a:pt x="1379" y="2081"/>
                  </a:cubicBezTo>
                  <a:cubicBezTo>
                    <a:pt x="1659" y="2293"/>
                    <a:pt x="1871" y="2516"/>
                    <a:pt x="2023" y="2671"/>
                  </a:cubicBezTo>
                  <a:lnTo>
                    <a:pt x="2023" y="2377"/>
                  </a:lnTo>
                  <a:lnTo>
                    <a:pt x="2023" y="2054"/>
                  </a:lnTo>
                  <a:cubicBezTo>
                    <a:pt x="1983" y="1393"/>
                    <a:pt x="1801" y="776"/>
                    <a:pt x="1211" y="395"/>
                  </a:cubicBezTo>
                  <a:cubicBezTo>
                    <a:pt x="985" y="226"/>
                    <a:pt x="648" y="129"/>
                    <a:pt x="324" y="58"/>
                  </a:cubicBezTo>
                  <a:cubicBezTo>
                    <a:pt x="270" y="44"/>
                    <a:pt x="213" y="44"/>
                    <a:pt x="155" y="31"/>
                  </a:cubicBezTo>
                  <a:cubicBezTo>
                    <a:pt x="101" y="17"/>
                    <a:pt x="58" y="1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8009877" y="2159675"/>
              <a:ext cx="338864" cy="509474"/>
            </a:xfrm>
            <a:custGeom>
              <a:rect b="b" l="l" r="r" t="t"/>
              <a:pathLst>
                <a:path extrusionOk="0" h="2810" w="1869">
                  <a:moveTo>
                    <a:pt x="0" y="1"/>
                  </a:moveTo>
                  <a:cubicBezTo>
                    <a:pt x="142" y="240"/>
                    <a:pt x="267" y="591"/>
                    <a:pt x="226" y="999"/>
                  </a:cubicBezTo>
                  <a:cubicBezTo>
                    <a:pt x="789" y="2037"/>
                    <a:pt x="1531" y="2600"/>
                    <a:pt x="1855" y="2809"/>
                  </a:cubicBezTo>
                  <a:cubicBezTo>
                    <a:pt x="1855" y="2769"/>
                    <a:pt x="1855" y="2712"/>
                    <a:pt x="1868" y="2641"/>
                  </a:cubicBezTo>
                  <a:lnTo>
                    <a:pt x="1868" y="2347"/>
                  </a:lnTo>
                  <a:lnTo>
                    <a:pt x="1868" y="2192"/>
                  </a:lnTo>
                  <a:lnTo>
                    <a:pt x="1868" y="2162"/>
                  </a:lnTo>
                  <a:lnTo>
                    <a:pt x="1868" y="2037"/>
                  </a:lnTo>
                  <a:lnTo>
                    <a:pt x="1868" y="2024"/>
                  </a:lnTo>
                  <a:lnTo>
                    <a:pt x="1868" y="2010"/>
                  </a:lnTo>
                  <a:cubicBezTo>
                    <a:pt x="1855" y="1909"/>
                    <a:pt x="1855" y="1811"/>
                    <a:pt x="1841" y="1714"/>
                  </a:cubicBezTo>
                  <a:cubicBezTo>
                    <a:pt x="1841" y="1700"/>
                    <a:pt x="1828" y="1673"/>
                    <a:pt x="1828" y="1656"/>
                  </a:cubicBezTo>
                  <a:cubicBezTo>
                    <a:pt x="1828" y="1629"/>
                    <a:pt x="1828" y="1616"/>
                    <a:pt x="1814" y="1589"/>
                  </a:cubicBezTo>
                  <a:cubicBezTo>
                    <a:pt x="1814" y="1572"/>
                    <a:pt x="1814" y="1545"/>
                    <a:pt x="1801" y="1518"/>
                  </a:cubicBezTo>
                  <a:cubicBezTo>
                    <a:pt x="1801" y="1505"/>
                    <a:pt x="1801" y="1488"/>
                    <a:pt x="1784" y="1461"/>
                  </a:cubicBezTo>
                  <a:cubicBezTo>
                    <a:pt x="1784" y="1447"/>
                    <a:pt x="1784" y="1420"/>
                    <a:pt x="1770" y="1390"/>
                  </a:cubicBezTo>
                  <a:cubicBezTo>
                    <a:pt x="1770" y="1376"/>
                    <a:pt x="1757" y="1363"/>
                    <a:pt x="1757" y="1336"/>
                  </a:cubicBezTo>
                  <a:cubicBezTo>
                    <a:pt x="1757" y="1319"/>
                    <a:pt x="1743" y="1292"/>
                    <a:pt x="1743" y="1279"/>
                  </a:cubicBezTo>
                  <a:cubicBezTo>
                    <a:pt x="1730" y="1252"/>
                    <a:pt x="1730" y="1235"/>
                    <a:pt x="1716" y="1221"/>
                  </a:cubicBezTo>
                  <a:cubicBezTo>
                    <a:pt x="1716" y="1194"/>
                    <a:pt x="1700" y="1167"/>
                    <a:pt x="1686" y="1151"/>
                  </a:cubicBezTo>
                  <a:cubicBezTo>
                    <a:pt x="1686" y="1124"/>
                    <a:pt x="1673" y="1110"/>
                    <a:pt x="1673" y="1097"/>
                  </a:cubicBezTo>
                  <a:cubicBezTo>
                    <a:pt x="1659" y="1053"/>
                    <a:pt x="1646" y="1026"/>
                    <a:pt x="1615" y="982"/>
                  </a:cubicBezTo>
                  <a:cubicBezTo>
                    <a:pt x="1615" y="969"/>
                    <a:pt x="1602" y="969"/>
                    <a:pt x="1602" y="955"/>
                  </a:cubicBezTo>
                  <a:cubicBezTo>
                    <a:pt x="1588" y="928"/>
                    <a:pt x="1575" y="898"/>
                    <a:pt x="1561" y="871"/>
                  </a:cubicBezTo>
                  <a:cubicBezTo>
                    <a:pt x="1548" y="857"/>
                    <a:pt x="1531" y="844"/>
                    <a:pt x="1531" y="830"/>
                  </a:cubicBezTo>
                  <a:cubicBezTo>
                    <a:pt x="1517" y="813"/>
                    <a:pt x="1504" y="786"/>
                    <a:pt x="1491" y="773"/>
                  </a:cubicBezTo>
                  <a:lnTo>
                    <a:pt x="1447" y="729"/>
                  </a:lnTo>
                  <a:cubicBezTo>
                    <a:pt x="1433" y="702"/>
                    <a:pt x="1420" y="689"/>
                    <a:pt x="1406" y="675"/>
                  </a:cubicBezTo>
                  <a:cubicBezTo>
                    <a:pt x="1393" y="645"/>
                    <a:pt x="1379" y="631"/>
                    <a:pt x="1362" y="618"/>
                  </a:cubicBezTo>
                  <a:cubicBezTo>
                    <a:pt x="1349" y="604"/>
                    <a:pt x="1335" y="591"/>
                    <a:pt x="1322" y="577"/>
                  </a:cubicBezTo>
                  <a:cubicBezTo>
                    <a:pt x="1308" y="561"/>
                    <a:pt x="1295" y="547"/>
                    <a:pt x="1278" y="534"/>
                  </a:cubicBezTo>
                  <a:cubicBezTo>
                    <a:pt x="1251" y="507"/>
                    <a:pt x="1238" y="493"/>
                    <a:pt x="1211" y="476"/>
                  </a:cubicBezTo>
                  <a:cubicBezTo>
                    <a:pt x="1194" y="463"/>
                    <a:pt x="1180" y="449"/>
                    <a:pt x="1167" y="436"/>
                  </a:cubicBezTo>
                  <a:cubicBezTo>
                    <a:pt x="1140" y="409"/>
                    <a:pt x="1096" y="392"/>
                    <a:pt x="1056" y="365"/>
                  </a:cubicBezTo>
                  <a:cubicBezTo>
                    <a:pt x="1025" y="338"/>
                    <a:pt x="998" y="325"/>
                    <a:pt x="958" y="294"/>
                  </a:cubicBezTo>
                  <a:cubicBezTo>
                    <a:pt x="941" y="294"/>
                    <a:pt x="927" y="281"/>
                    <a:pt x="927" y="281"/>
                  </a:cubicBezTo>
                  <a:cubicBezTo>
                    <a:pt x="901" y="267"/>
                    <a:pt x="874" y="254"/>
                    <a:pt x="843" y="240"/>
                  </a:cubicBezTo>
                  <a:cubicBezTo>
                    <a:pt x="830" y="240"/>
                    <a:pt x="816" y="223"/>
                    <a:pt x="803" y="223"/>
                  </a:cubicBezTo>
                  <a:cubicBezTo>
                    <a:pt x="772" y="210"/>
                    <a:pt x="759" y="196"/>
                    <a:pt x="732" y="196"/>
                  </a:cubicBezTo>
                  <a:cubicBezTo>
                    <a:pt x="718" y="183"/>
                    <a:pt x="688" y="183"/>
                    <a:pt x="675" y="169"/>
                  </a:cubicBezTo>
                  <a:cubicBezTo>
                    <a:pt x="648" y="169"/>
                    <a:pt x="634" y="156"/>
                    <a:pt x="604" y="139"/>
                  </a:cubicBezTo>
                  <a:cubicBezTo>
                    <a:pt x="590" y="139"/>
                    <a:pt x="563" y="139"/>
                    <a:pt x="550" y="126"/>
                  </a:cubicBezTo>
                  <a:cubicBezTo>
                    <a:pt x="520" y="126"/>
                    <a:pt x="493" y="112"/>
                    <a:pt x="479" y="112"/>
                  </a:cubicBezTo>
                  <a:cubicBezTo>
                    <a:pt x="452" y="99"/>
                    <a:pt x="435" y="99"/>
                    <a:pt x="422" y="85"/>
                  </a:cubicBezTo>
                  <a:cubicBezTo>
                    <a:pt x="381" y="85"/>
                    <a:pt x="351" y="72"/>
                    <a:pt x="311" y="55"/>
                  </a:cubicBezTo>
                  <a:cubicBezTo>
                    <a:pt x="284" y="55"/>
                    <a:pt x="267" y="55"/>
                    <a:pt x="240" y="41"/>
                  </a:cubicBezTo>
                  <a:cubicBezTo>
                    <a:pt x="213" y="41"/>
                    <a:pt x="199" y="28"/>
                    <a:pt x="169" y="28"/>
                  </a:cubicBezTo>
                  <a:cubicBezTo>
                    <a:pt x="115" y="14"/>
                    <a:pt x="58" y="1"/>
                    <a:pt x="0" y="1"/>
                  </a:cubicBezTo>
                  <a:close/>
                </a:path>
              </a:pathLst>
            </a:custGeom>
            <a:solidFill>
              <a:schemeClr val="accent1">
                <a:alpha val="2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7379833" y="2058959"/>
              <a:ext cx="675008" cy="511831"/>
            </a:xfrm>
            <a:custGeom>
              <a:rect b="b" l="l" r="r" t="t"/>
              <a:pathLst>
                <a:path extrusionOk="0" h="2823" w="3723">
                  <a:moveTo>
                    <a:pt x="71" y="0"/>
                  </a:moveTo>
                  <a:cubicBezTo>
                    <a:pt x="1" y="253"/>
                    <a:pt x="1" y="604"/>
                    <a:pt x="338" y="1025"/>
                  </a:cubicBezTo>
                  <a:cubicBezTo>
                    <a:pt x="999" y="1841"/>
                    <a:pt x="3177" y="2822"/>
                    <a:pt x="3177" y="2822"/>
                  </a:cubicBezTo>
                  <a:cubicBezTo>
                    <a:pt x="3177" y="2822"/>
                    <a:pt x="3429" y="2529"/>
                    <a:pt x="3638" y="1558"/>
                  </a:cubicBezTo>
                  <a:cubicBezTo>
                    <a:pt x="3669" y="1474"/>
                    <a:pt x="3682" y="1406"/>
                    <a:pt x="3682" y="1322"/>
                  </a:cubicBezTo>
                  <a:cubicBezTo>
                    <a:pt x="3723" y="914"/>
                    <a:pt x="3598" y="563"/>
                    <a:pt x="3456" y="324"/>
                  </a:cubicBezTo>
                  <a:cubicBezTo>
                    <a:pt x="2910" y="226"/>
                    <a:pt x="2418" y="209"/>
                    <a:pt x="2418" y="209"/>
                  </a:cubicBezTo>
                  <a:cubicBezTo>
                    <a:pt x="2418" y="209"/>
                    <a:pt x="759" y="0"/>
                    <a:pt x="71" y="0"/>
                  </a:cubicBezTo>
                  <a:close/>
                </a:path>
              </a:pathLst>
            </a:custGeom>
            <a:solidFill>
              <a:srgbClr val="0B5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8036892" y="2122417"/>
              <a:ext cx="308404" cy="362071"/>
            </a:xfrm>
            <a:custGeom>
              <a:rect b="b" l="l" r="r" t="t"/>
              <a:pathLst>
                <a:path extrusionOk="0" h="1997" w="1701">
                  <a:moveTo>
                    <a:pt x="1" y="1"/>
                  </a:moveTo>
                  <a:lnTo>
                    <a:pt x="1" y="1"/>
                  </a:lnTo>
                  <a:cubicBezTo>
                    <a:pt x="284" y="409"/>
                    <a:pt x="675" y="985"/>
                    <a:pt x="942" y="1279"/>
                  </a:cubicBezTo>
                  <a:cubicBezTo>
                    <a:pt x="1154" y="1532"/>
                    <a:pt x="1464" y="1798"/>
                    <a:pt x="1700" y="1997"/>
                  </a:cubicBezTo>
                  <a:cubicBezTo>
                    <a:pt x="1660" y="1336"/>
                    <a:pt x="1478" y="719"/>
                    <a:pt x="888" y="338"/>
                  </a:cubicBezTo>
                  <a:cubicBezTo>
                    <a:pt x="662" y="169"/>
                    <a:pt x="325" y="7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6447731" y="2546132"/>
              <a:ext cx="797209" cy="696946"/>
            </a:xfrm>
            <a:custGeom>
              <a:rect b="b" l="l" r="r" t="t"/>
              <a:pathLst>
                <a:path extrusionOk="0" h="3844" w="4397">
                  <a:moveTo>
                    <a:pt x="2614" y="1"/>
                  </a:moveTo>
                  <a:cubicBezTo>
                    <a:pt x="2316" y="1"/>
                    <a:pt x="2138" y="68"/>
                    <a:pt x="2138" y="68"/>
                  </a:cubicBezTo>
                  <a:lnTo>
                    <a:pt x="2067" y="432"/>
                  </a:lnTo>
                  <a:lnTo>
                    <a:pt x="1996" y="530"/>
                  </a:lnTo>
                  <a:lnTo>
                    <a:pt x="1898" y="671"/>
                  </a:lnTo>
                  <a:cubicBezTo>
                    <a:pt x="435" y="1501"/>
                    <a:pt x="0" y="3031"/>
                    <a:pt x="0" y="3031"/>
                  </a:cubicBezTo>
                  <a:cubicBezTo>
                    <a:pt x="216" y="2953"/>
                    <a:pt x="417" y="2920"/>
                    <a:pt x="602" y="2920"/>
                  </a:cubicBezTo>
                  <a:cubicBezTo>
                    <a:pt x="1580" y="2920"/>
                    <a:pt x="2107" y="3844"/>
                    <a:pt x="2107" y="3844"/>
                  </a:cubicBezTo>
                  <a:cubicBezTo>
                    <a:pt x="3163" y="3227"/>
                    <a:pt x="3837" y="2300"/>
                    <a:pt x="4144" y="1780"/>
                  </a:cubicBezTo>
                  <a:cubicBezTo>
                    <a:pt x="4285" y="1554"/>
                    <a:pt x="4356" y="1399"/>
                    <a:pt x="4356" y="1399"/>
                  </a:cubicBezTo>
                  <a:lnTo>
                    <a:pt x="4397" y="742"/>
                  </a:lnTo>
                  <a:cubicBezTo>
                    <a:pt x="3672" y="129"/>
                    <a:pt x="3027" y="1"/>
                    <a:pt x="261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809621" y="2546132"/>
              <a:ext cx="435319" cy="322909"/>
            </a:xfrm>
            <a:custGeom>
              <a:rect b="b" l="l" r="r" t="t"/>
              <a:pathLst>
                <a:path extrusionOk="0" h="1781" w="2401">
                  <a:moveTo>
                    <a:pt x="618" y="1"/>
                  </a:moveTo>
                  <a:cubicBezTo>
                    <a:pt x="320" y="1"/>
                    <a:pt x="142" y="68"/>
                    <a:pt x="142" y="68"/>
                  </a:cubicBezTo>
                  <a:lnTo>
                    <a:pt x="71" y="432"/>
                  </a:lnTo>
                  <a:lnTo>
                    <a:pt x="0" y="530"/>
                  </a:lnTo>
                  <a:cubicBezTo>
                    <a:pt x="57" y="525"/>
                    <a:pt x="113" y="522"/>
                    <a:pt x="167" y="522"/>
                  </a:cubicBezTo>
                  <a:cubicBezTo>
                    <a:pt x="1173" y="522"/>
                    <a:pt x="1870" y="1339"/>
                    <a:pt x="2148" y="1780"/>
                  </a:cubicBezTo>
                  <a:cubicBezTo>
                    <a:pt x="2289" y="1554"/>
                    <a:pt x="2360" y="1399"/>
                    <a:pt x="2360" y="1399"/>
                  </a:cubicBezTo>
                  <a:lnTo>
                    <a:pt x="2401" y="742"/>
                  </a:lnTo>
                  <a:cubicBezTo>
                    <a:pt x="1676" y="129"/>
                    <a:pt x="1031" y="1"/>
                    <a:pt x="618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715341" y="2022698"/>
              <a:ext cx="794852" cy="777265"/>
            </a:xfrm>
            <a:custGeom>
              <a:rect b="b" l="l" r="r" t="t"/>
              <a:pathLst>
                <a:path extrusionOk="0" h="4287" w="4384">
                  <a:moveTo>
                    <a:pt x="2343" y="1"/>
                  </a:moveTo>
                  <a:cubicBezTo>
                    <a:pt x="2133" y="1"/>
                    <a:pt x="1909" y="17"/>
                    <a:pt x="1673" y="45"/>
                  </a:cubicBezTo>
                  <a:cubicBezTo>
                    <a:pt x="1066" y="116"/>
                    <a:pt x="507" y="467"/>
                    <a:pt x="254" y="1057"/>
                  </a:cubicBezTo>
                  <a:cubicBezTo>
                    <a:pt x="1" y="1620"/>
                    <a:pt x="41" y="2392"/>
                    <a:pt x="591" y="3319"/>
                  </a:cubicBezTo>
                  <a:cubicBezTo>
                    <a:pt x="591" y="3319"/>
                    <a:pt x="769" y="3243"/>
                    <a:pt x="1057" y="3243"/>
                  </a:cubicBezTo>
                  <a:cubicBezTo>
                    <a:pt x="1492" y="3243"/>
                    <a:pt x="2178" y="3416"/>
                    <a:pt x="2880" y="4286"/>
                  </a:cubicBezTo>
                  <a:cubicBezTo>
                    <a:pt x="2880" y="4286"/>
                    <a:pt x="3133" y="3727"/>
                    <a:pt x="4033" y="3221"/>
                  </a:cubicBezTo>
                  <a:cubicBezTo>
                    <a:pt x="4033" y="3221"/>
                    <a:pt x="4144" y="3009"/>
                    <a:pt x="4215" y="2685"/>
                  </a:cubicBezTo>
                  <a:cubicBezTo>
                    <a:pt x="4326" y="2294"/>
                    <a:pt x="4384" y="1704"/>
                    <a:pt x="4158" y="1127"/>
                  </a:cubicBezTo>
                  <a:cubicBezTo>
                    <a:pt x="3820" y="270"/>
                    <a:pt x="3193" y="1"/>
                    <a:pt x="2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6731116" y="2014467"/>
              <a:ext cx="794852" cy="777265"/>
            </a:xfrm>
            <a:custGeom>
              <a:rect b="b" l="l" r="r" t="t"/>
              <a:pathLst>
                <a:path extrusionOk="0" h="4287" w="4384">
                  <a:moveTo>
                    <a:pt x="2343" y="1"/>
                  </a:moveTo>
                  <a:cubicBezTo>
                    <a:pt x="2133" y="1"/>
                    <a:pt x="1909" y="17"/>
                    <a:pt x="1673" y="45"/>
                  </a:cubicBezTo>
                  <a:cubicBezTo>
                    <a:pt x="1066" y="116"/>
                    <a:pt x="507" y="467"/>
                    <a:pt x="254" y="1057"/>
                  </a:cubicBezTo>
                  <a:cubicBezTo>
                    <a:pt x="1" y="1620"/>
                    <a:pt x="41" y="2392"/>
                    <a:pt x="591" y="3319"/>
                  </a:cubicBezTo>
                  <a:cubicBezTo>
                    <a:pt x="591" y="3319"/>
                    <a:pt x="769" y="3243"/>
                    <a:pt x="1057" y="3243"/>
                  </a:cubicBezTo>
                  <a:cubicBezTo>
                    <a:pt x="1492" y="3243"/>
                    <a:pt x="2178" y="3416"/>
                    <a:pt x="2880" y="4286"/>
                  </a:cubicBezTo>
                  <a:cubicBezTo>
                    <a:pt x="2880" y="4286"/>
                    <a:pt x="3133" y="3727"/>
                    <a:pt x="4033" y="3221"/>
                  </a:cubicBezTo>
                  <a:cubicBezTo>
                    <a:pt x="4033" y="3221"/>
                    <a:pt x="4144" y="3009"/>
                    <a:pt x="4215" y="2685"/>
                  </a:cubicBezTo>
                  <a:cubicBezTo>
                    <a:pt x="4326" y="2294"/>
                    <a:pt x="4384" y="1704"/>
                    <a:pt x="4158" y="1127"/>
                  </a:cubicBezTo>
                  <a:cubicBezTo>
                    <a:pt x="3820" y="270"/>
                    <a:pt x="3193" y="1"/>
                    <a:pt x="2343" y="1"/>
                  </a:cubicBezTo>
                  <a:close/>
                </a:path>
              </a:pathLst>
            </a:custGeom>
            <a:solidFill>
              <a:schemeClr val="lt2">
                <a:alpha val="2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761212" y="2022698"/>
              <a:ext cx="748981" cy="586530"/>
            </a:xfrm>
            <a:custGeom>
              <a:rect b="b" l="l" r="r" t="t"/>
              <a:pathLst>
                <a:path extrusionOk="0" h="3235" w="4131">
                  <a:moveTo>
                    <a:pt x="2090" y="1"/>
                  </a:moveTo>
                  <a:cubicBezTo>
                    <a:pt x="1880" y="1"/>
                    <a:pt x="1656" y="17"/>
                    <a:pt x="1420" y="45"/>
                  </a:cubicBezTo>
                  <a:cubicBezTo>
                    <a:pt x="813" y="116"/>
                    <a:pt x="254" y="467"/>
                    <a:pt x="1" y="1057"/>
                  </a:cubicBezTo>
                  <a:cubicBezTo>
                    <a:pt x="153" y="955"/>
                    <a:pt x="384" y="846"/>
                    <a:pt x="670" y="846"/>
                  </a:cubicBezTo>
                  <a:cubicBezTo>
                    <a:pt x="936" y="846"/>
                    <a:pt x="1249" y="941"/>
                    <a:pt x="1589" y="1225"/>
                  </a:cubicBezTo>
                  <a:cubicBezTo>
                    <a:pt x="2600" y="2082"/>
                    <a:pt x="2752" y="3235"/>
                    <a:pt x="2752" y="3235"/>
                  </a:cubicBezTo>
                  <a:cubicBezTo>
                    <a:pt x="3146" y="2924"/>
                    <a:pt x="3625" y="2769"/>
                    <a:pt x="3962" y="2685"/>
                  </a:cubicBezTo>
                  <a:cubicBezTo>
                    <a:pt x="4073" y="2294"/>
                    <a:pt x="4131" y="1704"/>
                    <a:pt x="3905" y="1127"/>
                  </a:cubicBezTo>
                  <a:cubicBezTo>
                    <a:pt x="3567" y="270"/>
                    <a:pt x="2940" y="1"/>
                    <a:pt x="20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405579" y="2058959"/>
              <a:ext cx="601034" cy="461065"/>
            </a:xfrm>
            <a:custGeom>
              <a:rect b="b" l="l" r="r" t="t"/>
              <a:pathLst>
                <a:path extrusionOk="0" h="2543" w="3315">
                  <a:moveTo>
                    <a:pt x="449" y="0"/>
                  </a:moveTo>
                  <a:cubicBezTo>
                    <a:pt x="449" y="0"/>
                    <a:pt x="0" y="267"/>
                    <a:pt x="364" y="745"/>
                  </a:cubicBezTo>
                  <a:cubicBezTo>
                    <a:pt x="449" y="857"/>
                    <a:pt x="631" y="1012"/>
                    <a:pt x="857" y="1180"/>
                  </a:cubicBezTo>
                  <a:cubicBezTo>
                    <a:pt x="1615" y="1743"/>
                    <a:pt x="2964" y="2542"/>
                    <a:pt x="2964" y="2542"/>
                  </a:cubicBezTo>
                  <a:cubicBezTo>
                    <a:pt x="2964" y="2542"/>
                    <a:pt x="3301" y="1841"/>
                    <a:pt x="3314" y="1238"/>
                  </a:cubicBezTo>
                  <a:cubicBezTo>
                    <a:pt x="3314" y="941"/>
                    <a:pt x="3176" y="675"/>
                    <a:pt x="3035" y="479"/>
                  </a:cubicBezTo>
                  <a:cubicBezTo>
                    <a:pt x="2893" y="280"/>
                    <a:pt x="2755" y="169"/>
                    <a:pt x="2755" y="169"/>
                  </a:cubicBezTo>
                  <a:lnTo>
                    <a:pt x="449" y="0"/>
                  </a:lnTo>
                  <a:close/>
                </a:path>
              </a:pathLst>
            </a:custGeom>
            <a:solidFill>
              <a:srgbClr val="D47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7405579" y="2058959"/>
              <a:ext cx="550268" cy="218113"/>
            </a:xfrm>
            <a:custGeom>
              <a:rect b="b" l="l" r="r" t="t"/>
              <a:pathLst>
                <a:path extrusionOk="0" h="1203" w="3035">
                  <a:moveTo>
                    <a:pt x="449" y="0"/>
                  </a:moveTo>
                  <a:cubicBezTo>
                    <a:pt x="449" y="0"/>
                    <a:pt x="0" y="267"/>
                    <a:pt x="364" y="745"/>
                  </a:cubicBezTo>
                  <a:cubicBezTo>
                    <a:pt x="449" y="857"/>
                    <a:pt x="631" y="1012"/>
                    <a:pt x="857" y="1180"/>
                  </a:cubicBezTo>
                  <a:cubicBezTo>
                    <a:pt x="994" y="1193"/>
                    <a:pt x="1149" y="1202"/>
                    <a:pt x="1317" y="1202"/>
                  </a:cubicBezTo>
                  <a:cubicBezTo>
                    <a:pt x="1513" y="1202"/>
                    <a:pt x="1726" y="1189"/>
                    <a:pt x="1952" y="1153"/>
                  </a:cubicBezTo>
                  <a:cubicBezTo>
                    <a:pt x="2502" y="1069"/>
                    <a:pt x="2839" y="732"/>
                    <a:pt x="3035" y="479"/>
                  </a:cubicBezTo>
                  <a:cubicBezTo>
                    <a:pt x="2893" y="280"/>
                    <a:pt x="2755" y="169"/>
                    <a:pt x="2755" y="169"/>
                  </a:cubicBezTo>
                  <a:lnTo>
                    <a:pt x="449" y="0"/>
                  </a:ln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7448911" y="1643946"/>
              <a:ext cx="568036" cy="581634"/>
            </a:xfrm>
            <a:custGeom>
              <a:rect b="b" l="l" r="r" t="t"/>
              <a:pathLst>
                <a:path extrusionOk="0" h="3208" w="3133">
                  <a:moveTo>
                    <a:pt x="1531" y="0"/>
                  </a:moveTo>
                  <a:lnTo>
                    <a:pt x="156" y="54"/>
                  </a:lnTo>
                  <a:lnTo>
                    <a:pt x="55" y="71"/>
                  </a:lnTo>
                  <a:cubicBezTo>
                    <a:pt x="55" y="71"/>
                    <a:pt x="28" y="307"/>
                    <a:pt x="14" y="617"/>
                  </a:cubicBezTo>
                  <a:cubicBezTo>
                    <a:pt x="1" y="927"/>
                    <a:pt x="1" y="1318"/>
                    <a:pt x="55" y="1602"/>
                  </a:cubicBezTo>
                  <a:cubicBezTo>
                    <a:pt x="125" y="1979"/>
                    <a:pt x="294" y="2360"/>
                    <a:pt x="506" y="2640"/>
                  </a:cubicBezTo>
                  <a:cubicBezTo>
                    <a:pt x="618" y="2781"/>
                    <a:pt x="729" y="2906"/>
                    <a:pt x="857" y="2991"/>
                  </a:cubicBezTo>
                  <a:cubicBezTo>
                    <a:pt x="1116" y="3180"/>
                    <a:pt x="1276" y="3207"/>
                    <a:pt x="1347" y="3207"/>
                  </a:cubicBezTo>
                  <a:cubicBezTo>
                    <a:pt x="1376" y="3207"/>
                    <a:pt x="1390" y="3203"/>
                    <a:pt x="1390" y="3203"/>
                  </a:cubicBezTo>
                  <a:lnTo>
                    <a:pt x="1727" y="3203"/>
                  </a:lnTo>
                  <a:cubicBezTo>
                    <a:pt x="1727" y="3203"/>
                    <a:pt x="1741" y="3207"/>
                    <a:pt x="1770" y="3207"/>
                  </a:cubicBezTo>
                  <a:cubicBezTo>
                    <a:pt x="1841" y="3207"/>
                    <a:pt x="2001" y="3180"/>
                    <a:pt x="2263" y="2991"/>
                  </a:cubicBezTo>
                  <a:cubicBezTo>
                    <a:pt x="2374" y="2906"/>
                    <a:pt x="2499" y="2781"/>
                    <a:pt x="2613" y="2640"/>
                  </a:cubicBezTo>
                  <a:cubicBezTo>
                    <a:pt x="2822" y="2360"/>
                    <a:pt x="2991" y="1979"/>
                    <a:pt x="3062" y="1602"/>
                  </a:cubicBezTo>
                  <a:cubicBezTo>
                    <a:pt x="3133" y="1251"/>
                    <a:pt x="3119" y="759"/>
                    <a:pt x="3089" y="422"/>
                  </a:cubicBezTo>
                  <a:cubicBezTo>
                    <a:pt x="3075" y="209"/>
                    <a:pt x="3062" y="71"/>
                    <a:pt x="3062" y="71"/>
                  </a:cubicBezTo>
                  <a:lnTo>
                    <a:pt x="2964" y="54"/>
                  </a:lnTo>
                  <a:lnTo>
                    <a:pt x="1589" y="0"/>
                  </a:lnTo>
                  <a:close/>
                </a:path>
              </a:pathLst>
            </a:custGeom>
            <a:solidFill>
              <a:srgbClr val="D47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7448911" y="1648842"/>
              <a:ext cx="570575" cy="473756"/>
            </a:xfrm>
            <a:custGeom>
              <a:rect b="b" l="l" r="r" t="t"/>
              <a:pathLst>
                <a:path extrusionOk="0" h="2613" w="3147">
                  <a:moveTo>
                    <a:pt x="1572" y="0"/>
                  </a:moveTo>
                  <a:lnTo>
                    <a:pt x="156" y="57"/>
                  </a:lnTo>
                  <a:lnTo>
                    <a:pt x="156" y="27"/>
                  </a:lnTo>
                  <a:lnTo>
                    <a:pt x="55" y="44"/>
                  </a:lnTo>
                  <a:cubicBezTo>
                    <a:pt x="55" y="44"/>
                    <a:pt x="28" y="280"/>
                    <a:pt x="14" y="590"/>
                  </a:cubicBezTo>
                  <a:cubicBezTo>
                    <a:pt x="1" y="900"/>
                    <a:pt x="1" y="1291"/>
                    <a:pt x="55" y="1575"/>
                  </a:cubicBezTo>
                  <a:cubicBezTo>
                    <a:pt x="125" y="1952"/>
                    <a:pt x="294" y="2333"/>
                    <a:pt x="506" y="2613"/>
                  </a:cubicBezTo>
                  <a:cubicBezTo>
                    <a:pt x="675" y="2191"/>
                    <a:pt x="506" y="1645"/>
                    <a:pt x="378" y="1123"/>
                  </a:cubicBezTo>
                  <a:cubicBezTo>
                    <a:pt x="324" y="927"/>
                    <a:pt x="280" y="745"/>
                    <a:pt x="253" y="563"/>
                  </a:cubicBezTo>
                  <a:cubicBezTo>
                    <a:pt x="907" y="418"/>
                    <a:pt x="1569" y="365"/>
                    <a:pt x="2154" y="365"/>
                  </a:cubicBezTo>
                  <a:cubicBezTo>
                    <a:pt x="2424" y="365"/>
                    <a:pt x="2677" y="376"/>
                    <a:pt x="2907" y="395"/>
                  </a:cubicBezTo>
                  <a:cubicBezTo>
                    <a:pt x="2866" y="617"/>
                    <a:pt x="2809" y="870"/>
                    <a:pt x="2738" y="1123"/>
                  </a:cubicBezTo>
                  <a:cubicBezTo>
                    <a:pt x="2613" y="1645"/>
                    <a:pt x="2445" y="2191"/>
                    <a:pt x="2613" y="2613"/>
                  </a:cubicBezTo>
                  <a:cubicBezTo>
                    <a:pt x="2822" y="2333"/>
                    <a:pt x="2991" y="1952"/>
                    <a:pt x="3062" y="1575"/>
                  </a:cubicBezTo>
                  <a:cubicBezTo>
                    <a:pt x="3133" y="1237"/>
                    <a:pt x="3119" y="745"/>
                    <a:pt x="3089" y="408"/>
                  </a:cubicBezTo>
                  <a:cubicBezTo>
                    <a:pt x="3119" y="408"/>
                    <a:pt x="3133" y="408"/>
                    <a:pt x="3146" y="422"/>
                  </a:cubicBezTo>
                  <a:cubicBezTo>
                    <a:pt x="3133" y="212"/>
                    <a:pt x="3119" y="57"/>
                    <a:pt x="3119" y="57"/>
                  </a:cubicBezTo>
                  <a:lnTo>
                    <a:pt x="3062" y="57"/>
                  </a:lnTo>
                  <a:lnTo>
                    <a:pt x="3062" y="44"/>
                  </a:lnTo>
                  <a:lnTo>
                    <a:pt x="2964" y="27"/>
                  </a:lnTo>
                  <a:cubicBezTo>
                    <a:pt x="2964" y="44"/>
                    <a:pt x="2964" y="44"/>
                    <a:pt x="2951" y="57"/>
                  </a:cubicBezTo>
                  <a:lnTo>
                    <a:pt x="1629" y="0"/>
                  </a:ln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7920130" y="1618201"/>
              <a:ext cx="162814" cy="469043"/>
            </a:xfrm>
            <a:custGeom>
              <a:rect b="b" l="l" r="r" t="t"/>
              <a:pathLst>
                <a:path extrusionOk="0" h="2587" w="898">
                  <a:moveTo>
                    <a:pt x="352" y="1"/>
                  </a:moveTo>
                  <a:lnTo>
                    <a:pt x="355" y="3"/>
                  </a:lnTo>
                  <a:lnTo>
                    <a:pt x="355" y="3"/>
                  </a:lnTo>
                  <a:cubicBezTo>
                    <a:pt x="354" y="1"/>
                    <a:pt x="353" y="1"/>
                    <a:pt x="352" y="1"/>
                  </a:cubicBezTo>
                  <a:close/>
                  <a:moveTo>
                    <a:pt x="355" y="3"/>
                  </a:moveTo>
                  <a:cubicBezTo>
                    <a:pt x="369" y="22"/>
                    <a:pt x="392" y="174"/>
                    <a:pt x="392" y="422"/>
                  </a:cubicBezTo>
                  <a:cubicBezTo>
                    <a:pt x="392" y="634"/>
                    <a:pt x="365" y="914"/>
                    <a:pt x="308" y="1251"/>
                  </a:cubicBezTo>
                  <a:cubicBezTo>
                    <a:pt x="197" y="1912"/>
                    <a:pt x="1" y="2303"/>
                    <a:pt x="223" y="2489"/>
                  </a:cubicBezTo>
                  <a:cubicBezTo>
                    <a:pt x="254" y="2529"/>
                    <a:pt x="308" y="2556"/>
                    <a:pt x="392" y="2586"/>
                  </a:cubicBezTo>
                  <a:lnTo>
                    <a:pt x="520" y="2502"/>
                  </a:lnTo>
                  <a:cubicBezTo>
                    <a:pt x="520" y="2502"/>
                    <a:pt x="658" y="1899"/>
                    <a:pt x="787" y="1393"/>
                  </a:cubicBezTo>
                  <a:cubicBezTo>
                    <a:pt x="898" y="901"/>
                    <a:pt x="813" y="338"/>
                    <a:pt x="813" y="338"/>
                  </a:cubicBezTo>
                  <a:lnTo>
                    <a:pt x="355" y="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7960561" y="1618201"/>
              <a:ext cx="122383" cy="469043"/>
            </a:xfrm>
            <a:custGeom>
              <a:rect b="b" l="l" r="r" t="t"/>
              <a:pathLst>
                <a:path extrusionOk="0" h="2587" w="675">
                  <a:moveTo>
                    <a:pt x="129" y="1"/>
                  </a:moveTo>
                  <a:lnTo>
                    <a:pt x="132" y="3"/>
                  </a:lnTo>
                  <a:lnTo>
                    <a:pt x="132" y="3"/>
                  </a:lnTo>
                  <a:cubicBezTo>
                    <a:pt x="131" y="1"/>
                    <a:pt x="130" y="1"/>
                    <a:pt x="129" y="1"/>
                  </a:cubicBezTo>
                  <a:close/>
                  <a:moveTo>
                    <a:pt x="132" y="3"/>
                  </a:moveTo>
                  <a:cubicBezTo>
                    <a:pt x="146" y="22"/>
                    <a:pt x="169" y="174"/>
                    <a:pt x="169" y="422"/>
                  </a:cubicBezTo>
                  <a:cubicBezTo>
                    <a:pt x="253" y="466"/>
                    <a:pt x="351" y="533"/>
                    <a:pt x="368" y="591"/>
                  </a:cubicBezTo>
                  <a:cubicBezTo>
                    <a:pt x="381" y="719"/>
                    <a:pt x="381" y="1224"/>
                    <a:pt x="156" y="1770"/>
                  </a:cubicBezTo>
                  <a:cubicBezTo>
                    <a:pt x="31" y="2050"/>
                    <a:pt x="0" y="2303"/>
                    <a:pt x="0" y="2489"/>
                  </a:cubicBezTo>
                  <a:cubicBezTo>
                    <a:pt x="31" y="2529"/>
                    <a:pt x="85" y="2556"/>
                    <a:pt x="169" y="2586"/>
                  </a:cubicBezTo>
                  <a:lnTo>
                    <a:pt x="297" y="2502"/>
                  </a:lnTo>
                  <a:cubicBezTo>
                    <a:pt x="297" y="2502"/>
                    <a:pt x="435" y="1899"/>
                    <a:pt x="564" y="1393"/>
                  </a:cubicBezTo>
                  <a:cubicBezTo>
                    <a:pt x="675" y="901"/>
                    <a:pt x="590" y="338"/>
                    <a:pt x="590" y="338"/>
                  </a:cubicBezTo>
                  <a:lnTo>
                    <a:pt x="132" y="3"/>
                  </a:ln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7366960" y="1618201"/>
              <a:ext cx="163539" cy="469043"/>
            </a:xfrm>
            <a:custGeom>
              <a:rect b="b" l="l" r="r" t="t"/>
              <a:pathLst>
                <a:path extrusionOk="0" h="2587" w="902">
                  <a:moveTo>
                    <a:pt x="550" y="1"/>
                  </a:moveTo>
                  <a:lnTo>
                    <a:pt x="102" y="338"/>
                  </a:lnTo>
                  <a:cubicBezTo>
                    <a:pt x="102" y="338"/>
                    <a:pt x="1" y="901"/>
                    <a:pt x="129" y="1393"/>
                  </a:cubicBezTo>
                  <a:cubicBezTo>
                    <a:pt x="254" y="1899"/>
                    <a:pt x="395" y="2502"/>
                    <a:pt x="395" y="2502"/>
                  </a:cubicBezTo>
                  <a:lnTo>
                    <a:pt x="523" y="2586"/>
                  </a:lnTo>
                  <a:cubicBezTo>
                    <a:pt x="591" y="2556"/>
                    <a:pt x="648" y="2529"/>
                    <a:pt x="692" y="2489"/>
                  </a:cubicBezTo>
                  <a:cubicBezTo>
                    <a:pt x="901" y="2303"/>
                    <a:pt x="719" y="1912"/>
                    <a:pt x="591" y="1251"/>
                  </a:cubicBezTo>
                  <a:cubicBezTo>
                    <a:pt x="537" y="914"/>
                    <a:pt x="523" y="634"/>
                    <a:pt x="523" y="422"/>
                  </a:cubicBezTo>
                  <a:cubicBezTo>
                    <a:pt x="523" y="156"/>
                    <a:pt x="550" y="1"/>
                    <a:pt x="55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366960" y="1618201"/>
              <a:ext cx="125646" cy="469043"/>
            </a:xfrm>
            <a:custGeom>
              <a:rect b="b" l="l" r="r" t="t"/>
              <a:pathLst>
                <a:path extrusionOk="0" h="2587" w="693">
                  <a:moveTo>
                    <a:pt x="550" y="1"/>
                  </a:moveTo>
                  <a:lnTo>
                    <a:pt x="102" y="338"/>
                  </a:lnTo>
                  <a:cubicBezTo>
                    <a:pt x="102" y="338"/>
                    <a:pt x="1" y="901"/>
                    <a:pt x="129" y="1393"/>
                  </a:cubicBezTo>
                  <a:cubicBezTo>
                    <a:pt x="254" y="1899"/>
                    <a:pt x="395" y="2502"/>
                    <a:pt x="395" y="2502"/>
                  </a:cubicBezTo>
                  <a:lnTo>
                    <a:pt x="523" y="2586"/>
                  </a:lnTo>
                  <a:cubicBezTo>
                    <a:pt x="591" y="2556"/>
                    <a:pt x="648" y="2529"/>
                    <a:pt x="692" y="2489"/>
                  </a:cubicBezTo>
                  <a:cubicBezTo>
                    <a:pt x="692" y="2303"/>
                    <a:pt x="648" y="2050"/>
                    <a:pt x="537" y="1770"/>
                  </a:cubicBezTo>
                  <a:cubicBezTo>
                    <a:pt x="298" y="1224"/>
                    <a:pt x="298" y="719"/>
                    <a:pt x="325" y="591"/>
                  </a:cubicBezTo>
                  <a:cubicBezTo>
                    <a:pt x="325" y="533"/>
                    <a:pt x="422" y="466"/>
                    <a:pt x="523" y="422"/>
                  </a:cubicBezTo>
                  <a:cubicBezTo>
                    <a:pt x="523" y="156"/>
                    <a:pt x="550" y="1"/>
                    <a:pt x="550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362065" y="1302182"/>
              <a:ext cx="728856" cy="803011"/>
            </a:xfrm>
            <a:custGeom>
              <a:rect b="b" l="l" r="r" t="t"/>
              <a:pathLst>
                <a:path extrusionOk="0" h="4429" w="4020">
                  <a:moveTo>
                    <a:pt x="1953" y="1"/>
                  </a:moveTo>
                  <a:cubicBezTo>
                    <a:pt x="1953" y="1"/>
                    <a:pt x="1882" y="1"/>
                    <a:pt x="1757" y="17"/>
                  </a:cubicBezTo>
                  <a:cubicBezTo>
                    <a:pt x="1602" y="44"/>
                    <a:pt x="1363" y="85"/>
                    <a:pt x="1124" y="199"/>
                  </a:cubicBezTo>
                  <a:cubicBezTo>
                    <a:pt x="830" y="354"/>
                    <a:pt x="507" y="590"/>
                    <a:pt x="298" y="985"/>
                  </a:cubicBezTo>
                  <a:cubicBezTo>
                    <a:pt x="142" y="1251"/>
                    <a:pt x="72" y="1534"/>
                    <a:pt x="28" y="1801"/>
                  </a:cubicBezTo>
                  <a:cubicBezTo>
                    <a:pt x="1" y="2081"/>
                    <a:pt x="1" y="2334"/>
                    <a:pt x="28" y="2559"/>
                  </a:cubicBezTo>
                  <a:cubicBezTo>
                    <a:pt x="28" y="2559"/>
                    <a:pt x="45" y="2671"/>
                    <a:pt x="58" y="2812"/>
                  </a:cubicBezTo>
                  <a:cubicBezTo>
                    <a:pt x="72" y="2937"/>
                    <a:pt x="72" y="3079"/>
                    <a:pt x="72" y="3220"/>
                  </a:cubicBezTo>
                  <a:cubicBezTo>
                    <a:pt x="45" y="3557"/>
                    <a:pt x="254" y="3851"/>
                    <a:pt x="240" y="3962"/>
                  </a:cubicBezTo>
                  <a:cubicBezTo>
                    <a:pt x="240" y="4090"/>
                    <a:pt x="183" y="4188"/>
                    <a:pt x="196" y="4329"/>
                  </a:cubicBezTo>
                  <a:cubicBezTo>
                    <a:pt x="211" y="4397"/>
                    <a:pt x="272" y="4428"/>
                    <a:pt x="341" y="4428"/>
                  </a:cubicBezTo>
                  <a:cubicBezTo>
                    <a:pt x="415" y="4428"/>
                    <a:pt x="499" y="4393"/>
                    <a:pt x="550" y="4329"/>
                  </a:cubicBezTo>
                  <a:cubicBezTo>
                    <a:pt x="662" y="4188"/>
                    <a:pt x="466" y="3669"/>
                    <a:pt x="338" y="3234"/>
                  </a:cubicBezTo>
                  <a:cubicBezTo>
                    <a:pt x="311" y="3106"/>
                    <a:pt x="281" y="2981"/>
                    <a:pt x="267" y="2866"/>
                  </a:cubicBezTo>
                  <a:cubicBezTo>
                    <a:pt x="240" y="2559"/>
                    <a:pt x="254" y="2307"/>
                    <a:pt x="267" y="2209"/>
                  </a:cubicBezTo>
                  <a:cubicBezTo>
                    <a:pt x="267" y="2209"/>
                    <a:pt x="352" y="2165"/>
                    <a:pt x="520" y="2108"/>
                  </a:cubicBezTo>
                  <a:cubicBezTo>
                    <a:pt x="662" y="2054"/>
                    <a:pt x="857" y="1996"/>
                    <a:pt x="1097" y="1956"/>
                  </a:cubicBezTo>
                  <a:cubicBezTo>
                    <a:pt x="1252" y="1926"/>
                    <a:pt x="1434" y="1912"/>
                    <a:pt x="1616" y="1899"/>
                  </a:cubicBezTo>
                  <a:lnTo>
                    <a:pt x="2388" y="1899"/>
                  </a:lnTo>
                  <a:cubicBezTo>
                    <a:pt x="2587" y="1912"/>
                    <a:pt x="2755" y="1926"/>
                    <a:pt x="2910" y="1956"/>
                  </a:cubicBezTo>
                  <a:cubicBezTo>
                    <a:pt x="3163" y="1996"/>
                    <a:pt x="3345" y="2054"/>
                    <a:pt x="3484" y="2108"/>
                  </a:cubicBezTo>
                  <a:cubicBezTo>
                    <a:pt x="3652" y="2165"/>
                    <a:pt x="3736" y="2209"/>
                    <a:pt x="3736" y="2209"/>
                  </a:cubicBezTo>
                  <a:cubicBezTo>
                    <a:pt x="3767" y="2307"/>
                    <a:pt x="3780" y="2573"/>
                    <a:pt x="3736" y="2866"/>
                  </a:cubicBezTo>
                  <a:cubicBezTo>
                    <a:pt x="3723" y="2994"/>
                    <a:pt x="3709" y="3119"/>
                    <a:pt x="3669" y="3234"/>
                  </a:cubicBezTo>
                  <a:cubicBezTo>
                    <a:pt x="3541" y="3669"/>
                    <a:pt x="3359" y="4188"/>
                    <a:pt x="3457" y="4329"/>
                  </a:cubicBezTo>
                  <a:cubicBezTo>
                    <a:pt x="3514" y="4393"/>
                    <a:pt x="3601" y="4428"/>
                    <a:pt x="3674" y="4428"/>
                  </a:cubicBezTo>
                  <a:cubicBezTo>
                    <a:pt x="3744" y="4428"/>
                    <a:pt x="3801" y="4397"/>
                    <a:pt x="3807" y="4329"/>
                  </a:cubicBezTo>
                  <a:cubicBezTo>
                    <a:pt x="3838" y="4188"/>
                    <a:pt x="3780" y="4090"/>
                    <a:pt x="3767" y="3962"/>
                  </a:cubicBezTo>
                  <a:cubicBezTo>
                    <a:pt x="3767" y="3851"/>
                    <a:pt x="3976" y="3557"/>
                    <a:pt x="3949" y="3220"/>
                  </a:cubicBezTo>
                  <a:cubicBezTo>
                    <a:pt x="3935" y="3079"/>
                    <a:pt x="3935" y="2937"/>
                    <a:pt x="3949" y="2826"/>
                  </a:cubicBezTo>
                  <a:cubicBezTo>
                    <a:pt x="3962" y="2671"/>
                    <a:pt x="3976" y="2559"/>
                    <a:pt x="3976" y="2559"/>
                  </a:cubicBezTo>
                  <a:cubicBezTo>
                    <a:pt x="4006" y="2334"/>
                    <a:pt x="4020" y="2067"/>
                    <a:pt x="3976" y="1787"/>
                  </a:cubicBezTo>
                  <a:cubicBezTo>
                    <a:pt x="3949" y="1518"/>
                    <a:pt x="3865" y="1251"/>
                    <a:pt x="3723" y="985"/>
                  </a:cubicBezTo>
                  <a:cubicBezTo>
                    <a:pt x="3500" y="590"/>
                    <a:pt x="3190" y="354"/>
                    <a:pt x="2894" y="199"/>
                  </a:cubicBezTo>
                  <a:cubicBezTo>
                    <a:pt x="2641" y="85"/>
                    <a:pt x="2418" y="44"/>
                    <a:pt x="2250" y="17"/>
                  </a:cubicBezTo>
                  <a:cubicBezTo>
                    <a:pt x="2135" y="1"/>
                    <a:pt x="2051" y="1"/>
                    <a:pt x="2051" y="1"/>
                  </a:cubicBezTo>
                  <a:close/>
                </a:path>
              </a:pathLst>
            </a:custGeom>
            <a:solidFill>
              <a:srgbClr val="E33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7456345" y="1607866"/>
              <a:ext cx="537395" cy="76512"/>
            </a:xfrm>
            <a:custGeom>
              <a:rect b="b" l="l" r="r" t="t"/>
              <a:pathLst>
                <a:path extrusionOk="0" h="422" w="2964">
                  <a:moveTo>
                    <a:pt x="1082" y="0"/>
                  </a:moveTo>
                  <a:cubicBezTo>
                    <a:pt x="1096" y="44"/>
                    <a:pt x="1096" y="84"/>
                    <a:pt x="1096" y="128"/>
                  </a:cubicBezTo>
                  <a:lnTo>
                    <a:pt x="1237" y="128"/>
                  </a:lnTo>
                  <a:lnTo>
                    <a:pt x="1237" y="0"/>
                  </a:lnTo>
                  <a:close/>
                  <a:moveTo>
                    <a:pt x="1730" y="0"/>
                  </a:moveTo>
                  <a:lnTo>
                    <a:pt x="1730" y="128"/>
                  </a:lnTo>
                  <a:lnTo>
                    <a:pt x="1885" y="128"/>
                  </a:lnTo>
                  <a:lnTo>
                    <a:pt x="1885" y="0"/>
                  </a:lnTo>
                  <a:close/>
                  <a:moveTo>
                    <a:pt x="634" y="31"/>
                  </a:moveTo>
                  <a:lnTo>
                    <a:pt x="634" y="31"/>
                  </a:lnTo>
                  <a:cubicBezTo>
                    <a:pt x="408" y="44"/>
                    <a:pt x="199" y="58"/>
                    <a:pt x="14" y="101"/>
                  </a:cubicBezTo>
                  <a:lnTo>
                    <a:pt x="14" y="226"/>
                  </a:lnTo>
                  <a:cubicBezTo>
                    <a:pt x="182" y="199"/>
                    <a:pt x="395" y="169"/>
                    <a:pt x="604" y="155"/>
                  </a:cubicBezTo>
                  <a:cubicBezTo>
                    <a:pt x="604" y="115"/>
                    <a:pt x="620" y="71"/>
                    <a:pt x="634" y="31"/>
                  </a:cubicBezTo>
                  <a:close/>
                  <a:moveTo>
                    <a:pt x="2347" y="31"/>
                  </a:moveTo>
                  <a:cubicBezTo>
                    <a:pt x="2347" y="71"/>
                    <a:pt x="2360" y="115"/>
                    <a:pt x="2374" y="155"/>
                  </a:cubicBezTo>
                  <a:cubicBezTo>
                    <a:pt x="2586" y="169"/>
                    <a:pt x="2781" y="199"/>
                    <a:pt x="2964" y="226"/>
                  </a:cubicBezTo>
                  <a:cubicBezTo>
                    <a:pt x="2964" y="186"/>
                    <a:pt x="2964" y="142"/>
                    <a:pt x="2950" y="101"/>
                  </a:cubicBezTo>
                  <a:cubicBezTo>
                    <a:pt x="2768" y="58"/>
                    <a:pt x="2572" y="44"/>
                    <a:pt x="2347" y="31"/>
                  </a:cubicBezTo>
                  <a:close/>
                  <a:moveTo>
                    <a:pt x="253" y="337"/>
                  </a:moveTo>
                  <a:cubicBezTo>
                    <a:pt x="169" y="354"/>
                    <a:pt x="84" y="354"/>
                    <a:pt x="0" y="368"/>
                  </a:cubicBezTo>
                  <a:lnTo>
                    <a:pt x="0" y="422"/>
                  </a:lnTo>
                  <a:cubicBezTo>
                    <a:pt x="71" y="395"/>
                    <a:pt x="155" y="368"/>
                    <a:pt x="253" y="337"/>
                  </a:cubicBezTo>
                  <a:close/>
                  <a:moveTo>
                    <a:pt x="2711" y="337"/>
                  </a:moveTo>
                  <a:lnTo>
                    <a:pt x="2711" y="337"/>
                  </a:lnTo>
                  <a:cubicBezTo>
                    <a:pt x="2812" y="368"/>
                    <a:pt x="2896" y="395"/>
                    <a:pt x="2964" y="422"/>
                  </a:cubicBezTo>
                  <a:lnTo>
                    <a:pt x="2964" y="368"/>
                  </a:lnTo>
                  <a:cubicBezTo>
                    <a:pt x="2896" y="354"/>
                    <a:pt x="2812" y="354"/>
                    <a:pt x="2711" y="337"/>
                  </a:cubicBezTo>
                  <a:close/>
                </a:path>
              </a:pathLst>
            </a:custGeom>
            <a:solidFill>
              <a:srgbClr val="B30A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7359708" y="1338262"/>
              <a:ext cx="206147" cy="766931"/>
            </a:xfrm>
            <a:custGeom>
              <a:rect b="b" l="l" r="r" t="t"/>
              <a:pathLst>
                <a:path extrusionOk="0" h="4230" w="1137">
                  <a:moveTo>
                    <a:pt x="1137" y="0"/>
                  </a:moveTo>
                  <a:lnTo>
                    <a:pt x="1137" y="0"/>
                  </a:lnTo>
                  <a:cubicBezTo>
                    <a:pt x="843" y="155"/>
                    <a:pt x="520" y="391"/>
                    <a:pt x="311" y="786"/>
                  </a:cubicBezTo>
                  <a:cubicBezTo>
                    <a:pt x="14" y="1319"/>
                    <a:pt x="0" y="1925"/>
                    <a:pt x="41" y="2360"/>
                  </a:cubicBezTo>
                  <a:cubicBezTo>
                    <a:pt x="41" y="2360"/>
                    <a:pt x="112" y="2698"/>
                    <a:pt x="85" y="3021"/>
                  </a:cubicBezTo>
                  <a:cubicBezTo>
                    <a:pt x="58" y="3358"/>
                    <a:pt x="267" y="3652"/>
                    <a:pt x="253" y="3763"/>
                  </a:cubicBezTo>
                  <a:cubicBezTo>
                    <a:pt x="253" y="3891"/>
                    <a:pt x="196" y="3989"/>
                    <a:pt x="209" y="4130"/>
                  </a:cubicBezTo>
                  <a:cubicBezTo>
                    <a:pt x="224" y="4198"/>
                    <a:pt x="285" y="4229"/>
                    <a:pt x="354" y="4229"/>
                  </a:cubicBezTo>
                  <a:cubicBezTo>
                    <a:pt x="428" y="4229"/>
                    <a:pt x="512" y="4194"/>
                    <a:pt x="563" y="4130"/>
                  </a:cubicBezTo>
                  <a:cubicBezTo>
                    <a:pt x="675" y="3989"/>
                    <a:pt x="479" y="3470"/>
                    <a:pt x="351" y="3035"/>
                  </a:cubicBezTo>
                  <a:cubicBezTo>
                    <a:pt x="240" y="2600"/>
                    <a:pt x="267" y="2135"/>
                    <a:pt x="280" y="2010"/>
                  </a:cubicBezTo>
                  <a:cubicBezTo>
                    <a:pt x="280" y="2010"/>
                    <a:pt x="365" y="1966"/>
                    <a:pt x="533" y="1909"/>
                  </a:cubicBezTo>
                  <a:cubicBezTo>
                    <a:pt x="547" y="870"/>
                    <a:pt x="870" y="307"/>
                    <a:pt x="1137" y="0"/>
                  </a:cubicBez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7886588" y="1338262"/>
              <a:ext cx="206872" cy="766931"/>
            </a:xfrm>
            <a:custGeom>
              <a:rect b="b" l="l" r="r" t="t"/>
              <a:pathLst>
                <a:path extrusionOk="0" h="4230" w="1141">
                  <a:moveTo>
                    <a:pt x="1" y="0"/>
                  </a:moveTo>
                  <a:lnTo>
                    <a:pt x="1" y="0"/>
                  </a:lnTo>
                  <a:cubicBezTo>
                    <a:pt x="270" y="307"/>
                    <a:pt x="577" y="870"/>
                    <a:pt x="591" y="1909"/>
                  </a:cubicBezTo>
                  <a:cubicBezTo>
                    <a:pt x="759" y="1966"/>
                    <a:pt x="843" y="2010"/>
                    <a:pt x="843" y="2010"/>
                  </a:cubicBezTo>
                  <a:cubicBezTo>
                    <a:pt x="874" y="2135"/>
                    <a:pt x="901" y="2600"/>
                    <a:pt x="776" y="3035"/>
                  </a:cubicBezTo>
                  <a:cubicBezTo>
                    <a:pt x="648" y="3470"/>
                    <a:pt x="466" y="3989"/>
                    <a:pt x="564" y="4130"/>
                  </a:cubicBezTo>
                  <a:cubicBezTo>
                    <a:pt x="621" y="4194"/>
                    <a:pt x="708" y="4229"/>
                    <a:pt x="781" y="4229"/>
                  </a:cubicBezTo>
                  <a:cubicBezTo>
                    <a:pt x="851" y="4229"/>
                    <a:pt x="908" y="4198"/>
                    <a:pt x="914" y="4130"/>
                  </a:cubicBezTo>
                  <a:cubicBezTo>
                    <a:pt x="945" y="3989"/>
                    <a:pt x="887" y="3891"/>
                    <a:pt x="874" y="3763"/>
                  </a:cubicBezTo>
                  <a:cubicBezTo>
                    <a:pt x="874" y="3652"/>
                    <a:pt x="1083" y="3358"/>
                    <a:pt x="1056" y="3021"/>
                  </a:cubicBezTo>
                  <a:cubicBezTo>
                    <a:pt x="1029" y="2698"/>
                    <a:pt x="1083" y="2360"/>
                    <a:pt x="1083" y="2360"/>
                  </a:cubicBezTo>
                  <a:cubicBezTo>
                    <a:pt x="1140" y="1925"/>
                    <a:pt x="1127" y="1319"/>
                    <a:pt x="830" y="786"/>
                  </a:cubicBezTo>
                  <a:cubicBezTo>
                    <a:pt x="607" y="391"/>
                    <a:pt x="297" y="155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7800467" y="1521564"/>
              <a:ext cx="76512" cy="63820"/>
            </a:xfrm>
            <a:custGeom>
              <a:rect b="b" l="l" r="r" t="t"/>
              <a:pathLst>
                <a:path extrusionOk="0" h="352" w="422">
                  <a:moveTo>
                    <a:pt x="240" y="1"/>
                  </a:moveTo>
                  <a:cubicBezTo>
                    <a:pt x="240" y="1"/>
                    <a:pt x="71" y="55"/>
                    <a:pt x="27" y="126"/>
                  </a:cubicBezTo>
                  <a:cubicBezTo>
                    <a:pt x="14" y="156"/>
                    <a:pt x="14" y="240"/>
                    <a:pt x="0" y="338"/>
                  </a:cubicBezTo>
                  <a:cubicBezTo>
                    <a:pt x="138" y="338"/>
                    <a:pt x="280" y="338"/>
                    <a:pt x="422" y="351"/>
                  </a:cubicBezTo>
                  <a:cubicBezTo>
                    <a:pt x="408" y="308"/>
                    <a:pt x="391" y="267"/>
                    <a:pt x="391" y="223"/>
                  </a:cubicBezTo>
                  <a:cubicBezTo>
                    <a:pt x="337" y="1"/>
                    <a:pt x="240" y="1"/>
                    <a:pt x="240" y="1"/>
                  </a:cubicBezTo>
                  <a:close/>
                </a:path>
              </a:pathLst>
            </a:custGeom>
            <a:solidFill>
              <a:srgbClr val="BF0A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797928" y="1607866"/>
              <a:ext cx="88841" cy="28284"/>
            </a:xfrm>
            <a:custGeom>
              <a:rect b="b" l="l" r="r" t="t"/>
              <a:pathLst>
                <a:path extrusionOk="0" h="156" w="490">
                  <a:moveTo>
                    <a:pt x="1" y="0"/>
                  </a:moveTo>
                  <a:lnTo>
                    <a:pt x="1" y="128"/>
                  </a:lnTo>
                  <a:cubicBezTo>
                    <a:pt x="169" y="142"/>
                    <a:pt x="321" y="142"/>
                    <a:pt x="490" y="155"/>
                  </a:cubicBezTo>
                  <a:cubicBezTo>
                    <a:pt x="476" y="115"/>
                    <a:pt x="463" y="71"/>
                    <a:pt x="463" y="31"/>
                  </a:cubicBezTo>
                  <a:cubicBezTo>
                    <a:pt x="308" y="17"/>
                    <a:pt x="152" y="17"/>
                    <a:pt x="1" y="0"/>
                  </a:cubicBezTo>
                  <a:close/>
                </a:path>
              </a:pathLst>
            </a:custGeom>
            <a:solidFill>
              <a:srgbClr val="9104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7576008" y="1521564"/>
              <a:ext cx="76693" cy="63820"/>
            </a:xfrm>
            <a:custGeom>
              <a:rect b="b" l="l" r="r" t="t"/>
              <a:pathLst>
                <a:path extrusionOk="0" h="352" w="423">
                  <a:moveTo>
                    <a:pt x="183" y="1"/>
                  </a:moveTo>
                  <a:cubicBezTo>
                    <a:pt x="183" y="1"/>
                    <a:pt x="85" y="1"/>
                    <a:pt x="28" y="223"/>
                  </a:cubicBezTo>
                  <a:cubicBezTo>
                    <a:pt x="14" y="267"/>
                    <a:pt x="14" y="308"/>
                    <a:pt x="1" y="351"/>
                  </a:cubicBezTo>
                  <a:cubicBezTo>
                    <a:pt x="129" y="338"/>
                    <a:pt x="267" y="338"/>
                    <a:pt x="422" y="338"/>
                  </a:cubicBezTo>
                  <a:cubicBezTo>
                    <a:pt x="409" y="240"/>
                    <a:pt x="395" y="156"/>
                    <a:pt x="382" y="126"/>
                  </a:cubicBezTo>
                  <a:cubicBezTo>
                    <a:pt x="352" y="55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BF0A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565673" y="1607866"/>
              <a:ext cx="89385" cy="28284"/>
            </a:xfrm>
            <a:custGeom>
              <a:rect b="b" l="l" r="r" t="t"/>
              <a:pathLst>
                <a:path extrusionOk="0" h="156" w="493">
                  <a:moveTo>
                    <a:pt x="479" y="0"/>
                  </a:moveTo>
                  <a:cubicBezTo>
                    <a:pt x="324" y="17"/>
                    <a:pt x="169" y="17"/>
                    <a:pt x="31" y="31"/>
                  </a:cubicBezTo>
                  <a:cubicBezTo>
                    <a:pt x="17" y="71"/>
                    <a:pt x="1" y="115"/>
                    <a:pt x="1" y="155"/>
                  </a:cubicBezTo>
                  <a:cubicBezTo>
                    <a:pt x="156" y="142"/>
                    <a:pt x="324" y="142"/>
                    <a:pt x="493" y="128"/>
                  </a:cubicBezTo>
                  <a:cubicBezTo>
                    <a:pt x="493" y="84"/>
                    <a:pt x="493" y="44"/>
                    <a:pt x="479" y="0"/>
                  </a:cubicBezTo>
                  <a:close/>
                </a:path>
              </a:pathLst>
            </a:custGeom>
            <a:solidFill>
              <a:srgbClr val="9104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7680622" y="1302182"/>
              <a:ext cx="89385" cy="344303"/>
            </a:xfrm>
            <a:custGeom>
              <a:rect b="b" l="l" r="r" t="t"/>
              <a:pathLst>
                <a:path extrusionOk="0" h="1899" w="493">
                  <a:moveTo>
                    <a:pt x="196" y="1"/>
                  </a:moveTo>
                  <a:cubicBezTo>
                    <a:pt x="196" y="1"/>
                    <a:pt x="125" y="1"/>
                    <a:pt x="0" y="17"/>
                  </a:cubicBezTo>
                  <a:lnTo>
                    <a:pt x="0" y="1899"/>
                  </a:lnTo>
                  <a:lnTo>
                    <a:pt x="493" y="1899"/>
                  </a:lnTo>
                  <a:lnTo>
                    <a:pt x="493" y="17"/>
                  </a:lnTo>
                  <a:cubicBezTo>
                    <a:pt x="378" y="1"/>
                    <a:pt x="294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7326710" y="1567435"/>
              <a:ext cx="797209" cy="651800"/>
            </a:xfrm>
            <a:custGeom>
              <a:rect b="b" l="l" r="r" t="t"/>
              <a:pathLst>
                <a:path extrusionOk="0" h="3595" w="4397">
                  <a:moveTo>
                    <a:pt x="2134" y="223"/>
                  </a:moveTo>
                  <a:lnTo>
                    <a:pt x="2134" y="351"/>
                  </a:lnTo>
                  <a:cubicBezTo>
                    <a:pt x="1433" y="351"/>
                    <a:pt x="729" y="409"/>
                    <a:pt x="337" y="520"/>
                  </a:cubicBezTo>
                  <a:cubicBezTo>
                    <a:pt x="337" y="476"/>
                    <a:pt x="324" y="449"/>
                    <a:pt x="324" y="409"/>
                  </a:cubicBezTo>
                  <a:cubicBezTo>
                    <a:pt x="675" y="294"/>
                    <a:pt x="1389" y="223"/>
                    <a:pt x="2134" y="223"/>
                  </a:cubicBezTo>
                  <a:close/>
                  <a:moveTo>
                    <a:pt x="2276" y="223"/>
                  </a:moveTo>
                  <a:cubicBezTo>
                    <a:pt x="3004" y="223"/>
                    <a:pt x="3722" y="294"/>
                    <a:pt x="4086" y="409"/>
                  </a:cubicBezTo>
                  <a:cubicBezTo>
                    <a:pt x="4073" y="449"/>
                    <a:pt x="4073" y="476"/>
                    <a:pt x="4060" y="520"/>
                  </a:cubicBezTo>
                  <a:cubicBezTo>
                    <a:pt x="3665" y="409"/>
                    <a:pt x="2977" y="351"/>
                    <a:pt x="2276" y="351"/>
                  </a:cubicBezTo>
                  <a:lnTo>
                    <a:pt x="2276" y="223"/>
                  </a:lnTo>
                  <a:close/>
                  <a:moveTo>
                    <a:pt x="2197" y="495"/>
                  </a:moveTo>
                  <a:cubicBezTo>
                    <a:pt x="2921" y="495"/>
                    <a:pt x="3645" y="555"/>
                    <a:pt x="4033" y="675"/>
                  </a:cubicBezTo>
                  <a:cubicBezTo>
                    <a:pt x="3975" y="968"/>
                    <a:pt x="3891" y="1403"/>
                    <a:pt x="3793" y="1841"/>
                  </a:cubicBezTo>
                  <a:cubicBezTo>
                    <a:pt x="3638" y="1784"/>
                    <a:pt x="3470" y="1757"/>
                    <a:pt x="3328" y="1757"/>
                  </a:cubicBezTo>
                  <a:lnTo>
                    <a:pt x="3159" y="1757"/>
                  </a:lnTo>
                  <a:cubicBezTo>
                    <a:pt x="3159" y="1713"/>
                    <a:pt x="3132" y="1673"/>
                    <a:pt x="3089" y="1673"/>
                  </a:cubicBezTo>
                  <a:cubicBezTo>
                    <a:pt x="3048" y="1673"/>
                    <a:pt x="3021" y="1700"/>
                    <a:pt x="3004" y="1740"/>
                  </a:cubicBezTo>
                  <a:lnTo>
                    <a:pt x="3004" y="1757"/>
                  </a:lnTo>
                  <a:lnTo>
                    <a:pt x="1389" y="1757"/>
                  </a:lnTo>
                  <a:lnTo>
                    <a:pt x="1389" y="1740"/>
                  </a:lnTo>
                  <a:cubicBezTo>
                    <a:pt x="1389" y="1700"/>
                    <a:pt x="1349" y="1673"/>
                    <a:pt x="1305" y="1673"/>
                  </a:cubicBezTo>
                  <a:cubicBezTo>
                    <a:pt x="1278" y="1673"/>
                    <a:pt x="1234" y="1713"/>
                    <a:pt x="1251" y="1757"/>
                  </a:cubicBezTo>
                  <a:lnTo>
                    <a:pt x="1083" y="1757"/>
                  </a:lnTo>
                  <a:cubicBezTo>
                    <a:pt x="927" y="1757"/>
                    <a:pt x="759" y="1784"/>
                    <a:pt x="604" y="1841"/>
                  </a:cubicBezTo>
                  <a:cubicBezTo>
                    <a:pt x="520" y="1403"/>
                    <a:pt x="422" y="968"/>
                    <a:pt x="364" y="675"/>
                  </a:cubicBezTo>
                  <a:cubicBezTo>
                    <a:pt x="750" y="555"/>
                    <a:pt x="1474" y="495"/>
                    <a:pt x="2197" y="495"/>
                  </a:cubicBezTo>
                  <a:close/>
                  <a:moveTo>
                    <a:pt x="223" y="715"/>
                  </a:moveTo>
                  <a:cubicBezTo>
                    <a:pt x="280" y="1012"/>
                    <a:pt x="364" y="1447"/>
                    <a:pt x="462" y="1882"/>
                  </a:cubicBezTo>
                  <a:cubicBezTo>
                    <a:pt x="449" y="1882"/>
                    <a:pt x="435" y="1882"/>
                    <a:pt x="422" y="1895"/>
                  </a:cubicBezTo>
                  <a:cubicBezTo>
                    <a:pt x="364" y="1909"/>
                    <a:pt x="337" y="1926"/>
                    <a:pt x="294" y="1926"/>
                  </a:cubicBezTo>
                  <a:cubicBezTo>
                    <a:pt x="294" y="1926"/>
                    <a:pt x="280" y="1926"/>
                    <a:pt x="267" y="1909"/>
                  </a:cubicBezTo>
                  <a:cubicBezTo>
                    <a:pt x="155" y="1602"/>
                    <a:pt x="155" y="1221"/>
                    <a:pt x="182" y="968"/>
                  </a:cubicBezTo>
                  <a:cubicBezTo>
                    <a:pt x="196" y="871"/>
                    <a:pt x="196" y="786"/>
                    <a:pt x="209" y="715"/>
                  </a:cubicBezTo>
                  <a:close/>
                  <a:moveTo>
                    <a:pt x="4184" y="715"/>
                  </a:moveTo>
                  <a:cubicBezTo>
                    <a:pt x="4201" y="786"/>
                    <a:pt x="4215" y="871"/>
                    <a:pt x="4228" y="968"/>
                  </a:cubicBezTo>
                  <a:cubicBezTo>
                    <a:pt x="4242" y="1221"/>
                    <a:pt x="4242" y="1602"/>
                    <a:pt x="4130" y="1909"/>
                  </a:cubicBezTo>
                  <a:cubicBezTo>
                    <a:pt x="4130" y="1926"/>
                    <a:pt x="4117" y="1926"/>
                    <a:pt x="4100" y="1926"/>
                  </a:cubicBezTo>
                  <a:cubicBezTo>
                    <a:pt x="4073" y="1926"/>
                    <a:pt x="4033" y="1909"/>
                    <a:pt x="3989" y="1895"/>
                  </a:cubicBezTo>
                  <a:cubicBezTo>
                    <a:pt x="3975" y="1882"/>
                    <a:pt x="3962" y="1882"/>
                    <a:pt x="3931" y="1882"/>
                  </a:cubicBezTo>
                  <a:cubicBezTo>
                    <a:pt x="4033" y="1447"/>
                    <a:pt x="4117" y="1012"/>
                    <a:pt x="4171" y="715"/>
                  </a:cubicBezTo>
                  <a:close/>
                  <a:moveTo>
                    <a:pt x="493" y="2024"/>
                  </a:moveTo>
                  <a:cubicBezTo>
                    <a:pt x="506" y="2077"/>
                    <a:pt x="520" y="2135"/>
                    <a:pt x="533" y="2192"/>
                  </a:cubicBezTo>
                  <a:cubicBezTo>
                    <a:pt x="476" y="2219"/>
                    <a:pt x="422" y="2233"/>
                    <a:pt x="364" y="2233"/>
                  </a:cubicBezTo>
                  <a:lnTo>
                    <a:pt x="364" y="2064"/>
                  </a:lnTo>
                  <a:cubicBezTo>
                    <a:pt x="391" y="2050"/>
                    <a:pt x="422" y="2037"/>
                    <a:pt x="462" y="2037"/>
                  </a:cubicBezTo>
                  <a:cubicBezTo>
                    <a:pt x="476" y="2024"/>
                    <a:pt x="476" y="2024"/>
                    <a:pt x="493" y="2024"/>
                  </a:cubicBezTo>
                  <a:close/>
                  <a:moveTo>
                    <a:pt x="3904" y="2024"/>
                  </a:moveTo>
                  <a:cubicBezTo>
                    <a:pt x="3918" y="2024"/>
                    <a:pt x="3931" y="2024"/>
                    <a:pt x="3948" y="2037"/>
                  </a:cubicBezTo>
                  <a:cubicBezTo>
                    <a:pt x="3975" y="2037"/>
                    <a:pt x="4002" y="2050"/>
                    <a:pt x="4033" y="2064"/>
                  </a:cubicBezTo>
                  <a:lnTo>
                    <a:pt x="4033" y="2233"/>
                  </a:lnTo>
                  <a:cubicBezTo>
                    <a:pt x="3989" y="2233"/>
                    <a:pt x="3931" y="2219"/>
                    <a:pt x="3877" y="2192"/>
                  </a:cubicBezTo>
                  <a:cubicBezTo>
                    <a:pt x="3891" y="2135"/>
                    <a:pt x="3891" y="2077"/>
                    <a:pt x="3904" y="2024"/>
                  </a:cubicBezTo>
                  <a:close/>
                  <a:moveTo>
                    <a:pt x="560" y="2330"/>
                  </a:moveTo>
                  <a:cubicBezTo>
                    <a:pt x="644" y="2667"/>
                    <a:pt x="715" y="2978"/>
                    <a:pt x="786" y="3190"/>
                  </a:cubicBezTo>
                  <a:cubicBezTo>
                    <a:pt x="675" y="3133"/>
                    <a:pt x="604" y="3075"/>
                    <a:pt x="547" y="3035"/>
                  </a:cubicBezTo>
                  <a:cubicBezTo>
                    <a:pt x="378" y="2866"/>
                    <a:pt x="364" y="2711"/>
                    <a:pt x="364" y="2711"/>
                  </a:cubicBezTo>
                  <a:lnTo>
                    <a:pt x="364" y="2374"/>
                  </a:lnTo>
                  <a:cubicBezTo>
                    <a:pt x="422" y="2374"/>
                    <a:pt x="493" y="2361"/>
                    <a:pt x="560" y="2330"/>
                  </a:cubicBezTo>
                  <a:close/>
                  <a:moveTo>
                    <a:pt x="3834" y="2330"/>
                  </a:moveTo>
                  <a:cubicBezTo>
                    <a:pt x="3904" y="2361"/>
                    <a:pt x="3975" y="2374"/>
                    <a:pt x="4033" y="2374"/>
                  </a:cubicBezTo>
                  <a:lnTo>
                    <a:pt x="4033" y="2711"/>
                  </a:lnTo>
                  <a:cubicBezTo>
                    <a:pt x="4033" y="2725"/>
                    <a:pt x="4033" y="2880"/>
                    <a:pt x="3834" y="3035"/>
                  </a:cubicBezTo>
                  <a:cubicBezTo>
                    <a:pt x="3793" y="3089"/>
                    <a:pt x="3722" y="3133"/>
                    <a:pt x="3625" y="3190"/>
                  </a:cubicBezTo>
                  <a:cubicBezTo>
                    <a:pt x="3679" y="2978"/>
                    <a:pt x="3763" y="2667"/>
                    <a:pt x="3834" y="2330"/>
                  </a:cubicBezTo>
                  <a:close/>
                  <a:moveTo>
                    <a:pt x="1251" y="1895"/>
                  </a:moveTo>
                  <a:cubicBezTo>
                    <a:pt x="1278" y="2206"/>
                    <a:pt x="1362" y="2907"/>
                    <a:pt x="1558" y="3399"/>
                  </a:cubicBezTo>
                  <a:cubicBezTo>
                    <a:pt x="1305" y="3372"/>
                    <a:pt x="1123" y="3315"/>
                    <a:pt x="968" y="3257"/>
                  </a:cubicBezTo>
                  <a:cubicBezTo>
                    <a:pt x="884" y="3062"/>
                    <a:pt x="786" y="2667"/>
                    <a:pt x="688" y="2246"/>
                  </a:cubicBezTo>
                  <a:cubicBezTo>
                    <a:pt x="702" y="2219"/>
                    <a:pt x="702" y="2206"/>
                    <a:pt x="688" y="2179"/>
                  </a:cubicBezTo>
                  <a:lnTo>
                    <a:pt x="675" y="2179"/>
                  </a:lnTo>
                  <a:cubicBezTo>
                    <a:pt x="661" y="2108"/>
                    <a:pt x="644" y="2050"/>
                    <a:pt x="631" y="1980"/>
                  </a:cubicBezTo>
                  <a:cubicBezTo>
                    <a:pt x="786" y="1939"/>
                    <a:pt x="954" y="1895"/>
                    <a:pt x="1083" y="1895"/>
                  </a:cubicBezTo>
                  <a:close/>
                  <a:moveTo>
                    <a:pt x="3328" y="1895"/>
                  </a:moveTo>
                  <a:cubicBezTo>
                    <a:pt x="3456" y="1895"/>
                    <a:pt x="3625" y="1939"/>
                    <a:pt x="3763" y="1980"/>
                  </a:cubicBezTo>
                  <a:cubicBezTo>
                    <a:pt x="3749" y="2050"/>
                    <a:pt x="3736" y="2108"/>
                    <a:pt x="3722" y="2179"/>
                  </a:cubicBezTo>
                  <a:cubicBezTo>
                    <a:pt x="3709" y="2206"/>
                    <a:pt x="3709" y="2219"/>
                    <a:pt x="3709" y="2246"/>
                  </a:cubicBezTo>
                  <a:cubicBezTo>
                    <a:pt x="3611" y="2667"/>
                    <a:pt x="3510" y="3062"/>
                    <a:pt x="3443" y="3257"/>
                  </a:cubicBezTo>
                  <a:cubicBezTo>
                    <a:pt x="3287" y="3315"/>
                    <a:pt x="3089" y="3372"/>
                    <a:pt x="2853" y="3399"/>
                  </a:cubicBezTo>
                  <a:cubicBezTo>
                    <a:pt x="3035" y="2907"/>
                    <a:pt x="3119" y="2206"/>
                    <a:pt x="3146" y="1895"/>
                  </a:cubicBezTo>
                  <a:close/>
                  <a:moveTo>
                    <a:pt x="2991" y="1895"/>
                  </a:moveTo>
                  <a:cubicBezTo>
                    <a:pt x="2964" y="2219"/>
                    <a:pt x="2880" y="2951"/>
                    <a:pt x="2684" y="3413"/>
                  </a:cubicBezTo>
                  <a:cubicBezTo>
                    <a:pt x="2613" y="3413"/>
                    <a:pt x="2542" y="3426"/>
                    <a:pt x="2472" y="3426"/>
                  </a:cubicBezTo>
                  <a:lnTo>
                    <a:pt x="1939" y="3426"/>
                  </a:lnTo>
                  <a:cubicBezTo>
                    <a:pt x="1868" y="3426"/>
                    <a:pt x="1797" y="3413"/>
                    <a:pt x="1727" y="3413"/>
                  </a:cubicBezTo>
                  <a:cubicBezTo>
                    <a:pt x="1531" y="2951"/>
                    <a:pt x="1433" y="2219"/>
                    <a:pt x="1403" y="1895"/>
                  </a:cubicBezTo>
                  <a:close/>
                  <a:moveTo>
                    <a:pt x="2205" y="1"/>
                  </a:moveTo>
                  <a:cubicBezTo>
                    <a:pt x="2161" y="1"/>
                    <a:pt x="2134" y="28"/>
                    <a:pt x="2134" y="71"/>
                  </a:cubicBezTo>
                  <a:cubicBezTo>
                    <a:pt x="1389" y="85"/>
                    <a:pt x="675" y="139"/>
                    <a:pt x="294" y="267"/>
                  </a:cubicBezTo>
                  <a:cubicBezTo>
                    <a:pt x="283" y="231"/>
                    <a:pt x="253" y="206"/>
                    <a:pt x="226" y="206"/>
                  </a:cubicBezTo>
                  <a:cubicBezTo>
                    <a:pt x="220" y="206"/>
                    <a:pt x="215" y="207"/>
                    <a:pt x="209" y="210"/>
                  </a:cubicBezTo>
                  <a:cubicBezTo>
                    <a:pt x="169" y="210"/>
                    <a:pt x="139" y="254"/>
                    <a:pt x="139" y="294"/>
                  </a:cubicBezTo>
                  <a:cubicBezTo>
                    <a:pt x="139" y="294"/>
                    <a:pt x="155" y="324"/>
                    <a:pt x="155" y="351"/>
                  </a:cubicBezTo>
                  <a:cubicBezTo>
                    <a:pt x="139" y="378"/>
                    <a:pt x="125" y="422"/>
                    <a:pt x="112" y="506"/>
                  </a:cubicBezTo>
                  <a:cubicBezTo>
                    <a:pt x="85" y="631"/>
                    <a:pt x="54" y="773"/>
                    <a:pt x="41" y="914"/>
                  </a:cubicBezTo>
                  <a:cubicBezTo>
                    <a:pt x="14" y="1194"/>
                    <a:pt x="0" y="1602"/>
                    <a:pt x="125" y="1966"/>
                  </a:cubicBezTo>
                  <a:cubicBezTo>
                    <a:pt x="155" y="2010"/>
                    <a:pt x="182" y="2037"/>
                    <a:pt x="223" y="2064"/>
                  </a:cubicBezTo>
                  <a:lnTo>
                    <a:pt x="223" y="2233"/>
                  </a:lnTo>
                  <a:cubicBezTo>
                    <a:pt x="209" y="2246"/>
                    <a:pt x="196" y="2263"/>
                    <a:pt x="196" y="2276"/>
                  </a:cubicBezTo>
                  <a:cubicBezTo>
                    <a:pt x="196" y="2303"/>
                    <a:pt x="196" y="2330"/>
                    <a:pt x="223" y="2361"/>
                  </a:cubicBezTo>
                  <a:lnTo>
                    <a:pt x="223" y="2711"/>
                  </a:lnTo>
                  <a:cubicBezTo>
                    <a:pt x="223" y="2738"/>
                    <a:pt x="240" y="3413"/>
                    <a:pt x="1629" y="3554"/>
                  </a:cubicBezTo>
                  <a:lnTo>
                    <a:pt x="1629" y="3568"/>
                  </a:lnTo>
                  <a:cubicBezTo>
                    <a:pt x="1642" y="3581"/>
                    <a:pt x="1673" y="3595"/>
                    <a:pt x="1700" y="3595"/>
                  </a:cubicBezTo>
                  <a:lnTo>
                    <a:pt x="1727" y="3595"/>
                  </a:lnTo>
                  <a:cubicBezTo>
                    <a:pt x="1740" y="3581"/>
                    <a:pt x="1757" y="3568"/>
                    <a:pt x="1770" y="3568"/>
                  </a:cubicBezTo>
                  <a:lnTo>
                    <a:pt x="2640" y="3568"/>
                  </a:lnTo>
                  <a:lnTo>
                    <a:pt x="2667" y="3595"/>
                  </a:lnTo>
                  <a:lnTo>
                    <a:pt x="2711" y="3595"/>
                  </a:lnTo>
                  <a:cubicBezTo>
                    <a:pt x="2738" y="3595"/>
                    <a:pt x="2751" y="3581"/>
                    <a:pt x="2768" y="3568"/>
                  </a:cubicBezTo>
                  <a:lnTo>
                    <a:pt x="2782" y="3554"/>
                  </a:lnTo>
                  <a:cubicBezTo>
                    <a:pt x="4171" y="3413"/>
                    <a:pt x="4184" y="2738"/>
                    <a:pt x="4184" y="2711"/>
                  </a:cubicBezTo>
                  <a:lnTo>
                    <a:pt x="4184" y="2361"/>
                  </a:lnTo>
                  <a:cubicBezTo>
                    <a:pt x="4201" y="2330"/>
                    <a:pt x="4215" y="2303"/>
                    <a:pt x="4201" y="2276"/>
                  </a:cubicBezTo>
                  <a:cubicBezTo>
                    <a:pt x="4201" y="2263"/>
                    <a:pt x="4184" y="2246"/>
                    <a:pt x="4184" y="2233"/>
                  </a:cubicBezTo>
                  <a:lnTo>
                    <a:pt x="4184" y="2064"/>
                  </a:lnTo>
                  <a:cubicBezTo>
                    <a:pt x="4215" y="2037"/>
                    <a:pt x="4255" y="2010"/>
                    <a:pt x="4269" y="1966"/>
                  </a:cubicBezTo>
                  <a:cubicBezTo>
                    <a:pt x="4397" y="1602"/>
                    <a:pt x="4397" y="1194"/>
                    <a:pt x="4370" y="914"/>
                  </a:cubicBezTo>
                  <a:cubicBezTo>
                    <a:pt x="4353" y="773"/>
                    <a:pt x="4326" y="631"/>
                    <a:pt x="4299" y="506"/>
                  </a:cubicBezTo>
                  <a:cubicBezTo>
                    <a:pt x="4285" y="422"/>
                    <a:pt x="4255" y="378"/>
                    <a:pt x="4242" y="351"/>
                  </a:cubicBezTo>
                  <a:cubicBezTo>
                    <a:pt x="4255" y="324"/>
                    <a:pt x="4255" y="294"/>
                    <a:pt x="4255" y="294"/>
                  </a:cubicBezTo>
                  <a:cubicBezTo>
                    <a:pt x="4269" y="254"/>
                    <a:pt x="4242" y="210"/>
                    <a:pt x="4201" y="210"/>
                  </a:cubicBezTo>
                  <a:cubicBezTo>
                    <a:pt x="4193" y="207"/>
                    <a:pt x="4186" y="206"/>
                    <a:pt x="4179" y="206"/>
                  </a:cubicBezTo>
                  <a:cubicBezTo>
                    <a:pt x="4144" y="206"/>
                    <a:pt x="4117" y="231"/>
                    <a:pt x="4117" y="267"/>
                  </a:cubicBezTo>
                  <a:cubicBezTo>
                    <a:pt x="3736" y="139"/>
                    <a:pt x="3004" y="85"/>
                    <a:pt x="2276" y="71"/>
                  </a:cubicBezTo>
                  <a:cubicBezTo>
                    <a:pt x="2276" y="28"/>
                    <a:pt x="2246" y="1"/>
                    <a:pt x="2205" y="1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7744261" y="1607866"/>
              <a:ext cx="23389" cy="181"/>
            </a:xfrm>
            <a:custGeom>
              <a:rect b="b" l="l" r="r" t="t"/>
              <a:pathLst>
                <a:path extrusionOk="0" h="1" w="129">
                  <a:moveTo>
                    <a:pt x="128" y="0"/>
                  </a:moveTo>
                  <a:lnTo>
                    <a:pt x="128" y="0"/>
                  </a:lnTo>
                  <a:lnTo>
                    <a:pt x="128" y="0"/>
                  </a:lnTo>
                  <a:close/>
                  <a:moveTo>
                    <a:pt x="111" y="0"/>
                  </a:moveTo>
                  <a:lnTo>
                    <a:pt x="128" y="0"/>
                  </a:lnTo>
                  <a:lnTo>
                    <a:pt x="111" y="0"/>
                  </a:lnTo>
                  <a:close/>
                  <a:moveTo>
                    <a:pt x="111" y="0"/>
                  </a:moveTo>
                  <a:lnTo>
                    <a:pt x="111" y="0"/>
                  </a:lnTo>
                  <a:lnTo>
                    <a:pt x="111" y="0"/>
                  </a:lnTo>
                  <a:close/>
                  <a:moveTo>
                    <a:pt x="98" y="0"/>
                  </a:move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84" y="0"/>
                  </a:moveTo>
                  <a:lnTo>
                    <a:pt x="98" y="0"/>
                  </a:lnTo>
                  <a:lnTo>
                    <a:pt x="84" y="0"/>
                  </a:lnTo>
                  <a:close/>
                  <a:moveTo>
                    <a:pt x="84" y="0"/>
                  </a:moveTo>
                  <a:lnTo>
                    <a:pt x="84" y="0"/>
                  </a:lnTo>
                  <a:lnTo>
                    <a:pt x="84" y="0"/>
                  </a:lnTo>
                  <a:close/>
                  <a:moveTo>
                    <a:pt x="71" y="0"/>
                  </a:moveTo>
                  <a:lnTo>
                    <a:pt x="84" y="0"/>
                  </a:lnTo>
                  <a:lnTo>
                    <a:pt x="71" y="0"/>
                  </a:lnTo>
                  <a:close/>
                  <a:moveTo>
                    <a:pt x="71" y="0"/>
                  </a:moveTo>
                  <a:lnTo>
                    <a:pt x="71" y="0"/>
                  </a:lnTo>
                  <a:lnTo>
                    <a:pt x="71" y="0"/>
                  </a:lnTo>
                  <a:close/>
                  <a:moveTo>
                    <a:pt x="57" y="0"/>
                  </a:moveTo>
                  <a:lnTo>
                    <a:pt x="57" y="0"/>
                  </a:lnTo>
                  <a:lnTo>
                    <a:pt x="57" y="0"/>
                  </a:lnTo>
                  <a:close/>
                  <a:moveTo>
                    <a:pt x="44" y="0"/>
                  </a:moveTo>
                  <a:lnTo>
                    <a:pt x="57" y="0"/>
                  </a:lnTo>
                  <a:lnTo>
                    <a:pt x="44" y="0"/>
                  </a:lnTo>
                  <a:close/>
                  <a:moveTo>
                    <a:pt x="44" y="0"/>
                  </a:moveTo>
                  <a:lnTo>
                    <a:pt x="44" y="0"/>
                  </a:lnTo>
                  <a:lnTo>
                    <a:pt x="44" y="0"/>
                  </a:lnTo>
                  <a:close/>
                  <a:moveTo>
                    <a:pt x="27" y="0"/>
                  </a:moveTo>
                  <a:lnTo>
                    <a:pt x="44" y="0"/>
                  </a:lnTo>
                  <a:lnTo>
                    <a:pt x="27" y="0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0" y="0"/>
                  </a:moveTo>
                  <a:lnTo>
                    <a:pt x="14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7769826" y="1607866"/>
              <a:ext cx="221558" cy="18493"/>
            </a:xfrm>
            <a:custGeom>
              <a:rect b="b" l="l" r="r" t="t"/>
              <a:pathLst>
                <a:path extrusionOk="0" h="102" w="1222">
                  <a:moveTo>
                    <a:pt x="618" y="31"/>
                  </a:moveTo>
                  <a:lnTo>
                    <a:pt x="618" y="31"/>
                  </a:lnTo>
                  <a:cubicBezTo>
                    <a:pt x="843" y="44"/>
                    <a:pt x="1039" y="58"/>
                    <a:pt x="1221" y="101"/>
                  </a:cubicBezTo>
                  <a:lnTo>
                    <a:pt x="1221" y="101"/>
                  </a:lnTo>
                  <a:cubicBezTo>
                    <a:pt x="1039" y="58"/>
                    <a:pt x="843" y="44"/>
                    <a:pt x="618" y="31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56" y="0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7506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991202" y="1626178"/>
              <a:ext cx="74155" cy="15411"/>
            </a:xfrm>
            <a:custGeom>
              <a:rect b="b" l="l" r="r" t="t"/>
              <a:pathLst>
                <a:path extrusionOk="0" h="85" w="409">
                  <a:moveTo>
                    <a:pt x="0" y="0"/>
                  </a:moveTo>
                  <a:lnTo>
                    <a:pt x="0" y="0"/>
                  </a:lnTo>
                  <a:cubicBezTo>
                    <a:pt x="155" y="14"/>
                    <a:pt x="297" y="41"/>
                    <a:pt x="408" y="85"/>
                  </a:cubicBezTo>
                  <a:lnTo>
                    <a:pt x="408" y="85"/>
                  </a:lnTo>
                  <a:cubicBezTo>
                    <a:pt x="297" y="41"/>
                    <a:pt x="155" y="14"/>
                    <a:pt x="0" y="0"/>
                  </a:cubicBezTo>
                  <a:close/>
                </a:path>
              </a:pathLst>
            </a:custGeom>
            <a:solidFill>
              <a:srgbClr val="790D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7797928" y="1607866"/>
              <a:ext cx="83945" cy="5621"/>
            </a:xfrm>
            <a:custGeom>
              <a:rect b="b" l="l" r="r" t="t"/>
              <a:pathLst>
                <a:path extrusionOk="0" h="31" w="463">
                  <a:moveTo>
                    <a:pt x="1" y="0"/>
                  </a:moveTo>
                  <a:lnTo>
                    <a:pt x="1" y="0"/>
                  </a:lnTo>
                  <a:cubicBezTo>
                    <a:pt x="152" y="17"/>
                    <a:pt x="308" y="17"/>
                    <a:pt x="463" y="31"/>
                  </a:cubicBezTo>
                  <a:lnTo>
                    <a:pt x="463" y="31"/>
                  </a:lnTo>
                  <a:cubicBezTo>
                    <a:pt x="308" y="17"/>
                    <a:pt x="152" y="17"/>
                    <a:pt x="1" y="0"/>
                  </a:cubicBezTo>
                  <a:close/>
                </a:path>
              </a:pathLst>
            </a:custGeom>
            <a:solidFill>
              <a:srgbClr val="5E0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7767469" y="1607866"/>
              <a:ext cx="2538" cy="181"/>
            </a:xfrm>
            <a:custGeom>
              <a:rect b="b" l="l" r="r" t="t"/>
              <a:pathLst>
                <a:path extrusionOk="0" h="1" w="14">
                  <a:moveTo>
                    <a:pt x="0" y="0"/>
                  </a:move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7739366" y="1590098"/>
              <a:ext cx="328348" cy="51491"/>
            </a:xfrm>
            <a:custGeom>
              <a:rect b="b" l="l" r="r" t="t"/>
              <a:pathLst>
                <a:path extrusionOk="0" h="284" w="1811">
                  <a:moveTo>
                    <a:pt x="0" y="0"/>
                  </a:moveTo>
                  <a:lnTo>
                    <a:pt x="0" y="98"/>
                  </a:lnTo>
                  <a:lnTo>
                    <a:pt x="324" y="98"/>
                  </a:lnTo>
                  <a:cubicBezTo>
                    <a:pt x="475" y="115"/>
                    <a:pt x="631" y="115"/>
                    <a:pt x="786" y="129"/>
                  </a:cubicBezTo>
                  <a:cubicBezTo>
                    <a:pt x="1011" y="142"/>
                    <a:pt x="1207" y="156"/>
                    <a:pt x="1389" y="199"/>
                  </a:cubicBezTo>
                  <a:cubicBezTo>
                    <a:pt x="1544" y="213"/>
                    <a:pt x="1686" y="240"/>
                    <a:pt x="1797" y="284"/>
                  </a:cubicBezTo>
                  <a:cubicBezTo>
                    <a:pt x="1797" y="253"/>
                    <a:pt x="1810" y="226"/>
                    <a:pt x="1810" y="199"/>
                  </a:cubicBezTo>
                  <a:cubicBezTo>
                    <a:pt x="1446" y="71"/>
                    <a:pt x="728" y="1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7682979" y="1607866"/>
              <a:ext cx="25927" cy="181"/>
            </a:xfrm>
            <a:custGeom>
              <a:rect b="b" l="l" r="r" t="t"/>
              <a:pathLst>
                <a:path extrusionOk="0" h="1" w="14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4" y="0"/>
                  </a:moveTo>
                  <a:lnTo>
                    <a:pt x="1" y="0"/>
                  </a:lnTo>
                  <a:lnTo>
                    <a:pt x="14" y="0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28" y="0"/>
                  </a:moveTo>
                  <a:lnTo>
                    <a:pt x="14" y="0"/>
                  </a:lnTo>
                  <a:lnTo>
                    <a:pt x="28" y="0"/>
                  </a:lnTo>
                  <a:close/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close/>
                  <a:moveTo>
                    <a:pt x="45" y="0"/>
                  </a:moveTo>
                  <a:lnTo>
                    <a:pt x="45" y="0"/>
                  </a:lnTo>
                  <a:lnTo>
                    <a:pt x="45" y="0"/>
                  </a:lnTo>
                  <a:close/>
                  <a:moveTo>
                    <a:pt x="58" y="0"/>
                  </a:moveTo>
                  <a:lnTo>
                    <a:pt x="58" y="0"/>
                  </a:lnTo>
                  <a:lnTo>
                    <a:pt x="58" y="0"/>
                  </a:lnTo>
                  <a:close/>
                  <a:moveTo>
                    <a:pt x="58" y="0"/>
                  </a:moveTo>
                  <a:lnTo>
                    <a:pt x="58" y="0"/>
                  </a:lnTo>
                  <a:lnTo>
                    <a:pt x="58" y="0"/>
                  </a:lnTo>
                  <a:close/>
                  <a:moveTo>
                    <a:pt x="72" y="0"/>
                  </a:moveTo>
                  <a:lnTo>
                    <a:pt x="72" y="0"/>
                  </a:lnTo>
                  <a:lnTo>
                    <a:pt x="72" y="0"/>
                  </a:lnTo>
                  <a:close/>
                  <a:moveTo>
                    <a:pt x="72" y="0"/>
                  </a:moveTo>
                  <a:lnTo>
                    <a:pt x="72" y="0"/>
                  </a:lnTo>
                  <a:lnTo>
                    <a:pt x="72" y="0"/>
                  </a:lnTo>
                  <a:close/>
                  <a:moveTo>
                    <a:pt x="85" y="0"/>
                  </a:moveTo>
                  <a:lnTo>
                    <a:pt x="85" y="0"/>
                  </a:lnTo>
                  <a:lnTo>
                    <a:pt x="85" y="0"/>
                  </a:lnTo>
                  <a:close/>
                  <a:moveTo>
                    <a:pt x="99" y="0"/>
                  </a:moveTo>
                  <a:lnTo>
                    <a:pt x="85" y="0"/>
                  </a:lnTo>
                  <a:lnTo>
                    <a:pt x="99" y="0"/>
                  </a:lnTo>
                  <a:close/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close/>
                  <a:moveTo>
                    <a:pt x="112" y="0"/>
                  </a:moveTo>
                  <a:lnTo>
                    <a:pt x="99" y="0"/>
                  </a:lnTo>
                  <a:lnTo>
                    <a:pt x="112" y="0"/>
                  </a:lnTo>
                  <a:close/>
                  <a:moveTo>
                    <a:pt x="112" y="0"/>
                  </a:moveTo>
                  <a:lnTo>
                    <a:pt x="112" y="0"/>
                  </a:lnTo>
                  <a:lnTo>
                    <a:pt x="112" y="0"/>
                  </a:lnTo>
                  <a:close/>
                  <a:moveTo>
                    <a:pt x="129" y="0"/>
                  </a:moveTo>
                  <a:lnTo>
                    <a:pt x="129" y="0"/>
                  </a:lnTo>
                  <a:lnTo>
                    <a:pt x="129" y="0"/>
                  </a:lnTo>
                  <a:close/>
                  <a:moveTo>
                    <a:pt x="142" y="0"/>
                  </a:moveTo>
                  <a:lnTo>
                    <a:pt x="129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680622" y="1607866"/>
              <a:ext cx="181" cy="18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06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680622" y="1607866"/>
              <a:ext cx="181" cy="181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458702" y="1607866"/>
              <a:ext cx="222102" cy="18493"/>
            </a:xfrm>
            <a:custGeom>
              <a:rect b="b" l="l" r="r" t="t"/>
              <a:pathLst>
                <a:path extrusionOk="0" h="102" w="1225">
                  <a:moveTo>
                    <a:pt x="621" y="31"/>
                  </a:moveTo>
                  <a:cubicBezTo>
                    <a:pt x="395" y="44"/>
                    <a:pt x="186" y="58"/>
                    <a:pt x="1" y="101"/>
                  </a:cubicBezTo>
                  <a:lnTo>
                    <a:pt x="1" y="101"/>
                  </a:lnTo>
                  <a:cubicBezTo>
                    <a:pt x="186" y="58"/>
                    <a:pt x="395" y="44"/>
                    <a:pt x="621" y="31"/>
                  </a:cubicBezTo>
                  <a:lnTo>
                    <a:pt x="621" y="31"/>
                  </a:lnTo>
                  <a:close/>
                  <a:moveTo>
                    <a:pt x="1197" y="0"/>
                  </a:moveTo>
                  <a:lnTo>
                    <a:pt x="1069" y="0"/>
                  </a:lnTo>
                  <a:lnTo>
                    <a:pt x="1069" y="0"/>
                  </a:lnTo>
                  <a:lnTo>
                    <a:pt x="1197" y="0"/>
                  </a:lnTo>
                  <a:close/>
                  <a:moveTo>
                    <a:pt x="1211" y="0"/>
                  </a:moveTo>
                  <a:lnTo>
                    <a:pt x="1197" y="0"/>
                  </a:lnTo>
                  <a:lnTo>
                    <a:pt x="1211" y="0"/>
                  </a:lnTo>
                  <a:close/>
                  <a:moveTo>
                    <a:pt x="1211" y="0"/>
                  </a:moveTo>
                  <a:lnTo>
                    <a:pt x="1211" y="0"/>
                  </a:lnTo>
                  <a:lnTo>
                    <a:pt x="1211" y="0"/>
                  </a:lnTo>
                  <a:close/>
                  <a:moveTo>
                    <a:pt x="1224" y="0"/>
                  </a:moveTo>
                  <a:lnTo>
                    <a:pt x="1211" y="0"/>
                  </a:lnTo>
                  <a:close/>
                </a:path>
              </a:pathLst>
            </a:custGeom>
            <a:solidFill>
              <a:srgbClr val="7506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7387811" y="1626178"/>
              <a:ext cx="71073" cy="15411"/>
            </a:xfrm>
            <a:custGeom>
              <a:rect b="b" l="l" r="r" t="t"/>
              <a:pathLst>
                <a:path extrusionOk="0" h="85" w="392">
                  <a:moveTo>
                    <a:pt x="392" y="0"/>
                  </a:moveTo>
                  <a:cubicBezTo>
                    <a:pt x="240" y="14"/>
                    <a:pt x="98" y="41"/>
                    <a:pt x="0" y="85"/>
                  </a:cubicBezTo>
                  <a:lnTo>
                    <a:pt x="0" y="85"/>
                  </a:lnTo>
                  <a:cubicBezTo>
                    <a:pt x="98" y="41"/>
                    <a:pt x="240" y="14"/>
                    <a:pt x="392" y="0"/>
                  </a:cubicBezTo>
                  <a:close/>
                </a:path>
              </a:pathLst>
            </a:custGeom>
            <a:solidFill>
              <a:srgbClr val="790D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7571113" y="1607866"/>
              <a:ext cx="81588" cy="5621"/>
            </a:xfrm>
            <a:custGeom>
              <a:rect b="b" l="l" r="r" t="t"/>
              <a:pathLst>
                <a:path extrusionOk="0" h="31" w="450">
                  <a:moveTo>
                    <a:pt x="449" y="0"/>
                  </a:moveTo>
                  <a:cubicBezTo>
                    <a:pt x="294" y="17"/>
                    <a:pt x="139" y="17"/>
                    <a:pt x="1" y="31"/>
                  </a:cubicBezTo>
                  <a:lnTo>
                    <a:pt x="1" y="31"/>
                  </a:lnTo>
                  <a:cubicBezTo>
                    <a:pt x="139" y="17"/>
                    <a:pt x="294" y="17"/>
                    <a:pt x="449" y="0"/>
                  </a:cubicBezTo>
                  <a:close/>
                </a:path>
              </a:pathLst>
            </a:custGeom>
            <a:solidFill>
              <a:srgbClr val="5E0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7385454" y="1590098"/>
              <a:ext cx="328348" cy="51491"/>
            </a:xfrm>
            <a:custGeom>
              <a:rect b="b" l="l" r="r" t="t"/>
              <a:pathLst>
                <a:path extrusionOk="0" h="284" w="1811">
                  <a:moveTo>
                    <a:pt x="1810" y="0"/>
                  </a:moveTo>
                  <a:cubicBezTo>
                    <a:pt x="1065" y="14"/>
                    <a:pt x="351" y="71"/>
                    <a:pt x="0" y="199"/>
                  </a:cubicBezTo>
                  <a:cubicBezTo>
                    <a:pt x="0" y="226"/>
                    <a:pt x="0" y="253"/>
                    <a:pt x="13" y="284"/>
                  </a:cubicBezTo>
                  <a:cubicBezTo>
                    <a:pt x="111" y="240"/>
                    <a:pt x="253" y="213"/>
                    <a:pt x="405" y="199"/>
                  </a:cubicBezTo>
                  <a:cubicBezTo>
                    <a:pt x="590" y="156"/>
                    <a:pt x="799" y="142"/>
                    <a:pt x="1025" y="129"/>
                  </a:cubicBezTo>
                  <a:cubicBezTo>
                    <a:pt x="1163" y="115"/>
                    <a:pt x="1318" y="115"/>
                    <a:pt x="1473" y="98"/>
                  </a:cubicBezTo>
                  <a:lnTo>
                    <a:pt x="1810" y="98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7502034" y="1656638"/>
              <a:ext cx="445835" cy="12510"/>
            </a:xfrm>
            <a:custGeom>
              <a:rect b="b" l="l" r="r" t="t"/>
              <a:pathLst>
                <a:path extrusionOk="0" h="69" w="2459">
                  <a:moveTo>
                    <a:pt x="1238" y="1"/>
                  </a:moveTo>
                  <a:cubicBezTo>
                    <a:pt x="803" y="1"/>
                    <a:pt x="368" y="28"/>
                    <a:pt x="1" y="68"/>
                  </a:cubicBezTo>
                  <a:lnTo>
                    <a:pt x="1" y="68"/>
                  </a:lnTo>
                  <a:cubicBezTo>
                    <a:pt x="368" y="28"/>
                    <a:pt x="803" y="1"/>
                    <a:pt x="1238" y="1"/>
                  </a:cubicBezTo>
                  <a:cubicBezTo>
                    <a:pt x="1673" y="1"/>
                    <a:pt x="2108" y="28"/>
                    <a:pt x="2459" y="68"/>
                  </a:cubicBezTo>
                  <a:lnTo>
                    <a:pt x="2459" y="68"/>
                  </a:lnTo>
                  <a:cubicBezTo>
                    <a:pt x="2108" y="28"/>
                    <a:pt x="1673" y="1"/>
                    <a:pt x="1238" y="1"/>
                  </a:cubicBezTo>
                  <a:close/>
                </a:path>
              </a:pathLst>
            </a:custGeom>
            <a:solidFill>
              <a:srgbClr val="8951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456345" y="1668967"/>
              <a:ext cx="537395" cy="5621"/>
            </a:xfrm>
            <a:custGeom>
              <a:rect b="b" l="l" r="r" t="t"/>
              <a:pathLst>
                <a:path extrusionOk="0" h="31" w="2964">
                  <a:moveTo>
                    <a:pt x="253" y="0"/>
                  </a:moveTo>
                  <a:cubicBezTo>
                    <a:pt x="169" y="17"/>
                    <a:pt x="84" y="17"/>
                    <a:pt x="0" y="31"/>
                  </a:cubicBezTo>
                  <a:lnTo>
                    <a:pt x="0" y="31"/>
                  </a:lnTo>
                  <a:cubicBezTo>
                    <a:pt x="84" y="17"/>
                    <a:pt x="169" y="17"/>
                    <a:pt x="253" y="0"/>
                  </a:cubicBezTo>
                  <a:lnTo>
                    <a:pt x="253" y="0"/>
                  </a:lnTo>
                  <a:close/>
                  <a:moveTo>
                    <a:pt x="2711" y="0"/>
                  </a:moveTo>
                  <a:lnTo>
                    <a:pt x="2711" y="0"/>
                  </a:lnTo>
                  <a:cubicBezTo>
                    <a:pt x="2812" y="17"/>
                    <a:pt x="2896" y="17"/>
                    <a:pt x="2964" y="31"/>
                  </a:cubicBezTo>
                  <a:lnTo>
                    <a:pt x="2964" y="31"/>
                  </a:lnTo>
                  <a:cubicBezTo>
                    <a:pt x="2896" y="17"/>
                    <a:pt x="2812" y="17"/>
                    <a:pt x="2711" y="0"/>
                  </a:cubicBezTo>
                  <a:close/>
                </a:path>
              </a:pathLst>
            </a:custGeom>
            <a:solidFill>
              <a:srgbClr val="7506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395063" y="1674406"/>
              <a:ext cx="61463" cy="13054"/>
            </a:xfrm>
            <a:custGeom>
              <a:rect b="b" l="l" r="r" t="t"/>
              <a:pathLst>
                <a:path extrusionOk="0" h="72" w="339">
                  <a:moveTo>
                    <a:pt x="338" y="1"/>
                  </a:moveTo>
                  <a:cubicBezTo>
                    <a:pt x="213" y="28"/>
                    <a:pt x="99" y="41"/>
                    <a:pt x="1" y="71"/>
                  </a:cubicBezTo>
                  <a:lnTo>
                    <a:pt x="1" y="71"/>
                  </a:lnTo>
                  <a:cubicBezTo>
                    <a:pt x="99" y="41"/>
                    <a:pt x="213" y="28"/>
                    <a:pt x="338" y="1"/>
                  </a:cubicBezTo>
                  <a:close/>
                </a:path>
              </a:pathLst>
            </a:custGeom>
            <a:solidFill>
              <a:srgbClr val="790D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993559" y="1674406"/>
              <a:ext cx="61282" cy="13054"/>
            </a:xfrm>
            <a:custGeom>
              <a:rect b="b" l="l" r="r" t="t"/>
              <a:pathLst>
                <a:path extrusionOk="0" h="72" w="338">
                  <a:moveTo>
                    <a:pt x="1" y="1"/>
                  </a:moveTo>
                  <a:lnTo>
                    <a:pt x="1" y="1"/>
                  </a:lnTo>
                  <a:cubicBezTo>
                    <a:pt x="129" y="28"/>
                    <a:pt x="240" y="41"/>
                    <a:pt x="338" y="71"/>
                  </a:cubicBezTo>
                  <a:lnTo>
                    <a:pt x="338" y="71"/>
                  </a:lnTo>
                  <a:cubicBezTo>
                    <a:pt x="240" y="41"/>
                    <a:pt x="129" y="28"/>
                    <a:pt x="1" y="1"/>
                  </a:cubicBezTo>
                  <a:close/>
                </a:path>
              </a:pathLst>
            </a:custGeom>
            <a:solidFill>
              <a:srgbClr val="790D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392706" y="1641408"/>
              <a:ext cx="665217" cy="46052"/>
            </a:xfrm>
            <a:custGeom>
              <a:rect b="b" l="l" r="r" t="t"/>
              <a:pathLst>
                <a:path extrusionOk="0" h="254" w="3669">
                  <a:moveTo>
                    <a:pt x="1841" y="1"/>
                  </a:moveTo>
                  <a:cubicBezTo>
                    <a:pt x="1110" y="1"/>
                    <a:pt x="395" y="55"/>
                    <a:pt x="0" y="169"/>
                  </a:cubicBezTo>
                  <a:cubicBezTo>
                    <a:pt x="14" y="196"/>
                    <a:pt x="14" y="223"/>
                    <a:pt x="14" y="253"/>
                  </a:cubicBezTo>
                  <a:cubicBezTo>
                    <a:pt x="112" y="223"/>
                    <a:pt x="226" y="210"/>
                    <a:pt x="351" y="183"/>
                  </a:cubicBezTo>
                  <a:cubicBezTo>
                    <a:pt x="435" y="169"/>
                    <a:pt x="520" y="169"/>
                    <a:pt x="604" y="152"/>
                  </a:cubicBezTo>
                  <a:cubicBezTo>
                    <a:pt x="971" y="112"/>
                    <a:pt x="1406" y="85"/>
                    <a:pt x="1841" y="85"/>
                  </a:cubicBezTo>
                  <a:cubicBezTo>
                    <a:pt x="2276" y="85"/>
                    <a:pt x="2711" y="112"/>
                    <a:pt x="3062" y="152"/>
                  </a:cubicBezTo>
                  <a:cubicBezTo>
                    <a:pt x="3163" y="169"/>
                    <a:pt x="3247" y="169"/>
                    <a:pt x="3315" y="183"/>
                  </a:cubicBezTo>
                  <a:cubicBezTo>
                    <a:pt x="3443" y="210"/>
                    <a:pt x="3554" y="223"/>
                    <a:pt x="3652" y="253"/>
                  </a:cubicBezTo>
                  <a:cubicBezTo>
                    <a:pt x="3669" y="223"/>
                    <a:pt x="3669" y="196"/>
                    <a:pt x="3669" y="169"/>
                  </a:cubicBezTo>
                  <a:cubicBezTo>
                    <a:pt x="3288" y="55"/>
                    <a:pt x="2556" y="1"/>
                    <a:pt x="1841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8021662" y="1989881"/>
              <a:ext cx="181" cy="5621"/>
            </a:xfrm>
            <a:custGeom>
              <a:rect b="b" l="l" r="r" t="t"/>
              <a:pathLst>
                <a:path extrusionOk="0" h="31" w="1">
                  <a:moveTo>
                    <a:pt x="1" y="31"/>
                  </a:moveTo>
                  <a:lnTo>
                    <a:pt x="1" y="31"/>
                  </a:lnTo>
                  <a:lnTo>
                    <a:pt x="1" y="31"/>
                  </a:lnTo>
                  <a:close/>
                  <a:moveTo>
                    <a:pt x="1" y="0"/>
                  </a:moveTo>
                  <a:lnTo>
                    <a:pt x="1" y="17"/>
                  </a:lnTo>
                  <a:close/>
                </a:path>
              </a:pathLst>
            </a:custGeom>
            <a:solidFill>
              <a:srgbClr val="790D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7983769" y="1974651"/>
              <a:ext cx="74155" cy="152842"/>
            </a:xfrm>
            <a:custGeom>
              <a:rect b="b" l="l" r="r" t="t"/>
              <a:pathLst>
                <a:path extrusionOk="0" h="843" w="409">
                  <a:moveTo>
                    <a:pt x="210" y="0"/>
                  </a:moveTo>
                  <a:cubicBezTo>
                    <a:pt x="139" y="337"/>
                    <a:pt x="55" y="634"/>
                    <a:pt x="1" y="843"/>
                  </a:cubicBezTo>
                  <a:cubicBezTo>
                    <a:pt x="14" y="843"/>
                    <a:pt x="14" y="843"/>
                    <a:pt x="28" y="829"/>
                  </a:cubicBezTo>
                  <a:cubicBezTo>
                    <a:pt x="85" y="634"/>
                    <a:pt x="139" y="381"/>
                    <a:pt x="210" y="115"/>
                  </a:cubicBezTo>
                  <a:lnTo>
                    <a:pt x="210" y="101"/>
                  </a:lnTo>
                  <a:lnTo>
                    <a:pt x="210" y="84"/>
                  </a:lnTo>
                  <a:cubicBezTo>
                    <a:pt x="280" y="115"/>
                    <a:pt x="351" y="128"/>
                    <a:pt x="409" y="128"/>
                  </a:cubicBezTo>
                  <a:lnTo>
                    <a:pt x="409" y="44"/>
                  </a:lnTo>
                  <a:cubicBezTo>
                    <a:pt x="351" y="44"/>
                    <a:pt x="280" y="3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057742" y="1697069"/>
              <a:ext cx="25202" cy="128003"/>
            </a:xfrm>
            <a:custGeom>
              <a:rect b="b" l="l" r="r" t="t"/>
              <a:pathLst>
                <a:path extrusionOk="0" h="706" w="139">
                  <a:moveTo>
                    <a:pt x="139" y="0"/>
                  </a:moveTo>
                  <a:cubicBezTo>
                    <a:pt x="112" y="199"/>
                    <a:pt x="54" y="435"/>
                    <a:pt x="1" y="705"/>
                  </a:cubicBezTo>
                  <a:cubicBezTo>
                    <a:pt x="54" y="435"/>
                    <a:pt x="112" y="199"/>
                    <a:pt x="139" y="0"/>
                  </a:cubicBezTo>
                  <a:close/>
                </a:path>
              </a:pathLst>
            </a:custGeom>
            <a:solidFill>
              <a:srgbClr val="790D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8093278" y="1742940"/>
              <a:ext cx="181" cy="43514"/>
            </a:xfrm>
            <a:custGeom>
              <a:rect b="b" l="l" r="r" t="t"/>
              <a:pathLst>
                <a:path extrusionOk="0" h="240" w="1">
                  <a:moveTo>
                    <a:pt x="0" y="0"/>
                  </a:moveTo>
                  <a:lnTo>
                    <a:pt x="0" y="24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039430" y="1679301"/>
              <a:ext cx="56387" cy="214124"/>
            </a:xfrm>
            <a:custGeom>
              <a:rect b="b" l="l" r="r" t="t"/>
              <a:pathLst>
                <a:path extrusionOk="0" h="1181" w="311">
                  <a:moveTo>
                    <a:pt x="240" y="1"/>
                  </a:moveTo>
                  <a:cubicBezTo>
                    <a:pt x="186" y="311"/>
                    <a:pt x="102" y="746"/>
                    <a:pt x="0" y="1167"/>
                  </a:cubicBezTo>
                  <a:cubicBezTo>
                    <a:pt x="17" y="1167"/>
                    <a:pt x="17" y="1181"/>
                    <a:pt x="31" y="1181"/>
                  </a:cubicBezTo>
                  <a:cubicBezTo>
                    <a:pt x="58" y="1056"/>
                    <a:pt x="85" y="928"/>
                    <a:pt x="102" y="803"/>
                  </a:cubicBezTo>
                  <a:cubicBezTo>
                    <a:pt x="155" y="533"/>
                    <a:pt x="213" y="297"/>
                    <a:pt x="240" y="98"/>
                  </a:cubicBezTo>
                  <a:lnTo>
                    <a:pt x="253" y="98"/>
                  </a:lnTo>
                  <a:cubicBezTo>
                    <a:pt x="270" y="169"/>
                    <a:pt x="284" y="254"/>
                    <a:pt x="297" y="351"/>
                  </a:cubicBezTo>
                  <a:lnTo>
                    <a:pt x="297" y="591"/>
                  </a:lnTo>
                  <a:cubicBezTo>
                    <a:pt x="311" y="466"/>
                    <a:pt x="297" y="351"/>
                    <a:pt x="297" y="267"/>
                  </a:cubicBezTo>
                  <a:cubicBezTo>
                    <a:pt x="284" y="169"/>
                    <a:pt x="270" y="85"/>
                    <a:pt x="253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7580903" y="1895782"/>
              <a:ext cx="288098" cy="15411"/>
            </a:xfrm>
            <a:custGeom>
              <a:rect b="b" l="l" r="r" t="t"/>
              <a:pathLst>
                <a:path extrusionOk="0" h="85" w="1589">
                  <a:moveTo>
                    <a:pt x="1" y="0"/>
                  </a:moveTo>
                  <a:cubicBezTo>
                    <a:pt x="1" y="30"/>
                    <a:pt x="1" y="57"/>
                    <a:pt x="18" y="84"/>
                  </a:cubicBezTo>
                  <a:lnTo>
                    <a:pt x="1589" y="84"/>
                  </a:lnTo>
                  <a:lnTo>
                    <a:pt x="1589" y="0"/>
                  </a:ln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8031996" y="1944010"/>
              <a:ext cx="181" cy="5621"/>
            </a:xfrm>
            <a:custGeom>
              <a:rect b="b" l="l" r="r" t="t"/>
              <a:pathLst>
                <a:path extrusionOk="0" h="31" w="1">
                  <a:moveTo>
                    <a:pt x="1" y="0"/>
                  </a:moveTo>
                  <a:lnTo>
                    <a:pt x="1" y="31"/>
                  </a:lnTo>
                  <a:lnTo>
                    <a:pt x="1" y="31"/>
                  </a:lnTo>
                  <a:close/>
                </a:path>
              </a:pathLst>
            </a:custGeom>
            <a:solidFill>
              <a:srgbClr val="790D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8029639" y="1918990"/>
              <a:ext cx="28284" cy="30641"/>
            </a:xfrm>
            <a:custGeom>
              <a:rect b="b" l="l" r="r" t="t"/>
              <a:pathLst>
                <a:path extrusionOk="0" h="169" w="156">
                  <a:moveTo>
                    <a:pt x="27" y="0"/>
                  </a:moveTo>
                  <a:cubicBezTo>
                    <a:pt x="14" y="54"/>
                    <a:pt x="14" y="111"/>
                    <a:pt x="0" y="169"/>
                  </a:cubicBezTo>
                  <a:lnTo>
                    <a:pt x="14" y="169"/>
                  </a:lnTo>
                  <a:lnTo>
                    <a:pt x="14" y="138"/>
                  </a:lnTo>
                  <a:cubicBezTo>
                    <a:pt x="27" y="125"/>
                    <a:pt x="27" y="98"/>
                    <a:pt x="27" y="85"/>
                  </a:cubicBezTo>
                  <a:cubicBezTo>
                    <a:pt x="41" y="85"/>
                    <a:pt x="54" y="85"/>
                    <a:pt x="71" y="98"/>
                  </a:cubicBezTo>
                  <a:cubicBezTo>
                    <a:pt x="98" y="98"/>
                    <a:pt x="125" y="111"/>
                    <a:pt x="156" y="125"/>
                  </a:cubicBezTo>
                  <a:lnTo>
                    <a:pt x="156" y="27"/>
                  </a:lnTo>
                  <a:cubicBezTo>
                    <a:pt x="125" y="27"/>
                    <a:pt x="98" y="14"/>
                    <a:pt x="71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7929920" y="1911012"/>
              <a:ext cx="21032" cy="2538"/>
            </a:xfrm>
            <a:custGeom>
              <a:rect b="b" l="l" r="r" t="t"/>
              <a:pathLst>
                <a:path extrusionOk="0" h="14" w="116">
                  <a:moveTo>
                    <a:pt x="116" y="14"/>
                  </a:moveTo>
                  <a:lnTo>
                    <a:pt x="116" y="14"/>
                  </a:lnTo>
                  <a:lnTo>
                    <a:pt x="116" y="14"/>
                  </a:lnTo>
                  <a:close/>
                  <a:moveTo>
                    <a:pt x="116" y="14"/>
                  </a:moveTo>
                  <a:lnTo>
                    <a:pt x="116" y="14"/>
                  </a:lnTo>
                  <a:lnTo>
                    <a:pt x="116" y="14"/>
                  </a:lnTo>
                  <a:close/>
                  <a:moveTo>
                    <a:pt x="99" y="14"/>
                  </a:moveTo>
                  <a:lnTo>
                    <a:pt x="99" y="14"/>
                  </a:lnTo>
                  <a:lnTo>
                    <a:pt x="99" y="14"/>
                  </a:lnTo>
                  <a:close/>
                  <a:moveTo>
                    <a:pt x="99" y="0"/>
                  </a:moveTo>
                  <a:lnTo>
                    <a:pt x="99" y="0"/>
                  </a:lnTo>
                  <a:lnTo>
                    <a:pt x="99" y="0"/>
                  </a:lnTo>
                  <a:close/>
                  <a:moveTo>
                    <a:pt x="85" y="0"/>
                  </a:moveTo>
                  <a:lnTo>
                    <a:pt x="85" y="0"/>
                  </a:lnTo>
                  <a:lnTo>
                    <a:pt x="85" y="0"/>
                  </a:lnTo>
                  <a:close/>
                  <a:moveTo>
                    <a:pt x="85" y="0"/>
                  </a:moveTo>
                  <a:lnTo>
                    <a:pt x="85" y="0"/>
                  </a:lnTo>
                  <a:lnTo>
                    <a:pt x="85" y="0"/>
                  </a:lnTo>
                  <a:close/>
                  <a:moveTo>
                    <a:pt x="72" y="0"/>
                  </a:moveTo>
                  <a:lnTo>
                    <a:pt x="72" y="0"/>
                  </a:lnTo>
                  <a:lnTo>
                    <a:pt x="72" y="0"/>
                  </a:lnTo>
                  <a:close/>
                  <a:moveTo>
                    <a:pt x="72" y="0"/>
                  </a:moveTo>
                  <a:lnTo>
                    <a:pt x="72" y="0"/>
                  </a:lnTo>
                  <a:lnTo>
                    <a:pt x="72" y="0"/>
                  </a:lnTo>
                  <a:close/>
                  <a:moveTo>
                    <a:pt x="58" y="0"/>
                  </a:moveTo>
                  <a:lnTo>
                    <a:pt x="58" y="0"/>
                  </a:lnTo>
                  <a:lnTo>
                    <a:pt x="58" y="0"/>
                  </a:lnTo>
                  <a:close/>
                  <a:moveTo>
                    <a:pt x="58" y="0"/>
                  </a:moveTo>
                  <a:lnTo>
                    <a:pt x="58" y="0"/>
                  </a:lnTo>
                  <a:lnTo>
                    <a:pt x="58" y="0"/>
                  </a:lnTo>
                  <a:close/>
                  <a:moveTo>
                    <a:pt x="45" y="0"/>
                  </a:moveTo>
                  <a:lnTo>
                    <a:pt x="45" y="0"/>
                  </a:lnTo>
                  <a:lnTo>
                    <a:pt x="45" y="0"/>
                  </a:lnTo>
                  <a:close/>
                  <a:moveTo>
                    <a:pt x="45" y="0"/>
                  </a:moveTo>
                  <a:lnTo>
                    <a:pt x="45" y="0"/>
                  </a:lnTo>
                  <a:lnTo>
                    <a:pt x="45" y="0"/>
                  </a:lnTo>
                  <a:close/>
                  <a:moveTo>
                    <a:pt x="31" y="0"/>
                  </a:moveTo>
                  <a:lnTo>
                    <a:pt x="45" y="0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0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951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7966000" y="1916452"/>
              <a:ext cx="27740" cy="5077"/>
            </a:xfrm>
            <a:custGeom>
              <a:rect b="b" l="l" r="r" t="t"/>
              <a:pathLst>
                <a:path extrusionOk="0" h="28" w="153">
                  <a:moveTo>
                    <a:pt x="55" y="14"/>
                  </a:moveTo>
                  <a:cubicBezTo>
                    <a:pt x="99" y="14"/>
                    <a:pt x="126" y="28"/>
                    <a:pt x="153" y="28"/>
                  </a:cubicBezTo>
                  <a:lnTo>
                    <a:pt x="153" y="28"/>
                  </a:lnTo>
                  <a:cubicBezTo>
                    <a:pt x="126" y="28"/>
                    <a:pt x="99" y="14"/>
                    <a:pt x="55" y="14"/>
                  </a:cubicBezTo>
                  <a:close/>
                  <a:moveTo>
                    <a:pt x="55" y="1"/>
                  </a:moveTo>
                  <a:lnTo>
                    <a:pt x="55" y="14"/>
                  </a:lnTo>
                  <a:lnTo>
                    <a:pt x="55" y="1"/>
                  </a:lnTo>
                  <a:close/>
                  <a:moveTo>
                    <a:pt x="41" y="1"/>
                  </a:moveTo>
                  <a:lnTo>
                    <a:pt x="55" y="1"/>
                  </a:lnTo>
                  <a:lnTo>
                    <a:pt x="41" y="1"/>
                  </a:lnTo>
                  <a:close/>
                  <a:moveTo>
                    <a:pt x="41" y="1"/>
                  </a:moveTo>
                  <a:lnTo>
                    <a:pt x="41" y="1"/>
                  </a:lnTo>
                  <a:lnTo>
                    <a:pt x="41" y="1"/>
                  </a:lnTo>
                  <a:close/>
                  <a:moveTo>
                    <a:pt x="28" y="1"/>
                  </a:moveTo>
                  <a:lnTo>
                    <a:pt x="41" y="1"/>
                  </a:lnTo>
                  <a:lnTo>
                    <a:pt x="28" y="1"/>
                  </a:lnTo>
                  <a:close/>
                  <a:moveTo>
                    <a:pt x="28" y="1"/>
                  </a:moveTo>
                  <a:lnTo>
                    <a:pt x="28" y="1"/>
                  </a:lnTo>
                  <a:lnTo>
                    <a:pt x="28" y="1"/>
                  </a:lnTo>
                  <a:close/>
                  <a:moveTo>
                    <a:pt x="14" y="1"/>
                  </a:moveTo>
                  <a:lnTo>
                    <a:pt x="28" y="1"/>
                  </a:lnTo>
                  <a:lnTo>
                    <a:pt x="14" y="1"/>
                  </a:lnTo>
                  <a:close/>
                  <a:moveTo>
                    <a:pt x="14" y="1"/>
                  </a:moveTo>
                  <a:lnTo>
                    <a:pt x="14" y="1"/>
                  </a:lnTo>
                  <a:lnTo>
                    <a:pt x="14" y="1"/>
                  </a:lnTo>
                  <a:close/>
                  <a:moveTo>
                    <a:pt x="1" y="1"/>
                  </a:moveTo>
                  <a:lnTo>
                    <a:pt x="14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7993559" y="1921347"/>
              <a:ext cx="13054" cy="2720"/>
            </a:xfrm>
            <a:custGeom>
              <a:rect b="b" l="l" r="r" t="t"/>
              <a:pathLst>
                <a:path extrusionOk="0" h="15" w="72">
                  <a:moveTo>
                    <a:pt x="1" y="1"/>
                  </a:moveTo>
                  <a:lnTo>
                    <a:pt x="1" y="1"/>
                  </a:lnTo>
                  <a:cubicBezTo>
                    <a:pt x="31" y="14"/>
                    <a:pt x="44" y="14"/>
                    <a:pt x="71" y="14"/>
                  </a:cubicBezTo>
                  <a:lnTo>
                    <a:pt x="71" y="14"/>
                  </a:lnTo>
                  <a:cubicBezTo>
                    <a:pt x="44" y="14"/>
                    <a:pt x="31" y="14"/>
                    <a:pt x="1" y="1"/>
                  </a:cubicBezTo>
                  <a:close/>
                </a:path>
              </a:pathLst>
            </a:custGeom>
            <a:solidFill>
              <a:srgbClr val="4C81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7843799" y="1895782"/>
              <a:ext cx="165171" cy="270329"/>
            </a:xfrm>
            <a:custGeom>
              <a:rect b="b" l="l" r="r" t="t"/>
              <a:pathLst>
                <a:path extrusionOk="0" h="1491" w="911">
                  <a:moveTo>
                    <a:pt x="294" y="0"/>
                  </a:moveTo>
                  <a:cubicBezTo>
                    <a:pt x="267" y="297"/>
                    <a:pt x="183" y="998"/>
                    <a:pt x="1" y="1490"/>
                  </a:cubicBezTo>
                  <a:lnTo>
                    <a:pt x="28" y="1490"/>
                  </a:lnTo>
                  <a:cubicBezTo>
                    <a:pt x="196" y="1012"/>
                    <a:pt x="267" y="368"/>
                    <a:pt x="294" y="84"/>
                  </a:cubicBezTo>
                  <a:lnTo>
                    <a:pt x="574" y="84"/>
                  </a:lnTo>
                  <a:lnTo>
                    <a:pt x="574" y="98"/>
                  </a:lnTo>
                  <a:lnTo>
                    <a:pt x="591" y="98"/>
                  </a:lnTo>
                  <a:cubicBezTo>
                    <a:pt x="618" y="98"/>
                    <a:pt x="644" y="98"/>
                    <a:pt x="675" y="115"/>
                  </a:cubicBezTo>
                  <a:lnTo>
                    <a:pt x="729" y="115"/>
                  </a:lnTo>
                  <a:lnTo>
                    <a:pt x="729" y="128"/>
                  </a:lnTo>
                  <a:cubicBezTo>
                    <a:pt x="773" y="128"/>
                    <a:pt x="800" y="142"/>
                    <a:pt x="827" y="142"/>
                  </a:cubicBezTo>
                  <a:cubicBezTo>
                    <a:pt x="857" y="155"/>
                    <a:pt x="870" y="155"/>
                    <a:pt x="897" y="155"/>
                  </a:cubicBezTo>
                  <a:cubicBezTo>
                    <a:pt x="897" y="128"/>
                    <a:pt x="911" y="98"/>
                    <a:pt x="911" y="71"/>
                  </a:cubicBezTo>
                  <a:cubicBezTo>
                    <a:pt x="773" y="44"/>
                    <a:pt x="604" y="0"/>
                    <a:pt x="476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7499677" y="1911012"/>
              <a:ext cx="20306" cy="2538"/>
            </a:xfrm>
            <a:custGeom>
              <a:rect b="b" l="l" r="r" t="t"/>
              <a:pathLst>
                <a:path extrusionOk="0" h="14" w="112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close/>
                  <a:moveTo>
                    <a:pt x="14" y="14"/>
                  </a:moveTo>
                  <a:lnTo>
                    <a:pt x="14" y="14"/>
                  </a:lnTo>
                  <a:lnTo>
                    <a:pt x="14" y="14"/>
                  </a:lnTo>
                  <a:close/>
                  <a:moveTo>
                    <a:pt x="14" y="14"/>
                  </a:moveTo>
                  <a:lnTo>
                    <a:pt x="14" y="14"/>
                  </a:lnTo>
                  <a:lnTo>
                    <a:pt x="14" y="14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close/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close/>
                  <a:moveTo>
                    <a:pt x="44" y="0"/>
                  </a:moveTo>
                  <a:lnTo>
                    <a:pt x="44" y="0"/>
                  </a:lnTo>
                  <a:lnTo>
                    <a:pt x="44" y="0"/>
                  </a:lnTo>
                  <a:close/>
                  <a:moveTo>
                    <a:pt x="44" y="0"/>
                  </a:moveTo>
                  <a:lnTo>
                    <a:pt x="44" y="0"/>
                  </a:lnTo>
                  <a:lnTo>
                    <a:pt x="44" y="0"/>
                  </a:lnTo>
                  <a:close/>
                  <a:moveTo>
                    <a:pt x="58" y="0"/>
                  </a:moveTo>
                  <a:lnTo>
                    <a:pt x="58" y="0"/>
                  </a:lnTo>
                  <a:lnTo>
                    <a:pt x="58" y="0"/>
                  </a:lnTo>
                  <a:close/>
                  <a:moveTo>
                    <a:pt x="58" y="0"/>
                  </a:moveTo>
                  <a:lnTo>
                    <a:pt x="58" y="0"/>
                  </a:lnTo>
                  <a:lnTo>
                    <a:pt x="58" y="0"/>
                  </a:lnTo>
                  <a:close/>
                  <a:moveTo>
                    <a:pt x="71" y="0"/>
                  </a:moveTo>
                  <a:lnTo>
                    <a:pt x="71" y="0"/>
                  </a:lnTo>
                  <a:lnTo>
                    <a:pt x="71" y="0"/>
                  </a:lnTo>
                  <a:close/>
                  <a:moveTo>
                    <a:pt x="71" y="0"/>
                  </a:moveTo>
                  <a:lnTo>
                    <a:pt x="71" y="0"/>
                  </a:lnTo>
                  <a:lnTo>
                    <a:pt x="71" y="0"/>
                  </a:lnTo>
                  <a:close/>
                  <a:moveTo>
                    <a:pt x="85" y="0"/>
                  </a:moveTo>
                  <a:lnTo>
                    <a:pt x="71" y="0"/>
                  </a:lnTo>
                  <a:lnTo>
                    <a:pt x="85" y="0"/>
                  </a:lnTo>
                  <a:close/>
                  <a:moveTo>
                    <a:pt x="85" y="0"/>
                  </a:moveTo>
                  <a:lnTo>
                    <a:pt x="85" y="0"/>
                  </a:lnTo>
                  <a:lnTo>
                    <a:pt x="85" y="0"/>
                  </a:lnTo>
                  <a:close/>
                  <a:moveTo>
                    <a:pt x="98" y="0"/>
                  </a:moveTo>
                  <a:lnTo>
                    <a:pt x="85" y="0"/>
                  </a:lnTo>
                  <a:lnTo>
                    <a:pt x="98" y="0"/>
                  </a:lnTo>
                  <a:close/>
                  <a:moveTo>
                    <a:pt x="98" y="0"/>
                  </a:move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98" y="0"/>
                  </a:move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112" y="0"/>
                  </a:moveTo>
                  <a:lnTo>
                    <a:pt x="112" y="0"/>
                  </a:lnTo>
                  <a:lnTo>
                    <a:pt x="112" y="0"/>
                  </a:lnTo>
                  <a:close/>
                  <a:moveTo>
                    <a:pt x="112" y="0"/>
                  </a:moveTo>
                  <a:lnTo>
                    <a:pt x="112" y="0"/>
                  </a:lnTo>
                  <a:close/>
                </a:path>
              </a:pathLst>
            </a:custGeom>
            <a:solidFill>
              <a:srgbClr val="8951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7555883" y="1913369"/>
              <a:ext cx="181" cy="181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E6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7456345" y="1916452"/>
              <a:ext cx="25746" cy="5077"/>
            </a:xfrm>
            <a:custGeom>
              <a:rect b="b" l="l" r="r" t="t"/>
              <a:pathLst>
                <a:path extrusionOk="0" h="28" w="142">
                  <a:moveTo>
                    <a:pt x="84" y="14"/>
                  </a:moveTo>
                  <a:cubicBezTo>
                    <a:pt x="57" y="14"/>
                    <a:pt x="30" y="28"/>
                    <a:pt x="0" y="28"/>
                  </a:cubicBezTo>
                  <a:lnTo>
                    <a:pt x="0" y="28"/>
                  </a:lnTo>
                  <a:cubicBezTo>
                    <a:pt x="30" y="28"/>
                    <a:pt x="57" y="14"/>
                    <a:pt x="84" y="14"/>
                  </a:cubicBezTo>
                  <a:close/>
                  <a:moveTo>
                    <a:pt x="84" y="14"/>
                  </a:moveTo>
                  <a:lnTo>
                    <a:pt x="84" y="14"/>
                  </a:lnTo>
                  <a:lnTo>
                    <a:pt x="84" y="14"/>
                  </a:lnTo>
                  <a:close/>
                  <a:moveTo>
                    <a:pt x="98" y="14"/>
                  </a:moveTo>
                  <a:lnTo>
                    <a:pt x="84" y="14"/>
                  </a:lnTo>
                  <a:lnTo>
                    <a:pt x="98" y="14"/>
                  </a:lnTo>
                  <a:close/>
                  <a:moveTo>
                    <a:pt x="98" y="14"/>
                  </a:moveTo>
                  <a:lnTo>
                    <a:pt x="98" y="14"/>
                  </a:lnTo>
                  <a:lnTo>
                    <a:pt x="98" y="14"/>
                  </a:lnTo>
                  <a:close/>
                  <a:moveTo>
                    <a:pt x="115" y="1"/>
                  </a:moveTo>
                  <a:lnTo>
                    <a:pt x="98" y="1"/>
                  </a:lnTo>
                  <a:lnTo>
                    <a:pt x="115" y="1"/>
                  </a:lnTo>
                  <a:close/>
                  <a:moveTo>
                    <a:pt x="115" y="1"/>
                  </a:moveTo>
                  <a:lnTo>
                    <a:pt x="115" y="1"/>
                  </a:lnTo>
                  <a:lnTo>
                    <a:pt x="115" y="1"/>
                  </a:lnTo>
                  <a:close/>
                  <a:moveTo>
                    <a:pt x="128" y="1"/>
                  </a:moveTo>
                  <a:lnTo>
                    <a:pt x="115" y="1"/>
                  </a:lnTo>
                  <a:lnTo>
                    <a:pt x="128" y="1"/>
                  </a:lnTo>
                  <a:close/>
                  <a:moveTo>
                    <a:pt x="128" y="1"/>
                  </a:moveTo>
                  <a:lnTo>
                    <a:pt x="128" y="1"/>
                  </a:lnTo>
                  <a:lnTo>
                    <a:pt x="128" y="1"/>
                  </a:lnTo>
                  <a:close/>
                  <a:moveTo>
                    <a:pt x="128" y="1"/>
                  </a:moveTo>
                  <a:lnTo>
                    <a:pt x="128" y="1"/>
                  </a:lnTo>
                  <a:lnTo>
                    <a:pt x="128" y="1"/>
                  </a:lnTo>
                  <a:close/>
                  <a:moveTo>
                    <a:pt x="142" y="1"/>
                  </a:moveTo>
                  <a:lnTo>
                    <a:pt x="142" y="1"/>
                  </a:lnTo>
                  <a:lnTo>
                    <a:pt x="142" y="1"/>
                  </a:lnTo>
                  <a:close/>
                  <a:moveTo>
                    <a:pt x="142" y="1"/>
                  </a:moveTo>
                  <a:lnTo>
                    <a:pt x="142" y="1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7446554" y="1921347"/>
              <a:ext cx="9972" cy="2720"/>
            </a:xfrm>
            <a:custGeom>
              <a:rect b="b" l="l" r="r" t="t"/>
              <a:pathLst>
                <a:path extrusionOk="0" h="15" w="55">
                  <a:moveTo>
                    <a:pt x="54" y="1"/>
                  </a:moveTo>
                  <a:cubicBezTo>
                    <a:pt x="41" y="14"/>
                    <a:pt x="14" y="14"/>
                    <a:pt x="0" y="14"/>
                  </a:cubicBezTo>
                  <a:lnTo>
                    <a:pt x="0" y="14"/>
                  </a:lnTo>
                  <a:cubicBezTo>
                    <a:pt x="14" y="14"/>
                    <a:pt x="41" y="14"/>
                    <a:pt x="54" y="1"/>
                  </a:cubicBezTo>
                  <a:close/>
                </a:path>
              </a:pathLst>
            </a:custGeom>
            <a:solidFill>
              <a:srgbClr val="4C81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7563316" y="1982447"/>
              <a:ext cx="28284" cy="145046"/>
            </a:xfrm>
            <a:custGeom>
              <a:rect b="b" l="l" r="r" t="t"/>
              <a:pathLst>
                <a:path extrusionOk="0" h="800" w="156">
                  <a:moveTo>
                    <a:pt x="155" y="800"/>
                  </a:moveTo>
                  <a:lnTo>
                    <a:pt x="155" y="800"/>
                  </a:lnTo>
                  <a:lnTo>
                    <a:pt x="155" y="800"/>
                  </a:lnTo>
                  <a:close/>
                  <a:moveTo>
                    <a:pt x="155" y="786"/>
                  </a:moveTo>
                  <a:lnTo>
                    <a:pt x="155" y="786"/>
                  </a:lnTo>
                  <a:lnTo>
                    <a:pt x="155" y="786"/>
                  </a:lnTo>
                  <a:close/>
                  <a:moveTo>
                    <a:pt x="155" y="786"/>
                  </a:moveTo>
                  <a:lnTo>
                    <a:pt x="155" y="786"/>
                  </a:lnTo>
                  <a:lnTo>
                    <a:pt x="155" y="786"/>
                  </a:lnTo>
                  <a:close/>
                  <a:moveTo>
                    <a:pt x="155" y="786"/>
                  </a:moveTo>
                  <a:lnTo>
                    <a:pt x="155" y="786"/>
                  </a:lnTo>
                  <a:lnTo>
                    <a:pt x="155" y="786"/>
                  </a:lnTo>
                  <a:close/>
                  <a:moveTo>
                    <a:pt x="142" y="773"/>
                  </a:moveTo>
                  <a:lnTo>
                    <a:pt x="142" y="773"/>
                  </a:lnTo>
                  <a:lnTo>
                    <a:pt x="142" y="773"/>
                  </a:lnTo>
                  <a:close/>
                  <a:moveTo>
                    <a:pt x="142" y="773"/>
                  </a:moveTo>
                  <a:lnTo>
                    <a:pt x="142" y="773"/>
                  </a:lnTo>
                  <a:lnTo>
                    <a:pt x="142" y="773"/>
                  </a:lnTo>
                  <a:close/>
                  <a:moveTo>
                    <a:pt x="142" y="759"/>
                  </a:moveTo>
                  <a:lnTo>
                    <a:pt x="142" y="759"/>
                  </a:lnTo>
                  <a:lnTo>
                    <a:pt x="142" y="759"/>
                  </a:lnTo>
                  <a:close/>
                  <a:moveTo>
                    <a:pt x="142" y="759"/>
                  </a:moveTo>
                  <a:lnTo>
                    <a:pt x="142" y="759"/>
                  </a:lnTo>
                  <a:lnTo>
                    <a:pt x="142" y="759"/>
                  </a:lnTo>
                  <a:close/>
                  <a:moveTo>
                    <a:pt x="142" y="746"/>
                  </a:moveTo>
                  <a:lnTo>
                    <a:pt x="142" y="746"/>
                  </a:lnTo>
                  <a:lnTo>
                    <a:pt x="142" y="746"/>
                  </a:lnTo>
                  <a:close/>
                  <a:moveTo>
                    <a:pt x="142" y="746"/>
                  </a:moveTo>
                  <a:lnTo>
                    <a:pt x="142" y="746"/>
                  </a:lnTo>
                  <a:lnTo>
                    <a:pt x="142" y="746"/>
                  </a:lnTo>
                  <a:close/>
                  <a:moveTo>
                    <a:pt x="142" y="732"/>
                  </a:moveTo>
                  <a:lnTo>
                    <a:pt x="142" y="732"/>
                  </a:lnTo>
                  <a:lnTo>
                    <a:pt x="142" y="732"/>
                  </a:lnTo>
                  <a:close/>
                  <a:moveTo>
                    <a:pt x="128" y="716"/>
                  </a:moveTo>
                  <a:lnTo>
                    <a:pt x="142" y="732"/>
                  </a:lnTo>
                  <a:lnTo>
                    <a:pt x="128" y="716"/>
                  </a:lnTo>
                  <a:close/>
                  <a:moveTo>
                    <a:pt x="128" y="716"/>
                  </a:moveTo>
                  <a:lnTo>
                    <a:pt x="128" y="716"/>
                  </a:lnTo>
                  <a:lnTo>
                    <a:pt x="128" y="716"/>
                  </a:lnTo>
                  <a:close/>
                  <a:moveTo>
                    <a:pt x="128" y="702"/>
                  </a:moveTo>
                  <a:lnTo>
                    <a:pt x="128" y="716"/>
                  </a:lnTo>
                  <a:lnTo>
                    <a:pt x="128" y="702"/>
                  </a:lnTo>
                  <a:close/>
                  <a:moveTo>
                    <a:pt x="128" y="702"/>
                  </a:moveTo>
                  <a:lnTo>
                    <a:pt x="128" y="702"/>
                  </a:lnTo>
                  <a:lnTo>
                    <a:pt x="128" y="702"/>
                  </a:lnTo>
                  <a:close/>
                  <a:moveTo>
                    <a:pt x="128" y="689"/>
                  </a:moveTo>
                  <a:lnTo>
                    <a:pt x="128" y="702"/>
                  </a:lnTo>
                  <a:lnTo>
                    <a:pt x="128" y="689"/>
                  </a:lnTo>
                  <a:close/>
                  <a:moveTo>
                    <a:pt x="128" y="689"/>
                  </a:moveTo>
                  <a:lnTo>
                    <a:pt x="128" y="689"/>
                  </a:lnTo>
                  <a:lnTo>
                    <a:pt x="128" y="689"/>
                  </a:lnTo>
                  <a:close/>
                  <a:moveTo>
                    <a:pt x="14" y="112"/>
                  </a:moveTo>
                  <a:cubicBezTo>
                    <a:pt x="44" y="294"/>
                    <a:pt x="71" y="493"/>
                    <a:pt x="128" y="689"/>
                  </a:cubicBezTo>
                  <a:cubicBezTo>
                    <a:pt x="71" y="493"/>
                    <a:pt x="44" y="294"/>
                    <a:pt x="14" y="112"/>
                  </a:cubicBezTo>
                  <a:close/>
                  <a:moveTo>
                    <a:pt x="14" y="99"/>
                  </a:moveTo>
                  <a:lnTo>
                    <a:pt x="14" y="112"/>
                  </a:lnTo>
                  <a:lnTo>
                    <a:pt x="14" y="99"/>
                  </a:lnTo>
                  <a:close/>
                  <a:moveTo>
                    <a:pt x="14" y="85"/>
                  </a:moveTo>
                  <a:lnTo>
                    <a:pt x="14" y="99"/>
                  </a:lnTo>
                  <a:lnTo>
                    <a:pt x="14" y="85"/>
                  </a:lnTo>
                  <a:close/>
                  <a:moveTo>
                    <a:pt x="14" y="85"/>
                  </a:moveTo>
                  <a:lnTo>
                    <a:pt x="14" y="85"/>
                  </a:lnTo>
                  <a:lnTo>
                    <a:pt x="14" y="85"/>
                  </a:lnTo>
                  <a:close/>
                  <a:moveTo>
                    <a:pt x="14" y="85"/>
                  </a:moveTo>
                  <a:lnTo>
                    <a:pt x="14" y="85"/>
                  </a:lnTo>
                  <a:lnTo>
                    <a:pt x="14" y="85"/>
                  </a:lnTo>
                  <a:close/>
                  <a:moveTo>
                    <a:pt x="0" y="72"/>
                  </a:moveTo>
                  <a:lnTo>
                    <a:pt x="0" y="72"/>
                  </a:lnTo>
                  <a:lnTo>
                    <a:pt x="0" y="72"/>
                  </a:lnTo>
                  <a:close/>
                  <a:moveTo>
                    <a:pt x="0" y="72"/>
                  </a:moveTo>
                  <a:lnTo>
                    <a:pt x="0" y="72"/>
                  </a:lnTo>
                  <a:lnTo>
                    <a:pt x="0" y="72"/>
                  </a:lnTo>
                  <a:close/>
                  <a:moveTo>
                    <a:pt x="0" y="58"/>
                  </a:moveTo>
                  <a:lnTo>
                    <a:pt x="0" y="72"/>
                  </a:lnTo>
                  <a:lnTo>
                    <a:pt x="0" y="58"/>
                  </a:lnTo>
                  <a:close/>
                  <a:moveTo>
                    <a:pt x="0" y="41"/>
                  </a:moveTo>
                  <a:lnTo>
                    <a:pt x="0" y="58"/>
                  </a:lnTo>
                  <a:lnTo>
                    <a:pt x="0" y="41"/>
                  </a:lnTo>
                  <a:close/>
                  <a:moveTo>
                    <a:pt x="0" y="28"/>
                  </a:moveTo>
                  <a:lnTo>
                    <a:pt x="0" y="28"/>
                  </a:lnTo>
                  <a:lnTo>
                    <a:pt x="0" y="28"/>
                  </a:lnTo>
                  <a:close/>
                  <a:moveTo>
                    <a:pt x="0" y="14"/>
                  </a:moveTo>
                  <a:lnTo>
                    <a:pt x="0" y="28"/>
                  </a:lnTo>
                  <a:lnTo>
                    <a:pt x="0" y="14"/>
                  </a:lnTo>
                  <a:close/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E65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7440934" y="1895782"/>
              <a:ext cx="168253" cy="270329"/>
            </a:xfrm>
            <a:custGeom>
              <a:rect b="b" l="l" r="r" t="t"/>
              <a:pathLst>
                <a:path extrusionOk="0" h="1491" w="928">
                  <a:moveTo>
                    <a:pt x="630" y="87"/>
                  </a:moveTo>
                  <a:cubicBezTo>
                    <a:pt x="631" y="104"/>
                    <a:pt x="633" y="123"/>
                    <a:pt x="635" y="142"/>
                  </a:cubicBezTo>
                  <a:lnTo>
                    <a:pt x="635" y="142"/>
                  </a:lnTo>
                  <a:cubicBezTo>
                    <a:pt x="635" y="127"/>
                    <a:pt x="635" y="112"/>
                    <a:pt x="635" y="98"/>
                  </a:cubicBezTo>
                  <a:cubicBezTo>
                    <a:pt x="635" y="98"/>
                    <a:pt x="635" y="91"/>
                    <a:pt x="630" y="87"/>
                  </a:cubicBezTo>
                  <a:close/>
                  <a:moveTo>
                    <a:pt x="453" y="0"/>
                  </a:moveTo>
                  <a:cubicBezTo>
                    <a:pt x="324" y="0"/>
                    <a:pt x="156" y="44"/>
                    <a:pt x="1" y="71"/>
                  </a:cubicBezTo>
                  <a:cubicBezTo>
                    <a:pt x="14" y="98"/>
                    <a:pt x="14" y="128"/>
                    <a:pt x="31" y="155"/>
                  </a:cubicBezTo>
                  <a:cubicBezTo>
                    <a:pt x="45" y="155"/>
                    <a:pt x="72" y="155"/>
                    <a:pt x="85" y="142"/>
                  </a:cubicBezTo>
                  <a:cubicBezTo>
                    <a:pt x="115" y="142"/>
                    <a:pt x="142" y="128"/>
                    <a:pt x="169" y="128"/>
                  </a:cubicBezTo>
                  <a:lnTo>
                    <a:pt x="183" y="128"/>
                  </a:lnTo>
                  <a:lnTo>
                    <a:pt x="183" y="115"/>
                  </a:lnTo>
                  <a:lnTo>
                    <a:pt x="227" y="115"/>
                  </a:lnTo>
                  <a:cubicBezTo>
                    <a:pt x="267" y="98"/>
                    <a:pt x="297" y="98"/>
                    <a:pt x="324" y="98"/>
                  </a:cubicBezTo>
                  <a:lnTo>
                    <a:pt x="338" y="98"/>
                  </a:lnTo>
                  <a:cubicBezTo>
                    <a:pt x="351" y="98"/>
                    <a:pt x="351" y="98"/>
                    <a:pt x="351" y="84"/>
                  </a:cubicBezTo>
                  <a:lnTo>
                    <a:pt x="621" y="84"/>
                  </a:lnTo>
                  <a:cubicBezTo>
                    <a:pt x="625" y="84"/>
                    <a:pt x="628" y="85"/>
                    <a:pt x="630" y="87"/>
                  </a:cubicBezTo>
                  <a:lnTo>
                    <a:pt x="630" y="87"/>
                  </a:lnTo>
                  <a:cubicBezTo>
                    <a:pt x="626" y="55"/>
                    <a:pt x="624" y="26"/>
                    <a:pt x="621" y="0"/>
                  </a:cubicBezTo>
                  <a:close/>
                  <a:moveTo>
                    <a:pt x="635" y="142"/>
                  </a:moveTo>
                  <a:cubicBezTo>
                    <a:pt x="639" y="234"/>
                    <a:pt x="652" y="345"/>
                    <a:pt x="675" y="479"/>
                  </a:cubicBezTo>
                  <a:lnTo>
                    <a:pt x="675" y="492"/>
                  </a:lnTo>
                  <a:lnTo>
                    <a:pt x="675" y="506"/>
                  </a:lnTo>
                  <a:lnTo>
                    <a:pt x="675" y="519"/>
                  </a:lnTo>
                  <a:lnTo>
                    <a:pt x="675" y="536"/>
                  </a:lnTo>
                  <a:lnTo>
                    <a:pt x="675" y="550"/>
                  </a:lnTo>
                  <a:lnTo>
                    <a:pt x="689" y="563"/>
                  </a:lnTo>
                  <a:lnTo>
                    <a:pt x="689" y="577"/>
                  </a:lnTo>
                  <a:lnTo>
                    <a:pt x="689" y="590"/>
                  </a:lnTo>
                  <a:cubicBezTo>
                    <a:pt x="719" y="772"/>
                    <a:pt x="746" y="971"/>
                    <a:pt x="803" y="1167"/>
                  </a:cubicBezTo>
                  <a:lnTo>
                    <a:pt x="803" y="1180"/>
                  </a:lnTo>
                  <a:lnTo>
                    <a:pt x="803" y="1194"/>
                  </a:lnTo>
                  <a:lnTo>
                    <a:pt x="817" y="1210"/>
                  </a:lnTo>
                  <a:lnTo>
                    <a:pt x="817" y="1224"/>
                  </a:lnTo>
                  <a:lnTo>
                    <a:pt x="817" y="1237"/>
                  </a:lnTo>
                  <a:lnTo>
                    <a:pt x="817" y="1251"/>
                  </a:lnTo>
                  <a:cubicBezTo>
                    <a:pt x="817" y="1251"/>
                    <a:pt x="830" y="1251"/>
                    <a:pt x="830" y="1264"/>
                  </a:cubicBezTo>
                  <a:lnTo>
                    <a:pt x="830" y="1278"/>
                  </a:lnTo>
                  <a:cubicBezTo>
                    <a:pt x="844" y="1349"/>
                    <a:pt x="874" y="1419"/>
                    <a:pt x="901" y="1490"/>
                  </a:cubicBezTo>
                  <a:lnTo>
                    <a:pt x="928" y="1490"/>
                  </a:lnTo>
                  <a:cubicBezTo>
                    <a:pt x="759" y="1065"/>
                    <a:pt x="673" y="483"/>
                    <a:pt x="635" y="142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7428242" y="1989881"/>
              <a:ext cx="5621" cy="23389"/>
            </a:xfrm>
            <a:custGeom>
              <a:rect b="b" l="l" r="r" t="t"/>
              <a:pathLst>
                <a:path extrusionOk="0" h="129" w="31">
                  <a:moveTo>
                    <a:pt x="30" y="128"/>
                  </a:moveTo>
                  <a:lnTo>
                    <a:pt x="30" y="128"/>
                  </a:lnTo>
                  <a:lnTo>
                    <a:pt x="30" y="128"/>
                  </a:lnTo>
                  <a:close/>
                  <a:moveTo>
                    <a:pt x="30" y="115"/>
                  </a:moveTo>
                  <a:lnTo>
                    <a:pt x="30" y="115"/>
                  </a:lnTo>
                  <a:lnTo>
                    <a:pt x="30" y="115"/>
                  </a:lnTo>
                  <a:close/>
                  <a:moveTo>
                    <a:pt x="0" y="0"/>
                  </a:moveTo>
                  <a:cubicBezTo>
                    <a:pt x="17" y="44"/>
                    <a:pt x="17" y="71"/>
                    <a:pt x="30" y="115"/>
                  </a:cubicBezTo>
                  <a:cubicBezTo>
                    <a:pt x="17" y="71"/>
                    <a:pt x="17" y="44"/>
                    <a:pt x="0" y="0"/>
                  </a:cubicBezTo>
                  <a:close/>
                </a:path>
              </a:pathLst>
            </a:custGeom>
            <a:solidFill>
              <a:srgbClr val="790D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7392706" y="1974651"/>
              <a:ext cx="76512" cy="152842"/>
            </a:xfrm>
            <a:custGeom>
              <a:rect b="b" l="l" r="r" t="t"/>
              <a:pathLst>
                <a:path extrusionOk="0" h="843" w="422">
                  <a:moveTo>
                    <a:pt x="196" y="0"/>
                  </a:moveTo>
                  <a:cubicBezTo>
                    <a:pt x="129" y="30"/>
                    <a:pt x="58" y="44"/>
                    <a:pt x="0" y="44"/>
                  </a:cubicBezTo>
                  <a:lnTo>
                    <a:pt x="0" y="128"/>
                  </a:lnTo>
                  <a:cubicBezTo>
                    <a:pt x="58" y="128"/>
                    <a:pt x="129" y="115"/>
                    <a:pt x="196" y="84"/>
                  </a:cubicBezTo>
                  <a:cubicBezTo>
                    <a:pt x="213" y="128"/>
                    <a:pt x="213" y="155"/>
                    <a:pt x="226" y="199"/>
                  </a:cubicBezTo>
                  <a:lnTo>
                    <a:pt x="226" y="212"/>
                  </a:lnTo>
                  <a:cubicBezTo>
                    <a:pt x="280" y="438"/>
                    <a:pt x="338" y="661"/>
                    <a:pt x="381" y="829"/>
                  </a:cubicBezTo>
                  <a:cubicBezTo>
                    <a:pt x="395" y="843"/>
                    <a:pt x="408" y="843"/>
                    <a:pt x="422" y="843"/>
                  </a:cubicBezTo>
                  <a:cubicBezTo>
                    <a:pt x="351" y="634"/>
                    <a:pt x="280" y="337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7362065" y="1974651"/>
              <a:ext cx="5077" cy="20850"/>
            </a:xfrm>
            <a:custGeom>
              <a:rect b="b" l="l" r="r" t="t"/>
              <a:pathLst>
                <a:path extrusionOk="0" h="115" w="28">
                  <a:moveTo>
                    <a:pt x="14" y="0"/>
                  </a:moveTo>
                  <a:cubicBezTo>
                    <a:pt x="14" y="17"/>
                    <a:pt x="1" y="17"/>
                    <a:pt x="1" y="30"/>
                  </a:cubicBezTo>
                  <a:lnTo>
                    <a:pt x="1" y="57"/>
                  </a:lnTo>
                  <a:cubicBezTo>
                    <a:pt x="1" y="71"/>
                    <a:pt x="14" y="101"/>
                    <a:pt x="28" y="115"/>
                  </a:cubicBezTo>
                  <a:lnTo>
                    <a:pt x="28" y="1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7331605" y="1786273"/>
              <a:ext cx="17949" cy="137794"/>
            </a:xfrm>
            <a:custGeom>
              <a:rect b="b" l="l" r="r" t="t"/>
              <a:pathLst>
                <a:path extrusionOk="0" h="760" w="99">
                  <a:moveTo>
                    <a:pt x="98" y="746"/>
                  </a:moveTo>
                  <a:lnTo>
                    <a:pt x="98" y="759"/>
                  </a:lnTo>
                  <a:lnTo>
                    <a:pt x="98" y="746"/>
                  </a:lnTo>
                  <a:close/>
                  <a:moveTo>
                    <a:pt x="98" y="732"/>
                  </a:moveTo>
                  <a:lnTo>
                    <a:pt x="98" y="746"/>
                  </a:lnTo>
                  <a:lnTo>
                    <a:pt x="98" y="732"/>
                  </a:lnTo>
                  <a:close/>
                  <a:moveTo>
                    <a:pt x="98" y="732"/>
                  </a:moveTo>
                  <a:lnTo>
                    <a:pt x="98" y="732"/>
                  </a:lnTo>
                  <a:lnTo>
                    <a:pt x="98" y="732"/>
                  </a:lnTo>
                  <a:close/>
                  <a:moveTo>
                    <a:pt x="98" y="719"/>
                  </a:moveTo>
                  <a:lnTo>
                    <a:pt x="98" y="732"/>
                  </a:lnTo>
                  <a:lnTo>
                    <a:pt x="98" y="719"/>
                  </a:lnTo>
                  <a:close/>
                  <a:moveTo>
                    <a:pt x="85" y="702"/>
                  </a:moveTo>
                  <a:lnTo>
                    <a:pt x="98" y="719"/>
                  </a:lnTo>
                  <a:lnTo>
                    <a:pt x="85" y="702"/>
                  </a:lnTo>
                  <a:close/>
                  <a:moveTo>
                    <a:pt x="14" y="311"/>
                  </a:moveTo>
                  <a:cubicBezTo>
                    <a:pt x="27" y="449"/>
                    <a:pt x="44" y="577"/>
                    <a:pt x="85" y="702"/>
                  </a:cubicBezTo>
                  <a:cubicBezTo>
                    <a:pt x="44" y="577"/>
                    <a:pt x="27" y="449"/>
                    <a:pt x="14" y="311"/>
                  </a:cubicBezTo>
                  <a:close/>
                  <a:moveTo>
                    <a:pt x="0" y="297"/>
                  </a:moveTo>
                  <a:cubicBezTo>
                    <a:pt x="0" y="311"/>
                    <a:pt x="0" y="311"/>
                    <a:pt x="14" y="311"/>
                  </a:cubicBezTo>
                  <a:cubicBezTo>
                    <a:pt x="0" y="311"/>
                    <a:pt x="0" y="311"/>
                    <a:pt x="0" y="297"/>
                  </a:cubicBezTo>
                  <a:close/>
                  <a:moveTo>
                    <a:pt x="0" y="280"/>
                  </a:moveTo>
                  <a:lnTo>
                    <a:pt x="0" y="297"/>
                  </a:lnTo>
                  <a:lnTo>
                    <a:pt x="0" y="280"/>
                  </a:lnTo>
                  <a:close/>
                  <a:moveTo>
                    <a:pt x="0" y="280"/>
                  </a:moveTo>
                  <a:lnTo>
                    <a:pt x="0" y="280"/>
                  </a:lnTo>
                  <a:lnTo>
                    <a:pt x="0" y="280"/>
                  </a:lnTo>
                  <a:close/>
                  <a:moveTo>
                    <a:pt x="0" y="267"/>
                  </a:moveTo>
                  <a:lnTo>
                    <a:pt x="0" y="280"/>
                  </a:lnTo>
                  <a:lnTo>
                    <a:pt x="0" y="267"/>
                  </a:lnTo>
                  <a:close/>
                  <a:moveTo>
                    <a:pt x="0" y="267"/>
                  </a:moveTo>
                  <a:lnTo>
                    <a:pt x="0" y="267"/>
                  </a:lnTo>
                  <a:lnTo>
                    <a:pt x="0" y="267"/>
                  </a:lnTo>
                  <a:close/>
                  <a:moveTo>
                    <a:pt x="0" y="253"/>
                  </a:moveTo>
                  <a:lnTo>
                    <a:pt x="0" y="267"/>
                  </a:lnTo>
                  <a:lnTo>
                    <a:pt x="0" y="253"/>
                  </a:lnTo>
                  <a:close/>
                  <a:moveTo>
                    <a:pt x="0" y="240"/>
                  </a:moveTo>
                  <a:lnTo>
                    <a:pt x="0" y="253"/>
                  </a:lnTo>
                  <a:lnTo>
                    <a:pt x="0" y="240"/>
                  </a:lnTo>
                  <a:close/>
                  <a:moveTo>
                    <a:pt x="0" y="240"/>
                  </a:moveTo>
                  <a:lnTo>
                    <a:pt x="0" y="240"/>
                  </a:lnTo>
                  <a:lnTo>
                    <a:pt x="0" y="240"/>
                  </a:lnTo>
                  <a:close/>
                  <a:moveTo>
                    <a:pt x="0" y="227"/>
                  </a:moveTo>
                  <a:lnTo>
                    <a:pt x="0" y="240"/>
                  </a:lnTo>
                  <a:lnTo>
                    <a:pt x="0" y="227"/>
                  </a:lnTo>
                  <a:close/>
                  <a:moveTo>
                    <a:pt x="0" y="227"/>
                  </a:moveTo>
                  <a:lnTo>
                    <a:pt x="0" y="227"/>
                  </a:lnTo>
                  <a:lnTo>
                    <a:pt x="0" y="227"/>
                  </a:lnTo>
                  <a:close/>
                  <a:moveTo>
                    <a:pt x="0" y="213"/>
                  </a:moveTo>
                  <a:lnTo>
                    <a:pt x="0" y="213"/>
                  </a:lnTo>
                  <a:lnTo>
                    <a:pt x="0" y="213"/>
                  </a:lnTo>
                  <a:close/>
                  <a:moveTo>
                    <a:pt x="0" y="196"/>
                  </a:moveTo>
                  <a:lnTo>
                    <a:pt x="0" y="213"/>
                  </a:lnTo>
                  <a:lnTo>
                    <a:pt x="0" y="196"/>
                  </a:lnTo>
                  <a:close/>
                  <a:moveTo>
                    <a:pt x="0" y="196"/>
                  </a:moveTo>
                  <a:lnTo>
                    <a:pt x="0" y="196"/>
                  </a:lnTo>
                  <a:lnTo>
                    <a:pt x="0" y="196"/>
                  </a:lnTo>
                  <a:close/>
                  <a:moveTo>
                    <a:pt x="0" y="183"/>
                  </a:moveTo>
                  <a:lnTo>
                    <a:pt x="0" y="183"/>
                  </a:lnTo>
                  <a:lnTo>
                    <a:pt x="0" y="183"/>
                  </a:lnTo>
                  <a:close/>
                  <a:moveTo>
                    <a:pt x="0" y="183"/>
                  </a:moveTo>
                  <a:lnTo>
                    <a:pt x="0" y="183"/>
                  </a:lnTo>
                  <a:lnTo>
                    <a:pt x="0" y="183"/>
                  </a:lnTo>
                  <a:close/>
                  <a:moveTo>
                    <a:pt x="0" y="169"/>
                  </a:moveTo>
                  <a:lnTo>
                    <a:pt x="0" y="169"/>
                  </a:lnTo>
                  <a:lnTo>
                    <a:pt x="0" y="169"/>
                  </a:lnTo>
                  <a:close/>
                  <a:moveTo>
                    <a:pt x="0" y="156"/>
                  </a:moveTo>
                  <a:lnTo>
                    <a:pt x="0" y="169"/>
                  </a:lnTo>
                  <a:lnTo>
                    <a:pt x="0" y="156"/>
                  </a:lnTo>
                  <a:close/>
                  <a:moveTo>
                    <a:pt x="0" y="156"/>
                  </a:moveTo>
                  <a:lnTo>
                    <a:pt x="0" y="156"/>
                  </a:lnTo>
                  <a:lnTo>
                    <a:pt x="0" y="156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lnTo>
                    <a:pt x="0" y="142"/>
                  </a:lnTo>
                  <a:close/>
                  <a:moveTo>
                    <a:pt x="0" y="142"/>
                  </a:moveTo>
                  <a:lnTo>
                    <a:pt x="0" y="142"/>
                  </a:lnTo>
                  <a:lnTo>
                    <a:pt x="0" y="142"/>
                  </a:lnTo>
                  <a:close/>
                  <a:moveTo>
                    <a:pt x="0" y="129"/>
                  </a:moveTo>
                  <a:lnTo>
                    <a:pt x="0" y="129"/>
                  </a:lnTo>
                  <a:lnTo>
                    <a:pt x="0" y="129"/>
                  </a:lnTo>
                  <a:close/>
                  <a:moveTo>
                    <a:pt x="0" y="28"/>
                  </a:moveTo>
                  <a:lnTo>
                    <a:pt x="0" y="28"/>
                  </a:lnTo>
                  <a:lnTo>
                    <a:pt x="0" y="28"/>
                  </a:lnTo>
                  <a:close/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4F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7331605" y="1786273"/>
              <a:ext cx="35536" cy="155381"/>
            </a:xfrm>
            <a:custGeom>
              <a:rect b="b" l="l" r="r" t="t"/>
              <a:pathLst>
                <a:path extrusionOk="0" h="857" w="196">
                  <a:moveTo>
                    <a:pt x="0" y="1"/>
                  </a:moveTo>
                  <a:lnTo>
                    <a:pt x="0" y="14"/>
                  </a:lnTo>
                  <a:lnTo>
                    <a:pt x="0" y="28"/>
                  </a:lnTo>
                  <a:lnTo>
                    <a:pt x="0" y="129"/>
                  </a:lnTo>
                  <a:lnTo>
                    <a:pt x="0" y="142"/>
                  </a:lnTo>
                  <a:lnTo>
                    <a:pt x="0" y="156"/>
                  </a:lnTo>
                  <a:lnTo>
                    <a:pt x="0" y="169"/>
                  </a:lnTo>
                  <a:lnTo>
                    <a:pt x="0" y="183"/>
                  </a:lnTo>
                  <a:lnTo>
                    <a:pt x="0" y="196"/>
                  </a:lnTo>
                  <a:lnTo>
                    <a:pt x="0" y="213"/>
                  </a:lnTo>
                  <a:lnTo>
                    <a:pt x="0" y="227"/>
                  </a:lnTo>
                  <a:lnTo>
                    <a:pt x="0" y="240"/>
                  </a:lnTo>
                  <a:lnTo>
                    <a:pt x="0" y="253"/>
                  </a:lnTo>
                  <a:lnTo>
                    <a:pt x="0" y="267"/>
                  </a:lnTo>
                  <a:lnTo>
                    <a:pt x="0" y="280"/>
                  </a:lnTo>
                  <a:lnTo>
                    <a:pt x="0" y="297"/>
                  </a:lnTo>
                  <a:cubicBezTo>
                    <a:pt x="0" y="311"/>
                    <a:pt x="0" y="311"/>
                    <a:pt x="14" y="311"/>
                  </a:cubicBezTo>
                  <a:cubicBezTo>
                    <a:pt x="27" y="449"/>
                    <a:pt x="44" y="577"/>
                    <a:pt x="85" y="702"/>
                  </a:cubicBezTo>
                  <a:lnTo>
                    <a:pt x="98" y="719"/>
                  </a:lnTo>
                  <a:lnTo>
                    <a:pt x="98" y="732"/>
                  </a:lnTo>
                  <a:lnTo>
                    <a:pt x="98" y="746"/>
                  </a:lnTo>
                  <a:lnTo>
                    <a:pt x="98" y="759"/>
                  </a:lnTo>
                  <a:cubicBezTo>
                    <a:pt x="128" y="803"/>
                    <a:pt x="155" y="830"/>
                    <a:pt x="196" y="857"/>
                  </a:cubicBezTo>
                  <a:lnTo>
                    <a:pt x="196" y="759"/>
                  </a:lnTo>
                  <a:cubicBezTo>
                    <a:pt x="155" y="746"/>
                    <a:pt x="128" y="719"/>
                    <a:pt x="98" y="661"/>
                  </a:cubicBezTo>
                  <a:cubicBezTo>
                    <a:pt x="27" y="449"/>
                    <a:pt x="0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8100531" y="1786273"/>
              <a:ext cx="21032" cy="137794"/>
            </a:xfrm>
            <a:custGeom>
              <a:rect b="b" l="l" r="r" t="t"/>
              <a:pathLst>
                <a:path extrusionOk="0" h="760" w="116">
                  <a:moveTo>
                    <a:pt x="1" y="746"/>
                  </a:moveTo>
                  <a:lnTo>
                    <a:pt x="1" y="759"/>
                  </a:lnTo>
                  <a:lnTo>
                    <a:pt x="1" y="746"/>
                  </a:lnTo>
                  <a:close/>
                  <a:moveTo>
                    <a:pt x="1" y="746"/>
                  </a:moveTo>
                  <a:lnTo>
                    <a:pt x="1" y="746"/>
                  </a:lnTo>
                  <a:lnTo>
                    <a:pt x="1" y="746"/>
                  </a:lnTo>
                  <a:close/>
                  <a:moveTo>
                    <a:pt x="17" y="732"/>
                  </a:moveTo>
                  <a:lnTo>
                    <a:pt x="1" y="732"/>
                  </a:lnTo>
                  <a:lnTo>
                    <a:pt x="17" y="732"/>
                  </a:lnTo>
                  <a:close/>
                  <a:moveTo>
                    <a:pt x="17" y="719"/>
                  </a:moveTo>
                  <a:lnTo>
                    <a:pt x="17" y="732"/>
                  </a:lnTo>
                  <a:lnTo>
                    <a:pt x="17" y="719"/>
                  </a:lnTo>
                  <a:close/>
                  <a:moveTo>
                    <a:pt x="17" y="719"/>
                  </a:moveTo>
                  <a:lnTo>
                    <a:pt x="17" y="719"/>
                  </a:lnTo>
                  <a:lnTo>
                    <a:pt x="17" y="719"/>
                  </a:lnTo>
                  <a:close/>
                  <a:moveTo>
                    <a:pt x="17" y="702"/>
                  </a:moveTo>
                  <a:lnTo>
                    <a:pt x="17" y="702"/>
                  </a:lnTo>
                  <a:lnTo>
                    <a:pt x="17" y="702"/>
                  </a:lnTo>
                  <a:close/>
                  <a:moveTo>
                    <a:pt x="17" y="702"/>
                  </a:moveTo>
                  <a:lnTo>
                    <a:pt x="17" y="702"/>
                  </a:lnTo>
                  <a:lnTo>
                    <a:pt x="17" y="702"/>
                  </a:lnTo>
                  <a:close/>
                  <a:moveTo>
                    <a:pt x="31" y="688"/>
                  </a:moveTo>
                  <a:lnTo>
                    <a:pt x="31" y="688"/>
                  </a:lnTo>
                  <a:lnTo>
                    <a:pt x="31" y="688"/>
                  </a:lnTo>
                  <a:close/>
                  <a:moveTo>
                    <a:pt x="115" y="1"/>
                  </a:moveTo>
                  <a:lnTo>
                    <a:pt x="115" y="1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8085301" y="1786273"/>
              <a:ext cx="36262" cy="155381"/>
            </a:xfrm>
            <a:custGeom>
              <a:rect b="b" l="l" r="r" t="t"/>
              <a:pathLst>
                <a:path extrusionOk="0" h="857" w="200">
                  <a:moveTo>
                    <a:pt x="199" y="1"/>
                  </a:moveTo>
                  <a:cubicBezTo>
                    <a:pt x="199" y="213"/>
                    <a:pt x="169" y="449"/>
                    <a:pt x="85" y="661"/>
                  </a:cubicBezTo>
                  <a:cubicBezTo>
                    <a:pt x="71" y="719"/>
                    <a:pt x="31" y="746"/>
                    <a:pt x="0" y="759"/>
                  </a:cubicBezTo>
                  <a:lnTo>
                    <a:pt x="0" y="857"/>
                  </a:lnTo>
                  <a:cubicBezTo>
                    <a:pt x="31" y="830"/>
                    <a:pt x="71" y="803"/>
                    <a:pt x="85" y="759"/>
                  </a:cubicBezTo>
                  <a:lnTo>
                    <a:pt x="85" y="746"/>
                  </a:lnTo>
                  <a:lnTo>
                    <a:pt x="85" y="732"/>
                  </a:lnTo>
                  <a:lnTo>
                    <a:pt x="101" y="732"/>
                  </a:lnTo>
                  <a:lnTo>
                    <a:pt x="101" y="719"/>
                  </a:lnTo>
                  <a:lnTo>
                    <a:pt x="101" y="702"/>
                  </a:lnTo>
                  <a:cubicBezTo>
                    <a:pt x="101" y="702"/>
                    <a:pt x="101" y="688"/>
                    <a:pt x="115" y="688"/>
                  </a:cubicBezTo>
                  <a:cubicBezTo>
                    <a:pt x="186" y="466"/>
                    <a:pt x="199" y="213"/>
                    <a:pt x="199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8085301" y="1974651"/>
              <a:ext cx="5621" cy="20850"/>
            </a:xfrm>
            <a:custGeom>
              <a:rect b="b" l="l" r="r" t="t"/>
              <a:pathLst>
                <a:path extrusionOk="0" h="115" w="31">
                  <a:moveTo>
                    <a:pt x="0" y="0"/>
                  </a:moveTo>
                  <a:lnTo>
                    <a:pt x="0" y="17"/>
                  </a:lnTo>
                  <a:lnTo>
                    <a:pt x="0" y="115"/>
                  </a:lnTo>
                  <a:cubicBezTo>
                    <a:pt x="17" y="101"/>
                    <a:pt x="31" y="71"/>
                    <a:pt x="31" y="57"/>
                  </a:cubicBezTo>
                  <a:cubicBezTo>
                    <a:pt x="31" y="44"/>
                    <a:pt x="17" y="44"/>
                    <a:pt x="17" y="30"/>
                  </a:cubicBezTo>
                  <a:cubicBezTo>
                    <a:pt x="17" y="30"/>
                    <a:pt x="17" y="17"/>
                    <a:pt x="0" y="0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8085301" y="2043548"/>
              <a:ext cx="181" cy="181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7366960" y="2043548"/>
              <a:ext cx="718522" cy="175687"/>
            </a:xfrm>
            <a:custGeom>
              <a:rect b="b" l="l" r="r" t="t"/>
              <a:pathLst>
                <a:path extrusionOk="0" h="969" w="3963">
                  <a:moveTo>
                    <a:pt x="1" y="1"/>
                  </a:moveTo>
                  <a:lnTo>
                    <a:pt x="1" y="85"/>
                  </a:lnTo>
                  <a:cubicBezTo>
                    <a:pt x="1" y="126"/>
                    <a:pt x="31" y="787"/>
                    <a:pt x="1407" y="928"/>
                  </a:cubicBezTo>
                  <a:lnTo>
                    <a:pt x="1407" y="942"/>
                  </a:lnTo>
                  <a:cubicBezTo>
                    <a:pt x="1420" y="955"/>
                    <a:pt x="1451" y="969"/>
                    <a:pt x="1478" y="969"/>
                  </a:cubicBezTo>
                  <a:lnTo>
                    <a:pt x="1505" y="969"/>
                  </a:lnTo>
                  <a:cubicBezTo>
                    <a:pt x="1518" y="955"/>
                    <a:pt x="1535" y="942"/>
                    <a:pt x="1548" y="942"/>
                  </a:cubicBezTo>
                  <a:lnTo>
                    <a:pt x="2418" y="942"/>
                  </a:lnTo>
                  <a:lnTo>
                    <a:pt x="2445" y="969"/>
                  </a:lnTo>
                  <a:lnTo>
                    <a:pt x="2489" y="969"/>
                  </a:lnTo>
                  <a:cubicBezTo>
                    <a:pt x="2516" y="969"/>
                    <a:pt x="2529" y="955"/>
                    <a:pt x="2546" y="942"/>
                  </a:cubicBezTo>
                  <a:lnTo>
                    <a:pt x="2560" y="928"/>
                  </a:lnTo>
                  <a:cubicBezTo>
                    <a:pt x="3935" y="787"/>
                    <a:pt x="3962" y="126"/>
                    <a:pt x="3962" y="85"/>
                  </a:cubicBezTo>
                  <a:lnTo>
                    <a:pt x="3962" y="1"/>
                  </a:lnTo>
                  <a:cubicBezTo>
                    <a:pt x="3949" y="41"/>
                    <a:pt x="3922" y="702"/>
                    <a:pt x="2560" y="830"/>
                  </a:cubicBezTo>
                  <a:lnTo>
                    <a:pt x="2546" y="844"/>
                  </a:lnTo>
                  <a:cubicBezTo>
                    <a:pt x="2529" y="871"/>
                    <a:pt x="2516" y="884"/>
                    <a:pt x="2489" y="884"/>
                  </a:cubicBezTo>
                  <a:cubicBezTo>
                    <a:pt x="2475" y="884"/>
                    <a:pt x="2462" y="884"/>
                    <a:pt x="2445" y="871"/>
                  </a:cubicBezTo>
                  <a:cubicBezTo>
                    <a:pt x="2432" y="871"/>
                    <a:pt x="2418" y="857"/>
                    <a:pt x="2418" y="844"/>
                  </a:cubicBezTo>
                  <a:cubicBezTo>
                    <a:pt x="2361" y="844"/>
                    <a:pt x="2307" y="857"/>
                    <a:pt x="2250" y="857"/>
                  </a:cubicBezTo>
                  <a:lnTo>
                    <a:pt x="1717" y="857"/>
                  </a:lnTo>
                  <a:cubicBezTo>
                    <a:pt x="1646" y="857"/>
                    <a:pt x="1589" y="844"/>
                    <a:pt x="1548" y="844"/>
                  </a:cubicBezTo>
                  <a:cubicBezTo>
                    <a:pt x="1535" y="857"/>
                    <a:pt x="1518" y="871"/>
                    <a:pt x="1505" y="871"/>
                  </a:cubicBezTo>
                  <a:cubicBezTo>
                    <a:pt x="1505" y="884"/>
                    <a:pt x="1491" y="884"/>
                    <a:pt x="1478" y="884"/>
                  </a:cubicBezTo>
                  <a:cubicBezTo>
                    <a:pt x="1451" y="884"/>
                    <a:pt x="1420" y="871"/>
                    <a:pt x="1407" y="844"/>
                  </a:cubicBezTo>
                  <a:lnTo>
                    <a:pt x="1407" y="830"/>
                  </a:lnTo>
                  <a:cubicBezTo>
                    <a:pt x="31" y="702"/>
                    <a:pt x="1" y="4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366960" y="1697069"/>
              <a:ext cx="18675" cy="91923"/>
            </a:xfrm>
            <a:custGeom>
              <a:rect b="b" l="l" r="r" t="t"/>
              <a:pathLst>
                <a:path extrusionOk="0" h="507" w="103">
                  <a:moveTo>
                    <a:pt x="1" y="0"/>
                  </a:moveTo>
                  <a:cubicBezTo>
                    <a:pt x="31" y="142"/>
                    <a:pt x="72" y="324"/>
                    <a:pt x="102" y="506"/>
                  </a:cubicBezTo>
                  <a:cubicBezTo>
                    <a:pt x="72" y="324"/>
                    <a:pt x="31" y="142"/>
                    <a:pt x="1" y="0"/>
                  </a:cubicBezTo>
                  <a:close/>
                </a:path>
              </a:pathLst>
            </a:custGeom>
            <a:solidFill>
              <a:srgbClr val="790D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357170" y="1742940"/>
              <a:ext cx="2720" cy="17949"/>
            </a:xfrm>
            <a:custGeom>
              <a:rect b="b" l="l" r="r" t="t"/>
              <a:pathLst>
                <a:path extrusionOk="0" h="99" w="15">
                  <a:moveTo>
                    <a:pt x="1" y="98"/>
                  </a:moveTo>
                  <a:lnTo>
                    <a:pt x="1" y="98"/>
                  </a:lnTo>
                  <a:lnTo>
                    <a:pt x="1" y="98"/>
                  </a:lnTo>
                  <a:close/>
                  <a:moveTo>
                    <a:pt x="1" y="85"/>
                  </a:moveTo>
                  <a:lnTo>
                    <a:pt x="1" y="98"/>
                  </a:lnTo>
                  <a:lnTo>
                    <a:pt x="1" y="85"/>
                  </a:lnTo>
                  <a:close/>
                  <a:moveTo>
                    <a:pt x="14" y="0"/>
                  </a:moveTo>
                  <a:cubicBezTo>
                    <a:pt x="14" y="31"/>
                    <a:pt x="14" y="58"/>
                    <a:pt x="1" y="85"/>
                  </a:cubicBezTo>
                  <a:cubicBezTo>
                    <a:pt x="14" y="58"/>
                    <a:pt x="14" y="31"/>
                    <a:pt x="14" y="0"/>
                  </a:cubicBezTo>
                  <a:close/>
                </a:path>
              </a:pathLst>
            </a:custGeom>
            <a:solidFill>
              <a:srgbClr val="004F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357170" y="1679301"/>
              <a:ext cx="53486" cy="214124"/>
            </a:xfrm>
            <a:custGeom>
              <a:rect b="b" l="l" r="r" t="t"/>
              <a:pathLst>
                <a:path extrusionOk="0" h="1181" w="295">
                  <a:moveTo>
                    <a:pt x="2" y="433"/>
                  </a:moveTo>
                  <a:lnTo>
                    <a:pt x="2" y="433"/>
                  </a:lnTo>
                  <a:cubicBezTo>
                    <a:pt x="2" y="434"/>
                    <a:pt x="1" y="435"/>
                    <a:pt x="1" y="436"/>
                  </a:cubicBezTo>
                  <a:lnTo>
                    <a:pt x="1" y="449"/>
                  </a:lnTo>
                  <a:lnTo>
                    <a:pt x="1" y="591"/>
                  </a:lnTo>
                  <a:cubicBezTo>
                    <a:pt x="1" y="536"/>
                    <a:pt x="1" y="483"/>
                    <a:pt x="2" y="433"/>
                  </a:cubicBezTo>
                  <a:close/>
                  <a:moveTo>
                    <a:pt x="41" y="1"/>
                  </a:moveTo>
                  <a:cubicBezTo>
                    <a:pt x="28" y="85"/>
                    <a:pt x="28" y="169"/>
                    <a:pt x="14" y="267"/>
                  </a:cubicBezTo>
                  <a:cubicBezTo>
                    <a:pt x="7" y="314"/>
                    <a:pt x="4" y="371"/>
                    <a:pt x="2" y="433"/>
                  </a:cubicBezTo>
                  <a:lnTo>
                    <a:pt x="2" y="433"/>
                  </a:lnTo>
                  <a:cubicBezTo>
                    <a:pt x="14" y="407"/>
                    <a:pt x="14" y="381"/>
                    <a:pt x="14" y="351"/>
                  </a:cubicBezTo>
                  <a:cubicBezTo>
                    <a:pt x="28" y="254"/>
                    <a:pt x="28" y="169"/>
                    <a:pt x="41" y="98"/>
                  </a:cubicBezTo>
                  <a:lnTo>
                    <a:pt x="55" y="98"/>
                  </a:lnTo>
                  <a:cubicBezTo>
                    <a:pt x="85" y="240"/>
                    <a:pt x="126" y="422"/>
                    <a:pt x="156" y="604"/>
                  </a:cubicBezTo>
                  <a:cubicBezTo>
                    <a:pt x="196" y="786"/>
                    <a:pt x="240" y="985"/>
                    <a:pt x="281" y="1181"/>
                  </a:cubicBezTo>
                  <a:lnTo>
                    <a:pt x="294" y="1167"/>
                  </a:lnTo>
                  <a:cubicBezTo>
                    <a:pt x="196" y="746"/>
                    <a:pt x="112" y="311"/>
                    <a:pt x="55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415913" y="1934220"/>
              <a:ext cx="5077" cy="15411"/>
            </a:xfrm>
            <a:custGeom>
              <a:rect b="b" l="l" r="r" t="t"/>
              <a:pathLst>
                <a:path extrusionOk="0" h="85" w="28">
                  <a:moveTo>
                    <a:pt x="1" y="1"/>
                  </a:moveTo>
                  <a:cubicBezTo>
                    <a:pt x="14" y="27"/>
                    <a:pt x="14" y="54"/>
                    <a:pt x="28" y="85"/>
                  </a:cubicBezTo>
                  <a:lnTo>
                    <a:pt x="28" y="85"/>
                  </a:lnTo>
                  <a:cubicBezTo>
                    <a:pt x="14" y="54"/>
                    <a:pt x="14" y="27"/>
                    <a:pt x="1" y="1"/>
                  </a:cubicBezTo>
                  <a:close/>
                </a:path>
              </a:pathLst>
            </a:custGeom>
            <a:solidFill>
              <a:srgbClr val="790D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392706" y="1918990"/>
              <a:ext cx="30822" cy="30641"/>
            </a:xfrm>
            <a:custGeom>
              <a:rect b="b" l="l" r="r" t="t"/>
              <a:pathLst>
                <a:path extrusionOk="0" h="169" w="170">
                  <a:moveTo>
                    <a:pt x="98" y="0"/>
                  </a:moveTo>
                  <a:cubicBezTo>
                    <a:pt x="58" y="14"/>
                    <a:pt x="27" y="27"/>
                    <a:pt x="0" y="27"/>
                  </a:cubicBezTo>
                  <a:lnTo>
                    <a:pt x="0" y="125"/>
                  </a:lnTo>
                  <a:cubicBezTo>
                    <a:pt x="27" y="111"/>
                    <a:pt x="58" y="98"/>
                    <a:pt x="98" y="98"/>
                  </a:cubicBezTo>
                  <a:cubicBezTo>
                    <a:pt x="112" y="85"/>
                    <a:pt x="112" y="85"/>
                    <a:pt x="129" y="85"/>
                  </a:cubicBezTo>
                  <a:cubicBezTo>
                    <a:pt x="142" y="111"/>
                    <a:pt x="142" y="138"/>
                    <a:pt x="156" y="169"/>
                  </a:cubicBezTo>
                  <a:lnTo>
                    <a:pt x="169" y="169"/>
                  </a:lnTo>
                  <a:cubicBezTo>
                    <a:pt x="156" y="111"/>
                    <a:pt x="142" y="54"/>
                    <a:pt x="129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095635" y="1610948"/>
              <a:ext cx="2720" cy="7434"/>
            </a:xfrm>
            <a:custGeom>
              <a:rect b="b" l="l" r="r" t="t"/>
              <a:pathLst>
                <a:path extrusionOk="0" h="41" w="15">
                  <a:moveTo>
                    <a:pt x="14" y="0"/>
                  </a:moveTo>
                  <a:cubicBezTo>
                    <a:pt x="14" y="14"/>
                    <a:pt x="1" y="14"/>
                    <a:pt x="1" y="14"/>
                  </a:cubicBezTo>
                  <a:cubicBezTo>
                    <a:pt x="14" y="27"/>
                    <a:pt x="14" y="41"/>
                    <a:pt x="14" y="4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805362" y="1521564"/>
              <a:ext cx="69259" cy="104796"/>
            </a:xfrm>
            <a:custGeom>
              <a:rect b="b" l="l" r="r" t="t"/>
              <a:pathLst>
                <a:path extrusionOk="0" h="578" w="382">
                  <a:moveTo>
                    <a:pt x="169" y="1"/>
                  </a:moveTo>
                  <a:cubicBezTo>
                    <a:pt x="71" y="1"/>
                    <a:pt x="0" y="72"/>
                    <a:pt x="0" y="169"/>
                  </a:cubicBezTo>
                  <a:lnTo>
                    <a:pt x="27" y="534"/>
                  </a:lnTo>
                  <a:cubicBezTo>
                    <a:pt x="27" y="547"/>
                    <a:pt x="44" y="547"/>
                    <a:pt x="44" y="547"/>
                  </a:cubicBezTo>
                  <a:lnTo>
                    <a:pt x="351" y="577"/>
                  </a:lnTo>
                  <a:cubicBezTo>
                    <a:pt x="364" y="577"/>
                    <a:pt x="381" y="560"/>
                    <a:pt x="381" y="547"/>
                  </a:cubicBezTo>
                  <a:lnTo>
                    <a:pt x="324" y="139"/>
                  </a:lnTo>
                  <a:cubicBezTo>
                    <a:pt x="310" y="55"/>
                    <a:pt x="240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815696" y="1530810"/>
              <a:ext cx="40432" cy="37349"/>
            </a:xfrm>
            <a:custGeom>
              <a:rect b="b" l="l" r="r" t="t"/>
              <a:pathLst>
                <a:path extrusionOk="0" h="206" w="223">
                  <a:moveTo>
                    <a:pt x="113" y="1"/>
                  </a:moveTo>
                  <a:cubicBezTo>
                    <a:pt x="68" y="1"/>
                    <a:pt x="25" y="29"/>
                    <a:pt x="14" y="75"/>
                  </a:cubicBezTo>
                  <a:cubicBezTo>
                    <a:pt x="0" y="132"/>
                    <a:pt x="27" y="189"/>
                    <a:pt x="85" y="203"/>
                  </a:cubicBezTo>
                  <a:cubicBezTo>
                    <a:pt x="92" y="204"/>
                    <a:pt x="98" y="205"/>
                    <a:pt x="105" y="205"/>
                  </a:cubicBezTo>
                  <a:cubicBezTo>
                    <a:pt x="152" y="205"/>
                    <a:pt x="198" y="167"/>
                    <a:pt x="210" y="132"/>
                  </a:cubicBezTo>
                  <a:cubicBezTo>
                    <a:pt x="223" y="75"/>
                    <a:pt x="183" y="21"/>
                    <a:pt x="139" y="4"/>
                  </a:cubicBezTo>
                  <a:cubicBezTo>
                    <a:pt x="130" y="2"/>
                    <a:pt x="121" y="1"/>
                    <a:pt x="113" y="1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7818053" y="1533530"/>
              <a:ext cx="33361" cy="31729"/>
            </a:xfrm>
            <a:custGeom>
              <a:rect b="b" l="l" r="r" t="t"/>
              <a:pathLst>
                <a:path extrusionOk="0" h="175" w="184">
                  <a:moveTo>
                    <a:pt x="89" y="1"/>
                  </a:moveTo>
                  <a:cubicBezTo>
                    <a:pt x="56" y="1"/>
                    <a:pt x="25" y="27"/>
                    <a:pt x="14" y="60"/>
                  </a:cubicBezTo>
                  <a:cubicBezTo>
                    <a:pt x="1" y="103"/>
                    <a:pt x="28" y="157"/>
                    <a:pt x="72" y="174"/>
                  </a:cubicBezTo>
                  <a:cubicBezTo>
                    <a:pt x="112" y="174"/>
                    <a:pt x="170" y="157"/>
                    <a:pt x="183" y="103"/>
                  </a:cubicBezTo>
                  <a:cubicBezTo>
                    <a:pt x="183" y="60"/>
                    <a:pt x="170" y="19"/>
                    <a:pt x="112" y="6"/>
                  </a:cubicBezTo>
                  <a:cubicBezTo>
                    <a:pt x="104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7822949" y="1536975"/>
              <a:ext cx="25927" cy="25202"/>
            </a:xfrm>
            <a:custGeom>
              <a:rect b="b" l="l" r="r" t="t"/>
              <a:pathLst>
                <a:path extrusionOk="0" h="139" w="143">
                  <a:moveTo>
                    <a:pt x="85" y="0"/>
                  </a:moveTo>
                  <a:cubicBezTo>
                    <a:pt x="85" y="0"/>
                    <a:pt x="72" y="14"/>
                    <a:pt x="58" y="41"/>
                  </a:cubicBezTo>
                  <a:cubicBezTo>
                    <a:pt x="31" y="41"/>
                    <a:pt x="1" y="41"/>
                    <a:pt x="1" y="54"/>
                  </a:cubicBezTo>
                  <a:cubicBezTo>
                    <a:pt x="1" y="54"/>
                    <a:pt x="14" y="71"/>
                    <a:pt x="45" y="84"/>
                  </a:cubicBezTo>
                  <a:lnTo>
                    <a:pt x="45" y="138"/>
                  </a:lnTo>
                  <a:cubicBezTo>
                    <a:pt x="58" y="138"/>
                    <a:pt x="72" y="111"/>
                    <a:pt x="85" y="84"/>
                  </a:cubicBezTo>
                  <a:cubicBezTo>
                    <a:pt x="100" y="91"/>
                    <a:pt x="111" y="95"/>
                    <a:pt x="120" y="95"/>
                  </a:cubicBezTo>
                  <a:cubicBezTo>
                    <a:pt x="129" y="95"/>
                    <a:pt x="136" y="91"/>
                    <a:pt x="143" y="84"/>
                  </a:cubicBezTo>
                  <a:lnTo>
                    <a:pt x="85" y="54"/>
                  </a:lnTo>
                  <a:cubicBezTo>
                    <a:pt x="99" y="27"/>
                    <a:pt x="99" y="0"/>
                    <a:pt x="85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7576008" y="1521564"/>
              <a:ext cx="71798" cy="104796"/>
            </a:xfrm>
            <a:custGeom>
              <a:rect b="b" l="l" r="r" t="t"/>
              <a:pathLst>
                <a:path extrusionOk="0" h="578" w="396">
                  <a:moveTo>
                    <a:pt x="227" y="1"/>
                  </a:moveTo>
                  <a:cubicBezTo>
                    <a:pt x="142" y="1"/>
                    <a:pt x="72" y="55"/>
                    <a:pt x="72" y="139"/>
                  </a:cubicBezTo>
                  <a:lnTo>
                    <a:pt x="14" y="547"/>
                  </a:lnTo>
                  <a:cubicBezTo>
                    <a:pt x="1" y="560"/>
                    <a:pt x="14" y="577"/>
                    <a:pt x="28" y="577"/>
                  </a:cubicBezTo>
                  <a:lnTo>
                    <a:pt x="338" y="547"/>
                  </a:lnTo>
                  <a:cubicBezTo>
                    <a:pt x="352" y="547"/>
                    <a:pt x="352" y="547"/>
                    <a:pt x="352" y="534"/>
                  </a:cubicBezTo>
                  <a:lnTo>
                    <a:pt x="382" y="169"/>
                  </a:lnTo>
                  <a:cubicBezTo>
                    <a:pt x="395" y="72"/>
                    <a:pt x="311" y="1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596314" y="1530810"/>
              <a:ext cx="41157" cy="37349"/>
            </a:xfrm>
            <a:custGeom>
              <a:rect b="b" l="l" r="r" t="t"/>
              <a:pathLst>
                <a:path extrusionOk="0" h="206" w="227">
                  <a:moveTo>
                    <a:pt x="112" y="1"/>
                  </a:moveTo>
                  <a:cubicBezTo>
                    <a:pt x="103" y="1"/>
                    <a:pt x="94" y="2"/>
                    <a:pt x="84" y="4"/>
                  </a:cubicBezTo>
                  <a:cubicBezTo>
                    <a:pt x="30" y="21"/>
                    <a:pt x="0" y="75"/>
                    <a:pt x="17" y="132"/>
                  </a:cubicBezTo>
                  <a:cubicBezTo>
                    <a:pt x="29" y="167"/>
                    <a:pt x="71" y="205"/>
                    <a:pt x="120" y="205"/>
                  </a:cubicBezTo>
                  <a:cubicBezTo>
                    <a:pt x="127" y="205"/>
                    <a:pt x="135" y="204"/>
                    <a:pt x="142" y="203"/>
                  </a:cubicBezTo>
                  <a:cubicBezTo>
                    <a:pt x="186" y="189"/>
                    <a:pt x="226" y="132"/>
                    <a:pt x="213" y="75"/>
                  </a:cubicBezTo>
                  <a:cubicBezTo>
                    <a:pt x="201" y="29"/>
                    <a:pt x="159" y="1"/>
                    <a:pt x="112" y="1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599397" y="1533530"/>
              <a:ext cx="33179" cy="31729"/>
            </a:xfrm>
            <a:custGeom>
              <a:rect b="b" l="l" r="r" t="t"/>
              <a:pathLst>
                <a:path extrusionOk="0" h="175" w="183">
                  <a:moveTo>
                    <a:pt x="94" y="1"/>
                  </a:moveTo>
                  <a:cubicBezTo>
                    <a:pt x="85" y="1"/>
                    <a:pt x="76" y="2"/>
                    <a:pt x="67" y="6"/>
                  </a:cubicBezTo>
                  <a:cubicBezTo>
                    <a:pt x="27" y="19"/>
                    <a:pt x="0" y="60"/>
                    <a:pt x="13" y="103"/>
                  </a:cubicBezTo>
                  <a:cubicBezTo>
                    <a:pt x="27" y="157"/>
                    <a:pt x="67" y="174"/>
                    <a:pt x="111" y="174"/>
                  </a:cubicBezTo>
                  <a:cubicBezTo>
                    <a:pt x="169" y="157"/>
                    <a:pt x="182" y="103"/>
                    <a:pt x="182" y="60"/>
                  </a:cubicBezTo>
                  <a:cubicBezTo>
                    <a:pt x="171" y="27"/>
                    <a:pt x="132" y="1"/>
                    <a:pt x="9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604111" y="1536975"/>
              <a:ext cx="25927" cy="25202"/>
            </a:xfrm>
            <a:custGeom>
              <a:rect b="b" l="l" r="r" t="t"/>
              <a:pathLst>
                <a:path extrusionOk="0" h="139" w="143">
                  <a:moveTo>
                    <a:pt x="41" y="0"/>
                  </a:moveTo>
                  <a:lnTo>
                    <a:pt x="41" y="54"/>
                  </a:lnTo>
                  <a:cubicBezTo>
                    <a:pt x="14" y="71"/>
                    <a:pt x="1" y="84"/>
                    <a:pt x="1" y="84"/>
                  </a:cubicBezTo>
                  <a:cubicBezTo>
                    <a:pt x="1" y="91"/>
                    <a:pt x="8" y="95"/>
                    <a:pt x="18" y="95"/>
                  </a:cubicBezTo>
                  <a:cubicBezTo>
                    <a:pt x="29" y="95"/>
                    <a:pt x="43" y="91"/>
                    <a:pt x="58" y="84"/>
                  </a:cubicBezTo>
                  <a:cubicBezTo>
                    <a:pt x="72" y="111"/>
                    <a:pt x="85" y="138"/>
                    <a:pt x="85" y="138"/>
                  </a:cubicBezTo>
                  <a:cubicBezTo>
                    <a:pt x="99" y="125"/>
                    <a:pt x="99" y="111"/>
                    <a:pt x="85" y="84"/>
                  </a:cubicBezTo>
                  <a:cubicBezTo>
                    <a:pt x="112" y="71"/>
                    <a:pt x="143" y="54"/>
                    <a:pt x="143" y="54"/>
                  </a:cubicBezTo>
                  <a:cubicBezTo>
                    <a:pt x="126" y="41"/>
                    <a:pt x="112" y="41"/>
                    <a:pt x="85" y="41"/>
                  </a:cubicBezTo>
                  <a:cubicBezTo>
                    <a:pt x="72" y="14"/>
                    <a:pt x="58" y="0"/>
                    <a:pt x="41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5510" y="1955977"/>
              <a:ext cx="20306" cy="52398"/>
            </a:xfrm>
            <a:custGeom>
              <a:rect b="b" l="l" r="r" t="t"/>
              <a:pathLst>
                <a:path extrusionOk="0" h="289" w="112">
                  <a:moveTo>
                    <a:pt x="43" y="0"/>
                  </a:moveTo>
                  <a:cubicBezTo>
                    <a:pt x="36" y="0"/>
                    <a:pt x="31" y="2"/>
                    <a:pt x="27" y="5"/>
                  </a:cubicBezTo>
                  <a:cubicBezTo>
                    <a:pt x="14" y="19"/>
                    <a:pt x="0" y="36"/>
                    <a:pt x="0" y="49"/>
                  </a:cubicBezTo>
                  <a:lnTo>
                    <a:pt x="0" y="258"/>
                  </a:lnTo>
                  <a:cubicBezTo>
                    <a:pt x="0" y="276"/>
                    <a:pt x="15" y="289"/>
                    <a:pt x="34" y="289"/>
                  </a:cubicBezTo>
                  <a:cubicBezTo>
                    <a:pt x="46" y="289"/>
                    <a:pt x="59" y="284"/>
                    <a:pt x="71" y="272"/>
                  </a:cubicBezTo>
                  <a:lnTo>
                    <a:pt x="112" y="245"/>
                  </a:lnTo>
                  <a:lnTo>
                    <a:pt x="112" y="49"/>
                  </a:lnTo>
                  <a:lnTo>
                    <a:pt x="98" y="36"/>
                  </a:lnTo>
                  <a:cubicBezTo>
                    <a:pt x="88" y="13"/>
                    <a:pt x="62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7357170" y="1955977"/>
              <a:ext cx="17949" cy="52398"/>
            </a:xfrm>
            <a:custGeom>
              <a:rect b="b" l="l" r="r" t="t"/>
              <a:pathLst>
                <a:path extrusionOk="0" h="289" w="99">
                  <a:moveTo>
                    <a:pt x="62" y="0"/>
                  </a:moveTo>
                  <a:cubicBezTo>
                    <a:pt x="41" y="0"/>
                    <a:pt x="21" y="13"/>
                    <a:pt x="1" y="36"/>
                  </a:cubicBezTo>
                  <a:lnTo>
                    <a:pt x="1" y="49"/>
                  </a:lnTo>
                  <a:lnTo>
                    <a:pt x="1" y="245"/>
                  </a:lnTo>
                  <a:lnTo>
                    <a:pt x="41" y="272"/>
                  </a:lnTo>
                  <a:cubicBezTo>
                    <a:pt x="53" y="284"/>
                    <a:pt x="65" y="289"/>
                    <a:pt x="74" y="289"/>
                  </a:cubicBezTo>
                  <a:cubicBezTo>
                    <a:pt x="89" y="289"/>
                    <a:pt x="99" y="276"/>
                    <a:pt x="99" y="258"/>
                  </a:cubicBezTo>
                  <a:lnTo>
                    <a:pt x="99" y="49"/>
                  </a:lnTo>
                  <a:cubicBezTo>
                    <a:pt x="99" y="36"/>
                    <a:pt x="99" y="19"/>
                    <a:pt x="85" y="5"/>
                  </a:cubicBezTo>
                  <a:cubicBezTo>
                    <a:pt x="77" y="2"/>
                    <a:pt x="69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6358528" y="3075550"/>
              <a:ext cx="1011696" cy="957304"/>
            </a:xfrm>
            <a:custGeom>
              <a:rect b="b" l="l" r="r" t="t"/>
              <a:pathLst>
                <a:path extrusionOk="0" h="5280" w="5580">
                  <a:moveTo>
                    <a:pt x="1094" y="0"/>
                  </a:moveTo>
                  <a:cubicBezTo>
                    <a:pt x="909" y="0"/>
                    <a:pt x="708" y="33"/>
                    <a:pt x="492" y="111"/>
                  </a:cubicBezTo>
                  <a:cubicBezTo>
                    <a:pt x="492" y="111"/>
                    <a:pt x="465" y="222"/>
                    <a:pt x="408" y="377"/>
                  </a:cubicBezTo>
                  <a:cubicBezTo>
                    <a:pt x="354" y="533"/>
                    <a:pt x="283" y="715"/>
                    <a:pt x="199" y="924"/>
                  </a:cubicBezTo>
                  <a:cubicBezTo>
                    <a:pt x="0" y="1375"/>
                    <a:pt x="270" y="1487"/>
                    <a:pt x="408" y="1642"/>
                  </a:cubicBezTo>
                  <a:cubicBezTo>
                    <a:pt x="563" y="1797"/>
                    <a:pt x="1082" y="2387"/>
                    <a:pt x="2164" y="3354"/>
                  </a:cubicBezTo>
                  <a:cubicBezTo>
                    <a:pt x="2896" y="4015"/>
                    <a:pt x="4063" y="4649"/>
                    <a:pt x="4750" y="5000"/>
                  </a:cubicBezTo>
                  <a:lnTo>
                    <a:pt x="5310" y="5279"/>
                  </a:lnTo>
                  <a:lnTo>
                    <a:pt x="5580" y="4113"/>
                  </a:lnTo>
                  <a:lnTo>
                    <a:pt x="5270" y="3890"/>
                  </a:lnTo>
                  <a:cubicBezTo>
                    <a:pt x="5158" y="3806"/>
                    <a:pt x="5030" y="3722"/>
                    <a:pt x="4889" y="3607"/>
                  </a:cubicBezTo>
                  <a:cubicBezTo>
                    <a:pt x="4272" y="3115"/>
                    <a:pt x="3473" y="2330"/>
                    <a:pt x="3287" y="2050"/>
                  </a:cubicBezTo>
                  <a:cubicBezTo>
                    <a:pt x="3105" y="1766"/>
                    <a:pt x="2781" y="1234"/>
                    <a:pt x="2657" y="1025"/>
                  </a:cubicBezTo>
                  <a:cubicBezTo>
                    <a:pt x="2630" y="967"/>
                    <a:pt x="2599" y="924"/>
                    <a:pt x="2599" y="924"/>
                  </a:cubicBezTo>
                  <a:cubicBezTo>
                    <a:pt x="2599" y="924"/>
                    <a:pt x="2072" y="0"/>
                    <a:pt x="1094" y="0"/>
                  </a:cubicBezTo>
                  <a:close/>
                </a:path>
              </a:pathLst>
            </a:custGeom>
            <a:solidFill>
              <a:srgbClr val="D47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7219739" y="3729527"/>
              <a:ext cx="150485" cy="303327"/>
            </a:xfrm>
            <a:custGeom>
              <a:rect b="b" l="l" r="r" t="t"/>
              <a:pathLst>
                <a:path extrusionOk="0" h="1673" w="830">
                  <a:moveTo>
                    <a:pt x="139" y="0"/>
                  </a:moveTo>
                  <a:cubicBezTo>
                    <a:pt x="125" y="267"/>
                    <a:pt x="71" y="914"/>
                    <a:pt x="0" y="1393"/>
                  </a:cubicBezTo>
                  <a:lnTo>
                    <a:pt x="560" y="1672"/>
                  </a:lnTo>
                  <a:lnTo>
                    <a:pt x="830" y="506"/>
                  </a:lnTo>
                  <a:lnTo>
                    <a:pt x="520" y="283"/>
                  </a:lnTo>
                  <a:cubicBezTo>
                    <a:pt x="408" y="199"/>
                    <a:pt x="280" y="115"/>
                    <a:pt x="139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6432320" y="3075550"/>
              <a:ext cx="407942" cy="185840"/>
            </a:xfrm>
            <a:custGeom>
              <a:rect b="b" l="l" r="r" t="t"/>
              <a:pathLst>
                <a:path extrusionOk="0" h="1025" w="2250">
                  <a:moveTo>
                    <a:pt x="687" y="0"/>
                  </a:moveTo>
                  <a:cubicBezTo>
                    <a:pt x="502" y="0"/>
                    <a:pt x="301" y="33"/>
                    <a:pt x="85" y="111"/>
                  </a:cubicBezTo>
                  <a:cubicBezTo>
                    <a:pt x="85" y="111"/>
                    <a:pt x="58" y="222"/>
                    <a:pt x="1" y="377"/>
                  </a:cubicBezTo>
                  <a:cubicBezTo>
                    <a:pt x="282" y="295"/>
                    <a:pt x="521" y="261"/>
                    <a:pt x="726" y="261"/>
                  </a:cubicBezTo>
                  <a:cubicBezTo>
                    <a:pt x="1291" y="261"/>
                    <a:pt x="1597" y="516"/>
                    <a:pt x="1815" y="701"/>
                  </a:cubicBezTo>
                  <a:cubicBezTo>
                    <a:pt x="1953" y="812"/>
                    <a:pt x="2108" y="924"/>
                    <a:pt x="2250" y="1025"/>
                  </a:cubicBezTo>
                  <a:cubicBezTo>
                    <a:pt x="2223" y="967"/>
                    <a:pt x="2192" y="924"/>
                    <a:pt x="2192" y="924"/>
                  </a:cubicBezTo>
                  <a:cubicBezTo>
                    <a:pt x="2192" y="924"/>
                    <a:pt x="1665" y="0"/>
                    <a:pt x="687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118843" y="3846832"/>
              <a:ext cx="412837" cy="445835"/>
            </a:xfrm>
            <a:custGeom>
              <a:rect b="b" l="l" r="r" t="t"/>
              <a:pathLst>
                <a:path extrusionOk="0" h="2459" w="2277">
                  <a:moveTo>
                    <a:pt x="1012" y="1"/>
                  </a:moveTo>
                  <a:cubicBezTo>
                    <a:pt x="1012" y="1"/>
                    <a:pt x="982" y="28"/>
                    <a:pt x="928" y="85"/>
                  </a:cubicBezTo>
                  <a:cubicBezTo>
                    <a:pt x="871" y="125"/>
                    <a:pt x="813" y="183"/>
                    <a:pt x="742" y="226"/>
                  </a:cubicBezTo>
                  <a:cubicBezTo>
                    <a:pt x="591" y="338"/>
                    <a:pt x="449" y="564"/>
                    <a:pt x="281" y="870"/>
                  </a:cubicBezTo>
                  <a:cubicBezTo>
                    <a:pt x="98" y="1181"/>
                    <a:pt x="28" y="1292"/>
                    <a:pt x="14" y="1447"/>
                  </a:cubicBezTo>
                  <a:cubicBezTo>
                    <a:pt x="1" y="1602"/>
                    <a:pt x="139" y="1659"/>
                    <a:pt x="196" y="1659"/>
                  </a:cubicBezTo>
                  <a:cubicBezTo>
                    <a:pt x="196" y="1659"/>
                    <a:pt x="152" y="1727"/>
                    <a:pt x="98" y="1798"/>
                  </a:cubicBezTo>
                  <a:cubicBezTo>
                    <a:pt x="55" y="1855"/>
                    <a:pt x="1" y="1939"/>
                    <a:pt x="14" y="1980"/>
                  </a:cubicBezTo>
                  <a:cubicBezTo>
                    <a:pt x="14" y="2066"/>
                    <a:pt x="53" y="2221"/>
                    <a:pt x="180" y="2221"/>
                  </a:cubicBezTo>
                  <a:cubicBezTo>
                    <a:pt x="202" y="2221"/>
                    <a:pt x="226" y="2216"/>
                    <a:pt x="254" y="2205"/>
                  </a:cubicBezTo>
                  <a:lnTo>
                    <a:pt x="267" y="2192"/>
                  </a:lnTo>
                  <a:lnTo>
                    <a:pt x="267" y="2192"/>
                  </a:lnTo>
                  <a:cubicBezTo>
                    <a:pt x="267" y="2192"/>
                    <a:pt x="237" y="2249"/>
                    <a:pt x="254" y="2317"/>
                  </a:cubicBezTo>
                  <a:cubicBezTo>
                    <a:pt x="267" y="2361"/>
                    <a:pt x="294" y="2401"/>
                    <a:pt x="351" y="2431"/>
                  </a:cubicBezTo>
                  <a:cubicBezTo>
                    <a:pt x="383" y="2451"/>
                    <a:pt x="412" y="2459"/>
                    <a:pt x="441" y="2459"/>
                  </a:cubicBezTo>
                  <a:cubicBezTo>
                    <a:pt x="536" y="2459"/>
                    <a:pt x="616" y="2365"/>
                    <a:pt x="702" y="2290"/>
                  </a:cubicBezTo>
                  <a:lnTo>
                    <a:pt x="702" y="2290"/>
                  </a:lnTo>
                  <a:cubicBezTo>
                    <a:pt x="688" y="2317"/>
                    <a:pt x="688" y="2361"/>
                    <a:pt x="702" y="2388"/>
                  </a:cubicBezTo>
                  <a:cubicBezTo>
                    <a:pt x="715" y="2401"/>
                    <a:pt x="729" y="2418"/>
                    <a:pt x="759" y="2431"/>
                  </a:cubicBezTo>
                  <a:cubicBezTo>
                    <a:pt x="767" y="2433"/>
                    <a:pt x="776" y="2434"/>
                    <a:pt x="785" y="2434"/>
                  </a:cubicBezTo>
                  <a:cubicBezTo>
                    <a:pt x="907" y="2434"/>
                    <a:pt x="1141" y="2279"/>
                    <a:pt x="1363" y="2135"/>
                  </a:cubicBezTo>
                  <a:cubicBezTo>
                    <a:pt x="1585" y="1980"/>
                    <a:pt x="1713" y="1841"/>
                    <a:pt x="1838" y="1558"/>
                  </a:cubicBezTo>
                  <a:cubicBezTo>
                    <a:pt x="1909" y="1420"/>
                    <a:pt x="2007" y="1278"/>
                    <a:pt x="2007" y="1278"/>
                  </a:cubicBezTo>
                  <a:cubicBezTo>
                    <a:pt x="2007" y="1278"/>
                    <a:pt x="2037" y="1208"/>
                    <a:pt x="2077" y="1123"/>
                  </a:cubicBezTo>
                  <a:cubicBezTo>
                    <a:pt x="2121" y="1039"/>
                    <a:pt x="2192" y="941"/>
                    <a:pt x="2276" y="870"/>
                  </a:cubicBezTo>
                  <a:cubicBezTo>
                    <a:pt x="2276" y="870"/>
                    <a:pt x="2024" y="28"/>
                    <a:pt x="101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286915" y="3846832"/>
              <a:ext cx="244765" cy="203790"/>
            </a:xfrm>
            <a:custGeom>
              <a:rect b="b" l="l" r="r" t="t"/>
              <a:pathLst>
                <a:path extrusionOk="0" h="1124" w="1350">
                  <a:moveTo>
                    <a:pt x="85" y="1"/>
                  </a:moveTo>
                  <a:cubicBezTo>
                    <a:pt x="85" y="1"/>
                    <a:pt x="55" y="28"/>
                    <a:pt x="1" y="85"/>
                  </a:cubicBezTo>
                  <a:cubicBezTo>
                    <a:pt x="267" y="142"/>
                    <a:pt x="857" y="351"/>
                    <a:pt x="1150" y="1123"/>
                  </a:cubicBezTo>
                  <a:cubicBezTo>
                    <a:pt x="1194" y="1039"/>
                    <a:pt x="1265" y="941"/>
                    <a:pt x="1349" y="870"/>
                  </a:cubicBezTo>
                  <a:cubicBezTo>
                    <a:pt x="1349" y="870"/>
                    <a:pt x="1097" y="28"/>
                    <a:pt x="85" y="1"/>
                  </a:cubicBezTo>
                  <a:close/>
                </a:path>
              </a:pathLst>
            </a:custGeom>
            <a:solidFill>
              <a:srgbClr val="E33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8136611" y="3984445"/>
              <a:ext cx="127278" cy="188378"/>
            </a:xfrm>
            <a:custGeom>
              <a:rect b="b" l="l" r="r" t="t"/>
              <a:pathLst>
                <a:path extrusionOk="0" h="1039" w="702">
                  <a:moveTo>
                    <a:pt x="702" y="0"/>
                  </a:moveTo>
                  <a:lnTo>
                    <a:pt x="702" y="0"/>
                  </a:lnTo>
                  <a:cubicBezTo>
                    <a:pt x="675" y="41"/>
                    <a:pt x="338" y="816"/>
                    <a:pt x="98" y="900"/>
                  </a:cubicBezTo>
                  <a:cubicBezTo>
                    <a:pt x="98" y="900"/>
                    <a:pt x="54" y="968"/>
                    <a:pt x="0" y="1039"/>
                  </a:cubicBezTo>
                  <a:cubicBezTo>
                    <a:pt x="54" y="1025"/>
                    <a:pt x="156" y="998"/>
                    <a:pt x="240" y="900"/>
                  </a:cubicBezTo>
                  <a:cubicBezTo>
                    <a:pt x="392" y="732"/>
                    <a:pt x="590" y="280"/>
                    <a:pt x="702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8162175" y="4058418"/>
              <a:ext cx="147584" cy="208504"/>
            </a:xfrm>
            <a:custGeom>
              <a:rect b="b" l="l" r="r" t="t"/>
              <a:pathLst>
                <a:path extrusionOk="0" h="1150" w="814">
                  <a:moveTo>
                    <a:pt x="814" y="0"/>
                  </a:moveTo>
                  <a:cubicBezTo>
                    <a:pt x="813" y="0"/>
                    <a:pt x="308" y="728"/>
                    <a:pt x="166" y="897"/>
                  </a:cubicBezTo>
                  <a:cubicBezTo>
                    <a:pt x="116" y="950"/>
                    <a:pt x="75" y="992"/>
                    <a:pt x="26" y="1030"/>
                  </a:cubicBezTo>
                  <a:lnTo>
                    <a:pt x="26" y="1030"/>
                  </a:lnTo>
                  <a:cubicBezTo>
                    <a:pt x="27" y="1027"/>
                    <a:pt x="28" y="1025"/>
                    <a:pt x="28" y="1025"/>
                  </a:cubicBezTo>
                  <a:lnTo>
                    <a:pt x="28" y="1025"/>
                  </a:lnTo>
                  <a:lnTo>
                    <a:pt x="15" y="1038"/>
                  </a:lnTo>
                  <a:cubicBezTo>
                    <a:pt x="18" y="1036"/>
                    <a:pt x="22" y="1033"/>
                    <a:pt x="26" y="1030"/>
                  </a:cubicBezTo>
                  <a:lnTo>
                    <a:pt x="26" y="1030"/>
                  </a:lnTo>
                  <a:cubicBezTo>
                    <a:pt x="19" y="1045"/>
                    <a:pt x="1" y="1094"/>
                    <a:pt x="15" y="1150"/>
                  </a:cubicBezTo>
                  <a:cubicBezTo>
                    <a:pt x="99" y="1082"/>
                    <a:pt x="197" y="954"/>
                    <a:pt x="321" y="799"/>
                  </a:cubicBezTo>
                  <a:cubicBezTo>
                    <a:pt x="561" y="475"/>
                    <a:pt x="813" y="0"/>
                    <a:pt x="814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8243582" y="4124414"/>
              <a:ext cx="120026" cy="155381"/>
            </a:xfrm>
            <a:custGeom>
              <a:rect b="b" l="l" r="r" t="t"/>
              <a:pathLst>
                <a:path extrusionOk="0" h="857" w="662">
                  <a:moveTo>
                    <a:pt x="661" y="0"/>
                  </a:moveTo>
                  <a:cubicBezTo>
                    <a:pt x="661" y="0"/>
                    <a:pt x="240" y="550"/>
                    <a:pt x="14" y="759"/>
                  </a:cubicBezTo>
                  <a:cubicBezTo>
                    <a:pt x="0" y="786"/>
                    <a:pt x="0" y="830"/>
                    <a:pt x="14" y="857"/>
                  </a:cubicBezTo>
                  <a:cubicBezTo>
                    <a:pt x="156" y="718"/>
                    <a:pt x="493" y="337"/>
                    <a:pt x="661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7308579" y="3717379"/>
              <a:ext cx="127640" cy="91198"/>
            </a:xfrm>
            <a:custGeom>
              <a:rect b="b" l="l" r="r" t="t"/>
              <a:pathLst>
                <a:path extrusionOk="0" h="503" w="704">
                  <a:moveTo>
                    <a:pt x="247" y="1"/>
                  </a:moveTo>
                  <a:cubicBezTo>
                    <a:pt x="94" y="1"/>
                    <a:pt x="1" y="120"/>
                    <a:pt x="57" y="320"/>
                  </a:cubicBezTo>
                  <a:lnTo>
                    <a:pt x="367" y="502"/>
                  </a:lnTo>
                  <a:lnTo>
                    <a:pt x="704" y="320"/>
                  </a:lnTo>
                  <a:cubicBezTo>
                    <a:pt x="704" y="320"/>
                    <a:pt x="593" y="111"/>
                    <a:pt x="380" y="27"/>
                  </a:cubicBezTo>
                  <a:cubicBezTo>
                    <a:pt x="333" y="9"/>
                    <a:pt x="288" y="1"/>
                    <a:pt x="24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7308579" y="3717379"/>
              <a:ext cx="127640" cy="91198"/>
            </a:xfrm>
            <a:custGeom>
              <a:rect b="b" l="l" r="r" t="t"/>
              <a:pathLst>
                <a:path extrusionOk="0" h="503" w="704">
                  <a:moveTo>
                    <a:pt x="247" y="1"/>
                  </a:moveTo>
                  <a:cubicBezTo>
                    <a:pt x="94" y="1"/>
                    <a:pt x="1" y="120"/>
                    <a:pt x="57" y="320"/>
                  </a:cubicBezTo>
                  <a:lnTo>
                    <a:pt x="367" y="502"/>
                  </a:lnTo>
                  <a:lnTo>
                    <a:pt x="704" y="320"/>
                  </a:lnTo>
                  <a:cubicBezTo>
                    <a:pt x="704" y="320"/>
                    <a:pt x="593" y="111"/>
                    <a:pt x="380" y="27"/>
                  </a:cubicBezTo>
                  <a:cubicBezTo>
                    <a:pt x="333" y="9"/>
                    <a:pt x="288" y="1"/>
                    <a:pt x="247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270505" y="3737504"/>
              <a:ext cx="692595" cy="410480"/>
            </a:xfrm>
            <a:custGeom>
              <a:rect b="b" l="l" r="r" t="t"/>
              <a:pathLst>
                <a:path extrusionOk="0" h="2264" w="3820">
                  <a:moveTo>
                    <a:pt x="0" y="0"/>
                  </a:moveTo>
                  <a:cubicBezTo>
                    <a:pt x="0" y="0"/>
                    <a:pt x="71" y="462"/>
                    <a:pt x="57" y="1655"/>
                  </a:cubicBezTo>
                  <a:cubicBezTo>
                    <a:pt x="57" y="1655"/>
                    <a:pt x="156" y="1643"/>
                    <a:pt x="372" y="1643"/>
                  </a:cubicBezTo>
                  <a:cubicBezTo>
                    <a:pt x="480" y="1643"/>
                    <a:pt x="617" y="1646"/>
                    <a:pt x="786" y="1655"/>
                  </a:cubicBezTo>
                  <a:cubicBezTo>
                    <a:pt x="786" y="1655"/>
                    <a:pt x="1168" y="1779"/>
                    <a:pt x="1600" y="1779"/>
                  </a:cubicBezTo>
                  <a:cubicBezTo>
                    <a:pt x="1698" y="1779"/>
                    <a:pt x="1799" y="1772"/>
                    <a:pt x="1898" y="1757"/>
                  </a:cubicBezTo>
                  <a:cubicBezTo>
                    <a:pt x="1898" y="1757"/>
                    <a:pt x="2333" y="1784"/>
                    <a:pt x="2627" y="2050"/>
                  </a:cubicBezTo>
                  <a:cubicBezTo>
                    <a:pt x="2796" y="2209"/>
                    <a:pt x="2883" y="2264"/>
                    <a:pt x="2938" y="2264"/>
                  </a:cubicBezTo>
                  <a:cubicBezTo>
                    <a:pt x="2975" y="2264"/>
                    <a:pt x="2998" y="2239"/>
                    <a:pt x="3021" y="2205"/>
                  </a:cubicBezTo>
                  <a:cubicBezTo>
                    <a:pt x="3092" y="2121"/>
                    <a:pt x="2977" y="1855"/>
                    <a:pt x="2796" y="1686"/>
                  </a:cubicBezTo>
                  <a:lnTo>
                    <a:pt x="2796" y="1686"/>
                  </a:lnTo>
                  <a:cubicBezTo>
                    <a:pt x="2813" y="1701"/>
                    <a:pt x="2966" y="1771"/>
                    <a:pt x="3119" y="1854"/>
                  </a:cubicBezTo>
                  <a:cubicBezTo>
                    <a:pt x="3217" y="1895"/>
                    <a:pt x="3314" y="1952"/>
                    <a:pt x="3399" y="1993"/>
                  </a:cubicBezTo>
                  <a:cubicBezTo>
                    <a:pt x="3420" y="2003"/>
                    <a:pt x="3442" y="2008"/>
                    <a:pt x="3463" y="2008"/>
                  </a:cubicBezTo>
                  <a:cubicBezTo>
                    <a:pt x="3614" y="2008"/>
                    <a:pt x="3751" y="1776"/>
                    <a:pt x="3554" y="1628"/>
                  </a:cubicBezTo>
                  <a:cubicBezTo>
                    <a:pt x="3554" y="1628"/>
                    <a:pt x="3624" y="1628"/>
                    <a:pt x="3682" y="1601"/>
                  </a:cubicBezTo>
                  <a:cubicBezTo>
                    <a:pt x="3753" y="1588"/>
                    <a:pt x="3820" y="1517"/>
                    <a:pt x="3806" y="1389"/>
                  </a:cubicBezTo>
                  <a:cubicBezTo>
                    <a:pt x="3780" y="1123"/>
                    <a:pt x="3415" y="954"/>
                    <a:pt x="3385" y="954"/>
                  </a:cubicBezTo>
                  <a:cubicBezTo>
                    <a:pt x="3385" y="954"/>
                    <a:pt x="3415" y="914"/>
                    <a:pt x="3429" y="870"/>
                  </a:cubicBezTo>
                  <a:cubicBezTo>
                    <a:pt x="3456" y="799"/>
                    <a:pt x="3456" y="688"/>
                    <a:pt x="3331" y="590"/>
                  </a:cubicBezTo>
                  <a:cubicBezTo>
                    <a:pt x="3119" y="408"/>
                    <a:pt x="2657" y="253"/>
                    <a:pt x="2303" y="196"/>
                  </a:cubicBezTo>
                  <a:cubicBezTo>
                    <a:pt x="1952" y="138"/>
                    <a:pt x="1730" y="54"/>
                    <a:pt x="1517" y="54"/>
                  </a:cubicBezTo>
                  <a:cubicBezTo>
                    <a:pt x="1291" y="54"/>
                    <a:pt x="563" y="209"/>
                    <a:pt x="395" y="2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270505" y="3737504"/>
              <a:ext cx="168253" cy="300245"/>
            </a:xfrm>
            <a:custGeom>
              <a:rect b="b" l="l" r="r" t="t"/>
              <a:pathLst>
                <a:path extrusionOk="0" h="1656" w="928">
                  <a:moveTo>
                    <a:pt x="0" y="0"/>
                  </a:moveTo>
                  <a:cubicBezTo>
                    <a:pt x="0" y="0"/>
                    <a:pt x="71" y="462"/>
                    <a:pt x="57" y="1655"/>
                  </a:cubicBezTo>
                  <a:cubicBezTo>
                    <a:pt x="57" y="1655"/>
                    <a:pt x="156" y="1643"/>
                    <a:pt x="372" y="1643"/>
                  </a:cubicBezTo>
                  <a:cubicBezTo>
                    <a:pt x="480" y="1643"/>
                    <a:pt x="617" y="1646"/>
                    <a:pt x="786" y="1655"/>
                  </a:cubicBezTo>
                  <a:cubicBezTo>
                    <a:pt x="927" y="631"/>
                    <a:pt x="395" y="223"/>
                    <a:pt x="395" y="2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33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670288" y="3973929"/>
              <a:ext cx="165715" cy="99900"/>
            </a:xfrm>
            <a:custGeom>
              <a:rect b="b" l="l" r="r" t="t"/>
              <a:pathLst>
                <a:path extrusionOk="0" h="551" w="914">
                  <a:moveTo>
                    <a:pt x="0" y="1"/>
                  </a:moveTo>
                  <a:lnTo>
                    <a:pt x="590" y="382"/>
                  </a:lnTo>
                  <a:cubicBezTo>
                    <a:pt x="604" y="395"/>
                    <a:pt x="759" y="466"/>
                    <a:pt x="914" y="550"/>
                  </a:cubicBezTo>
                  <a:cubicBezTo>
                    <a:pt x="816" y="453"/>
                    <a:pt x="718" y="368"/>
                    <a:pt x="661" y="324"/>
                  </a:cubicBezTo>
                  <a:cubicBezTo>
                    <a:pt x="4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7703286" y="3910471"/>
              <a:ext cx="234793" cy="122383"/>
            </a:xfrm>
            <a:custGeom>
              <a:rect b="b" l="l" r="r" t="t"/>
              <a:pathLst>
                <a:path extrusionOk="0" h="675" w="1295">
                  <a:moveTo>
                    <a:pt x="0" y="0"/>
                  </a:moveTo>
                  <a:cubicBezTo>
                    <a:pt x="661" y="267"/>
                    <a:pt x="1167" y="674"/>
                    <a:pt x="1167" y="674"/>
                  </a:cubicBezTo>
                  <a:cubicBezTo>
                    <a:pt x="1167" y="674"/>
                    <a:pt x="1237" y="674"/>
                    <a:pt x="1295" y="647"/>
                  </a:cubicBezTo>
                  <a:cubicBezTo>
                    <a:pt x="674" y="213"/>
                    <a:pt x="44" y="1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7660497" y="3821087"/>
              <a:ext cx="231711" cy="89566"/>
            </a:xfrm>
            <a:custGeom>
              <a:rect b="b" l="l" r="r" t="t"/>
              <a:pathLst>
                <a:path extrusionOk="0" h="494" w="1278">
                  <a:moveTo>
                    <a:pt x="0" y="1"/>
                  </a:moveTo>
                  <a:lnTo>
                    <a:pt x="0" y="1"/>
                  </a:lnTo>
                  <a:cubicBezTo>
                    <a:pt x="293" y="85"/>
                    <a:pt x="1234" y="493"/>
                    <a:pt x="1234" y="493"/>
                  </a:cubicBezTo>
                  <a:cubicBezTo>
                    <a:pt x="1234" y="493"/>
                    <a:pt x="1264" y="453"/>
                    <a:pt x="1278" y="409"/>
                  </a:cubicBezTo>
                  <a:cubicBezTo>
                    <a:pt x="1180" y="368"/>
                    <a:pt x="1052" y="325"/>
                    <a:pt x="897" y="267"/>
                  </a:cubicBezTo>
                  <a:cubicBezTo>
                    <a:pt x="506" y="129"/>
                    <a:pt x="54" y="14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7843799" y="4388942"/>
              <a:ext cx="132173" cy="754602"/>
            </a:xfrm>
            <a:custGeom>
              <a:rect b="b" l="l" r="r" t="t"/>
              <a:pathLst>
                <a:path extrusionOk="0" h="4162" w="729">
                  <a:moveTo>
                    <a:pt x="462" y="1"/>
                  </a:moveTo>
                  <a:cubicBezTo>
                    <a:pt x="462" y="1"/>
                    <a:pt x="321" y="2391"/>
                    <a:pt x="1" y="4161"/>
                  </a:cubicBezTo>
                  <a:lnTo>
                    <a:pt x="506" y="4161"/>
                  </a:lnTo>
                  <a:cubicBezTo>
                    <a:pt x="631" y="2782"/>
                    <a:pt x="729" y="874"/>
                    <a:pt x="462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13"/>
          <p:cNvGrpSpPr/>
          <p:nvPr/>
        </p:nvGrpSpPr>
        <p:grpSpPr>
          <a:xfrm>
            <a:off x="3440437" y="4617091"/>
            <a:ext cx="5310520" cy="1052789"/>
            <a:chOff x="3440436" y="4617091"/>
            <a:chExt cx="5310520" cy="1052789"/>
          </a:xfrm>
        </p:grpSpPr>
        <p:grpSp>
          <p:nvGrpSpPr>
            <p:cNvPr id="217" name="Google Shape;217;p13"/>
            <p:cNvGrpSpPr/>
            <p:nvPr/>
          </p:nvGrpSpPr>
          <p:grpSpPr>
            <a:xfrm>
              <a:off x="3440436" y="4617091"/>
              <a:ext cx="5310520" cy="1052789"/>
              <a:chOff x="2556751" y="3668225"/>
              <a:chExt cx="4030493" cy="799029"/>
            </a:xfrm>
          </p:grpSpPr>
          <p:sp>
            <p:nvSpPr>
              <p:cNvPr id="218" name="Google Shape;218;p13"/>
              <p:cNvSpPr/>
              <p:nvPr/>
            </p:nvSpPr>
            <p:spPr>
              <a:xfrm>
                <a:off x="6024493" y="3852009"/>
                <a:ext cx="562751" cy="615245"/>
              </a:xfrm>
              <a:custGeom>
                <a:rect b="b" l="l" r="r" t="t"/>
                <a:pathLst>
                  <a:path extrusionOk="0" h="3669" w="3356">
                    <a:moveTo>
                      <a:pt x="1" y="1"/>
                    </a:moveTo>
                    <a:lnTo>
                      <a:pt x="1" y="3669"/>
                    </a:lnTo>
                    <a:lnTo>
                      <a:pt x="3355" y="3669"/>
                    </a:lnTo>
                    <a:lnTo>
                      <a:pt x="2259" y="1801"/>
                    </a:lnTo>
                    <a:lnTo>
                      <a:pt x="33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6017115" y="4191238"/>
                <a:ext cx="198036" cy="276014"/>
              </a:xfrm>
              <a:custGeom>
                <a:rect b="b" l="l" r="r" t="t"/>
                <a:pathLst>
                  <a:path extrusionOk="0" h="1646" w="1181">
                    <a:moveTo>
                      <a:pt x="1" y="0"/>
                    </a:moveTo>
                    <a:lnTo>
                      <a:pt x="45" y="1646"/>
                    </a:lnTo>
                    <a:lnTo>
                      <a:pt x="1181" y="6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2556751" y="3852009"/>
                <a:ext cx="563254" cy="615245"/>
              </a:xfrm>
              <a:custGeom>
                <a:rect b="b" l="l" r="r" t="t"/>
                <a:pathLst>
                  <a:path extrusionOk="0" h="3669" w="3359">
                    <a:moveTo>
                      <a:pt x="0" y="1"/>
                    </a:moveTo>
                    <a:lnTo>
                      <a:pt x="1096" y="1801"/>
                    </a:lnTo>
                    <a:lnTo>
                      <a:pt x="0" y="3669"/>
                    </a:lnTo>
                    <a:lnTo>
                      <a:pt x="3358" y="366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2929348" y="4191238"/>
                <a:ext cx="198036" cy="276014"/>
              </a:xfrm>
              <a:custGeom>
                <a:rect b="b" l="l" r="r" t="t"/>
                <a:pathLst>
                  <a:path extrusionOk="0" h="1646" w="1181">
                    <a:moveTo>
                      <a:pt x="1180" y="0"/>
                    </a:moveTo>
                    <a:lnTo>
                      <a:pt x="0" y="634"/>
                    </a:lnTo>
                    <a:lnTo>
                      <a:pt x="1136" y="1646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2936056" y="3668225"/>
                <a:ext cx="3279080" cy="629499"/>
              </a:xfrm>
              <a:custGeom>
                <a:rect b="b" l="l" r="r" t="t"/>
                <a:pathLst>
                  <a:path extrusionOk="0" h="3754" w="19555">
                    <a:moveTo>
                      <a:pt x="1" y="1"/>
                    </a:moveTo>
                    <a:lnTo>
                      <a:pt x="1" y="3753"/>
                    </a:lnTo>
                    <a:lnTo>
                      <a:pt x="19555" y="3753"/>
                    </a:lnTo>
                    <a:lnTo>
                      <a:pt x="195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3" name="Google Shape;223;p13"/>
            <p:cNvSpPr txBox="1"/>
            <p:nvPr/>
          </p:nvSpPr>
          <p:spPr>
            <a:xfrm>
              <a:off x="4174855" y="4663602"/>
              <a:ext cx="3841685" cy="7363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575" lIns="36575" spcFirstLastPara="1" rIns="36575" wrap="square" tIns="3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b="1" lang="en-US" sz="36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Stats</a:t>
              </a:r>
              <a:r>
                <a:rPr b="1" i="0" lang="en-US" sz="36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-</a:t>
              </a:r>
              <a:r>
                <a:rPr b="1" lang="en-US" sz="36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Bomb</a:t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4168477" y="4778873"/>
              <a:ext cx="393498" cy="374970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7639845" y="4797419"/>
              <a:ext cx="393498" cy="374970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13"/>
          <p:cNvGrpSpPr/>
          <p:nvPr/>
        </p:nvGrpSpPr>
        <p:grpSpPr>
          <a:xfrm rot="1746616">
            <a:off x="5616833" y="1040837"/>
            <a:ext cx="957728" cy="1052801"/>
            <a:chOff x="2963725" y="1527825"/>
            <a:chExt cx="263425" cy="289575"/>
          </a:xfrm>
        </p:grpSpPr>
        <p:sp>
          <p:nvSpPr>
            <p:cNvPr id="227" name="Google Shape;227;p13"/>
            <p:cNvSpPr/>
            <p:nvPr/>
          </p:nvSpPr>
          <p:spPr>
            <a:xfrm>
              <a:off x="2963725" y="1527825"/>
              <a:ext cx="263425" cy="289575"/>
            </a:xfrm>
            <a:custGeom>
              <a:rect b="b" l="l" r="r" t="t"/>
              <a:pathLst>
                <a:path extrusionOk="0" h="11583" w="10537">
                  <a:moveTo>
                    <a:pt x="8194" y="1"/>
                  </a:moveTo>
                  <a:cubicBezTo>
                    <a:pt x="6781" y="1"/>
                    <a:pt x="3570" y="1121"/>
                    <a:pt x="1939" y="3752"/>
                  </a:cubicBezTo>
                  <a:cubicBezTo>
                    <a:pt x="0" y="6884"/>
                    <a:pt x="968" y="11085"/>
                    <a:pt x="1740" y="11489"/>
                  </a:cubicBezTo>
                  <a:cubicBezTo>
                    <a:pt x="1856" y="11550"/>
                    <a:pt x="2046" y="11582"/>
                    <a:pt x="2293" y="11582"/>
                  </a:cubicBezTo>
                  <a:cubicBezTo>
                    <a:pt x="3699" y="11582"/>
                    <a:pt x="6934" y="10543"/>
                    <a:pt x="8598" y="7865"/>
                  </a:cubicBezTo>
                  <a:cubicBezTo>
                    <a:pt x="10536" y="4733"/>
                    <a:pt x="9481" y="633"/>
                    <a:pt x="8793" y="128"/>
                  </a:cubicBezTo>
                  <a:cubicBezTo>
                    <a:pt x="8680" y="44"/>
                    <a:pt x="8472" y="1"/>
                    <a:pt x="8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2963725" y="1527825"/>
              <a:ext cx="233150" cy="289525"/>
            </a:xfrm>
            <a:custGeom>
              <a:rect b="b" l="l" r="r" t="t"/>
              <a:pathLst>
                <a:path extrusionOk="0" h="11581" w="9326">
                  <a:moveTo>
                    <a:pt x="8194" y="1"/>
                  </a:moveTo>
                  <a:cubicBezTo>
                    <a:pt x="6781" y="1"/>
                    <a:pt x="3570" y="1121"/>
                    <a:pt x="1939" y="3752"/>
                  </a:cubicBezTo>
                  <a:cubicBezTo>
                    <a:pt x="0" y="6884"/>
                    <a:pt x="968" y="11085"/>
                    <a:pt x="1740" y="11489"/>
                  </a:cubicBezTo>
                  <a:cubicBezTo>
                    <a:pt x="1857" y="11548"/>
                    <a:pt x="2047" y="11580"/>
                    <a:pt x="2293" y="11580"/>
                  </a:cubicBezTo>
                  <a:cubicBezTo>
                    <a:pt x="2403" y="11580"/>
                    <a:pt x="2524" y="11574"/>
                    <a:pt x="2654" y="11560"/>
                  </a:cubicBezTo>
                  <a:cubicBezTo>
                    <a:pt x="2162" y="10043"/>
                    <a:pt x="2006" y="7150"/>
                    <a:pt x="3439" y="4831"/>
                  </a:cubicBezTo>
                  <a:cubicBezTo>
                    <a:pt x="4943" y="2417"/>
                    <a:pt x="7782" y="1277"/>
                    <a:pt x="9326" y="1095"/>
                  </a:cubicBezTo>
                  <a:cubicBezTo>
                    <a:pt x="9157" y="603"/>
                    <a:pt x="8962" y="252"/>
                    <a:pt x="8793" y="128"/>
                  </a:cubicBezTo>
                  <a:cubicBezTo>
                    <a:pt x="8680" y="44"/>
                    <a:pt x="8472" y="1"/>
                    <a:pt x="8194" y="1"/>
                  </a:cubicBezTo>
                  <a:close/>
                </a:path>
              </a:pathLst>
            </a:custGeom>
            <a:solidFill>
              <a:schemeClr val="accent2">
                <a:alpha val="2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077075" y="1542900"/>
              <a:ext cx="129675" cy="93475"/>
            </a:xfrm>
            <a:custGeom>
              <a:rect b="b" l="l" r="r" t="t"/>
              <a:pathLst>
                <a:path extrusionOk="0" h="3739" w="5187">
                  <a:moveTo>
                    <a:pt x="1238" y="0"/>
                  </a:moveTo>
                  <a:cubicBezTo>
                    <a:pt x="830" y="169"/>
                    <a:pt x="409" y="381"/>
                    <a:pt x="1" y="634"/>
                  </a:cubicBezTo>
                  <a:cubicBezTo>
                    <a:pt x="1771" y="1574"/>
                    <a:pt x="3487" y="2613"/>
                    <a:pt x="5142" y="3739"/>
                  </a:cubicBezTo>
                  <a:cubicBezTo>
                    <a:pt x="5186" y="3274"/>
                    <a:pt x="5173" y="2825"/>
                    <a:pt x="5142" y="2390"/>
                  </a:cubicBezTo>
                  <a:cubicBezTo>
                    <a:pt x="4455" y="1885"/>
                    <a:pt x="3710" y="1419"/>
                    <a:pt x="2981" y="984"/>
                  </a:cubicBezTo>
                  <a:cubicBezTo>
                    <a:pt x="2405" y="634"/>
                    <a:pt x="1828" y="310"/>
                    <a:pt x="1238" y="0"/>
                  </a:cubicBezTo>
                  <a:close/>
                </a:path>
              </a:pathLst>
            </a:custGeom>
            <a:solidFill>
              <a:srgbClr val="FFF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2983350" y="1720225"/>
              <a:ext cx="116950" cy="88175"/>
            </a:xfrm>
            <a:custGeom>
              <a:rect b="b" l="l" r="r" t="t"/>
              <a:pathLst>
                <a:path extrusionOk="0" h="3527" w="4678">
                  <a:moveTo>
                    <a:pt x="28" y="0"/>
                  </a:moveTo>
                  <a:lnTo>
                    <a:pt x="28" y="0"/>
                  </a:lnTo>
                  <a:cubicBezTo>
                    <a:pt x="1" y="523"/>
                    <a:pt x="28" y="998"/>
                    <a:pt x="85" y="1450"/>
                  </a:cubicBezTo>
                  <a:cubicBezTo>
                    <a:pt x="534" y="1770"/>
                    <a:pt x="999" y="2081"/>
                    <a:pt x="1461" y="2377"/>
                  </a:cubicBezTo>
                  <a:cubicBezTo>
                    <a:pt x="2081" y="2782"/>
                    <a:pt x="2725" y="3163"/>
                    <a:pt x="3372" y="3527"/>
                  </a:cubicBezTo>
                  <a:cubicBezTo>
                    <a:pt x="3794" y="3389"/>
                    <a:pt x="4229" y="3203"/>
                    <a:pt x="4677" y="2967"/>
                  </a:cubicBezTo>
                  <a:cubicBezTo>
                    <a:pt x="3076" y="2067"/>
                    <a:pt x="1518" y="1069"/>
                    <a:pt x="28" y="0"/>
                  </a:cubicBezTo>
                  <a:close/>
                </a:path>
              </a:pathLst>
            </a:custGeom>
            <a:solidFill>
              <a:srgbClr val="FFF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3038475" y="1610750"/>
              <a:ext cx="95950" cy="135875"/>
            </a:xfrm>
            <a:custGeom>
              <a:rect b="b" l="l" r="r" t="t"/>
              <a:pathLst>
                <a:path extrusionOk="0" h="5435" w="3838">
                  <a:moveTo>
                    <a:pt x="3457" y="0"/>
                  </a:moveTo>
                  <a:cubicBezTo>
                    <a:pt x="3362" y="0"/>
                    <a:pt x="3270" y="49"/>
                    <a:pt x="3217" y="138"/>
                  </a:cubicBezTo>
                  <a:lnTo>
                    <a:pt x="2924" y="587"/>
                  </a:lnTo>
                  <a:lnTo>
                    <a:pt x="2543" y="351"/>
                  </a:lnTo>
                  <a:cubicBezTo>
                    <a:pt x="2520" y="336"/>
                    <a:pt x="2493" y="329"/>
                    <a:pt x="2467" y="329"/>
                  </a:cubicBezTo>
                  <a:cubicBezTo>
                    <a:pt x="2414" y="329"/>
                    <a:pt x="2361" y="357"/>
                    <a:pt x="2334" y="405"/>
                  </a:cubicBezTo>
                  <a:cubicBezTo>
                    <a:pt x="2277" y="475"/>
                    <a:pt x="2304" y="573"/>
                    <a:pt x="2374" y="617"/>
                  </a:cubicBezTo>
                  <a:lnTo>
                    <a:pt x="2755" y="856"/>
                  </a:lnTo>
                  <a:lnTo>
                    <a:pt x="2347" y="1500"/>
                  </a:lnTo>
                  <a:lnTo>
                    <a:pt x="1983" y="1278"/>
                  </a:lnTo>
                  <a:cubicBezTo>
                    <a:pt x="1952" y="1256"/>
                    <a:pt x="1918" y="1247"/>
                    <a:pt x="1886" y="1247"/>
                  </a:cubicBezTo>
                  <a:cubicBezTo>
                    <a:pt x="1832" y="1247"/>
                    <a:pt x="1783" y="1274"/>
                    <a:pt x="1757" y="1318"/>
                  </a:cubicBezTo>
                  <a:cubicBezTo>
                    <a:pt x="1714" y="1403"/>
                    <a:pt x="1730" y="1500"/>
                    <a:pt x="1815" y="1544"/>
                  </a:cubicBezTo>
                  <a:lnTo>
                    <a:pt x="2165" y="1767"/>
                  </a:lnTo>
                  <a:lnTo>
                    <a:pt x="1757" y="2414"/>
                  </a:lnTo>
                  <a:lnTo>
                    <a:pt x="1407" y="2188"/>
                  </a:lnTo>
                  <a:cubicBezTo>
                    <a:pt x="1384" y="2175"/>
                    <a:pt x="1359" y="2169"/>
                    <a:pt x="1333" y="2169"/>
                  </a:cubicBezTo>
                  <a:cubicBezTo>
                    <a:pt x="1278" y="2169"/>
                    <a:pt x="1220" y="2197"/>
                    <a:pt x="1181" y="2245"/>
                  </a:cubicBezTo>
                  <a:cubicBezTo>
                    <a:pt x="1140" y="2316"/>
                    <a:pt x="1167" y="2414"/>
                    <a:pt x="1238" y="2471"/>
                  </a:cubicBezTo>
                  <a:lnTo>
                    <a:pt x="1589" y="2680"/>
                  </a:lnTo>
                  <a:lnTo>
                    <a:pt x="1167" y="3328"/>
                  </a:lnTo>
                  <a:lnTo>
                    <a:pt x="830" y="3115"/>
                  </a:lnTo>
                  <a:cubicBezTo>
                    <a:pt x="804" y="3096"/>
                    <a:pt x="775" y="3087"/>
                    <a:pt x="746" y="3087"/>
                  </a:cubicBezTo>
                  <a:cubicBezTo>
                    <a:pt x="695" y="3087"/>
                    <a:pt x="646" y="3114"/>
                    <a:pt x="618" y="3159"/>
                  </a:cubicBezTo>
                  <a:cubicBezTo>
                    <a:pt x="564" y="3243"/>
                    <a:pt x="591" y="3341"/>
                    <a:pt x="662" y="3385"/>
                  </a:cubicBezTo>
                  <a:lnTo>
                    <a:pt x="999" y="3594"/>
                  </a:lnTo>
                  <a:lnTo>
                    <a:pt x="577" y="4228"/>
                  </a:lnTo>
                  <a:lnTo>
                    <a:pt x="267" y="4029"/>
                  </a:lnTo>
                  <a:cubicBezTo>
                    <a:pt x="240" y="4016"/>
                    <a:pt x="212" y="4010"/>
                    <a:pt x="185" y="4010"/>
                  </a:cubicBezTo>
                  <a:cubicBezTo>
                    <a:pt x="127" y="4010"/>
                    <a:pt x="72" y="4038"/>
                    <a:pt x="45" y="4086"/>
                  </a:cubicBezTo>
                  <a:cubicBezTo>
                    <a:pt x="1" y="4157"/>
                    <a:pt x="14" y="4255"/>
                    <a:pt x="99" y="4312"/>
                  </a:cubicBezTo>
                  <a:lnTo>
                    <a:pt x="409" y="4508"/>
                  </a:lnTo>
                  <a:lnTo>
                    <a:pt x="99" y="4969"/>
                  </a:lnTo>
                  <a:cubicBezTo>
                    <a:pt x="14" y="5111"/>
                    <a:pt x="58" y="5293"/>
                    <a:pt x="196" y="5391"/>
                  </a:cubicBezTo>
                  <a:cubicBezTo>
                    <a:pt x="246" y="5420"/>
                    <a:pt x="300" y="5435"/>
                    <a:pt x="354" y="5435"/>
                  </a:cubicBezTo>
                  <a:cubicBezTo>
                    <a:pt x="453" y="5435"/>
                    <a:pt x="550" y="5385"/>
                    <a:pt x="604" y="5293"/>
                  </a:cubicBezTo>
                  <a:lnTo>
                    <a:pt x="915" y="4818"/>
                  </a:lnTo>
                  <a:lnTo>
                    <a:pt x="1279" y="5040"/>
                  </a:lnTo>
                  <a:cubicBezTo>
                    <a:pt x="1311" y="5057"/>
                    <a:pt x="1345" y="5065"/>
                    <a:pt x="1377" y="5065"/>
                  </a:cubicBezTo>
                  <a:cubicBezTo>
                    <a:pt x="1430" y="5065"/>
                    <a:pt x="1477" y="5044"/>
                    <a:pt x="1505" y="5000"/>
                  </a:cubicBezTo>
                  <a:cubicBezTo>
                    <a:pt x="1545" y="4915"/>
                    <a:pt x="1531" y="4818"/>
                    <a:pt x="1447" y="4774"/>
                  </a:cubicBezTo>
                  <a:lnTo>
                    <a:pt x="1097" y="4548"/>
                  </a:lnTo>
                  <a:lnTo>
                    <a:pt x="1505" y="3904"/>
                  </a:lnTo>
                  <a:lnTo>
                    <a:pt x="1855" y="4127"/>
                  </a:lnTo>
                  <a:cubicBezTo>
                    <a:pt x="1879" y="4141"/>
                    <a:pt x="1905" y="4148"/>
                    <a:pt x="1932" y="4148"/>
                  </a:cubicBezTo>
                  <a:cubicBezTo>
                    <a:pt x="1986" y="4148"/>
                    <a:pt x="2043" y="4120"/>
                    <a:pt x="2081" y="4073"/>
                  </a:cubicBezTo>
                  <a:cubicBezTo>
                    <a:pt x="2121" y="4002"/>
                    <a:pt x="2095" y="3904"/>
                    <a:pt x="2024" y="3847"/>
                  </a:cubicBezTo>
                  <a:lnTo>
                    <a:pt x="1673" y="3638"/>
                  </a:lnTo>
                  <a:lnTo>
                    <a:pt x="2095" y="2990"/>
                  </a:lnTo>
                  <a:lnTo>
                    <a:pt x="2432" y="3199"/>
                  </a:lnTo>
                  <a:cubicBezTo>
                    <a:pt x="2458" y="3216"/>
                    <a:pt x="2487" y="3224"/>
                    <a:pt x="2516" y="3224"/>
                  </a:cubicBezTo>
                  <a:cubicBezTo>
                    <a:pt x="2566" y="3224"/>
                    <a:pt x="2615" y="3199"/>
                    <a:pt x="2641" y="3146"/>
                  </a:cubicBezTo>
                  <a:cubicBezTo>
                    <a:pt x="2698" y="3075"/>
                    <a:pt x="2671" y="2977"/>
                    <a:pt x="2600" y="2933"/>
                  </a:cubicBezTo>
                  <a:lnTo>
                    <a:pt x="2263" y="2724"/>
                  </a:lnTo>
                  <a:lnTo>
                    <a:pt x="2685" y="2077"/>
                  </a:lnTo>
                  <a:lnTo>
                    <a:pt x="2995" y="2289"/>
                  </a:lnTo>
                  <a:cubicBezTo>
                    <a:pt x="3021" y="2302"/>
                    <a:pt x="3050" y="2308"/>
                    <a:pt x="3077" y="2308"/>
                  </a:cubicBezTo>
                  <a:cubicBezTo>
                    <a:pt x="3135" y="2308"/>
                    <a:pt x="3190" y="2280"/>
                    <a:pt x="3217" y="2232"/>
                  </a:cubicBezTo>
                  <a:cubicBezTo>
                    <a:pt x="3261" y="2161"/>
                    <a:pt x="3248" y="2063"/>
                    <a:pt x="3163" y="2006"/>
                  </a:cubicBezTo>
                  <a:lnTo>
                    <a:pt x="2853" y="1810"/>
                  </a:lnTo>
                  <a:lnTo>
                    <a:pt x="3261" y="1177"/>
                  </a:lnTo>
                  <a:lnTo>
                    <a:pt x="3568" y="1362"/>
                  </a:lnTo>
                  <a:cubicBezTo>
                    <a:pt x="3593" y="1376"/>
                    <a:pt x="3622" y="1384"/>
                    <a:pt x="3650" y="1384"/>
                  </a:cubicBezTo>
                  <a:cubicBezTo>
                    <a:pt x="3703" y="1384"/>
                    <a:pt x="3757" y="1359"/>
                    <a:pt x="3794" y="1305"/>
                  </a:cubicBezTo>
                  <a:cubicBezTo>
                    <a:pt x="3838" y="1234"/>
                    <a:pt x="3807" y="1136"/>
                    <a:pt x="3736" y="1092"/>
                  </a:cubicBezTo>
                  <a:lnTo>
                    <a:pt x="3443" y="910"/>
                  </a:lnTo>
                  <a:lnTo>
                    <a:pt x="3723" y="462"/>
                  </a:lnTo>
                  <a:cubicBezTo>
                    <a:pt x="3807" y="320"/>
                    <a:pt x="3767" y="138"/>
                    <a:pt x="3625" y="54"/>
                  </a:cubicBezTo>
                  <a:cubicBezTo>
                    <a:pt x="3572" y="18"/>
                    <a:pt x="3514" y="0"/>
                    <a:pt x="3457" y="0"/>
                  </a:cubicBezTo>
                  <a:close/>
                </a:path>
              </a:pathLst>
            </a:custGeom>
            <a:solidFill>
              <a:srgbClr val="FFF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13"/>
          <p:cNvSpPr txBox="1"/>
          <p:nvPr/>
        </p:nvSpPr>
        <p:spPr>
          <a:xfrm>
            <a:off x="7171899" y="641944"/>
            <a:ext cx="1255791" cy="464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75" lIns="36575" spcFirstLastPara="1" rIns="36575" wrap="square" tIns="36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33" name="Google Shape;233;p13"/>
          <p:cNvGrpSpPr/>
          <p:nvPr/>
        </p:nvGrpSpPr>
        <p:grpSpPr>
          <a:xfrm>
            <a:off x="515904" y="2636812"/>
            <a:ext cx="2537375" cy="4238353"/>
            <a:chOff x="337071" y="1932683"/>
            <a:chExt cx="1925776" cy="3216757"/>
          </a:xfrm>
        </p:grpSpPr>
        <p:sp>
          <p:nvSpPr>
            <p:cNvPr id="234" name="Google Shape;234;p13"/>
            <p:cNvSpPr/>
            <p:nvPr/>
          </p:nvSpPr>
          <p:spPr>
            <a:xfrm>
              <a:off x="337071" y="3483595"/>
              <a:ext cx="330832" cy="791932"/>
            </a:xfrm>
            <a:custGeom>
              <a:rect b="b" l="l" r="r" t="t"/>
              <a:pathLst>
                <a:path extrusionOk="0" h="5216" w="2179">
                  <a:moveTo>
                    <a:pt x="927" y="1"/>
                  </a:moveTo>
                  <a:cubicBezTo>
                    <a:pt x="927" y="1"/>
                    <a:pt x="577" y="99"/>
                    <a:pt x="395" y="338"/>
                  </a:cubicBezTo>
                  <a:cubicBezTo>
                    <a:pt x="364" y="382"/>
                    <a:pt x="351" y="409"/>
                    <a:pt x="324" y="453"/>
                  </a:cubicBezTo>
                  <a:cubicBezTo>
                    <a:pt x="196" y="675"/>
                    <a:pt x="142" y="941"/>
                    <a:pt x="142" y="941"/>
                  </a:cubicBezTo>
                  <a:lnTo>
                    <a:pt x="71" y="1309"/>
                  </a:lnTo>
                  <a:cubicBezTo>
                    <a:pt x="0" y="1673"/>
                    <a:pt x="142" y="2711"/>
                    <a:pt x="337" y="3092"/>
                  </a:cubicBezTo>
                  <a:cubicBezTo>
                    <a:pt x="479" y="3359"/>
                    <a:pt x="563" y="3709"/>
                    <a:pt x="688" y="4131"/>
                  </a:cubicBezTo>
                  <a:cubicBezTo>
                    <a:pt x="732" y="4299"/>
                    <a:pt x="799" y="4498"/>
                    <a:pt x="870" y="4694"/>
                  </a:cubicBezTo>
                  <a:cubicBezTo>
                    <a:pt x="1042" y="5144"/>
                    <a:pt x="1247" y="5215"/>
                    <a:pt x="1360" y="5215"/>
                  </a:cubicBezTo>
                  <a:cubicBezTo>
                    <a:pt x="1414" y="5215"/>
                    <a:pt x="1447" y="5200"/>
                    <a:pt x="1447" y="5200"/>
                  </a:cubicBezTo>
                  <a:cubicBezTo>
                    <a:pt x="1447" y="5200"/>
                    <a:pt x="2178" y="4539"/>
                    <a:pt x="2064" y="4161"/>
                  </a:cubicBezTo>
                  <a:cubicBezTo>
                    <a:pt x="2023" y="4006"/>
                    <a:pt x="1966" y="3864"/>
                    <a:pt x="1939" y="3723"/>
                  </a:cubicBezTo>
                  <a:cubicBezTo>
                    <a:pt x="1881" y="3527"/>
                    <a:pt x="1841" y="3332"/>
                    <a:pt x="1841" y="3092"/>
                  </a:cubicBezTo>
                  <a:cubicBezTo>
                    <a:pt x="1841" y="2698"/>
                    <a:pt x="1996" y="2432"/>
                    <a:pt x="1939" y="1953"/>
                  </a:cubicBezTo>
                  <a:cubicBezTo>
                    <a:pt x="1925" y="1815"/>
                    <a:pt x="1912" y="1700"/>
                    <a:pt x="1895" y="1602"/>
                  </a:cubicBezTo>
                  <a:cubicBezTo>
                    <a:pt x="1881" y="1336"/>
                    <a:pt x="1895" y="1194"/>
                    <a:pt x="1895" y="1194"/>
                  </a:cubicBezTo>
                  <a:lnTo>
                    <a:pt x="1757" y="662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F67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441376" y="4048695"/>
              <a:ext cx="226526" cy="226829"/>
            </a:xfrm>
            <a:custGeom>
              <a:rect b="b" l="l" r="r" t="t"/>
              <a:pathLst>
                <a:path extrusionOk="0" h="1494" w="1492">
                  <a:moveTo>
                    <a:pt x="1201" y="0"/>
                  </a:moveTo>
                  <a:cubicBezTo>
                    <a:pt x="596" y="0"/>
                    <a:pt x="208" y="232"/>
                    <a:pt x="1" y="409"/>
                  </a:cubicBezTo>
                  <a:cubicBezTo>
                    <a:pt x="45" y="577"/>
                    <a:pt x="112" y="776"/>
                    <a:pt x="183" y="972"/>
                  </a:cubicBezTo>
                  <a:cubicBezTo>
                    <a:pt x="355" y="1422"/>
                    <a:pt x="560" y="1493"/>
                    <a:pt x="673" y="1493"/>
                  </a:cubicBezTo>
                  <a:cubicBezTo>
                    <a:pt x="727" y="1493"/>
                    <a:pt x="760" y="1478"/>
                    <a:pt x="760" y="1478"/>
                  </a:cubicBezTo>
                  <a:cubicBezTo>
                    <a:pt x="760" y="1478"/>
                    <a:pt x="1491" y="817"/>
                    <a:pt x="1377" y="439"/>
                  </a:cubicBezTo>
                  <a:cubicBezTo>
                    <a:pt x="1336" y="284"/>
                    <a:pt x="1279" y="142"/>
                    <a:pt x="1252" y="1"/>
                  </a:cubicBezTo>
                  <a:cubicBezTo>
                    <a:pt x="1235" y="1"/>
                    <a:pt x="1218" y="0"/>
                    <a:pt x="1201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386111" y="3483595"/>
              <a:ext cx="238673" cy="243379"/>
            </a:xfrm>
            <a:custGeom>
              <a:rect b="b" l="l" r="r" t="t"/>
              <a:pathLst>
                <a:path extrusionOk="0" h="1603" w="1572">
                  <a:moveTo>
                    <a:pt x="604" y="1"/>
                  </a:moveTo>
                  <a:cubicBezTo>
                    <a:pt x="604" y="1"/>
                    <a:pt x="254" y="99"/>
                    <a:pt x="72" y="338"/>
                  </a:cubicBezTo>
                  <a:cubicBezTo>
                    <a:pt x="41" y="382"/>
                    <a:pt x="28" y="409"/>
                    <a:pt x="1" y="453"/>
                  </a:cubicBezTo>
                  <a:cubicBezTo>
                    <a:pt x="183" y="719"/>
                    <a:pt x="577" y="1211"/>
                    <a:pt x="1039" y="1434"/>
                  </a:cubicBezTo>
                  <a:cubicBezTo>
                    <a:pt x="1252" y="1531"/>
                    <a:pt x="1434" y="1575"/>
                    <a:pt x="1572" y="1602"/>
                  </a:cubicBezTo>
                  <a:cubicBezTo>
                    <a:pt x="1558" y="1336"/>
                    <a:pt x="1572" y="1194"/>
                    <a:pt x="1572" y="1194"/>
                  </a:cubicBezTo>
                  <a:lnTo>
                    <a:pt x="1434" y="662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396891" y="3070018"/>
              <a:ext cx="353909" cy="600627"/>
            </a:xfrm>
            <a:custGeom>
              <a:rect b="b" l="l" r="r" t="t"/>
              <a:pathLst>
                <a:path extrusionOk="0" h="3956" w="2331">
                  <a:moveTo>
                    <a:pt x="928" y="1"/>
                  </a:moveTo>
                  <a:cubicBezTo>
                    <a:pt x="911" y="28"/>
                    <a:pt x="857" y="240"/>
                    <a:pt x="786" y="493"/>
                  </a:cubicBezTo>
                  <a:cubicBezTo>
                    <a:pt x="742" y="675"/>
                    <a:pt x="702" y="884"/>
                    <a:pt x="675" y="1053"/>
                  </a:cubicBezTo>
                  <a:cubicBezTo>
                    <a:pt x="618" y="1491"/>
                    <a:pt x="506" y="1744"/>
                    <a:pt x="365" y="2051"/>
                  </a:cubicBezTo>
                  <a:cubicBezTo>
                    <a:pt x="223" y="2347"/>
                    <a:pt x="41" y="2782"/>
                    <a:pt x="1" y="3062"/>
                  </a:cubicBezTo>
                  <a:cubicBezTo>
                    <a:pt x="1" y="3062"/>
                    <a:pt x="742" y="3821"/>
                    <a:pt x="1096" y="3918"/>
                  </a:cubicBezTo>
                  <a:cubicBezTo>
                    <a:pt x="1218" y="3946"/>
                    <a:pt x="1303" y="3956"/>
                    <a:pt x="1363" y="3956"/>
                  </a:cubicBezTo>
                  <a:cubicBezTo>
                    <a:pt x="1483" y="3956"/>
                    <a:pt x="1501" y="3918"/>
                    <a:pt x="1501" y="3918"/>
                  </a:cubicBezTo>
                  <a:cubicBezTo>
                    <a:pt x="1501" y="3918"/>
                    <a:pt x="1616" y="3598"/>
                    <a:pt x="1700" y="3443"/>
                  </a:cubicBezTo>
                  <a:cubicBezTo>
                    <a:pt x="1740" y="3386"/>
                    <a:pt x="1798" y="3315"/>
                    <a:pt x="1868" y="3244"/>
                  </a:cubicBezTo>
                  <a:cubicBezTo>
                    <a:pt x="1966" y="3119"/>
                    <a:pt x="2091" y="2951"/>
                    <a:pt x="2175" y="2684"/>
                  </a:cubicBezTo>
                  <a:cubicBezTo>
                    <a:pt x="2330" y="2250"/>
                    <a:pt x="2290" y="210"/>
                    <a:pt x="2290" y="210"/>
                  </a:cubicBezTo>
                  <a:lnTo>
                    <a:pt x="92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516227" y="3070018"/>
              <a:ext cx="234573" cy="492678"/>
            </a:xfrm>
            <a:custGeom>
              <a:rect b="b" l="l" r="r" t="t"/>
              <a:pathLst>
                <a:path extrusionOk="0" h="3245" w="1545">
                  <a:moveTo>
                    <a:pt x="142" y="1"/>
                  </a:moveTo>
                  <a:cubicBezTo>
                    <a:pt x="125" y="28"/>
                    <a:pt x="71" y="240"/>
                    <a:pt x="0" y="493"/>
                  </a:cubicBezTo>
                  <a:cubicBezTo>
                    <a:pt x="155" y="618"/>
                    <a:pt x="324" y="800"/>
                    <a:pt x="408" y="999"/>
                  </a:cubicBezTo>
                  <a:cubicBezTo>
                    <a:pt x="408" y="999"/>
                    <a:pt x="267" y="1474"/>
                    <a:pt x="617" y="2165"/>
                  </a:cubicBezTo>
                  <a:cubicBezTo>
                    <a:pt x="884" y="2738"/>
                    <a:pt x="1025" y="2907"/>
                    <a:pt x="1082" y="3244"/>
                  </a:cubicBezTo>
                  <a:cubicBezTo>
                    <a:pt x="1180" y="3119"/>
                    <a:pt x="1305" y="2951"/>
                    <a:pt x="1389" y="2684"/>
                  </a:cubicBezTo>
                  <a:cubicBezTo>
                    <a:pt x="1544" y="2250"/>
                    <a:pt x="1504" y="210"/>
                    <a:pt x="1504" y="210"/>
                  </a:cubicBezTo>
                  <a:lnTo>
                    <a:pt x="142" y="1"/>
                  </a:ln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456255" y="2646269"/>
              <a:ext cx="370306" cy="575424"/>
            </a:xfrm>
            <a:custGeom>
              <a:rect b="b" l="l" r="r" t="t"/>
              <a:pathLst>
                <a:path extrusionOk="0" h="3790" w="2439">
                  <a:moveTo>
                    <a:pt x="1999" y="1"/>
                  </a:moveTo>
                  <a:cubicBezTo>
                    <a:pt x="1914" y="1"/>
                    <a:pt x="1819" y="7"/>
                    <a:pt x="1717" y="24"/>
                  </a:cubicBezTo>
                  <a:cubicBezTo>
                    <a:pt x="1575" y="51"/>
                    <a:pt x="1434" y="95"/>
                    <a:pt x="1279" y="152"/>
                  </a:cubicBezTo>
                  <a:cubicBezTo>
                    <a:pt x="1012" y="277"/>
                    <a:pt x="689" y="543"/>
                    <a:pt x="466" y="938"/>
                  </a:cubicBezTo>
                  <a:cubicBezTo>
                    <a:pt x="156" y="1470"/>
                    <a:pt x="1" y="2202"/>
                    <a:pt x="267" y="3058"/>
                  </a:cubicBezTo>
                  <a:cubicBezTo>
                    <a:pt x="267" y="3058"/>
                    <a:pt x="466" y="3142"/>
                    <a:pt x="675" y="3298"/>
                  </a:cubicBezTo>
                  <a:cubicBezTo>
                    <a:pt x="844" y="3422"/>
                    <a:pt x="1026" y="3591"/>
                    <a:pt x="1127" y="3790"/>
                  </a:cubicBezTo>
                  <a:lnTo>
                    <a:pt x="1211" y="2637"/>
                  </a:lnTo>
                  <a:lnTo>
                    <a:pt x="1279" y="1470"/>
                  </a:lnTo>
                  <a:cubicBezTo>
                    <a:pt x="1279" y="1470"/>
                    <a:pt x="1730" y="108"/>
                    <a:pt x="2418" y="68"/>
                  </a:cubicBezTo>
                  <a:cubicBezTo>
                    <a:pt x="2439" y="68"/>
                    <a:pt x="2272" y="1"/>
                    <a:pt x="1999" y="1"/>
                  </a:cubicBezTo>
                  <a:close/>
                </a:path>
              </a:pathLst>
            </a:custGeom>
            <a:solidFill>
              <a:srgbClr val="FFD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456255" y="2646282"/>
              <a:ext cx="370307" cy="575426"/>
            </a:xfrm>
            <a:custGeom>
              <a:rect b="b" l="l" r="r" t="t"/>
              <a:pathLst>
                <a:path extrusionOk="0" h="3790" w="2439">
                  <a:moveTo>
                    <a:pt x="1999" y="1"/>
                  </a:moveTo>
                  <a:cubicBezTo>
                    <a:pt x="1914" y="1"/>
                    <a:pt x="1819" y="7"/>
                    <a:pt x="1717" y="24"/>
                  </a:cubicBezTo>
                  <a:cubicBezTo>
                    <a:pt x="1575" y="51"/>
                    <a:pt x="1434" y="95"/>
                    <a:pt x="1279" y="152"/>
                  </a:cubicBezTo>
                  <a:cubicBezTo>
                    <a:pt x="1012" y="277"/>
                    <a:pt x="689" y="543"/>
                    <a:pt x="466" y="938"/>
                  </a:cubicBezTo>
                  <a:cubicBezTo>
                    <a:pt x="156" y="1470"/>
                    <a:pt x="1" y="2202"/>
                    <a:pt x="267" y="3058"/>
                  </a:cubicBezTo>
                  <a:cubicBezTo>
                    <a:pt x="267" y="3058"/>
                    <a:pt x="466" y="3142"/>
                    <a:pt x="675" y="3298"/>
                  </a:cubicBezTo>
                  <a:cubicBezTo>
                    <a:pt x="844" y="3422"/>
                    <a:pt x="1026" y="3591"/>
                    <a:pt x="1127" y="3790"/>
                  </a:cubicBezTo>
                  <a:lnTo>
                    <a:pt x="1211" y="2637"/>
                  </a:lnTo>
                  <a:lnTo>
                    <a:pt x="1279" y="1470"/>
                  </a:lnTo>
                  <a:cubicBezTo>
                    <a:pt x="1279" y="1470"/>
                    <a:pt x="1730" y="108"/>
                    <a:pt x="2418" y="68"/>
                  </a:cubicBezTo>
                  <a:cubicBezTo>
                    <a:pt x="2439" y="68"/>
                    <a:pt x="2272" y="1"/>
                    <a:pt x="1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526855" y="2646269"/>
              <a:ext cx="299706" cy="400368"/>
            </a:xfrm>
            <a:custGeom>
              <a:rect b="b" l="l" r="r" t="t"/>
              <a:pathLst>
                <a:path extrusionOk="0" h="2637" w="1974">
                  <a:moveTo>
                    <a:pt x="1534" y="1"/>
                  </a:moveTo>
                  <a:cubicBezTo>
                    <a:pt x="1449" y="1"/>
                    <a:pt x="1354" y="7"/>
                    <a:pt x="1252" y="24"/>
                  </a:cubicBezTo>
                  <a:cubicBezTo>
                    <a:pt x="1110" y="51"/>
                    <a:pt x="969" y="95"/>
                    <a:pt x="814" y="152"/>
                  </a:cubicBezTo>
                  <a:cubicBezTo>
                    <a:pt x="547" y="277"/>
                    <a:pt x="224" y="543"/>
                    <a:pt x="1" y="938"/>
                  </a:cubicBezTo>
                  <a:cubicBezTo>
                    <a:pt x="72" y="1457"/>
                    <a:pt x="281" y="2455"/>
                    <a:pt x="746" y="2637"/>
                  </a:cubicBezTo>
                  <a:lnTo>
                    <a:pt x="814" y="1470"/>
                  </a:lnTo>
                  <a:cubicBezTo>
                    <a:pt x="814" y="1470"/>
                    <a:pt x="1265" y="108"/>
                    <a:pt x="1953" y="68"/>
                  </a:cubicBezTo>
                  <a:cubicBezTo>
                    <a:pt x="1974" y="68"/>
                    <a:pt x="1807" y="1"/>
                    <a:pt x="15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554639" y="2646269"/>
              <a:ext cx="271923" cy="575426"/>
            </a:xfrm>
            <a:custGeom>
              <a:rect b="b" l="l" r="r" t="t"/>
              <a:pathLst>
                <a:path extrusionOk="0" h="3790" w="1791">
                  <a:moveTo>
                    <a:pt x="1351" y="1"/>
                  </a:moveTo>
                  <a:cubicBezTo>
                    <a:pt x="1266" y="1"/>
                    <a:pt x="1171" y="7"/>
                    <a:pt x="1069" y="24"/>
                  </a:cubicBezTo>
                  <a:cubicBezTo>
                    <a:pt x="715" y="236"/>
                    <a:pt x="253" y="671"/>
                    <a:pt x="111" y="1568"/>
                  </a:cubicBezTo>
                  <a:cubicBezTo>
                    <a:pt x="14" y="2273"/>
                    <a:pt x="0" y="2863"/>
                    <a:pt x="27" y="3298"/>
                  </a:cubicBezTo>
                  <a:cubicBezTo>
                    <a:pt x="196" y="3422"/>
                    <a:pt x="378" y="3591"/>
                    <a:pt x="479" y="3790"/>
                  </a:cubicBezTo>
                  <a:lnTo>
                    <a:pt x="631" y="1470"/>
                  </a:lnTo>
                  <a:cubicBezTo>
                    <a:pt x="631" y="1470"/>
                    <a:pt x="1082" y="108"/>
                    <a:pt x="1770" y="68"/>
                  </a:cubicBezTo>
                  <a:cubicBezTo>
                    <a:pt x="1791" y="68"/>
                    <a:pt x="1624" y="1"/>
                    <a:pt x="1351" y="1"/>
                  </a:cubicBezTo>
                  <a:close/>
                </a:path>
              </a:pathLst>
            </a:custGeom>
            <a:solidFill>
              <a:schemeClr val="accent2">
                <a:alpha val="2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599124" y="4031842"/>
              <a:ext cx="1015722" cy="1117598"/>
            </a:xfrm>
            <a:custGeom>
              <a:rect b="b" l="l" r="r" t="t"/>
              <a:pathLst>
                <a:path extrusionOk="0" h="7361" w="6690">
                  <a:moveTo>
                    <a:pt x="5789" y="1"/>
                  </a:moveTo>
                  <a:cubicBezTo>
                    <a:pt x="5776" y="1"/>
                    <a:pt x="5762" y="1"/>
                    <a:pt x="5749" y="14"/>
                  </a:cubicBezTo>
                  <a:cubicBezTo>
                    <a:pt x="5705" y="28"/>
                    <a:pt x="5647" y="44"/>
                    <a:pt x="5594" y="71"/>
                  </a:cubicBezTo>
                  <a:cubicBezTo>
                    <a:pt x="5438" y="129"/>
                    <a:pt x="5283" y="169"/>
                    <a:pt x="5142" y="227"/>
                  </a:cubicBezTo>
                  <a:cubicBezTo>
                    <a:pt x="5088" y="240"/>
                    <a:pt x="5030" y="253"/>
                    <a:pt x="4973" y="267"/>
                  </a:cubicBezTo>
                  <a:cubicBezTo>
                    <a:pt x="3512" y="716"/>
                    <a:pt x="2335" y="819"/>
                    <a:pt x="1564" y="819"/>
                  </a:cubicBezTo>
                  <a:cubicBezTo>
                    <a:pt x="912" y="819"/>
                    <a:pt x="550" y="746"/>
                    <a:pt x="550" y="746"/>
                  </a:cubicBezTo>
                  <a:lnTo>
                    <a:pt x="550" y="901"/>
                  </a:lnTo>
                  <a:lnTo>
                    <a:pt x="550" y="1039"/>
                  </a:lnTo>
                  <a:cubicBezTo>
                    <a:pt x="550" y="1491"/>
                    <a:pt x="550" y="2290"/>
                    <a:pt x="493" y="2627"/>
                  </a:cubicBezTo>
                  <a:cubicBezTo>
                    <a:pt x="466" y="2769"/>
                    <a:pt x="439" y="2951"/>
                    <a:pt x="408" y="3176"/>
                  </a:cubicBezTo>
                  <a:cubicBezTo>
                    <a:pt x="324" y="3793"/>
                    <a:pt x="226" y="4721"/>
                    <a:pt x="128" y="5607"/>
                  </a:cubicBezTo>
                  <a:cubicBezTo>
                    <a:pt x="0" y="6814"/>
                    <a:pt x="128" y="7360"/>
                    <a:pt x="128" y="7360"/>
                  </a:cubicBezTo>
                  <a:lnTo>
                    <a:pt x="6507" y="7360"/>
                  </a:lnTo>
                  <a:cubicBezTo>
                    <a:pt x="6507" y="7360"/>
                    <a:pt x="6548" y="6673"/>
                    <a:pt x="6575" y="6042"/>
                  </a:cubicBezTo>
                  <a:cubicBezTo>
                    <a:pt x="6605" y="5408"/>
                    <a:pt x="6490" y="4006"/>
                    <a:pt x="6490" y="4006"/>
                  </a:cubicBezTo>
                  <a:cubicBezTo>
                    <a:pt x="6618" y="3514"/>
                    <a:pt x="6676" y="2826"/>
                    <a:pt x="6676" y="2826"/>
                  </a:cubicBezTo>
                  <a:cubicBezTo>
                    <a:pt x="6689" y="2236"/>
                    <a:pt x="6618" y="1744"/>
                    <a:pt x="6507" y="1349"/>
                  </a:cubicBezTo>
                  <a:cubicBezTo>
                    <a:pt x="6450" y="1140"/>
                    <a:pt x="6379" y="941"/>
                    <a:pt x="6308" y="786"/>
                  </a:cubicBezTo>
                  <a:cubicBezTo>
                    <a:pt x="6184" y="493"/>
                    <a:pt x="6042" y="297"/>
                    <a:pt x="5944" y="169"/>
                  </a:cubicBezTo>
                  <a:cubicBezTo>
                    <a:pt x="5860" y="58"/>
                    <a:pt x="5789" y="1"/>
                    <a:pt x="578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61070" y="4168486"/>
              <a:ext cx="145450" cy="346165"/>
            </a:xfrm>
            <a:custGeom>
              <a:rect b="b" l="l" r="r" t="t"/>
              <a:pathLst>
                <a:path extrusionOk="0" h="2280" w="958">
                  <a:moveTo>
                    <a:pt x="142" y="1"/>
                  </a:moveTo>
                  <a:lnTo>
                    <a:pt x="142" y="139"/>
                  </a:lnTo>
                  <a:cubicBezTo>
                    <a:pt x="142" y="591"/>
                    <a:pt x="142" y="1390"/>
                    <a:pt x="85" y="1727"/>
                  </a:cubicBezTo>
                  <a:cubicBezTo>
                    <a:pt x="58" y="1869"/>
                    <a:pt x="31" y="2051"/>
                    <a:pt x="0" y="2276"/>
                  </a:cubicBezTo>
                  <a:cubicBezTo>
                    <a:pt x="19" y="2279"/>
                    <a:pt x="38" y="2280"/>
                    <a:pt x="57" y="2280"/>
                  </a:cubicBezTo>
                  <a:cubicBezTo>
                    <a:pt x="151" y="2280"/>
                    <a:pt x="238" y="2251"/>
                    <a:pt x="297" y="2192"/>
                  </a:cubicBezTo>
                  <a:cubicBezTo>
                    <a:pt x="324" y="2162"/>
                    <a:pt x="337" y="2148"/>
                    <a:pt x="351" y="2135"/>
                  </a:cubicBezTo>
                  <a:cubicBezTo>
                    <a:pt x="366" y="2130"/>
                    <a:pt x="382" y="2129"/>
                    <a:pt x="398" y="2129"/>
                  </a:cubicBezTo>
                  <a:cubicBezTo>
                    <a:pt x="431" y="2129"/>
                    <a:pt x="466" y="2135"/>
                    <a:pt x="493" y="2135"/>
                  </a:cubicBezTo>
                  <a:cubicBezTo>
                    <a:pt x="590" y="2135"/>
                    <a:pt x="675" y="2078"/>
                    <a:pt x="732" y="1993"/>
                  </a:cubicBezTo>
                  <a:cubicBezTo>
                    <a:pt x="772" y="1909"/>
                    <a:pt x="759" y="1798"/>
                    <a:pt x="705" y="1727"/>
                  </a:cubicBezTo>
                  <a:cubicBezTo>
                    <a:pt x="759" y="1700"/>
                    <a:pt x="830" y="1656"/>
                    <a:pt x="887" y="1629"/>
                  </a:cubicBezTo>
                  <a:cubicBezTo>
                    <a:pt x="900" y="1616"/>
                    <a:pt x="927" y="1589"/>
                    <a:pt x="941" y="1572"/>
                  </a:cubicBezTo>
                  <a:cubicBezTo>
                    <a:pt x="958" y="1531"/>
                    <a:pt x="958" y="1504"/>
                    <a:pt x="958" y="1474"/>
                  </a:cubicBezTo>
                  <a:cubicBezTo>
                    <a:pt x="941" y="1363"/>
                    <a:pt x="900" y="1265"/>
                    <a:pt x="816" y="1181"/>
                  </a:cubicBezTo>
                  <a:cubicBezTo>
                    <a:pt x="927" y="1110"/>
                    <a:pt x="958" y="955"/>
                    <a:pt x="927" y="844"/>
                  </a:cubicBezTo>
                  <a:cubicBezTo>
                    <a:pt x="900" y="716"/>
                    <a:pt x="830" y="604"/>
                    <a:pt x="745" y="493"/>
                  </a:cubicBezTo>
                  <a:cubicBezTo>
                    <a:pt x="688" y="392"/>
                    <a:pt x="634" y="281"/>
                    <a:pt x="536" y="223"/>
                  </a:cubicBezTo>
                  <a:cubicBezTo>
                    <a:pt x="435" y="156"/>
                    <a:pt x="337" y="85"/>
                    <a:pt x="226" y="41"/>
                  </a:cubicBezTo>
                  <a:cubicBezTo>
                    <a:pt x="199" y="28"/>
                    <a:pt x="169" y="14"/>
                    <a:pt x="142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354160" y="4033967"/>
              <a:ext cx="224248" cy="1115472"/>
            </a:xfrm>
            <a:custGeom>
              <a:rect b="b" l="l" r="r" t="t"/>
              <a:pathLst>
                <a:path extrusionOk="0" h="7347" w="1477">
                  <a:moveTo>
                    <a:pt x="776" y="0"/>
                  </a:moveTo>
                  <a:cubicBezTo>
                    <a:pt x="732" y="14"/>
                    <a:pt x="674" y="30"/>
                    <a:pt x="621" y="57"/>
                  </a:cubicBezTo>
                  <a:cubicBezTo>
                    <a:pt x="465" y="115"/>
                    <a:pt x="310" y="155"/>
                    <a:pt x="169" y="213"/>
                  </a:cubicBezTo>
                  <a:cubicBezTo>
                    <a:pt x="115" y="226"/>
                    <a:pt x="57" y="239"/>
                    <a:pt x="0" y="253"/>
                  </a:cubicBezTo>
                  <a:lnTo>
                    <a:pt x="17" y="266"/>
                  </a:lnTo>
                  <a:cubicBezTo>
                    <a:pt x="213" y="745"/>
                    <a:pt x="550" y="1716"/>
                    <a:pt x="590" y="2937"/>
                  </a:cubicBezTo>
                  <a:cubicBezTo>
                    <a:pt x="647" y="4342"/>
                    <a:pt x="621" y="6490"/>
                    <a:pt x="607" y="7333"/>
                  </a:cubicBezTo>
                  <a:lnTo>
                    <a:pt x="607" y="7346"/>
                  </a:lnTo>
                  <a:lnTo>
                    <a:pt x="1406" y="7346"/>
                  </a:lnTo>
                  <a:cubicBezTo>
                    <a:pt x="1433" y="6281"/>
                    <a:pt x="1477" y="3709"/>
                    <a:pt x="1393" y="2643"/>
                  </a:cubicBezTo>
                  <a:cubicBezTo>
                    <a:pt x="1322" y="1672"/>
                    <a:pt x="985" y="563"/>
                    <a:pt x="776" y="0"/>
                  </a:cubicBezTo>
                  <a:close/>
                </a:path>
              </a:pathLst>
            </a:custGeom>
            <a:solidFill>
              <a:srgbClr val="0B5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379666" y="4042621"/>
              <a:ext cx="173234" cy="1106818"/>
            </a:xfrm>
            <a:custGeom>
              <a:rect b="b" l="l" r="r" t="t"/>
              <a:pathLst>
                <a:path extrusionOk="0" h="7290" w="1141">
                  <a:moveTo>
                    <a:pt x="453" y="0"/>
                  </a:moveTo>
                  <a:cubicBezTo>
                    <a:pt x="297" y="58"/>
                    <a:pt x="142" y="98"/>
                    <a:pt x="1" y="156"/>
                  </a:cubicBezTo>
                  <a:cubicBezTo>
                    <a:pt x="200" y="648"/>
                    <a:pt x="550" y="1629"/>
                    <a:pt x="591" y="2866"/>
                  </a:cubicBezTo>
                  <a:cubicBezTo>
                    <a:pt x="648" y="4285"/>
                    <a:pt x="621" y="6447"/>
                    <a:pt x="608" y="7289"/>
                  </a:cubicBezTo>
                  <a:lnTo>
                    <a:pt x="1069" y="7289"/>
                  </a:lnTo>
                  <a:cubicBezTo>
                    <a:pt x="1096" y="6335"/>
                    <a:pt x="1140" y="3665"/>
                    <a:pt x="1056" y="2600"/>
                  </a:cubicBezTo>
                  <a:cubicBezTo>
                    <a:pt x="985" y="1629"/>
                    <a:pt x="635" y="533"/>
                    <a:pt x="453" y="0"/>
                  </a:cubicBezTo>
                  <a:close/>
                </a:path>
              </a:pathLst>
            </a:custGeom>
            <a:solidFill>
              <a:srgbClr val="E33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921605" y="4057501"/>
              <a:ext cx="665609" cy="269189"/>
            </a:xfrm>
            <a:custGeom>
              <a:rect b="b" l="l" r="r" t="t"/>
              <a:pathLst>
                <a:path extrusionOk="0" h="1773" w="4384">
                  <a:moveTo>
                    <a:pt x="3820" y="0"/>
                  </a:moveTo>
                  <a:cubicBezTo>
                    <a:pt x="3456" y="182"/>
                    <a:pt x="3102" y="364"/>
                    <a:pt x="2738" y="563"/>
                  </a:cubicBezTo>
                  <a:cubicBezTo>
                    <a:pt x="2472" y="688"/>
                    <a:pt x="2205" y="830"/>
                    <a:pt x="1922" y="927"/>
                  </a:cubicBezTo>
                  <a:cubicBezTo>
                    <a:pt x="1691" y="1005"/>
                    <a:pt x="1457" y="1048"/>
                    <a:pt x="1224" y="1048"/>
                  </a:cubicBezTo>
                  <a:cubicBezTo>
                    <a:pt x="1162" y="1048"/>
                    <a:pt x="1101" y="1045"/>
                    <a:pt x="1039" y="1039"/>
                  </a:cubicBezTo>
                  <a:cubicBezTo>
                    <a:pt x="786" y="998"/>
                    <a:pt x="547" y="900"/>
                    <a:pt x="321" y="772"/>
                  </a:cubicBezTo>
                  <a:cubicBezTo>
                    <a:pt x="265" y="742"/>
                    <a:pt x="218" y="714"/>
                    <a:pt x="173" y="714"/>
                  </a:cubicBezTo>
                  <a:cubicBezTo>
                    <a:pt x="138" y="714"/>
                    <a:pt x="104" y="730"/>
                    <a:pt x="68" y="772"/>
                  </a:cubicBezTo>
                  <a:cubicBezTo>
                    <a:pt x="0" y="857"/>
                    <a:pt x="0" y="954"/>
                    <a:pt x="54" y="1055"/>
                  </a:cubicBezTo>
                  <a:cubicBezTo>
                    <a:pt x="68" y="1082"/>
                    <a:pt x="98" y="1109"/>
                    <a:pt x="112" y="1153"/>
                  </a:cubicBezTo>
                  <a:cubicBezTo>
                    <a:pt x="125" y="1194"/>
                    <a:pt x="125" y="1237"/>
                    <a:pt x="125" y="1278"/>
                  </a:cubicBezTo>
                  <a:cubicBezTo>
                    <a:pt x="139" y="1406"/>
                    <a:pt x="236" y="1504"/>
                    <a:pt x="337" y="1561"/>
                  </a:cubicBezTo>
                  <a:cubicBezTo>
                    <a:pt x="422" y="1602"/>
                    <a:pt x="515" y="1620"/>
                    <a:pt x="612" y="1620"/>
                  </a:cubicBezTo>
                  <a:cubicBezTo>
                    <a:pt x="641" y="1620"/>
                    <a:pt x="671" y="1618"/>
                    <a:pt x="702" y="1615"/>
                  </a:cubicBezTo>
                  <a:cubicBezTo>
                    <a:pt x="764" y="1728"/>
                    <a:pt x="902" y="1773"/>
                    <a:pt x="1040" y="1773"/>
                  </a:cubicBezTo>
                  <a:cubicBezTo>
                    <a:pt x="1058" y="1773"/>
                    <a:pt x="1077" y="1772"/>
                    <a:pt x="1096" y="1770"/>
                  </a:cubicBezTo>
                  <a:cubicBezTo>
                    <a:pt x="1234" y="1757"/>
                    <a:pt x="1376" y="1699"/>
                    <a:pt x="1517" y="1659"/>
                  </a:cubicBezTo>
                  <a:cubicBezTo>
                    <a:pt x="1660" y="1621"/>
                    <a:pt x="1803" y="1609"/>
                    <a:pt x="1947" y="1609"/>
                  </a:cubicBezTo>
                  <a:cubicBezTo>
                    <a:pt x="2126" y="1609"/>
                    <a:pt x="2305" y="1629"/>
                    <a:pt x="2485" y="1645"/>
                  </a:cubicBezTo>
                  <a:cubicBezTo>
                    <a:pt x="2627" y="1659"/>
                    <a:pt x="2765" y="1686"/>
                    <a:pt x="2906" y="1686"/>
                  </a:cubicBezTo>
                  <a:cubicBezTo>
                    <a:pt x="3439" y="1686"/>
                    <a:pt x="3931" y="1447"/>
                    <a:pt x="4383" y="1180"/>
                  </a:cubicBezTo>
                  <a:cubicBezTo>
                    <a:pt x="4326" y="971"/>
                    <a:pt x="4255" y="772"/>
                    <a:pt x="4184" y="617"/>
                  </a:cubicBezTo>
                  <a:cubicBezTo>
                    <a:pt x="4060" y="324"/>
                    <a:pt x="3918" y="128"/>
                    <a:pt x="3820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682477" y="4031842"/>
              <a:ext cx="874523" cy="225007"/>
            </a:xfrm>
            <a:custGeom>
              <a:rect b="b" l="l" r="r" t="t"/>
              <a:pathLst>
                <a:path extrusionOk="0" h="1482" w="5760">
                  <a:moveTo>
                    <a:pt x="5240" y="1"/>
                  </a:moveTo>
                  <a:cubicBezTo>
                    <a:pt x="3406" y="678"/>
                    <a:pt x="1936" y="820"/>
                    <a:pt x="1025" y="820"/>
                  </a:cubicBezTo>
                  <a:cubicBezTo>
                    <a:pt x="367" y="820"/>
                    <a:pt x="1" y="746"/>
                    <a:pt x="1" y="746"/>
                  </a:cubicBezTo>
                  <a:lnTo>
                    <a:pt x="1" y="1039"/>
                  </a:lnTo>
                  <a:cubicBezTo>
                    <a:pt x="387" y="1218"/>
                    <a:pt x="1169" y="1481"/>
                    <a:pt x="2340" y="1481"/>
                  </a:cubicBezTo>
                  <a:cubicBezTo>
                    <a:pt x="2824" y="1481"/>
                    <a:pt x="3374" y="1436"/>
                    <a:pt x="3989" y="1322"/>
                  </a:cubicBezTo>
                  <a:cubicBezTo>
                    <a:pt x="4734" y="1181"/>
                    <a:pt x="5311" y="985"/>
                    <a:pt x="5759" y="786"/>
                  </a:cubicBezTo>
                  <a:cubicBezTo>
                    <a:pt x="5520" y="240"/>
                    <a:pt x="5240" y="1"/>
                    <a:pt x="5240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596999" y="2564283"/>
              <a:ext cx="1213856" cy="1631076"/>
            </a:xfrm>
            <a:custGeom>
              <a:rect b="b" l="l" r="r" t="t"/>
              <a:pathLst>
                <a:path extrusionOk="0" h="10743" w="7995">
                  <a:moveTo>
                    <a:pt x="5270" y="1"/>
                  </a:moveTo>
                  <a:cubicBezTo>
                    <a:pt x="4583" y="1"/>
                    <a:pt x="2924" y="227"/>
                    <a:pt x="2924" y="227"/>
                  </a:cubicBezTo>
                  <a:cubicBezTo>
                    <a:pt x="2924" y="227"/>
                    <a:pt x="2543" y="227"/>
                    <a:pt x="2081" y="298"/>
                  </a:cubicBezTo>
                  <a:cubicBezTo>
                    <a:pt x="2068" y="298"/>
                    <a:pt x="2037" y="298"/>
                    <a:pt x="2024" y="311"/>
                  </a:cubicBezTo>
                  <a:cubicBezTo>
                    <a:pt x="1983" y="311"/>
                    <a:pt x="1926" y="325"/>
                    <a:pt x="1869" y="325"/>
                  </a:cubicBezTo>
                  <a:cubicBezTo>
                    <a:pt x="1505" y="395"/>
                    <a:pt x="1097" y="507"/>
                    <a:pt x="817" y="692"/>
                  </a:cubicBezTo>
                  <a:cubicBezTo>
                    <a:pt x="142" y="1140"/>
                    <a:pt x="1" y="1912"/>
                    <a:pt x="1" y="2684"/>
                  </a:cubicBezTo>
                  <a:cubicBezTo>
                    <a:pt x="14" y="2799"/>
                    <a:pt x="14" y="2883"/>
                    <a:pt x="14" y="2981"/>
                  </a:cubicBezTo>
                  <a:cubicBezTo>
                    <a:pt x="14" y="3035"/>
                    <a:pt x="31" y="3092"/>
                    <a:pt x="31" y="3150"/>
                  </a:cubicBezTo>
                  <a:cubicBezTo>
                    <a:pt x="31" y="3190"/>
                    <a:pt x="31" y="3248"/>
                    <a:pt x="45" y="3288"/>
                  </a:cubicBezTo>
                  <a:cubicBezTo>
                    <a:pt x="58" y="3457"/>
                    <a:pt x="72" y="3612"/>
                    <a:pt x="85" y="3794"/>
                  </a:cubicBezTo>
                  <a:cubicBezTo>
                    <a:pt x="85" y="3962"/>
                    <a:pt x="99" y="4175"/>
                    <a:pt x="85" y="4454"/>
                  </a:cubicBezTo>
                  <a:cubicBezTo>
                    <a:pt x="72" y="4623"/>
                    <a:pt x="85" y="4751"/>
                    <a:pt x="116" y="4876"/>
                  </a:cubicBezTo>
                  <a:cubicBezTo>
                    <a:pt x="213" y="5425"/>
                    <a:pt x="564" y="5692"/>
                    <a:pt x="621" y="6423"/>
                  </a:cubicBezTo>
                  <a:cubicBezTo>
                    <a:pt x="621" y="6437"/>
                    <a:pt x="635" y="6450"/>
                    <a:pt x="635" y="6450"/>
                  </a:cubicBezTo>
                  <a:cubicBezTo>
                    <a:pt x="648" y="6690"/>
                    <a:pt x="675" y="6929"/>
                    <a:pt x="689" y="7165"/>
                  </a:cubicBezTo>
                  <a:cubicBezTo>
                    <a:pt x="719" y="7404"/>
                    <a:pt x="732" y="7644"/>
                    <a:pt x="746" y="7883"/>
                  </a:cubicBezTo>
                  <a:cubicBezTo>
                    <a:pt x="773" y="8345"/>
                    <a:pt x="773" y="8797"/>
                    <a:pt x="689" y="9205"/>
                  </a:cubicBezTo>
                  <a:cubicBezTo>
                    <a:pt x="520" y="10004"/>
                    <a:pt x="621" y="10607"/>
                    <a:pt x="648" y="10607"/>
                  </a:cubicBezTo>
                  <a:cubicBezTo>
                    <a:pt x="661" y="10614"/>
                    <a:pt x="1184" y="10742"/>
                    <a:pt x="2034" y="10742"/>
                  </a:cubicBezTo>
                  <a:cubicBezTo>
                    <a:pt x="2985" y="10742"/>
                    <a:pt x="4347" y="10581"/>
                    <a:pt x="5860" y="9906"/>
                  </a:cubicBezTo>
                  <a:cubicBezTo>
                    <a:pt x="5860" y="9906"/>
                    <a:pt x="5732" y="9289"/>
                    <a:pt x="5661" y="9090"/>
                  </a:cubicBezTo>
                  <a:cubicBezTo>
                    <a:pt x="5594" y="8895"/>
                    <a:pt x="5985" y="7994"/>
                    <a:pt x="6154" y="7742"/>
                  </a:cubicBezTo>
                  <a:cubicBezTo>
                    <a:pt x="6268" y="7573"/>
                    <a:pt x="6717" y="7293"/>
                    <a:pt x="7094" y="6646"/>
                  </a:cubicBezTo>
                  <a:cubicBezTo>
                    <a:pt x="7280" y="6353"/>
                    <a:pt x="7431" y="5972"/>
                    <a:pt x="7533" y="5479"/>
                  </a:cubicBezTo>
                  <a:cubicBezTo>
                    <a:pt x="7587" y="5227"/>
                    <a:pt x="7630" y="4933"/>
                    <a:pt x="7671" y="4653"/>
                  </a:cubicBezTo>
                  <a:cubicBezTo>
                    <a:pt x="7701" y="4468"/>
                    <a:pt x="7728" y="4299"/>
                    <a:pt x="7755" y="4131"/>
                  </a:cubicBezTo>
                  <a:cubicBezTo>
                    <a:pt x="7924" y="2840"/>
                    <a:pt x="7994" y="1491"/>
                    <a:pt x="7897" y="1127"/>
                  </a:cubicBezTo>
                  <a:cubicBezTo>
                    <a:pt x="7769" y="675"/>
                    <a:pt x="6238" y="142"/>
                    <a:pt x="5564" y="31"/>
                  </a:cubicBezTo>
                  <a:cubicBezTo>
                    <a:pt x="5510" y="18"/>
                    <a:pt x="5452" y="18"/>
                    <a:pt x="5409" y="18"/>
                  </a:cubicBezTo>
                  <a:cubicBezTo>
                    <a:pt x="5368" y="1"/>
                    <a:pt x="5324" y="1"/>
                    <a:pt x="5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614459" y="3191328"/>
              <a:ext cx="251425" cy="571932"/>
            </a:xfrm>
            <a:custGeom>
              <a:rect b="b" l="l" r="r" t="t"/>
              <a:pathLst>
                <a:path extrusionOk="0" h="3767" w="1656">
                  <a:moveTo>
                    <a:pt x="827" y="577"/>
                  </a:moveTo>
                  <a:cubicBezTo>
                    <a:pt x="928" y="577"/>
                    <a:pt x="982" y="608"/>
                    <a:pt x="1039" y="662"/>
                  </a:cubicBezTo>
                  <a:cubicBezTo>
                    <a:pt x="1079" y="732"/>
                    <a:pt x="1110" y="803"/>
                    <a:pt x="1110" y="887"/>
                  </a:cubicBezTo>
                  <a:lnTo>
                    <a:pt x="1110" y="1562"/>
                  </a:lnTo>
                  <a:cubicBezTo>
                    <a:pt x="1110" y="1589"/>
                    <a:pt x="1110" y="1619"/>
                    <a:pt x="1096" y="1660"/>
                  </a:cubicBezTo>
                  <a:cubicBezTo>
                    <a:pt x="1052" y="1815"/>
                    <a:pt x="968" y="1885"/>
                    <a:pt x="827" y="1885"/>
                  </a:cubicBezTo>
                  <a:cubicBezTo>
                    <a:pt x="759" y="1885"/>
                    <a:pt x="715" y="1872"/>
                    <a:pt x="675" y="1842"/>
                  </a:cubicBezTo>
                  <a:cubicBezTo>
                    <a:pt x="591" y="1771"/>
                    <a:pt x="560" y="1673"/>
                    <a:pt x="560" y="1575"/>
                  </a:cubicBezTo>
                  <a:lnTo>
                    <a:pt x="560" y="887"/>
                  </a:lnTo>
                  <a:cubicBezTo>
                    <a:pt x="560" y="803"/>
                    <a:pt x="574" y="732"/>
                    <a:pt x="631" y="662"/>
                  </a:cubicBezTo>
                  <a:cubicBezTo>
                    <a:pt x="675" y="608"/>
                    <a:pt x="742" y="577"/>
                    <a:pt x="827" y="577"/>
                  </a:cubicBezTo>
                  <a:close/>
                  <a:moveTo>
                    <a:pt x="813" y="1"/>
                  </a:moveTo>
                  <a:cubicBezTo>
                    <a:pt x="702" y="1"/>
                    <a:pt x="591" y="31"/>
                    <a:pt x="489" y="72"/>
                  </a:cubicBezTo>
                  <a:cubicBezTo>
                    <a:pt x="338" y="142"/>
                    <a:pt x="223" y="240"/>
                    <a:pt x="125" y="382"/>
                  </a:cubicBezTo>
                  <a:cubicBezTo>
                    <a:pt x="54" y="493"/>
                    <a:pt x="14" y="608"/>
                    <a:pt x="1" y="746"/>
                  </a:cubicBezTo>
                  <a:cubicBezTo>
                    <a:pt x="98" y="1295"/>
                    <a:pt x="449" y="1562"/>
                    <a:pt x="506" y="2293"/>
                  </a:cubicBezTo>
                  <a:cubicBezTo>
                    <a:pt x="506" y="2307"/>
                    <a:pt x="520" y="2320"/>
                    <a:pt x="520" y="2320"/>
                  </a:cubicBezTo>
                  <a:cubicBezTo>
                    <a:pt x="574" y="2334"/>
                    <a:pt x="631" y="2334"/>
                    <a:pt x="688" y="2334"/>
                  </a:cubicBezTo>
                  <a:cubicBezTo>
                    <a:pt x="843" y="2334"/>
                    <a:pt x="982" y="2277"/>
                    <a:pt x="1110" y="2165"/>
                  </a:cubicBezTo>
                  <a:lnTo>
                    <a:pt x="1110" y="2897"/>
                  </a:lnTo>
                  <a:cubicBezTo>
                    <a:pt x="1110" y="2995"/>
                    <a:pt x="1079" y="3065"/>
                    <a:pt x="1039" y="3136"/>
                  </a:cubicBezTo>
                  <a:cubicBezTo>
                    <a:pt x="982" y="3190"/>
                    <a:pt x="928" y="3220"/>
                    <a:pt x="827" y="3220"/>
                  </a:cubicBezTo>
                  <a:cubicBezTo>
                    <a:pt x="742" y="3220"/>
                    <a:pt x="675" y="3190"/>
                    <a:pt x="631" y="3136"/>
                  </a:cubicBezTo>
                  <a:cubicBezTo>
                    <a:pt x="604" y="3106"/>
                    <a:pt x="591" y="3065"/>
                    <a:pt x="574" y="3035"/>
                  </a:cubicBezTo>
                  <a:lnTo>
                    <a:pt x="574" y="3035"/>
                  </a:lnTo>
                  <a:cubicBezTo>
                    <a:pt x="604" y="3274"/>
                    <a:pt x="617" y="3514"/>
                    <a:pt x="631" y="3753"/>
                  </a:cubicBezTo>
                  <a:cubicBezTo>
                    <a:pt x="688" y="3767"/>
                    <a:pt x="759" y="3767"/>
                    <a:pt x="813" y="3767"/>
                  </a:cubicBezTo>
                  <a:cubicBezTo>
                    <a:pt x="1052" y="3767"/>
                    <a:pt x="1248" y="3682"/>
                    <a:pt x="1416" y="3514"/>
                  </a:cubicBezTo>
                  <a:cubicBezTo>
                    <a:pt x="1572" y="3345"/>
                    <a:pt x="1656" y="3136"/>
                    <a:pt x="1656" y="2897"/>
                  </a:cubicBezTo>
                  <a:lnTo>
                    <a:pt x="1656" y="887"/>
                  </a:lnTo>
                  <a:cubicBezTo>
                    <a:pt x="1656" y="648"/>
                    <a:pt x="1572" y="439"/>
                    <a:pt x="1416" y="271"/>
                  </a:cubicBezTo>
                  <a:cubicBezTo>
                    <a:pt x="1265" y="102"/>
                    <a:pt x="1066" y="1"/>
                    <a:pt x="813" y="1"/>
                  </a:cubicBezTo>
                  <a:close/>
                </a:path>
              </a:pathLst>
            </a:custGeom>
            <a:solidFill>
              <a:srgbClr val="0B5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906270" y="3191328"/>
              <a:ext cx="273440" cy="571932"/>
            </a:xfrm>
            <a:custGeom>
              <a:rect b="b" l="l" r="r" t="t"/>
              <a:pathLst>
                <a:path extrusionOk="0" h="3767" w="1801">
                  <a:moveTo>
                    <a:pt x="900" y="523"/>
                  </a:moveTo>
                  <a:cubicBezTo>
                    <a:pt x="944" y="523"/>
                    <a:pt x="985" y="523"/>
                    <a:pt x="1028" y="537"/>
                  </a:cubicBezTo>
                  <a:cubicBezTo>
                    <a:pt x="1180" y="608"/>
                    <a:pt x="1251" y="759"/>
                    <a:pt x="1264" y="1012"/>
                  </a:cubicBezTo>
                  <a:cubicBezTo>
                    <a:pt x="1264" y="1154"/>
                    <a:pt x="1238" y="1265"/>
                    <a:pt x="1180" y="1349"/>
                  </a:cubicBezTo>
                  <a:cubicBezTo>
                    <a:pt x="1126" y="1451"/>
                    <a:pt x="1028" y="1504"/>
                    <a:pt x="900" y="1504"/>
                  </a:cubicBezTo>
                  <a:cubicBezTo>
                    <a:pt x="759" y="1504"/>
                    <a:pt x="674" y="1451"/>
                    <a:pt x="607" y="1366"/>
                  </a:cubicBezTo>
                  <a:cubicBezTo>
                    <a:pt x="563" y="1295"/>
                    <a:pt x="536" y="1167"/>
                    <a:pt x="536" y="1012"/>
                  </a:cubicBezTo>
                  <a:cubicBezTo>
                    <a:pt x="536" y="914"/>
                    <a:pt x="536" y="830"/>
                    <a:pt x="563" y="759"/>
                  </a:cubicBezTo>
                  <a:cubicBezTo>
                    <a:pt x="577" y="692"/>
                    <a:pt x="621" y="635"/>
                    <a:pt x="661" y="591"/>
                  </a:cubicBezTo>
                  <a:cubicBezTo>
                    <a:pt x="718" y="550"/>
                    <a:pt x="803" y="523"/>
                    <a:pt x="900" y="523"/>
                  </a:cubicBezTo>
                  <a:close/>
                  <a:moveTo>
                    <a:pt x="900" y="2138"/>
                  </a:moveTo>
                  <a:cubicBezTo>
                    <a:pt x="985" y="2138"/>
                    <a:pt x="1042" y="2152"/>
                    <a:pt x="1096" y="2192"/>
                  </a:cubicBezTo>
                  <a:cubicBezTo>
                    <a:pt x="1197" y="2263"/>
                    <a:pt x="1238" y="2418"/>
                    <a:pt x="1238" y="2631"/>
                  </a:cubicBezTo>
                  <a:lnTo>
                    <a:pt x="1238" y="2813"/>
                  </a:lnTo>
                  <a:cubicBezTo>
                    <a:pt x="1238" y="2866"/>
                    <a:pt x="1238" y="2924"/>
                    <a:pt x="1211" y="2981"/>
                  </a:cubicBezTo>
                  <a:cubicBezTo>
                    <a:pt x="1153" y="3119"/>
                    <a:pt x="1042" y="3190"/>
                    <a:pt x="900" y="3204"/>
                  </a:cubicBezTo>
                  <a:cubicBezTo>
                    <a:pt x="803" y="3190"/>
                    <a:pt x="732" y="3163"/>
                    <a:pt x="661" y="3092"/>
                  </a:cubicBezTo>
                  <a:cubicBezTo>
                    <a:pt x="590" y="3022"/>
                    <a:pt x="550" y="2924"/>
                    <a:pt x="550" y="2813"/>
                  </a:cubicBezTo>
                  <a:lnTo>
                    <a:pt x="550" y="2631"/>
                  </a:lnTo>
                  <a:cubicBezTo>
                    <a:pt x="550" y="2502"/>
                    <a:pt x="563" y="2405"/>
                    <a:pt x="607" y="2320"/>
                  </a:cubicBezTo>
                  <a:cubicBezTo>
                    <a:pt x="648" y="2209"/>
                    <a:pt x="745" y="2138"/>
                    <a:pt x="900" y="2138"/>
                  </a:cubicBezTo>
                  <a:close/>
                  <a:moveTo>
                    <a:pt x="873" y="1"/>
                  </a:moveTo>
                  <a:cubicBezTo>
                    <a:pt x="621" y="1"/>
                    <a:pt x="408" y="102"/>
                    <a:pt x="253" y="271"/>
                  </a:cubicBezTo>
                  <a:cubicBezTo>
                    <a:pt x="115" y="422"/>
                    <a:pt x="44" y="621"/>
                    <a:pt x="44" y="861"/>
                  </a:cubicBezTo>
                  <a:lnTo>
                    <a:pt x="44" y="1070"/>
                  </a:lnTo>
                  <a:cubicBezTo>
                    <a:pt x="44" y="1198"/>
                    <a:pt x="58" y="1322"/>
                    <a:pt x="101" y="1407"/>
                  </a:cubicBezTo>
                  <a:cubicBezTo>
                    <a:pt x="186" y="1589"/>
                    <a:pt x="297" y="1717"/>
                    <a:pt x="452" y="1788"/>
                  </a:cubicBezTo>
                  <a:cubicBezTo>
                    <a:pt x="368" y="1842"/>
                    <a:pt x="283" y="1899"/>
                    <a:pt x="226" y="1970"/>
                  </a:cubicBezTo>
                  <a:cubicBezTo>
                    <a:pt x="71" y="2138"/>
                    <a:pt x="0" y="2334"/>
                    <a:pt x="0" y="2560"/>
                  </a:cubicBezTo>
                  <a:lnTo>
                    <a:pt x="0" y="2897"/>
                  </a:lnTo>
                  <a:cubicBezTo>
                    <a:pt x="0" y="3136"/>
                    <a:pt x="84" y="3332"/>
                    <a:pt x="253" y="3514"/>
                  </a:cubicBezTo>
                  <a:cubicBezTo>
                    <a:pt x="422" y="3682"/>
                    <a:pt x="634" y="3767"/>
                    <a:pt x="873" y="3767"/>
                  </a:cubicBezTo>
                  <a:lnTo>
                    <a:pt x="914" y="3767"/>
                  </a:lnTo>
                  <a:cubicBezTo>
                    <a:pt x="1153" y="3767"/>
                    <a:pt x="1366" y="3682"/>
                    <a:pt x="1534" y="3514"/>
                  </a:cubicBezTo>
                  <a:cubicBezTo>
                    <a:pt x="1716" y="3345"/>
                    <a:pt x="1801" y="3136"/>
                    <a:pt x="1801" y="2897"/>
                  </a:cubicBezTo>
                  <a:lnTo>
                    <a:pt x="1801" y="2560"/>
                  </a:lnTo>
                  <a:cubicBezTo>
                    <a:pt x="1801" y="2418"/>
                    <a:pt x="1770" y="2307"/>
                    <a:pt x="1730" y="2209"/>
                  </a:cubicBezTo>
                  <a:cubicBezTo>
                    <a:pt x="1632" y="2024"/>
                    <a:pt x="1504" y="1885"/>
                    <a:pt x="1349" y="1788"/>
                  </a:cubicBezTo>
                  <a:cubicBezTo>
                    <a:pt x="1420" y="1744"/>
                    <a:pt x="1490" y="1703"/>
                    <a:pt x="1548" y="1633"/>
                  </a:cubicBezTo>
                  <a:cubicBezTo>
                    <a:pt x="1686" y="1477"/>
                    <a:pt x="1757" y="1295"/>
                    <a:pt x="1757" y="1070"/>
                  </a:cubicBezTo>
                  <a:lnTo>
                    <a:pt x="1757" y="861"/>
                  </a:lnTo>
                  <a:cubicBezTo>
                    <a:pt x="1757" y="635"/>
                    <a:pt x="1686" y="439"/>
                    <a:pt x="1548" y="271"/>
                  </a:cubicBezTo>
                  <a:cubicBezTo>
                    <a:pt x="1393" y="102"/>
                    <a:pt x="1180" y="1"/>
                    <a:pt x="914" y="1"/>
                  </a:cubicBezTo>
                  <a:close/>
                </a:path>
              </a:pathLst>
            </a:custGeom>
            <a:solidFill>
              <a:srgbClr val="0B5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603679" y="3036920"/>
              <a:ext cx="1170889" cy="233965"/>
            </a:xfrm>
            <a:custGeom>
              <a:rect b="b" l="l" r="r" t="t"/>
              <a:pathLst>
                <a:path extrusionOk="0" h="1541" w="7712">
                  <a:moveTo>
                    <a:pt x="1887" y="1"/>
                  </a:moveTo>
                  <a:cubicBezTo>
                    <a:pt x="1055" y="1"/>
                    <a:pt x="432" y="85"/>
                    <a:pt x="1" y="175"/>
                  </a:cubicBezTo>
                  <a:cubicBezTo>
                    <a:pt x="14" y="344"/>
                    <a:pt x="28" y="499"/>
                    <a:pt x="41" y="681"/>
                  </a:cubicBezTo>
                  <a:cubicBezTo>
                    <a:pt x="456" y="580"/>
                    <a:pt x="1090" y="477"/>
                    <a:pt x="1963" y="477"/>
                  </a:cubicBezTo>
                  <a:cubicBezTo>
                    <a:pt x="3280" y="477"/>
                    <a:pt x="5143" y="711"/>
                    <a:pt x="7627" y="1540"/>
                  </a:cubicBezTo>
                  <a:cubicBezTo>
                    <a:pt x="7657" y="1355"/>
                    <a:pt x="7684" y="1186"/>
                    <a:pt x="7711" y="1018"/>
                  </a:cubicBezTo>
                  <a:cubicBezTo>
                    <a:pt x="5159" y="226"/>
                    <a:pt x="3244" y="1"/>
                    <a:pt x="18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1275210" y="2568990"/>
              <a:ext cx="539745" cy="1004335"/>
            </a:xfrm>
            <a:custGeom>
              <a:rect b="b" l="l" r="r" t="t"/>
              <a:pathLst>
                <a:path extrusionOk="0" h="6615" w="3555">
                  <a:moveTo>
                    <a:pt x="1097" y="0"/>
                  </a:moveTo>
                  <a:cubicBezTo>
                    <a:pt x="675" y="196"/>
                    <a:pt x="1" y="701"/>
                    <a:pt x="1" y="1925"/>
                  </a:cubicBezTo>
                  <a:cubicBezTo>
                    <a:pt x="1" y="1925"/>
                    <a:pt x="1" y="2613"/>
                    <a:pt x="254" y="3146"/>
                  </a:cubicBezTo>
                  <a:cubicBezTo>
                    <a:pt x="254" y="3146"/>
                    <a:pt x="1141" y="3483"/>
                    <a:pt x="1491" y="4592"/>
                  </a:cubicBezTo>
                  <a:cubicBezTo>
                    <a:pt x="1731" y="5364"/>
                    <a:pt x="2250" y="6123"/>
                    <a:pt x="2627" y="6615"/>
                  </a:cubicBezTo>
                  <a:cubicBezTo>
                    <a:pt x="2813" y="6322"/>
                    <a:pt x="2964" y="5941"/>
                    <a:pt x="3066" y="5448"/>
                  </a:cubicBezTo>
                  <a:cubicBezTo>
                    <a:pt x="3372" y="3918"/>
                    <a:pt x="3554" y="1602"/>
                    <a:pt x="3430" y="1096"/>
                  </a:cubicBezTo>
                  <a:cubicBezTo>
                    <a:pt x="3302" y="644"/>
                    <a:pt x="1771" y="111"/>
                    <a:pt x="1097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836126" y="2564283"/>
              <a:ext cx="571932" cy="429215"/>
            </a:xfrm>
            <a:custGeom>
              <a:rect b="b" l="l" r="r" t="t"/>
              <a:pathLst>
                <a:path extrusionOk="0" h="2827" w="3767">
                  <a:moveTo>
                    <a:pt x="3695" y="1"/>
                  </a:moveTo>
                  <a:cubicBezTo>
                    <a:pt x="3008" y="1"/>
                    <a:pt x="1349" y="227"/>
                    <a:pt x="1349" y="227"/>
                  </a:cubicBezTo>
                  <a:cubicBezTo>
                    <a:pt x="1349" y="227"/>
                    <a:pt x="843" y="227"/>
                    <a:pt x="294" y="325"/>
                  </a:cubicBezTo>
                  <a:cubicBezTo>
                    <a:pt x="142" y="621"/>
                    <a:pt x="0" y="1043"/>
                    <a:pt x="112" y="1562"/>
                  </a:cubicBezTo>
                  <a:cubicBezTo>
                    <a:pt x="337" y="2529"/>
                    <a:pt x="590" y="2826"/>
                    <a:pt x="590" y="2826"/>
                  </a:cubicBezTo>
                  <a:cubicBezTo>
                    <a:pt x="590" y="2826"/>
                    <a:pt x="2755" y="1842"/>
                    <a:pt x="3412" y="1029"/>
                  </a:cubicBezTo>
                  <a:cubicBezTo>
                    <a:pt x="3749" y="621"/>
                    <a:pt x="3766" y="254"/>
                    <a:pt x="3695" y="1"/>
                  </a:cubicBezTo>
                  <a:close/>
                </a:path>
              </a:pathLst>
            </a:custGeom>
            <a:solidFill>
              <a:srgbClr val="0B5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596999" y="2609376"/>
              <a:ext cx="316104" cy="433162"/>
            </a:xfrm>
            <a:custGeom>
              <a:rect b="b" l="l" r="r" t="t"/>
              <a:pathLst>
                <a:path extrusionOk="0" h="2853" w="2082">
                  <a:moveTo>
                    <a:pt x="2081" y="1"/>
                  </a:moveTo>
                  <a:cubicBezTo>
                    <a:pt x="2068" y="1"/>
                    <a:pt x="2037" y="1"/>
                    <a:pt x="2024" y="14"/>
                  </a:cubicBezTo>
                  <a:cubicBezTo>
                    <a:pt x="1983" y="14"/>
                    <a:pt x="1926" y="28"/>
                    <a:pt x="1869" y="28"/>
                  </a:cubicBezTo>
                  <a:cubicBezTo>
                    <a:pt x="1505" y="98"/>
                    <a:pt x="1097" y="210"/>
                    <a:pt x="817" y="395"/>
                  </a:cubicBezTo>
                  <a:cubicBezTo>
                    <a:pt x="142" y="843"/>
                    <a:pt x="1" y="1602"/>
                    <a:pt x="1" y="2387"/>
                  </a:cubicBezTo>
                  <a:cubicBezTo>
                    <a:pt x="14" y="2502"/>
                    <a:pt x="14" y="2586"/>
                    <a:pt x="14" y="2684"/>
                  </a:cubicBezTo>
                  <a:cubicBezTo>
                    <a:pt x="14" y="2738"/>
                    <a:pt x="31" y="2795"/>
                    <a:pt x="31" y="2853"/>
                  </a:cubicBezTo>
                  <a:cubicBezTo>
                    <a:pt x="436" y="2570"/>
                    <a:pt x="1575" y="1700"/>
                    <a:pt x="2081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599124" y="2620155"/>
              <a:ext cx="256132" cy="302591"/>
            </a:xfrm>
            <a:custGeom>
              <a:rect b="b" l="l" r="r" t="t"/>
              <a:pathLst>
                <a:path extrusionOk="0" h="1993" w="1687">
                  <a:moveTo>
                    <a:pt x="1686" y="0"/>
                  </a:moveTo>
                  <a:lnTo>
                    <a:pt x="1686" y="0"/>
                  </a:lnTo>
                  <a:cubicBezTo>
                    <a:pt x="1366" y="71"/>
                    <a:pt x="1042" y="169"/>
                    <a:pt x="803" y="324"/>
                  </a:cubicBezTo>
                  <a:cubicBezTo>
                    <a:pt x="226" y="715"/>
                    <a:pt x="31" y="1335"/>
                    <a:pt x="0" y="1993"/>
                  </a:cubicBezTo>
                  <a:cubicBezTo>
                    <a:pt x="240" y="1784"/>
                    <a:pt x="536" y="1517"/>
                    <a:pt x="759" y="1278"/>
                  </a:cubicBezTo>
                  <a:cubicBezTo>
                    <a:pt x="1012" y="981"/>
                    <a:pt x="1420" y="391"/>
                    <a:pt x="1686" y="0"/>
                  </a:cubicBezTo>
                  <a:close/>
                </a:path>
              </a:pathLst>
            </a:custGeom>
            <a:solidFill>
              <a:srgbClr val="FFD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518436" y="2973912"/>
              <a:ext cx="667583" cy="584685"/>
            </a:xfrm>
            <a:custGeom>
              <a:rect b="b" l="l" r="r" t="t"/>
              <a:pathLst>
                <a:path extrusionOk="0" h="3851" w="4397">
                  <a:moveTo>
                    <a:pt x="1786" y="1"/>
                  </a:moveTo>
                  <a:cubicBezTo>
                    <a:pt x="1368" y="1"/>
                    <a:pt x="722" y="131"/>
                    <a:pt x="0" y="745"/>
                  </a:cubicBezTo>
                  <a:lnTo>
                    <a:pt x="58" y="1406"/>
                  </a:lnTo>
                  <a:cubicBezTo>
                    <a:pt x="58" y="1406"/>
                    <a:pt x="115" y="1547"/>
                    <a:pt x="267" y="1787"/>
                  </a:cubicBezTo>
                  <a:cubicBezTo>
                    <a:pt x="577" y="2293"/>
                    <a:pt x="1238" y="3220"/>
                    <a:pt x="2290" y="3850"/>
                  </a:cubicBezTo>
                  <a:cubicBezTo>
                    <a:pt x="2290" y="3850"/>
                    <a:pt x="2828" y="2925"/>
                    <a:pt x="3803" y="2925"/>
                  </a:cubicBezTo>
                  <a:cubicBezTo>
                    <a:pt x="3986" y="2925"/>
                    <a:pt x="4184" y="2957"/>
                    <a:pt x="4397" y="3034"/>
                  </a:cubicBezTo>
                  <a:cubicBezTo>
                    <a:pt x="4397" y="3034"/>
                    <a:pt x="3962" y="1490"/>
                    <a:pt x="2515" y="674"/>
                  </a:cubicBezTo>
                  <a:lnTo>
                    <a:pt x="2404" y="523"/>
                  </a:lnTo>
                  <a:lnTo>
                    <a:pt x="2347" y="438"/>
                  </a:lnTo>
                  <a:lnTo>
                    <a:pt x="2276" y="71"/>
                  </a:lnTo>
                  <a:cubicBezTo>
                    <a:pt x="2276" y="71"/>
                    <a:pt x="2092" y="1"/>
                    <a:pt x="178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518436" y="2973912"/>
              <a:ext cx="365144" cy="271315"/>
            </a:xfrm>
            <a:custGeom>
              <a:rect b="b" l="l" r="r" t="t"/>
              <a:pathLst>
                <a:path extrusionOk="0" h="1787" w="2405">
                  <a:moveTo>
                    <a:pt x="1786" y="1"/>
                  </a:moveTo>
                  <a:cubicBezTo>
                    <a:pt x="1368" y="1"/>
                    <a:pt x="722" y="131"/>
                    <a:pt x="0" y="745"/>
                  </a:cubicBezTo>
                  <a:lnTo>
                    <a:pt x="58" y="1406"/>
                  </a:lnTo>
                  <a:cubicBezTo>
                    <a:pt x="58" y="1406"/>
                    <a:pt x="115" y="1547"/>
                    <a:pt x="267" y="1787"/>
                  </a:cubicBezTo>
                  <a:cubicBezTo>
                    <a:pt x="548" y="1334"/>
                    <a:pt x="1243" y="515"/>
                    <a:pt x="2234" y="515"/>
                  </a:cubicBezTo>
                  <a:cubicBezTo>
                    <a:pt x="2290" y="515"/>
                    <a:pt x="2347" y="517"/>
                    <a:pt x="2404" y="523"/>
                  </a:cubicBezTo>
                  <a:lnTo>
                    <a:pt x="2347" y="438"/>
                  </a:lnTo>
                  <a:lnTo>
                    <a:pt x="2276" y="71"/>
                  </a:lnTo>
                  <a:cubicBezTo>
                    <a:pt x="2276" y="71"/>
                    <a:pt x="2092" y="1"/>
                    <a:pt x="1786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1298895" y="2535588"/>
              <a:ext cx="663486" cy="651795"/>
            </a:xfrm>
            <a:custGeom>
              <a:rect b="b" l="l" r="r" t="t"/>
              <a:pathLst>
                <a:path extrusionOk="0" h="4293" w="4370">
                  <a:moveTo>
                    <a:pt x="2007" y="1"/>
                  </a:moveTo>
                  <a:cubicBezTo>
                    <a:pt x="1170" y="1"/>
                    <a:pt x="549" y="273"/>
                    <a:pt x="226" y="1117"/>
                  </a:cubicBezTo>
                  <a:cubicBezTo>
                    <a:pt x="0" y="1707"/>
                    <a:pt x="57" y="2284"/>
                    <a:pt x="155" y="2691"/>
                  </a:cubicBezTo>
                  <a:cubicBezTo>
                    <a:pt x="239" y="3015"/>
                    <a:pt x="351" y="3224"/>
                    <a:pt x="351" y="3224"/>
                  </a:cubicBezTo>
                  <a:cubicBezTo>
                    <a:pt x="1251" y="3716"/>
                    <a:pt x="1504" y="4293"/>
                    <a:pt x="1504" y="4293"/>
                  </a:cubicBezTo>
                  <a:cubicBezTo>
                    <a:pt x="2192" y="3421"/>
                    <a:pt x="2875" y="3245"/>
                    <a:pt x="3313" y="3245"/>
                  </a:cubicBezTo>
                  <a:cubicBezTo>
                    <a:pt x="3609" y="3245"/>
                    <a:pt x="3793" y="3325"/>
                    <a:pt x="3793" y="3325"/>
                  </a:cubicBezTo>
                  <a:cubicBezTo>
                    <a:pt x="4342" y="2381"/>
                    <a:pt x="4369" y="1609"/>
                    <a:pt x="4130" y="1050"/>
                  </a:cubicBezTo>
                  <a:cubicBezTo>
                    <a:pt x="3877" y="473"/>
                    <a:pt x="3314" y="122"/>
                    <a:pt x="2711" y="52"/>
                  </a:cubicBezTo>
                  <a:cubicBezTo>
                    <a:pt x="2462" y="19"/>
                    <a:pt x="2227" y="1"/>
                    <a:pt x="2007" y="1"/>
                  </a:cubicBezTo>
                  <a:close/>
                </a:path>
              </a:pathLst>
            </a:custGeom>
            <a:solidFill>
              <a:srgbClr val="FFD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300557" y="2536216"/>
              <a:ext cx="663486" cy="651795"/>
            </a:xfrm>
            <a:custGeom>
              <a:rect b="b" l="l" r="r" t="t"/>
              <a:pathLst>
                <a:path extrusionOk="0" h="4293" w="4370">
                  <a:moveTo>
                    <a:pt x="2007" y="1"/>
                  </a:moveTo>
                  <a:cubicBezTo>
                    <a:pt x="1170" y="1"/>
                    <a:pt x="549" y="273"/>
                    <a:pt x="226" y="1117"/>
                  </a:cubicBezTo>
                  <a:cubicBezTo>
                    <a:pt x="0" y="1707"/>
                    <a:pt x="57" y="2284"/>
                    <a:pt x="155" y="2691"/>
                  </a:cubicBezTo>
                  <a:cubicBezTo>
                    <a:pt x="239" y="3015"/>
                    <a:pt x="351" y="3224"/>
                    <a:pt x="351" y="3224"/>
                  </a:cubicBezTo>
                  <a:cubicBezTo>
                    <a:pt x="1251" y="3716"/>
                    <a:pt x="1504" y="4293"/>
                    <a:pt x="1504" y="4293"/>
                  </a:cubicBezTo>
                  <a:cubicBezTo>
                    <a:pt x="2192" y="3421"/>
                    <a:pt x="2875" y="3245"/>
                    <a:pt x="3313" y="3245"/>
                  </a:cubicBezTo>
                  <a:cubicBezTo>
                    <a:pt x="3609" y="3245"/>
                    <a:pt x="3793" y="3325"/>
                    <a:pt x="3793" y="3325"/>
                  </a:cubicBezTo>
                  <a:cubicBezTo>
                    <a:pt x="4342" y="2381"/>
                    <a:pt x="4369" y="1609"/>
                    <a:pt x="4130" y="1050"/>
                  </a:cubicBezTo>
                  <a:cubicBezTo>
                    <a:pt x="3877" y="473"/>
                    <a:pt x="3314" y="122"/>
                    <a:pt x="2711" y="52"/>
                  </a:cubicBezTo>
                  <a:cubicBezTo>
                    <a:pt x="2462" y="19"/>
                    <a:pt x="2227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298895" y="2535588"/>
              <a:ext cx="627197" cy="492071"/>
            </a:xfrm>
            <a:custGeom>
              <a:rect b="b" l="l" r="r" t="t"/>
              <a:pathLst>
                <a:path extrusionOk="0" h="3241" w="4131">
                  <a:moveTo>
                    <a:pt x="2007" y="1"/>
                  </a:moveTo>
                  <a:cubicBezTo>
                    <a:pt x="1170" y="1"/>
                    <a:pt x="549" y="273"/>
                    <a:pt x="226" y="1117"/>
                  </a:cubicBezTo>
                  <a:cubicBezTo>
                    <a:pt x="0" y="1707"/>
                    <a:pt x="57" y="2284"/>
                    <a:pt x="155" y="2691"/>
                  </a:cubicBezTo>
                  <a:cubicBezTo>
                    <a:pt x="506" y="2762"/>
                    <a:pt x="971" y="2917"/>
                    <a:pt x="1362" y="3241"/>
                  </a:cubicBezTo>
                  <a:cubicBezTo>
                    <a:pt x="1362" y="3241"/>
                    <a:pt x="1531" y="2088"/>
                    <a:pt x="2542" y="1218"/>
                  </a:cubicBezTo>
                  <a:cubicBezTo>
                    <a:pt x="2883" y="933"/>
                    <a:pt x="3196" y="838"/>
                    <a:pt x="3463" y="838"/>
                  </a:cubicBezTo>
                  <a:cubicBezTo>
                    <a:pt x="3748" y="838"/>
                    <a:pt x="3978" y="947"/>
                    <a:pt x="4130" y="1050"/>
                  </a:cubicBezTo>
                  <a:cubicBezTo>
                    <a:pt x="3877" y="473"/>
                    <a:pt x="3314" y="122"/>
                    <a:pt x="2711" y="52"/>
                  </a:cubicBezTo>
                  <a:cubicBezTo>
                    <a:pt x="2462" y="19"/>
                    <a:pt x="2227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883193" y="2566864"/>
              <a:ext cx="501332" cy="384122"/>
            </a:xfrm>
            <a:custGeom>
              <a:rect b="b" l="l" r="r" t="t"/>
              <a:pathLst>
                <a:path extrusionOk="0" h="2530" w="3302">
                  <a:moveTo>
                    <a:pt x="2866" y="1"/>
                  </a:moveTo>
                  <a:lnTo>
                    <a:pt x="560" y="152"/>
                  </a:lnTo>
                  <a:cubicBezTo>
                    <a:pt x="560" y="152"/>
                    <a:pt x="422" y="281"/>
                    <a:pt x="280" y="463"/>
                  </a:cubicBezTo>
                  <a:cubicBezTo>
                    <a:pt x="139" y="658"/>
                    <a:pt x="0" y="941"/>
                    <a:pt x="0" y="1235"/>
                  </a:cubicBezTo>
                  <a:cubicBezTo>
                    <a:pt x="14" y="1825"/>
                    <a:pt x="351" y="2529"/>
                    <a:pt x="351" y="2529"/>
                  </a:cubicBezTo>
                  <a:cubicBezTo>
                    <a:pt x="351" y="2529"/>
                    <a:pt x="1700" y="1727"/>
                    <a:pt x="2445" y="1181"/>
                  </a:cubicBezTo>
                  <a:cubicBezTo>
                    <a:pt x="2681" y="995"/>
                    <a:pt x="2866" y="844"/>
                    <a:pt x="2950" y="742"/>
                  </a:cubicBezTo>
                  <a:cubicBezTo>
                    <a:pt x="3301" y="267"/>
                    <a:pt x="2866" y="1"/>
                    <a:pt x="2866" y="1"/>
                  </a:cubicBezTo>
                  <a:close/>
                </a:path>
              </a:pathLst>
            </a:custGeom>
            <a:solidFill>
              <a:srgbClr val="F67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925704" y="2566864"/>
              <a:ext cx="458821" cy="182648"/>
            </a:xfrm>
            <a:custGeom>
              <a:rect b="b" l="l" r="r" t="t"/>
              <a:pathLst>
                <a:path extrusionOk="0" h="1203" w="3022">
                  <a:moveTo>
                    <a:pt x="2586" y="1"/>
                  </a:moveTo>
                  <a:lnTo>
                    <a:pt x="280" y="152"/>
                  </a:lnTo>
                  <a:cubicBezTo>
                    <a:pt x="280" y="152"/>
                    <a:pt x="142" y="281"/>
                    <a:pt x="0" y="463"/>
                  </a:cubicBezTo>
                  <a:cubicBezTo>
                    <a:pt x="182" y="729"/>
                    <a:pt x="533" y="1066"/>
                    <a:pt x="1083" y="1150"/>
                  </a:cubicBezTo>
                  <a:cubicBezTo>
                    <a:pt x="1312" y="1189"/>
                    <a:pt x="1529" y="1202"/>
                    <a:pt x="1724" y="1202"/>
                  </a:cubicBezTo>
                  <a:cubicBezTo>
                    <a:pt x="1887" y="1202"/>
                    <a:pt x="2036" y="1193"/>
                    <a:pt x="2165" y="1181"/>
                  </a:cubicBezTo>
                  <a:cubicBezTo>
                    <a:pt x="2401" y="995"/>
                    <a:pt x="2586" y="844"/>
                    <a:pt x="2670" y="742"/>
                  </a:cubicBezTo>
                  <a:cubicBezTo>
                    <a:pt x="3021" y="267"/>
                    <a:pt x="2586" y="1"/>
                    <a:pt x="2586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1413979" y="3417854"/>
              <a:ext cx="848868" cy="799979"/>
            </a:xfrm>
            <a:custGeom>
              <a:rect b="b" l="l" r="r" t="t"/>
              <a:pathLst>
                <a:path extrusionOk="0" h="5269" w="5591">
                  <a:moveTo>
                    <a:pt x="4491" y="1"/>
                  </a:moveTo>
                  <a:cubicBezTo>
                    <a:pt x="3516" y="1"/>
                    <a:pt x="2978" y="926"/>
                    <a:pt x="2978" y="926"/>
                  </a:cubicBezTo>
                  <a:cubicBezTo>
                    <a:pt x="2978" y="926"/>
                    <a:pt x="2964" y="953"/>
                    <a:pt x="2937" y="1010"/>
                  </a:cubicBezTo>
                  <a:cubicBezTo>
                    <a:pt x="2809" y="1223"/>
                    <a:pt x="2489" y="1755"/>
                    <a:pt x="2303" y="2035"/>
                  </a:cubicBezTo>
                  <a:cubicBezTo>
                    <a:pt x="2121" y="2332"/>
                    <a:pt x="1322" y="3118"/>
                    <a:pt x="688" y="3610"/>
                  </a:cubicBezTo>
                  <a:cubicBezTo>
                    <a:pt x="564" y="3707"/>
                    <a:pt x="436" y="3805"/>
                    <a:pt x="324" y="3876"/>
                  </a:cubicBezTo>
                  <a:lnTo>
                    <a:pt x="1" y="4115"/>
                  </a:lnTo>
                  <a:lnTo>
                    <a:pt x="267" y="5268"/>
                  </a:lnTo>
                  <a:cubicBezTo>
                    <a:pt x="267" y="5268"/>
                    <a:pt x="493" y="5167"/>
                    <a:pt x="843" y="4999"/>
                  </a:cubicBezTo>
                  <a:cubicBezTo>
                    <a:pt x="1531" y="4648"/>
                    <a:pt x="2698" y="4018"/>
                    <a:pt x="3416" y="3357"/>
                  </a:cubicBezTo>
                  <a:cubicBezTo>
                    <a:pt x="4512" y="2372"/>
                    <a:pt x="5031" y="1796"/>
                    <a:pt x="5169" y="1644"/>
                  </a:cubicBezTo>
                  <a:cubicBezTo>
                    <a:pt x="5324" y="1476"/>
                    <a:pt x="5590" y="1374"/>
                    <a:pt x="5395" y="926"/>
                  </a:cubicBezTo>
                  <a:cubicBezTo>
                    <a:pt x="5297" y="717"/>
                    <a:pt x="5226" y="518"/>
                    <a:pt x="5186" y="380"/>
                  </a:cubicBezTo>
                  <a:cubicBezTo>
                    <a:pt x="5129" y="211"/>
                    <a:pt x="5085" y="110"/>
                    <a:pt x="5085" y="110"/>
                  </a:cubicBezTo>
                  <a:cubicBezTo>
                    <a:pt x="4872" y="33"/>
                    <a:pt x="4674" y="1"/>
                    <a:pt x="4491" y="1"/>
                  </a:cubicBezTo>
                  <a:close/>
                </a:path>
              </a:pathLst>
            </a:custGeom>
            <a:solidFill>
              <a:srgbClr val="F67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1413979" y="3965797"/>
              <a:ext cx="128142" cy="252033"/>
            </a:xfrm>
            <a:custGeom>
              <a:rect b="b" l="l" r="r" t="t"/>
              <a:pathLst>
                <a:path extrusionOk="0" h="1660" w="844">
                  <a:moveTo>
                    <a:pt x="688" y="1"/>
                  </a:moveTo>
                  <a:cubicBezTo>
                    <a:pt x="564" y="98"/>
                    <a:pt x="436" y="196"/>
                    <a:pt x="324" y="267"/>
                  </a:cubicBezTo>
                  <a:lnTo>
                    <a:pt x="1" y="506"/>
                  </a:lnTo>
                  <a:lnTo>
                    <a:pt x="267" y="1659"/>
                  </a:lnTo>
                  <a:cubicBezTo>
                    <a:pt x="267" y="1659"/>
                    <a:pt x="493" y="1558"/>
                    <a:pt x="843" y="1390"/>
                  </a:cubicBezTo>
                  <a:cubicBezTo>
                    <a:pt x="759" y="901"/>
                    <a:pt x="719" y="267"/>
                    <a:pt x="688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859895" y="3417854"/>
              <a:ext cx="341459" cy="153497"/>
            </a:xfrm>
            <a:custGeom>
              <a:rect b="b" l="l" r="r" t="t"/>
              <a:pathLst>
                <a:path extrusionOk="0" h="1011" w="2249">
                  <a:moveTo>
                    <a:pt x="1554" y="1"/>
                  </a:moveTo>
                  <a:cubicBezTo>
                    <a:pt x="579" y="1"/>
                    <a:pt x="41" y="926"/>
                    <a:pt x="41" y="926"/>
                  </a:cubicBezTo>
                  <a:cubicBezTo>
                    <a:pt x="41" y="926"/>
                    <a:pt x="27" y="953"/>
                    <a:pt x="0" y="1010"/>
                  </a:cubicBezTo>
                  <a:cubicBezTo>
                    <a:pt x="142" y="926"/>
                    <a:pt x="293" y="815"/>
                    <a:pt x="435" y="687"/>
                  </a:cubicBezTo>
                  <a:cubicBezTo>
                    <a:pt x="650" y="504"/>
                    <a:pt x="952" y="255"/>
                    <a:pt x="1503" y="255"/>
                  </a:cubicBezTo>
                  <a:cubicBezTo>
                    <a:pt x="1713" y="255"/>
                    <a:pt x="1958" y="291"/>
                    <a:pt x="2249" y="380"/>
                  </a:cubicBezTo>
                  <a:cubicBezTo>
                    <a:pt x="2192" y="211"/>
                    <a:pt x="2148" y="110"/>
                    <a:pt x="2148" y="110"/>
                  </a:cubicBezTo>
                  <a:cubicBezTo>
                    <a:pt x="1935" y="33"/>
                    <a:pt x="1737" y="1"/>
                    <a:pt x="1554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443502" y="4061600"/>
              <a:ext cx="345710" cy="373342"/>
            </a:xfrm>
            <a:custGeom>
              <a:rect b="b" l="l" r="r" t="t"/>
              <a:pathLst>
                <a:path extrusionOk="0" h="2459" w="2277">
                  <a:moveTo>
                    <a:pt x="1251" y="0"/>
                  </a:moveTo>
                  <a:cubicBezTo>
                    <a:pt x="253" y="31"/>
                    <a:pt x="0" y="887"/>
                    <a:pt x="0" y="887"/>
                  </a:cubicBezTo>
                  <a:cubicBezTo>
                    <a:pt x="85" y="944"/>
                    <a:pt x="156" y="1055"/>
                    <a:pt x="199" y="1140"/>
                  </a:cubicBezTo>
                  <a:cubicBezTo>
                    <a:pt x="240" y="1224"/>
                    <a:pt x="267" y="1281"/>
                    <a:pt x="267" y="1281"/>
                  </a:cubicBezTo>
                  <a:cubicBezTo>
                    <a:pt x="267" y="1281"/>
                    <a:pt x="368" y="1433"/>
                    <a:pt x="422" y="1561"/>
                  </a:cubicBezTo>
                  <a:cubicBezTo>
                    <a:pt x="563" y="1854"/>
                    <a:pt x="675" y="1996"/>
                    <a:pt x="914" y="2151"/>
                  </a:cubicBezTo>
                  <a:cubicBezTo>
                    <a:pt x="1133" y="2293"/>
                    <a:pt x="1363" y="2435"/>
                    <a:pt x="1486" y="2435"/>
                  </a:cubicBezTo>
                  <a:cubicBezTo>
                    <a:pt x="1498" y="2435"/>
                    <a:pt x="1508" y="2434"/>
                    <a:pt x="1518" y="2431"/>
                  </a:cubicBezTo>
                  <a:cubicBezTo>
                    <a:pt x="1548" y="2431"/>
                    <a:pt x="1561" y="2417"/>
                    <a:pt x="1575" y="2404"/>
                  </a:cubicBezTo>
                  <a:cubicBezTo>
                    <a:pt x="1588" y="2360"/>
                    <a:pt x="1575" y="2320"/>
                    <a:pt x="1575" y="2306"/>
                  </a:cubicBezTo>
                  <a:lnTo>
                    <a:pt x="1575" y="2293"/>
                  </a:lnTo>
                  <a:cubicBezTo>
                    <a:pt x="1660" y="2368"/>
                    <a:pt x="1730" y="2459"/>
                    <a:pt x="1828" y="2459"/>
                  </a:cubicBezTo>
                  <a:cubicBezTo>
                    <a:pt x="1857" y="2459"/>
                    <a:pt x="1890" y="2450"/>
                    <a:pt x="1926" y="2431"/>
                  </a:cubicBezTo>
                  <a:cubicBezTo>
                    <a:pt x="1983" y="2404"/>
                    <a:pt x="2010" y="2360"/>
                    <a:pt x="2010" y="2320"/>
                  </a:cubicBezTo>
                  <a:cubicBezTo>
                    <a:pt x="2023" y="2262"/>
                    <a:pt x="2010" y="2208"/>
                    <a:pt x="2010" y="2208"/>
                  </a:cubicBezTo>
                  <a:lnTo>
                    <a:pt x="2010" y="2208"/>
                  </a:lnTo>
                  <a:cubicBezTo>
                    <a:pt x="2039" y="2219"/>
                    <a:pt x="2065" y="2223"/>
                    <a:pt x="2088" y="2223"/>
                  </a:cubicBezTo>
                  <a:cubicBezTo>
                    <a:pt x="2218" y="2223"/>
                    <a:pt x="2251" y="2079"/>
                    <a:pt x="2263" y="1996"/>
                  </a:cubicBezTo>
                  <a:cubicBezTo>
                    <a:pt x="2263" y="1956"/>
                    <a:pt x="2222" y="1871"/>
                    <a:pt x="2178" y="1800"/>
                  </a:cubicBezTo>
                  <a:cubicBezTo>
                    <a:pt x="2121" y="1730"/>
                    <a:pt x="2067" y="1672"/>
                    <a:pt x="2067" y="1672"/>
                  </a:cubicBezTo>
                  <a:cubicBezTo>
                    <a:pt x="2121" y="1672"/>
                    <a:pt x="2276" y="1602"/>
                    <a:pt x="2263" y="1450"/>
                  </a:cubicBezTo>
                  <a:cubicBezTo>
                    <a:pt x="2249" y="1295"/>
                    <a:pt x="2178" y="1197"/>
                    <a:pt x="1996" y="887"/>
                  </a:cubicBezTo>
                  <a:cubicBezTo>
                    <a:pt x="1814" y="563"/>
                    <a:pt x="1686" y="337"/>
                    <a:pt x="1531" y="240"/>
                  </a:cubicBezTo>
                  <a:cubicBezTo>
                    <a:pt x="1464" y="186"/>
                    <a:pt x="1393" y="142"/>
                    <a:pt x="1349" y="101"/>
                  </a:cubicBezTo>
                  <a:lnTo>
                    <a:pt x="125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443502" y="4061600"/>
              <a:ext cx="204966" cy="173083"/>
            </a:xfrm>
            <a:custGeom>
              <a:rect b="b" l="l" r="r" t="t"/>
              <a:pathLst>
                <a:path extrusionOk="0" h="1140" w="1350">
                  <a:moveTo>
                    <a:pt x="1251" y="0"/>
                  </a:moveTo>
                  <a:cubicBezTo>
                    <a:pt x="253" y="31"/>
                    <a:pt x="0" y="887"/>
                    <a:pt x="0" y="887"/>
                  </a:cubicBezTo>
                  <a:cubicBezTo>
                    <a:pt x="85" y="944"/>
                    <a:pt x="156" y="1055"/>
                    <a:pt x="199" y="1140"/>
                  </a:cubicBezTo>
                  <a:cubicBezTo>
                    <a:pt x="493" y="354"/>
                    <a:pt x="1083" y="155"/>
                    <a:pt x="1349" y="101"/>
                  </a:cubicBezTo>
                  <a:lnTo>
                    <a:pt x="1251" y="0"/>
                  </a:lnTo>
                  <a:close/>
                </a:path>
              </a:pathLst>
            </a:custGeom>
            <a:solidFill>
              <a:srgbClr val="FFD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667750" y="4176685"/>
              <a:ext cx="106582" cy="158355"/>
            </a:xfrm>
            <a:custGeom>
              <a:rect b="b" l="l" r="r" t="t"/>
              <a:pathLst>
                <a:path extrusionOk="0" h="1043" w="702">
                  <a:moveTo>
                    <a:pt x="0" y="1"/>
                  </a:moveTo>
                  <a:lnTo>
                    <a:pt x="0" y="1"/>
                  </a:lnTo>
                  <a:cubicBezTo>
                    <a:pt x="98" y="297"/>
                    <a:pt x="307" y="732"/>
                    <a:pt x="462" y="914"/>
                  </a:cubicBezTo>
                  <a:cubicBezTo>
                    <a:pt x="546" y="1012"/>
                    <a:pt x="631" y="1042"/>
                    <a:pt x="701" y="1042"/>
                  </a:cubicBezTo>
                  <a:cubicBezTo>
                    <a:pt x="644" y="972"/>
                    <a:pt x="590" y="914"/>
                    <a:pt x="590" y="914"/>
                  </a:cubicBezTo>
                  <a:cubicBezTo>
                    <a:pt x="364" y="830"/>
                    <a:pt x="27" y="58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629338" y="4238630"/>
              <a:ext cx="121462" cy="175208"/>
            </a:xfrm>
            <a:custGeom>
              <a:rect b="b" l="l" r="r" t="t"/>
              <a:pathLst>
                <a:path extrusionOk="0" h="1154" w="800">
                  <a:moveTo>
                    <a:pt x="0" y="1"/>
                  </a:moveTo>
                  <a:cubicBezTo>
                    <a:pt x="0" y="1"/>
                    <a:pt x="240" y="479"/>
                    <a:pt x="476" y="803"/>
                  </a:cubicBezTo>
                  <a:cubicBezTo>
                    <a:pt x="604" y="972"/>
                    <a:pt x="715" y="1083"/>
                    <a:pt x="786" y="1154"/>
                  </a:cubicBezTo>
                  <a:cubicBezTo>
                    <a:pt x="799" y="1096"/>
                    <a:pt x="786" y="1042"/>
                    <a:pt x="786" y="1042"/>
                  </a:cubicBezTo>
                  <a:cubicBezTo>
                    <a:pt x="745" y="999"/>
                    <a:pt x="688" y="958"/>
                    <a:pt x="644" y="901"/>
                  </a:cubicBezTo>
                  <a:cubicBezTo>
                    <a:pt x="506" y="73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582272" y="4294502"/>
              <a:ext cx="102483" cy="132089"/>
            </a:xfrm>
            <a:custGeom>
              <a:rect b="b" l="l" r="r" t="t"/>
              <a:pathLst>
                <a:path extrusionOk="0" h="870" w="675">
                  <a:moveTo>
                    <a:pt x="0" y="0"/>
                  </a:moveTo>
                  <a:lnTo>
                    <a:pt x="0" y="0"/>
                  </a:lnTo>
                  <a:cubicBezTo>
                    <a:pt x="182" y="351"/>
                    <a:pt x="519" y="715"/>
                    <a:pt x="661" y="870"/>
                  </a:cubicBezTo>
                  <a:cubicBezTo>
                    <a:pt x="674" y="826"/>
                    <a:pt x="661" y="786"/>
                    <a:pt x="661" y="772"/>
                  </a:cubicBezTo>
                  <a:lnTo>
                    <a:pt x="661" y="759"/>
                  </a:lnTo>
                  <a:cubicBezTo>
                    <a:pt x="435" y="56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1358714" y="3953499"/>
              <a:ext cx="108708" cy="78495"/>
            </a:xfrm>
            <a:custGeom>
              <a:rect b="b" l="l" r="r" t="t"/>
              <a:pathLst>
                <a:path extrusionOk="0" h="517" w="716">
                  <a:moveTo>
                    <a:pt x="456" y="0"/>
                  </a:moveTo>
                  <a:cubicBezTo>
                    <a:pt x="419" y="0"/>
                    <a:pt x="379" y="8"/>
                    <a:pt x="338" y="24"/>
                  </a:cubicBezTo>
                  <a:cubicBezTo>
                    <a:pt x="125" y="109"/>
                    <a:pt x="1" y="335"/>
                    <a:pt x="1" y="335"/>
                  </a:cubicBezTo>
                  <a:lnTo>
                    <a:pt x="338" y="517"/>
                  </a:lnTo>
                  <a:lnTo>
                    <a:pt x="661" y="335"/>
                  </a:lnTo>
                  <a:cubicBezTo>
                    <a:pt x="716" y="131"/>
                    <a:pt x="609" y="0"/>
                    <a:pt x="45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1358714" y="3953499"/>
              <a:ext cx="108708" cy="78495"/>
            </a:xfrm>
            <a:custGeom>
              <a:rect b="b" l="l" r="r" t="t"/>
              <a:pathLst>
                <a:path extrusionOk="0" h="517" w="716">
                  <a:moveTo>
                    <a:pt x="456" y="0"/>
                  </a:moveTo>
                  <a:cubicBezTo>
                    <a:pt x="419" y="0"/>
                    <a:pt x="379" y="8"/>
                    <a:pt x="338" y="24"/>
                  </a:cubicBezTo>
                  <a:cubicBezTo>
                    <a:pt x="125" y="109"/>
                    <a:pt x="1" y="335"/>
                    <a:pt x="1" y="335"/>
                  </a:cubicBezTo>
                  <a:lnTo>
                    <a:pt x="338" y="517"/>
                  </a:lnTo>
                  <a:lnTo>
                    <a:pt x="661" y="335"/>
                  </a:lnTo>
                  <a:cubicBezTo>
                    <a:pt x="716" y="131"/>
                    <a:pt x="609" y="0"/>
                    <a:pt x="456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919024" y="3969896"/>
              <a:ext cx="580586" cy="345862"/>
            </a:xfrm>
            <a:custGeom>
              <a:rect b="b" l="l" r="r" t="t"/>
              <a:pathLst>
                <a:path extrusionOk="0" h="2278" w="3824">
                  <a:moveTo>
                    <a:pt x="3824" y="1"/>
                  </a:moveTo>
                  <a:lnTo>
                    <a:pt x="3416" y="227"/>
                  </a:lnTo>
                  <a:cubicBezTo>
                    <a:pt x="3247" y="227"/>
                    <a:pt x="2516" y="58"/>
                    <a:pt x="2307" y="58"/>
                  </a:cubicBezTo>
                  <a:cubicBezTo>
                    <a:pt x="2081" y="58"/>
                    <a:pt x="1855" y="142"/>
                    <a:pt x="1518" y="200"/>
                  </a:cubicBezTo>
                  <a:cubicBezTo>
                    <a:pt x="1167" y="254"/>
                    <a:pt x="705" y="409"/>
                    <a:pt x="493" y="591"/>
                  </a:cubicBezTo>
                  <a:cubicBezTo>
                    <a:pt x="368" y="705"/>
                    <a:pt x="368" y="803"/>
                    <a:pt x="381" y="874"/>
                  </a:cubicBezTo>
                  <a:cubicBezTo>
                    <a:pt x="395" y="928"/>
                    <a:pt x="439" y="958"/>
                    <a:pt x="439" y="958"/>
                  </a:cubicBezTo>
                  <a:lnTo>
                    <a:pt x="422" y="958"/>
                  </a:lnTo>
                  <a:cubicBezTo>
                    <a:pt x="408" y="972"/>
                    <a:pt x="31" y="1140"/>
                    <a:pt x="17" y="1393"/>
                  </a:cubicBezTo>
                  <a:cubicBezTo>
                    <a:pt x="0" y="1531"/>
                    <a:pt x="58" y="1589"/>
                    <a:pt x="129" y="1616"/>
                  </a:cubicBezTo>
                  <a:cubicBezTo>
                    <a:pt x="166" y="1632"/>
                    <a:pt x="199" y="1635"/>
                    <a:pt x="221" y="1635"/>
                  </a:cubicBezTo>
                  <a:cubicBezTo>
                    <a:pt x="241" y="1635"/>
                    <a:pt x="253" y="1632"/>
                    <a:pt x="253" y="1632"/>
                  </a:cubicBezTo>
                  <a:lnTo>
                    <a:pt x="253" y="1632"/>
                  </a:lnTo>
                  <a:cubicBezTo>
                    <a:pt x="73" y="1778"/>
                    <a:pt x="194" y="2016"/>
                    <a:pt x="347" y="2016"/>
                  </a:cubicBezTo>
                  <a:cubicBezTo>
                    <a:pt x="372" y="2016"/>
                    <a:pt x="397" y="2010"/>
                    <a:pt x="422" y="1997"/>
                  </a:cubicBezTo>
                  <a:cubicBezTo>
                    <a:pt x="493" y="1953"/>
                    <a:pt x="590" y="1912"/>
                    <a:pt x="705" y="1855"/>
                  </a:cubicBezTo>
                  <a:cubicBezTo>
                    <a:pt x="860" y="1771"/>
                    <a:pt x="1012" y="1700"/>
                    <a:pt x="1029" y="1700"/>
                  </a:cubicBezTo>
                  <a:cubicBezTo>
                    <a:pt x="843" y="1868"/>
                    <a:pt x="732" y="2121"/>
                    <a:pt x="789" y="2206"/>
                  </a:cubicBezTo>
                  <a:cubicBezTo>
                    <a:pt x="819" y="2248"/>
                    <a:pt x="844" y="2278"/>
                    <a:pt x="884" y="2278"/>
                  </a:cubicBezTo>
                  <a:cubicBezTo>
                    <a:pt x="940" y="2278"/>
                    <a:pt x="1025" y="2222"/>
                    <a:pt x="1197" y="2067"/>
                  </a:cubicBezTo>
                  <a:cubicBezTo>
                    <a:pt x="1491" y="1801"/>
                    <a:pt x="1926" y="1771"/>
                    <a:pt x="1926" y="1771"/>
                  </a:cubicBezTo>
                  <a:cubicBezTo>
                    <a:pt x="2010" y="1782"/>
                    <a:pt x="2096" y="1787"/>
                    <a:pt x="2182" y="1787"/>
                  </a:cubicBezTo>
                  <a:cubicBezTo>
                    <a:pt x="2621" y="1787"/>
                    <a:pt x="3035" y="1659"/>
                    <a:pt x="3035" y="1659"/>
                  </a:cubicBezTo>
                  <a:cubicBezTo>
                    <a:pt x="3158" y="1653"/>
                    <a:pt x="3264" y="1650"/>
                    <a:pt x="3355" y="1650"/>
                  </a:cubicBezTo>
                  <a:cubicBezTo>
                    <a:pt x="3626" y="1650"/>
                    <a:pt x="3753" y="1673"/>
                    <a:pt x="3753" y="1673"/>
                  </a:cubicBezTo>
                  <a:cubicBezTo>
                    <a:pt x="3753" y="479"/>
                    <a:pt x="3824" y="1"/>
                    <a:pt x="38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1356741" y="3969896"/>
              <a:ext cx="142869" cy="254006"/>
            </a:xfrm>
            <a:custGeom>
              <a:rect b="b" l="l" r="r" t="t"/>
              <a:pathLst>
                <a:path extrusionOk="0" h="1673" w="941">
                  <a:moveTo>
                    <a:pt x="941" y="1"/>
                  </a:moveTo>
                  <a:lnTo>
                    <a:pt x="533" y="227"/>
                  </a:lnTo>
                  <a:cubicBezTo>
                    <a:pt x="533" y="227"/>
                    <a:pt x="0" y="648"/>
                    <a:pt x="152" y="1659"/>
                  </a:cubicBezTo>
                  <a:cubicBezTo>
                    <a:pt x="275" y="1653"/>
                    <a:pt x="381" y="1650"/>
                    <a:pt x="472" y="1650"/>
                  </a:cubicBezTo>
                  <a:cubicBezTo>
                    <a:pt x="743" y="1650"/>
                    <a:pt x="870" y="1673"/>
                    <a:pt x="870" y="1673"/>
                  </a:cubicBezTo>
                  <a:cubicBezTo>
                    <a:pt x="870" y="479"/>
                    <a:pt x="941" y="1"/>
                    <a:pt x="941" y="1"/>
                  </a:cubicBezTo>
                  <a:close/>
                </a:path>
              </a:pathLst>
            </a:custGeom>
            <a:solidFill>
              <a:srgbClr val="FFD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1026062" y="4170612"/>
              <a:ext cx="136189" cy="80924"/>
            </a:xfrm>
            <a:custGeom>
              <a:rect b="b" l="l" r="r" t="t"/>
              <a:pathLst>
                <a:path extrusionOk="0" h="533" w="897">
                  <a:moveTo>
                    <a:pt x="897" y="0"/>
                  </a:moveTo>
                  <a:lnTo>
                    <a:pt x="897" y="0"/>
                  </a:lnTo>
                  <a:cubicBezTo>
                    <a:pt x="897" y="0"/>
                    <a:pt x="462" y="169"/>
                    <a:pt x="253" y="310"/>
                  </a:cubicBezTo>
                  <a:cubicBezTo>
                    <a:pt x="182" y="351"/>
                    <a:pt x="84" y="435"/>
                    <a:pt x="0" y="533"/>
                  </a:cubicBezTo>
                  <a:cubicBezTo>
                    <a:pt x="155" y="449"/>
                    <a:pt x="307" y="378"/>
                    <a:pt x="324" y="378"/>
                  </a:cubicBezTo>
                  <a:lnTo>
                    <a:pt x="897" y="0"/>
                  </a:ln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938458" y="4115347"/>
              <a:ext cx="196160" cy="102939"/>
            </a:xfrm>
            <a:custGeom>
              <a:rect b="b" l="l" r="r" t="t"/>
              <a:pathLst>
                <a:path extrusionOk="0" h="678" w="1292">
                  <a:moveTo>
                    <a:pt x="1292" y="0"/>
                  </a:moveTo>
                  <a:cubicBezTo>
                    <a:pt x="1289" y="1"/>
                    <a:pt x="1287" y="2"/>
                    <a:pt x="1285" y="3"/>
                  </a:cubicBezTo>
                  <a:lnTo>
                    <a:pt x="1285" y="3"/>
                  </a:lnTo>
                  <a:cubicBezTo>
                    <a:pt x="1288" y="2"/>
                    <a:pt x="1291" y="1"/>
                    <a:pt x="1292" y="0"/>
                  </a:cubicBezTo>
                  <a:close/>
                  <a:moveTo>
                    <a:pt x="1285" y="3"/>
                  </a:moveTo>
                  <a:lnTo>
                    <a:pt x="1285" y="3"/>
                  </a:lnTo>
                  <a:cubicBezTo>
                    <a:pt x="1209" y="33"/>
                    <a:pt x="603" y="242"/>
                    <a:pt x="1" y="658"/>
                  </a:cubicBezTo>
                  <a:cubicBezTo>
                    <a:pt x="38" y="674"/>
                    <a:pt x="71" y="677"/>
                    <a:pt x="93" y="677"/>
                  </a:cubicBezTo>
                  <a:cubicBezTo>
                    <a:pt x="113" y="677"/>
                    <a:pt x="125" y="674"/>
                    <a:pt x="125" y="674"/>
                  </a:cubicBezTo>
                  <a:cubicBezTo>
                    <a:pt x="125" y="674"/>
                    <a:pt x="644" y="270"/>
                    <a:pt x="1285" y="3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976870" y="4042621"/>
              <a:ext cx="194187" cy="72877"/>
            </a:xfrm>
            <a:custGeom>
              <a:rect b="b" l="l" r="r" t="t"/>
              <a:pathLst>
                <a:path extrusionOk="0" h="480" w="1279">
                  <a:moveTo>
                    <a:pt x="1278" y="0"/>
                  </a:moveTo>
                  <a:cubicBezTo>
                    <a:pt x="1264" y="4"/>
                    <a:pt x="1249" y="8"/>
                    <a:pt x="1231" y="14"/>
                  </a:cubicBezTo>
                  <a:lnTo>
                    <a:pt x="1231" y="14"/>
                  </a:lnTo>
                  <a:cubicBezTo>
                    <a:pt x="1256" y="7"/>
                    <a:pt x="1272" y="3"/>
                    <a:pt x="1278" y="0"/>
                  </a:cubicBezTo>
                  <a:close/>
                  <a:moveTo>
                    <a:pt x="1231" y="14"/>
                  </a:moveTo>
                  <a:cubicBezTo>
                    <a:pt x="1099" y="49"/>
                    <a:pt x="723" y="147"/>
                    <a:pt x="378" y="267"/>
                  </a:cubicBezTo>
                  <a:cubicBezTo>
                    <a:pt x="240" y="311"/>
                    <a:pt x="112" y="365"/>
                    <a:pt x="0" y="395"/>
                  </a:cubicBezTo>
                  <a:cubicBezTo>
                    <a:pt x="14" y="449"/>
                    <a:pt x="58" y="479"/>
                    <a:pt x="58" y="479"/>
                  </a:cubicBezTo>
                  <a:cubicBezTo>
                    <a:pt x="58" y="479"/>
                    <a:pt x="907" y="111"/>
                    <a:pt x="1231" y="14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908851" y="4516018"/>
              <a:ext cx="110682" cy="633422"/>
            </a:xfrm>
            <a:custGeom>
              <a:rect b="b" l="l" r="r" t="t"/>
              <a:pathLst>
                <a:path extrusionOk="0" h="4172" w="729">
                  <a:moveTo>
                    <a:pt x="266" y="1"/>
                  </a:moveTo>
                  <a:cubicBezTo>
                    <a:pt x="0" y="871"/>
                    <a:pt x="98" y="2796"/>
                    <a:pt x="223" y="4171"/>
                  </a:cubicBezTo>
                  <a:lnTo>
                    <a:pt x="728" y="4171"/>
                  </a:lnTo>
                  <a:cubicBezTo>
                    <a:pt x="391" y="2388"/>
                    <a:pt x="266" y="1"/>
                    <a:pt x="266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601411" y="2609676"/>
              <a:ext cx="307299" cy="405531"/>
            </a:xfrm>
            <a:custGeom>
              <a:rect b="b" l="l" r="r" t="t"/>
              <a:pathLst>
                <a:path extrusionOk="0" h="2671" w="2024">
                  <a:moveTo>
                    <a:pt x="2024" y="0"/>
                  </a:moveTo>
                  <a:cubicBezTo>
                    <a:pt x="1983" y="0"/>
                    <a:pt x="1926" y="14"/>
                    <a:pt x="1869" y="14"/>
                  </a:cubicBezTo>
                  <a:cubicBezTo>
                    <a:pt x="1828" y="27"/>
                    <a:pt x="1757" y="44"/>
                    <a:pt x="1700" y="57"/>
                  </a:cubicBezTo>
                  <a:cubicBezTo>
                    <a:pt x="1380" y="128"/>
                    <a:pt x="1056" y="226"/>
                    <a:pt x="817" y="381"/>
                  </a:cubicBezTo>
                  <a:cubicBezTo>
                    <a:pt x="240" y="772"/>
                    <a:pt x="45" y="1392"/>
                    <a:pt x="14" y="2050"/>
                  </a:cubicBezTo>
                  <a:cubicBezTo>
                    <a:pt x="1" y="2151"/>
                    <a:pt x="1" y="2262"/>
                    <a:pt x="1" y="2373"/>
                  </a:cubicBezTo>
                  <a:cubicBezTo>
                    <a:pt x="14" y="2488"/>
                    <a:pt x="14" y="2572"/>
                    <a:pt x="14" y="2670"/>
                  </a:cubicBezTo>
                  <a:cubicBezTo>
                    <a:pt x="156" y="2502"/>
                    <a:pt x="382" y="2276"/>
                    <a:pt x="648" y="2067"/>
                  </a:cubicBezTo>
                  <a:cubicBezTo>
                    <a:pt x="1140" y="1686"/>
                    <a:pt x="1842" y="550"/>
                    <a:pt x="2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874538" y="2218877"/>
              <a:ext cx="475674" cy="487213"/>
            </a:xfrm>
            <a:custGeom>
              <a:rect b="b" l="l" r="r" t="t"/>
              <a:pathLst>
                <a:path extrusionOk="0" h="3209" w="3133">
                  <a:moveTo>
                    <a:pt x="1544" y="0"/>
                  </a:moveTo>
                  <a:lnTo>
                    <a:pt x="169" y="58"/>
                  </a:lnTo>
                  <a:lnTo>
                    <a:pt x="57" y="58"/>
                  </a:lnTo>
                  <a:cubicBezTo>
                    <a:pt x="57" y="58"/>
                    <a:pt x="41" y="213"/>
                    <a:pt x="27" y="422"/>
                  </a:cubicBezTo>
                  <a:cubicBezTo>
                    <a:pt x="14" y="745"/>
                    <a:pt x="0" y="1251"/>
                    <a:pt x="57" y="1602"/>
                  </a:cubicBezTo>
                  <a:cubicBezTo>
                    <a:pt x="125" y="1969"/>
                    <a:pt x="310" y="2347"/>
                    <a:pt x="519" y="2630"/>
                  </a:cubicBezTo>
                  <a:cubicBezTo>
                    <a:pt x="631" y="2782"/>
                    <a:pt x="745" y="2910"/>
                    <a:pt x="870" y="2994"/>
                  </a:cubicBezTo>
                  <a:cubicBezTo>
                    <a:pt x="1127" y="3180"/>
                    <a:pt x="1278" y="3208"/>
                    <a:pt x="1346" y="3208"/>
                  </a:cubicBezTo>
                  <a:cubicBezTo>
                    <a:pt x="1375" y="3208"/>
                    <a:pt x="1389" y="3203"/>
                    <a:pt x="1389" y="3203"/>
                  </a:cubicBezTo>
                  <a:lnTo>
                    <a:pt x="1743" y="3203"/>
                  </a:lnTo>
                  <a:cubicBezTo>
                    <a:pt x="1743" y="3203"/>
                    <a:pt x="1758" y="3208"/>
                    <a:pt x="1790" y="3208"/>
                  </a:cubicBezTo>
                  <a:cubicBezTo>
                    <a:pt x="1862" y="3208"/>
                    <a:pt x="2021" y="3180"/>
                    <a:pt x="2276" y="2994"/>
                  </a:cubicBezTo>
                  <a:cubicBezTo>
                    <a:pt x="2387" y="2910"/>
                    <a:pt x="2515" y="2782"/>
                    <a:pt x="2627" y="2630"/>
                  </a:cubicBezTo>
                  <a:cubicBezTo>
                    <a:pt x="2839" y="2347"/>
                    <a:pt x="3007" y="1969"/>
                    <a:pt x="3075" y="1602"/>
                  </a:cubicBezTo>
                  <a:cubicBezTo>
                    <a:pt x="3132" y="1308"/>
                    <a:pt x="3132" y="927"/>
                    <a:pt x="3119" y="607"/>
                  </a:cubicBezTo>
                  <a:cubicBezTo>
                    <a:pt x="3105" y="297"/>
                    <a:pt x="3075" y="58"/>
                    <a:pt x="3075" y="58"/>
                  </a:cubicBezTo>
                  <a:lnTo>
                    <a:pt x="2964" y="5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F67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872413" y="2221458"/>
              <a:ext cx="477799" cy="396724"/>
            </a:xfrm>
            <a:custGeom>
              <a:rect b="b" l="l" r="r" t="t"/>
              <a:pathLst>
                <a:path extrusionOk="0" h="2613" w="3147">
                  <a:moveTo>
                    <a:pt x="1504" y="0"/>
                  </a:moveTo>
                  <a:lnTo>
                    <a:pt x="183" y="54"/>
                  </a:lnTo>
                  <a:lnTo>
                    <a:pt x="183" y="41"/>
                  </a:lnTo>
                  <a:lnTo>
                    <a:pt x="71" y="41"/>
                  </a:lnTo>
                  <a:lnTo>
                    <a:pt x="71" y="67"/>
                  </a:lnTo>
                  <a:lnTo>
                    <a:pt x="28" y="67"/>
                  </a:lnTo>
                  <a:cubicBezTo>
                    <a:pt x="28" y="67"/>
                    <a:pt x="14" y="209"/>
                    <a:pt x="1" y="421"/>
                  </a:cubicBezTo>
                  <a:lnTo>
                    <a:pt x="41" y="421"/>
                  </a:lnTo>
                  <a:cubicBezTo>
                    <a:pt x="28" y="742"/>
                    <a:pt x="14" y="1234"/>
                    <a:pt x="71" y="1585"/>
                  </a:cubicBezTo>
                  <a:cubicBezTo>
                    <a:pt x="139" y="1952"/>
                    <a:pt x="324" y="2330"/>
                    <a:pt x="533" y="2613"/>
                  </a:cubicBezTo>
                  <a:cubicBezTo>
                    <a:pt x="688" y="2191"/>
                    <a:pt x="533" y="1642"/>
                    <a:pt x="392" y="1123"/>
                  </a:cubicBezTo>
                  <a:cubicBezTo>
                    <a:pt x="338" y="870"/>
                    <a:pt x="281" y="617"/>
                    <a:pt x="240" y="405"/>
                  </a:cubicBezTo>
                  <a:cubicBezTo>
                    <a:pt x="476" y="387"/>
                    <a:pt x="740" y="375"/>
                    <a:pt x="1022" y="375"/>
                  </a:cubicBezTo>
                  <a:cubicBezTo>
                    <a:pt x="1595" y="375"/>
                    <a:pt x="2245" y="424"/>
                    <a:pt x="2893" y="573"/>
                  </a:cubicBezTo>
                  <a:cubicBezTo>
                    <a:pt x="2866" y="742"/>
                    <a:pt x="2823" y="941"/>
                    <a:pt x="2769" y="1123"/>
                  </a:cubicBezTo>
                  <a:cubicBezTo>
                    <a:pt x="2627" y="1642"/>
                    <a:pt x="2472" y="2191"/>
                    <a:pt x="2641" y="2613"/>
                  </a:cubicBezTo>
                  <a:cubicBezTo>
                    <a:pt x="2853" y="2330"/>
                    <a:pt x="3021" y="1952"/>
                    <a:pt x="3089" y="1585"/>
                  </a:cubicBezTo>
                  <a:cubicBezTo>
                    <a:pt x="3146" y="1291"/>
                    <a:pt x="3146" y="910"/>
                    <a:pt x="3133" y="590"/>
                  </a:cubicBezTo>
                  <a:cubicBezTo>
                    <a:pt x="3119" y="280"/>
                    <a:pt x="3089" y="41"/>
                    <a:pt x="3089" y="41"/>
                  </a:cubicBezTo>
                  <a:lnTo>
                    <a:pt x="2978" y="41"/>
                  </a:lnTo>
                  <a:lnTo>
                    <a:pt x="2978" y="67"/>
                  </a:lnTo>
                  <a:lnTo>
                    <a:pt x="1558" y="0"/>
                  </a:ln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819273" y="2195799"/>
              <a:ext cx="134215" cy="392169"/>
            </a:xfrm>
            <a:custGeom>
              <a:rect b="b" l="l" r="r" t="t"/>
              <a:pathLst>
                <a:path extrusionOk="0" h="2583" w="884">
                  <a:moveTo>
                    <a:pt x="546" y="0"/>
                  </a:moveTo>
                  <a:lnTo>
                    <a:pt x="84" y="338"/>
                  </a:lnTo>
                  <a:cubicBezTo>
                    <a:pt x="84" y="338"/>
                    <a:pt x="0" y="897"/>
                    <a:pt x="111" y="1403"/>
                  </a:cubicBezTo>
                  <a:cubicBezTo>
                    <a:pt x="236" y="1909"/>
                    <a:pt x="378" y="2512"/>
                    <a:pt x="378" y="2512"/>
                  </a:cubicBezTo>
                  <a:lnTo>
                    <a:pt x="506" y="2583"/>
                  </a:lnTo>
                  <a:cubicBezTo>
                    <a:pt x="573" y="2556"/>
                    <a:pt x="631" y="2529"/>
                    <a:pt x="674" y="2499"/>
                  </a:cubicBezTo>
                  <a:cubicBezTo>
                    <a:pt x="883" y="2303"/>
                    <a:pt x="701" y="1922"/>
                    <a:pt x="590" y="1265"/>
                  </a:cubicBezTo>
                  <a:cubicBezTo>
                    <a:pt x="519" y="911"/>
                    <a:pt x="506" y="631"/>
                    <a:pt x="506" y="422"/>
                  </a:cubicBezTo>
                  <a:cubicBezTo>
                    <a:pt x="506" y="152"/>
                    <a:pt x="533" y="14"/>
                    <a:pt x="54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819273" y="2195799"/>
              <a:ext cx="102483" cy="392169"/>
            </a:xfrm>
            <a:custGeom>
              <a:rect b="b" l="l" r="r" t="t"/>
              <a:pathLst>
                <a:path extrusionOk="0" h="2583" w="675">
                  <a:moveTo>
                    <a:pt x="546" y="0"/>
                  </a:moveTo>
                  <a:lnTo>
                    <a:pt x="84" y="338"/>
                  </a:lnTo>
                  <a:cubicBezTo>
                    <a:pt x="84" y="338"/>
                    <a:pt x="0" y="897"/>
                    <a:pt x="111" y="1403"/>
                  </a:cubicBezTo>
                  <a:cubicBezTo>
                    <a:pt x="236" y="1909"/>
                    <a:pt x="378" y="2512"/>
                    <a:pt x="378" y="2512"/>
                  </a:cubicBezTo>
                  <a:lnTo>
                    <a:pt x="506" y="2583"/>
                  </a:lnTo>
                  <a:cubicBezTo>
                    <a:pt x="573" y="2556"/>
                    <a:pt x="631" y="2529"/>
                    <a:pt x="674" y="2499"/>
                  </a:cubicBezTo>
                  <a:cubicBezTo>
                    <a:pt x="674" y="2317"/>
                    <a:pt x="631" y="2064"/>
                    <a:pt x="519" y="1784"/>
                  </a:cubicBezTo>
                  <a:cubicBezTo>
                    <a:pt x="293" y="1234"/>
                    <a:pt x="280" y="715"/>
                    <a:pt x="307" y="604"/>
                  </a:cubicBezTo>
                  <a:cubicBezTo>
                    <a:pt x="307" y="533"/>
                    <a:pt x="405" y="462"/>
                    <a:pt x="506" y="422"/>
                  </a:cubicBezTo>
                  <a:cubicBezTo>
                    <a:pt x="506" y="152"/>
                    <a:pt x="533" y="14"/>
                    <a:pt x="546" y="0"/>
                  </a:cubicBez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1279916" y="2195799"/>
              <a:ext cx="136341" cy="392169"/>
            </a:xfrm>
            <a:custGeom>
              <a:rect b="b" l="l" r="r" t="t"/>
              <a:pathLst>
                <a:path extrusionOk="0" h="2583" w="898">
                  <a:moveTo>
                    <a:pt x="351" y="0"/>
                  </a:moveTo>
                  <a:cubicBezTo>
                    <a:pt x="364" y="14"/>
                    <a:pt x="391" y="152"/>
                    <a:pt x="391" y="422"/>
                  </a:cubicBezTo>
                  <a:cubicBezTo>
                    <a:pt x="391" y="631"/>
                    <a:pt x="378" y="911"/>
                    <a:pt x="307" y="1265"/>
                  </a:cubicBezTo>
                  <a:cubicBezTo>
                    <a:pt x="196" y="1922"/>
                    <a:pt x="0" y="2303"/>
                    <a:pt x="223" y="2499"/>
                  </a:cubicBezTo>
                  <a:cubicBezTo>
                    <a:pt x="267" y="2529"/>
                    <a:pt x="321" y="2556"/>
                    <a:pt x="391" y="2583"/>
                  </a:cubicBezTo>
                  <a:lnTo>
                    <a:pt x="520" y="2512"/>
                  </a:lnTo>
                  <a:cubicBezTo>
                    <a:pt x="520" y="2512"/>
                    <a:pt x="658" y="1909"/>
                    <a:pt x="786" y="1403"/>
                  </a:cubicBezTo>
                  <a:cubicBezTo>
                    <a:pt x="897" y="897"/>
                    <a:pt x="813" y="338"/>
                    <a:pt x="813" y="338"/>
                  </a:cubicBezTo>
                  <a:lnTo>
                    <a:pt x="35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1313622" y="2195799"/>
              <a:ext cx="102635" cy="392169"/>
            </a:xfrm>
            <a:custGeom>
              <a:rect b="b" l="l" r="r" t="t"/>
              <a:pathLst>
                <a:path extrusionOk="0" h="2583" w="676">
                  <a:moveTo>
                    <a:pt x="129" y="0"/>
                  </a:moveTo>
                  <a:cubicBezTo>
                    <a:pt x="142" y="14"/>
                    <a:pt x="169" y="152"/>
                    <a:pt x="169" y="422"/>
                  </a:cubicBezTo>
                  <a:cubicBezTo>
                    <a:pt x="254" y="462"/>
                    <a:pt x="351" y="533"/>
                    <a:pt x="368" y="604"/>
                  </a:cubicBezTo>
                  <a:cubicBezTo>
                    <a:pt x="395" y="715"/>
                    <a:pt x="382" y="1234"/>
                    <a:pt x="156" y="1784"/>
                  </a:cubicBezTo>
                  <a:cubicBezTo>
                    <a:pt x="31" y="2064"/>
                    <a:pt x="1" y="2317"/>
                    <a:pt x="1" y="2499"/>
                  </a:cubicBezTo>
                  <a:cubicBezTo>
                    <a:pt x="45" y="2529"/>
                    <a:pt x="99" y="2556"/>
                    <a:pt x="169" y="2583"/>
                  </a:cubicBezTo>
                  <a:lnTo>
                    <a:pt x="298" y="2512"/>
                  </a:lnTo>
                  <a:cubicBezTo>
                    <a:pt x="298" y="2512"/>
                    <a:pt x="436" y="1909"/>
                    <a:pt x="564" y="1403"/>
                  </a:cubicBezTo>
                  <a:cubicBezTo>
                    <a:pt x="675" y="897"/>
                    <a:pt x="591" y="338"/>
                    <a:pt x="591" y="338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812593" y="1932683"/>
              <a:ext cx="610192" cy="671530"/>
            </a:xfrm>
            <a:custGeom>
              <a:rect b="b" l="l" r="r" t="t"/>
              <a:pathLst>
                <a:path extrusionOk="0" h="4423" w="4019">
                  <a:moveTo>
                    <a:pt x="1901" y="1"/>
                  </a:moveTo>
                  <a:cubicBezTo>
                    <a:pt x="1868" y="1"/>
                    <a:pt x="1819" y="4"/>
                    <a:pt x="1757" y="17"/>
                  </a:cubicBezTo>
                  <a:cubicBezTo>
                    <a:pt x="1602" y="31"/>
                    <a:pt x="1376" y="88"/>
                    <a:pt x="1123" y="200"/>
                  </a:cubicBezTo>
                  <a:cubicBezTo>
                    <a:pt x="830" y="341"/>
                    <a:pt x="519" y="580"/>
                    <a:pt x="297" y="988"/>
                  </a:cubicBezTo>
                  <a:cubicBezTo>
                    <a:pt x="142" y="1241"/>
                    <a:pt x="71" y="1521"/>
                    <a:pt x="27" y="1787"/>
                  </a:cubicBezTo>
                  <a:cubicBezTo>
                    <a:pt x="0" y="2071"/>
                    <a:pt x="0" y="2337"/>
                    <a:pt x="27" y="2559"/>
                  </a:cubicBezTo>
                  <a:cubicBezTo>
                    <a:pt x="27" y="2559"/>
                    <a:pt x="58" y="2674"/>
                    <a:pt x="71" y="2812"/>
                  </a:cubicBezTo>
                  <a:cubicBezTo>
                    <a:pt x="71" y="2940"/>
                    <a:pt x="85" y="3082"/>
                    <a:pt x="71" y="3220"/>
                  </a:cubicBezTo>
                  <a:cubicBezTo>
                    <a:pt x="44" y="3544"/>
                    <a:pt x="253" y="3841"/>
                    <a:pt x="240" y="3965"/>
                  </a:cubicBezTo>
                  <a:cubicBezTo>
                    <a:pt x="240" y="4077"/>
                    <a:pt x="182" y="4178"/>
                    <a:pt x="196" y="4316"/>
                  </a:cubicBezTo>
                  <a:cubicBezTo>
                    <a:pt x="211" y="4387"/>
                    <a:pt x="274" y="4422"/>
                    <a:pt x="348" y="4422"/>
                  </a:cubicBezTo>
                  <a:cubicBezTo>
                    <a:pt x="422" y="4422"/>
                    <a:pt x="506" y="4387"/>
                    <a:pt x="563" y="4316"/>
                  </a:cubicBezTo>
                  <a:cubicBezTo>
                    <a:pt x="661" y="4191"/>
                    <a:pt x="479" y="3672"/>
                    <a:pt x="351" y="3234"/>
                  </a:cubicBezTo>
                  <a:cubicBezTo>
                    <a:pt x="310" y="3109"/>
                    <a:pt x="280" y="2981"/>
                    <a:pt x="267" y="2870"/>
                  </a:cubicBezTo>
                  <a:cubicBezTo>
                    <a:pt x="240" y="2559"/>
                    <a:pt x="253" y="2293"/>
                    <a:pt x="267" y="2209"/>
                  </a:cubicBezTo>
                  <a:cubicBezTo>
                    <a:pt x="267" y="2209"/>
                    <a:pt x="351" y="2155"/>
                    <a:pt x="519" y="2098"/>
                  </a:cubicBezTo>
                  <a:cubicBezTo>
                    <a:pt x="661" y="2040"/>
                    <a:pt x="857" y="1986"/>
                    <a:pt x="1109" y="1943"/>
                  </a:cubicBezTo>
                  <a:cubicBezTo>
                    <a:pt x="1265" y="1929"/>
                    <a:pt x="1433" y="1902"/>
                    <a:pt x="1615" y="1902"/>
                  </a:cubicBezTo>
                  <a:lnTo>
                    <a:pt x="2387" y="1902"/>
                  </a:lnTo>
                  <a:cubicBezTo>
                    <a:pt x="2586" y="1902"/>
                    <a:pt x="2755" y="1929"/>
                    <a:pt x="2910" y="1943"/>
                  </a:cubicBezTo>
                  <a:cubicBezTo>
                    <a:pt x="3163" y="1986"/>
                    <a:pt x="3358" y="2040"/>
                    <a:pt x="3500" y="2098"/>
                  </a:cubicBezTo>
                  <a:cubicBezTo>
                    <a:pt x="3651" y="2155"/>
                    <a:pt x="3753" y="2209"/>
                    <a:pt x="3753" y="2209"/>
                  </a:cubicBezTo>
                  <a:cubicBezTo>
                    <a:pt x="3766" y="2293"/>
                    <a:pt x="3780" y="2559"/>
                    <a:pt x="3736" y="2856"/>
                  </a:cubicBezTo>
                  <a:cubicBezTo>
                    <a:pt x="3722" y="2981"/>
                    <a:pt x="3709" y="3109"/>
                    <a:pt x="3668" y="3234"/>
                  </a:cubicBezTo>
                  <a:cubicBezTo>
                    <a:pt x="3540" y="3672"/>
                    <a:pt x="3358" y="4191"/>
                    <a:pt x="3456" y="4316"/>
                  </a:cubicBezTo>
                  <a:cubicBezTo>
                    <a:pt x="3512" y="4387"/>
                    <a:pt x="3596" y="4422"/>
                    <a:pt x="3670" y="4422"/>
                  </a:cubicBezTo>
                  <a:cubicBezTo>
                    <a:pt x="3743" y="4422"/>
                    <a:pt x="3807" y="4387"/>
                    <a:pt x="3820" y="4316"/>
                  </a:cubicBezTo>
                  <a:cubicBezTo>
                    <a:pt x="3837" y="4178"/>
                    <a:pt x="3780" y="4077"/>
                    <a:pt x="3780" y="3965"/>
                  </a:cubicBezTo>
                  <a:cubicBezTo>
                    <a:pt x="3766" y="3841"/>
                    <a:pt x="3975" y="3544"/>
                    <a:pt x="3948" y="3220"/>
                  </a:cubicBezTo>
                  <a:cubicBezTo>
                    <a:pt x="3935" y="3065"/>
                    <a:pt x="3948" y="2927"/>
                    <a:pt x="3948" y="2812"/>
                  </a:cubicBezTo>
                  <a:cubicBezTo>
                    <a:pt x="3962" y="2661"/>
                    <a:pt x="3989" y="2559"/>
                    <a:pt x="3989" y="2559"/>
                  </a:cubicBezTo>
                  <a:cubicBezTo>
                    <a:pt x="4005" y="2337"/>
                    <a:pt x="4019" y="2071"/>
                    <a:pt x="3975" y="1801"/>
                  </a:cubicBezTo>
                  <a:cubicBezTo>
                    <a:pt x="3948" y="1521"/>
                    <a:pt x="3864" y="1255"/>
                    <a:pt x="3722" y="988"/>
                  </a:cubicBezTo>
                  <a:cubicBezTo>
                    <a:pt x="3500" y="580"/>
                    <a:pt x="3190" y="341"/>
                    <a:pt x="2893" y="200"/>
                  </a:cubicBezTo>
                  <a:cubicBezTo>
                    <a:pt x="2640" y="88"/>
                    <a:pt x="2418" y="31"/>
                    <a:pt x="2262" y="17"/>
                  </a:cubicBezTo>
                  <a:cubicBezTo>
                    <a:pt x="2198" y="4"/>
                    <a:pt x="2150" y="1"/>
                    <a:pt x="2117" y="1"/>
                  </a:cubicBezTo>
                  <a:cubicBezTo>
                    <a:pt x="2084" y="1"/>
                    <a:pt x="2067" y="4"/>
                    <a:pt x="2067" y="4"/>
                  </a:cubicBezTo>
                  <a:lnTo>
                    <a:pt x="1952" y="4"/>
                  </a:lnTo>
                  <a:cubicBezTo>
                    <a:pt x="1952" y="4"/>
                    <a:pt x="1935" y="1"/>
                    <a:pt x="1901" y="1"/>
                  </a:cubicBezTo>
                  <a:close/>
                </a:path>
              </a:pathLst>
            </a:custGeom>
            <a:solidFill>
              <a:srgbClr val="E33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1251676" y="1962897"/>
              <a:ext cx="173234" cy="641317"/>
            </a:xfrm>
            <a:custGeom>
              <a:rect b="b" l="l" r="r" t="t"/>
              <a:pathLst>
                <a:path extrusionOk="0" h="4224" w="1141">
                  <a:moveTo>
                    <a:pt x="1" y="1"/>
                  </a:moveTo>
                  <a:lnTo>
                    <a:pt x="1" y="1"/>
                  </a:lnTo>
                  <a:cubicBezTo>
                    <a:pt x="271" y="297"/>
                    <a:pt x="577" y="874"/>
                    <a:pt x="608" y="1899"/>
                  </a:cubicBezTo>
                  <a:cubicBezTo>
                    <a:pt x="759" y="1956"/>
                    <a:pt x="861" y="2010"/>
                    <a:pt x="861" y="2010"/>
                  </a:cubicBezTo>
                  <a:cubicBezTo>
                    <a:pt x="874" y="2138"/>
                    <a:pt x="901" y="2600"/>
                    <a:pt x="776" y="3035"/>
                  </a:cubicBezTo>
                  <a:cubicBezTo>
                    <a:pt x="648" y="3473"/>
                    <a:pt x="466" y="3992"/>
                    <a:pt x="564" y="4117"/>
                  </a:cubicBezTo>
                  <a:cubicBezTo>
                    <a:pt x="620" y="4188"/>
                    <a:pt x="704" y="4223"/>
                    <a:pt x="778" y="4223"/>
                  </a:cubicBezTo>
                  <a:cubicBezTo>
                    <a:pt x="851" y="4223"/>
                    <a:pt x="915" y="4188"/>
                    <a:pt x="928" y="4117"/>
                  </a:cubicBezTo>
                  <a:cubicBezTo>
                    <a:pt x="945" y="3979"/>
                    <a:pt x="888" y="3878"/>
                    <a:pt x="888" y="3766"/>
                  </a:cubicBezTo>
                  <a:cubicBezTo>
                    <a:pt x="874" y="3642"/>
                    <a:pt x="1083" y="3345"/>
                    <a:pt x="1056" y="3021"/>
                  </a:cubicBezTo>
                  <a:cubicBezTo>
                    <a:pt x="1029" y="2684"/>
                    <a:pt x="1097" y="2360"/>
                    <a:pt x="1097" y="2360"/>
                  </a:cubicBezTo>
                  <a:cubicBezTo>
                    <a:pt x="1140" y="1912"/>
                    <a:pt x="1127" y="1322"/>
                    <a:pt x="830" y="789"/>
                  </a:cubicBezTo>
                  <a:cubicBezTo>
                    <a:pt x="608" y="381"/>
                    <a:pt x="298" y="142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810467" y="1962897"/>
              <a:ext cx="172627" cy="641317"/>
            </a:xfrm>
            <a:custGeom>
              <a:rect b="b" l="l" r="r" t="t"/>
              <a:pathLst>
                <a:path extrusionOk="0" h="4224" w="1137">
                  <a:moveTo>
                    <a:pt x="1137" y="1"/>
                  </a:moveTo>
                  <a:lnTo>
                    <a:pt x="1137" y="1"/>
                  </a:lnTo>
                  <a:cubicBezTo>
                    <a:pt x="844" y="142"/>
                    <a:pt x="533" y="381"/>
                    <a:pt x="311" y="789"/>
                  </a:cubicBezTo>
                  <a:cubicBezTo>
                    <a:pt x="14" y="1322"/>
                    <a:pt x="1" y="1912"/>
                    <a:pt x="41" y="2360"/>
                  </a:cubicBezTo>
                  <a:cubicBezTo>
                    <a:pt x="41" y="2360"/>
                    <a:pt x="112" y="2684"/>
                    <a:pt x="85" y="3021"/>
                  </a:cubicBezTo>
                  <a:cubicBezTo>
                    <a:pt x="58" y="3345"/>
                    <a:pt x="267" y="3642"/>
                    <a:pt x="254" y="3766"/>
                  </a:cubicBezTo>
                  <a:cubicBezTo>
                    <a:pt x="254" y="3878"/>
                    <a:pt x="196" y="3979"/>
                    <a:pt x="210" y="4117"/>
                  </a:cubicBezTo>
                  <a:cubicBezTo>
                    <a:pt x="225" y="4188"/>
                    <a:pt x="288" y="4223"/>
                    <a:pt x="362" y="4223"/>
                  </a:cubicBezTo>
                  <a:cubicBezTo>
                    <a:pt x="436" y="4223"/>
                    <a:pt x="520" y="4188"/>
                    <a:pt x="577" y="4117"/>
                  </a:cubicBezTo>
                  <a:cubicBezTo>
                    <a:pt x="675" y="3992"/>
                    <a:pt x="493" y="3473"/>
                    <a:pt x="365" y="3035"/>
                  </a:cubicBezTo>
                  <a:cubicBezTo>
                    <a:pt x="240" y="2600"/>
                    <a:pt x="267" y="2138"/>
                    <a:pt x="281" y="2010"/>
                  </a:cubicBezTo>
                  <a:cubicBezTo>
                    <a:pt x="281" y="2010"/>
                    <a:pt x="365" y="1956"/>
                    <a:pt x="533" y="1899"/>
                  </a:cubicBezTo>
                  <a:cubicBezTo>
                    <a:pt x="547" y="874"/>
                    <a:pt x="871" y="297"/>
                    <a:pt x="1137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1079201" y="1932683"/>
              <a:ext cx="76976" cy="288927"/>
            </a:xfrm>
            <a:custGeom>
              <a:rect b="b" l="l" r="r" t="t"/>
              <a:pathLst>
                <a:path extrusionOk="0" h="1903" w="507">
                  <a:moveTo>
                    <a:pt x="145" y="1"/>
                  </a:moveTo>
                  <a:cubicBezTo>
                    <a:pt x="112" y="1"/>
                    <a:pt x="63" y="4"/>
                    <a:pt x="1" y="17"/>
                  </a:cubicBezTo>
                  <a:lnTo>
                    <a:pt x="1" y="1902"/>
                  </a:lnTo>
                  <a:lnTo>
                    <a:pt x="506" y="1902"/>
                  </a:lnTo>
                  <a:lnTo>
                    <a:pt x="506" y="17"/>
                  </a:lnTo>
                  <a:cubicBezTo>
                    <a:pt x="442" y="4"/>
                    <a:pt x="394" y="1"/>
                    <a:pt x="361" y="1"/>
                  </a:cubicBezTo>
                  <a:cubicBezTo>
                    <a:pt x="328" y="1"/>
                    <a:pt x="311" y="4"/>
                    <a:pt x="311" y="4"/>
                  </a:cubicBezTo>
                  <a:lnTo>
                    <a:pt x="196" y="4"/>
                  </a:lnTo>
                  <a:cubicBezTo>
                    <a:pt x="196" y="4"/>
                    <a:pt x="179" y="1"/>
                    <a:pt x="14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782835" y="2152832"/>
              <a:ext cx="667735" cy="548399"/>
            </a:xfrm>
            <a:custGeom>
              <a:rect b="b" l="l" r="r" t="t"/>
              <a:pathLst>
                <a:path extrusionOk="0" h="3612" w="4398">
                  <a:moveTo>
                    <a:pt x="2135" y="226"/>
                  </a:moveTo>
                  <a:lnTo>
                    <a:pt x="2135" y="351"/>
                  </a:lnTo>
                  <a:cubicBezTo>
                    <a:pt x="1434" y="368"/>
                    <a:pt x="729" y="422"/>
                    <a:pt x="338" y="536"/>
                  </a:cubicBezTo>
                  <a:cubicBezTo>
                    <a:pt x="338" y="493"/>
                    <a:pt x="324" y="452"/>
                    <a:pt x="324" y="422"/>
                  </a:cubicBezTo>
                  <a:cubicBezTo>
                    <a:pt x="675" y="297"/>
                    <a:pt x="1403" y="240"/>
                    <a:pt x="2135" y="226"/>
                  </a:cubicBezTo>
                  <a:close/>
                  <a:moveTo>
                    <a:pt x="2276" y="226"/>
                  </a:moveTo>
                  <a:cubicBezTo>
                    <a:pt x="3005" y="240"/>
                    <a:pt x="3723" y="297"/>
                    <a:pt x="4087" y="422"/>
                  </a:cubicBezTo>
                  <a:cubicBezTo>
                    <a:pt x="4087" y="452"/>
                    <a:pt x="4073" y="493"/>
                    <a:pt x="4060" y="536"/>
                  </a:cubicBezTo>
                  <a:cubicBezTo>
                    <a:pt x="3665" y="422"/>
                    <a:pt x="2978" y="368"/>
                    <a:pt x="2276" y="351"/>
                  </a:cubicBezTo>
                  <a:lnTo>
                    <a:pt x="2276" y="226"/>
                  </a:lnTo>
                  <a:close/>
                  <a:moveTo>
                    <a:pt x="2198" y="508"/>
                  </a:moveTo>
                  <a:cubicBezTo>
                    <a:pt x="2921" y="508"/>
                    <a:pt x="3645" y="563"/>
                    <a:pt x="4033" y="675"/>
                  </a:cubicBezTo>
                  <a:cubicBezTo>
                    <a:pt x="3976" y="985"/>
                    <a:pt x="3891" y="1406"/>
                    <a:pt x="3807" y="1841"/>
                  </a:cubicBezTo>
                  <a:cubicBezTo>
                    <a:pt x="3652" y="1801"/>
                    <a:pt x="3470" y="1757"/>
                    <a:pt x="3328" y="1757"/>
                  </a:cubicBezTo>
                  <a:lnTo>
                    <a:pt x="3160" y="1757"/>
                  </a:lnTo>
                  <a:cubicBezTo>
                    <a:pt x="3160" y="1716"/>
                    <a:pt x="3133" y="1686"/>
                    <a:pt x="3089" y="1686"/>
                  </a:cubicBezTo>
                  <a:cubicBezTo>
                    <a:pt x="3084" y="1684"/>
                    <a:pt x="3079" y="1683"/>
                    <a:pt x="3074" y="1683"/>
                  </a:cubicBezTo>
                  <a:cubicBezTo>
                    <a:pt x="3042" y="1683"/>
                    <a:pt x="3021" y="1720"/>
                    <a:pt x="3021" y="1743"/>
                  </a:cubicBezTo>
                  <a:lnTo>
                    <a:pt x="3021" y="1757"/>
                  </a:lnTo>
                  <a:lnTo>
                    <a:pt x="1390" y="1757"/>
                  </a:lnTo>
                  <a:lnTo>
                    <a:pt x="1390" y="1743"/>
                  </a:lnTo>
                  <a:cubicBezTo>
                    <a:pt x="1390" y="1720"/>
                    <a:pt x="1369" y="1683"/>
                    <a:pt x="1335" y="1683"/>
                  </a:cubicBezTo>
                  <a:cubicBezTo>
                    <a:pt x="1330" y="1683"/>
                    <a:pt x="1325" y="1684"/>
                    <a:pt x="1319" y="1686"/>
                  </a:cubicBezTo>
                  <a:cubicBezTo>
                    <a:pt x="1278" y="1686"/>
                    <a:pt x="1251" y="1716"/>
                    <a:pt x="1251" y="1757"/>
                  </a:cubicBezTo>
                  <a:lnTo>
                    <a:pt x="1083" y="1757"/>
                  </a:lnTo>
                  <a:cubicBezTo>
                    <a:pt x="941" y="1757"/>
                    <a:pt x="759" y="1801"/>
                    <a:pt x="604" y="1841"/>
                  </a:cubicBezTo>
                  <a:cubicBezTo>
                    <a:pt x="520" y="1406"/>
                    <a:pt x="436" y="985"/>
                    <a:pt x="365" y="675"/>
                  </a:cubicBezTo>
                  <a:cubicBezTo>
                    <a:pt x="751" y="563"/>
                    <a:pt x="1474" y="508"/>
                    <a:pt x="2198" y="508"/>
                  </a:cubicBezTo>
                  <a:close/>
                  <a:moveTo>
                    <a:pt x="223" y="718"/>
                  </a:moveTo>
                  <a:cubicBezTo>
                    <a:pt x="281" y="1025"/>
                    <a:pt x="378" y="1463"/>
                    <a:pt x="463" y="1885"/>
                  </a:cubicBezTo>
                  <a:cubicBezTo>
                    <a:pt x="449" y="1885"/>
                    <a:pt x="436" y="1898"/>
                    <a:pt x="422" y="1898"/>
                  </a:cubicBezTo>
                  <a:cubicBezTo>
                    <a:pt x="378" y="1912"/>
                    <a:pt x="338" y="1925"/>
                    <a:pt x="307" y="1939"/>
                  </a:cubicBezTo>
                  <a:cubicBezTo>
                    <a:pt x="294" y="1939"/>
                    <a:pt x="281" y="1925"/>
                    <a:pt x="267" y="1925"/>
                  </a:cubicBezTo>
                  <a:cubicBezTo>
                    <a:pt x="156" y="1602"/>
                    <a:pt x="156" y="1238"/>
                    <a:pt x="183" y="971"/>
                  </a:cubicBezTo>
                  <a:cubicBezTo>
                    <a:pt x="196" y="887"/>
                    <a:pt x="210" y="803"/>
                    <a:pt x="210" y="718"/>
                  </a:cubicBezTo>
                  <a:close/>
                  <a:moveTo>
                    <a:pt x="4185" y="718"/>
                  </a:moveTo>
                  <a:cubicBezTo>
                    <a:pt x="4201" y="803"/>
                    <a:pt x="4215" y="887"/>
                    <a:pt x="4228" y="971"/>
                  </a:cubicBezTo>
                  <a:cubicBezTo>
                    <a:pt x="4242" y="1238"/>
                    <a:pt x="4255" y="1602"/>
                    <a:pt x="4131" y="1925"/>
                  </a:cubicBezTo>
                  <a:cubicBezTo>
                    <a:pt x="4131" y="1925"/>
                    <a:pt x="4117" y="1939"/>
                    <a:pt x="4100" y="1939"/>
                  </a:cubicBezTo>
                  <a:cubicBezTo>
                    <a:pt x="4073" y="1925"/>
                    <a:pt x="4033" y="1912"/>
                    <a:pt x="3989" y="1898"/>
                  </a:cubicBezTo>
                  <a:cubicBezTo>
                    <a:pt x="3976" y="1898"/>
                    <a:pt x="3962" y="1885"/>
                    <a:pt x="3949" y="1885"/>
                  </a:cubicBezTo>
                  <a:cubicBezTo>
                    <a:pt x="4033" y="1447"/>
                    <a:pt x="4117" y="1025"/>
                    <a:pt x="4185" y="718"/>
                  </a:cubicBezTo>
                  <a:close/>
                  <a:moveTo>
                    <a:pt x="493" y="2023"/>
                  </a:moveTo>
                  <a:cubicBezTo>
                    <a:pt x="506" y="2080"/>
                    <a:pt x="520" y="2138"/>
                    <a:pt x="533" y="2192"/>
                  </a:cubicBezTo>
                  <a:cubicBezTo>
                    <a:pt x="476" y="2222"/>
                    <a:pt x="422" y="2236"/>
                    <a:pt x="378" y="2236"/>
                  </a:cubicBezTo>
                  <a:lnTo>
                    <a:pt x="378" y="2067"/>
                  </a:lnTo>
                  <a:cubicBezTo>
                    <a:pt x="392" y="2067"/>
                    <a:pt x="436" y="2053"/>
                    <a:pt x="463" y="2037"/>
                  </a:cubicBezTo>
                  <a:cubicBezTo>
                    <a:pt x="476" y="2037"/>
                    <a:pt x="493" y="2037"/>
                    <a:pt x="493" y="2023"/>
                  </a:cubicBezTo>
                  <a:close/>
                  <a:moveTo>
                    <a:pt x="3905" y="2023"/>
                  </a:moveTo>
                  <a:cubicBezTo>
                    <a:pt x="3918" y="2037"/>
                    <a:pt x="3932" y="2037"/>
                    <a:pt x="3949" y="2037"/>
                  </a:cubicBezTo>
                  <a:cubicBezTo>
                    <a:pt x="3976" y="2053"/>
                    <a:pt x="4003" y="2067"/>
                    <a:pt x="4033" y="2067"/>
                  </a:cubicBezTo>
                  <a:lnTo>
                    <a:pt x="4033" y="2236"/>
                  </a:lnTo>
                  <a:cubicBezTo>
                    <a:pt x="3989" y="2236"/>
                    <a:pt x="3932" y="2222"/>
                    <a:pt x="3878" y="2192"/>
                  </a:cubicBezTo>
                  <a:cubicBezTo>
                    <a:pt x="3891" y="2138"/>
                    <a:pt x="3905" y="2080"/>
                    <a:pt x="3905" y="2023"/>
                  </a:cubicBezTo>
                  <a:close/>
                  <a:moveTo>
                    <a:pt x="560" y="2347"/>
                  </a:moveTo>
                  <a:cubicBezTo>
                    <a:pt x="645" y="2684"/>
                    <a:pt x="715" y="2981"/>
                    <a:pt x="786" y="3190"/>
                  </a:cubicBezTo>
                  <a:cubicBezTo>
                    <a:pt x="688" y="3149"/>
                    <a:pt x="618" y="3092"/>
                    <a:pt x="560" y="3048"/>
                  </a:cubicBezTo>
                  <a:cubicBezTo>
                    <a:pt x="378" y="2879"/>
                    <a:pt x="378" y="2728"/>
                    <a:pt x="378" y="2728"/>
                  </a:cubicBezTo>
                  <a:lnTo>
                    <a:pt x="378" y="2391"/>
                  </a:lnTo>
                  <a:cubicBezTo>
                    <a:pt x="422" y="2391"/>
                    <a:pt x="493" y="2374"/>
                    <a:pt x="560" y="2347"/>
                  </a:cubicBezTo>
                  <a:close/>
                  <a:moveTo>
                    <a:pt x="3834" y="2347"/>
                  </a:moveTo>
                  <a:cubicBezTo>
                    <a:pt x="3918" y="2374"/>
                    <a:pt x="3976" y="2391"/>
                    <a:pt x="4033" y="2391"/>
                  </a:cubicBezTo>
                  <a:lnTo>
                    <a:pt x="4033" y="2728"/>
                  </a:lnTo>
                  <a:cubicBezTo>
                    <a:pt x="4033" y="2728"/>
                    <a:pt x="4033" y="2879"/>
                    <a:pt x="3847" y="3035"/>
                  </a:cubicBezTo>
                  <a:cubicBezTo>
                    <a:pt x="3807" y="3092"/>
                    <a:pt x="3723" y="3149"/>
                    <a:pt x="3625" y="3190"/>
                  </a:cubicBezTo>
                  <a:cubicBezTo>
                    <a:pt x="3696" y="2981"/>
                    <a:pt x="3763" y="2684"/>
                    <a:pt x="3834" y="2347"/>
                  </a:cubicBezTo>
                  <a:close/>
                  <a:moveTo>
                    <a:pt x="1265" y="1912"/>
                  </a:moveTo>
                  <a:cubicBezTo>
                    <a:pt x="1292" y="2205"/>
                    <a:pt x="1363" y="2910"/>
                    <a:pt x="1558" y="3402"/>
                  </a:cubicBezTo>
                  <a:cubicBezTo>
                    <a:pt x="1319" y="3372"/>
                    <a:pt x="1123" y="3331"/>
                    <a:pt x="968" y="3274"/>
                  </a:cubicBezTo>
                  <a:cubicBezTo>
                    <a:pt x="884" y="3065"/>
                    <a:pt x="800" y="2684"/>
                    <a:pt x="702" y="2249"/>
                  </a:cubicBezTo>
                  <a:cubicBezTo>
                    <a:pt x="702" y="2236"/>
                    <a:pt x="702" y="2205"/>
                    <a:pt x="688" y="2192"/>
                  </a:cubicBezTo>
                  <a:lnTo>
                    <a:pt x="688" y="2178"/>
                  </a:lnTo>
                  <a:cubicBezTo>
                    <a:pt x="675" y="2121"/>
                    <a:pt x="645" y="2053"/>
                    <a:pt x="631" y="1983"/>
                  </a:cubicBezTo>
                  <a:cubicBezTo>
                    <a:pt x="786" y="1939"/>
                    <a:pt x="955" y="1912"/>
                    <a:pt x="1083" y="1912"/>
                  </a:cubicBezTo>
                  <a:close/>
                  <a:moveTo>
                    <a:pt x="3328" y="1912"/>
                  </a:moveTo>
                  <a:cubicBezTo>
                    <a:pt x="3456" y="1912"/>
                    <a:pt x="3625" y="1939"/>
                    <a:pt x="3763" y="1983"/>
                  </a:cubicBezTo>
                  <a:cubicBezTo>
                    <a:pt x="3750" y="2053"/>
                    <a:pt x="3736" y="2121"/>
                    <a:pt x="3723" y="2178"/>
                  </a:cubicBezTo>
                  <a:lnTo>
                    <a:pt x="3723" y="2192"/>
                  </a:lnTo>
                  <a:cubicBezTo>
                    <a:pt x="3709" y="2205"/>
                    <a:pt x="3709" y="2236"/>
                    <a:pt x="3709" y="2249"/>
                  </a:cubicBezTo>
                  <a:cubicBezTo>
                    <a:pt x="3611" y="2684"/>
                    <a:pt x="3510" y="3065"/>
                    <a:pt x="3443" y="3274"/>
                  </a:cubicBezTo>
                  <a:cubicBezTo>
                    <a:pt x="3288" y="3331"/>
                    <a:pt x="3089" y="3372"/>
                    <a:pt x="2853" y="3402"/>
                  </a:cubicBezTo>
                  <a:cubicBezTo>
                    <a:pt x="3035" y="2910"/>
                    <a:pt x="3119" y="2205"/>
                    <a:pt x="3146" y="1912"/>
                  </a:cubicBezTo>
                  <a:close/>
                  <a:moveTo>
                    <a:pt x="3005" y="1912"/>
                  </a:moveTo>
                  <a:cubicBezTo>
                    <a:pt x="2964" y="2222"/>
                    <a:pt x="2880" y="2950"/>
                    <a:pt x="2684" y="3415"/>
                  </a:cubicBezTo>
                  <a:cubicBezTo>
                    <a:pt x="2614" y="3429"/>
                    <a:pt x="2543" y="3429"/>
                    <a:pt x="2472" y="3429"/>
                  </a:cubicBezTo>
                  <a:lnTo>
                    <a:pt x="1939" y="3429"/>
                  </a:lnTo>
                  <a:cubicBezTo>
                    <a:pt x="1868" y="3429"/>
                    <a:pt x="1798" y="3429"/>
                    <a:pt x="1727" y="3415"/>
                  </a:cubicBezTo>
                  <a:cubicBezTo>
                    <a:pt x="1531" y="2950"/>
                    <a:pt x="1434" y="2222"/>
                    <a:pt x="1403" y="1912"/>
                  </a:cubicBezTo>
                  <a:close/>
                  <a:moveTo>
                    <a:pt x="2206" y="0"/>
                  </a:moveTo>
                  <a:cubicBezTo>
                    <a:pt x="2162" y="0"/>
                    <a:pt x="2135" y="44"/>
                    <a:pt x="2135" y="71"/>
                  </a:cubicBezTo>
                  <a:lnTo>
                    <a:pt x="2135" y="85"/>
                  </a:lnTo>
                  <a:cubicBezTo>
                    <a:pt x="1390" y="85"/>
                    <a:pt x="675" y="155"/>
                    <a:pt x="294" y="267"/>
                  </a:cubicBezTo>
                  <a:cubicBezTo>
                    <a:pt x="283" y="233"/>
                    <a:pt x="263" y="209"/>
                    <a:pt x="231" y="209"/>
                  </a:cubicBezTo>
                  <a:cubicBezTo>
                    <a:pt x="225" y="209"/>
                    <a:pt x="217" y="210"/>
                    <a:pt x="210" y="213"/>
                  </a:cubicBezTo>
                  <a:cubicBezTo>
                    <a:pt x="169" y="226"/>
                    <a:pt x="139" y="253"/>
                    <a:pt x="156" y="297"/>
                  </a:cubicBezTo>
                  <a:lnTo>
                    <a:pt x="156" y="351"/>
                  </a:lnTo>
                  <a:cubicBezTo>
                    <a:pt x="139" y="381"/>
                    <a:pt x="125" y="435"/>
                    <a:pt x="112" y="519"/>
                  </a:cubicBezTo>
                  <a:cubicBezTo>
                    <a:pt x="85" y="634"/>
                    <a:pt x="55" y="772"/>
                    <a:pt x="41" y="914"/>
                  </a:cubicBezTo>
                  <a:cubicBezTo>
                    <a:pt x="14" y="1194"/>
                    <a:pt x="1" y="1615"/>
                    <a:pt x="139" y="1969"/>
                  </a:cubicBezTo>
                  <a:cubicBezTo>
                    <a:pt x="156" y="2010"/>
                    <a:pt x="183" y="2053"/>
                    <a:pt x="223" y="2067"/>
                  </a:cubicBezTo>
                  <a:lnTo>
                    <a:pt x="223" y="2249"/>
                  </a:lnTo>
                  <a:cubicBezTo>
                    <a:pt x="210" y="2262"/>
                    <a:pt x="210" y="2276"/>
                    <a:pt x="196" y="2289"/>
                  </a:cubicBezTo>
                  <a:cubicBezTo>
                    <a:pt x="196" y="2320"/>
                    <a:pt x="210" y="2347"/>
                    <a:pt x="223" y="2360"/>
                  </a:cubicBezTo>
                  <a:lnTo>
                    <a:pt x="223" y="2728"/>
                  </a:lnTo>
                  <a:cubicBezTo>
                    <a:pt x="223" y="2755"/>
                    <a:pt x="240" y="3415"/>
                    <a:pt x="1629" y="3554"/>
                  </a:cubicBezTo>
                  <a:lnTo>
                    <a:pt x="1629" y="3571"/>
                  </a:lnTo>
                  <a:cubicBezTo>
                    <a:pt x="1643" y="3598"/>
                    <a:pt x="1673" y="3611"/>
                    <a:pt x="1700" y="3611"/>
                  </a:cubicBezTo>
                  <a:cubicBezTo>
                    <a:pt x="1713" y="3611"/>
                    <a:pt x="1727" y="3611"/>
                    <a:pt x="1727" y="3598"/>
                  </a:cubicBezTo>
                  <a:cubicBezTo>
                    <a:pt x="1740" y="3598"/>
                    <a:pt x="1757" y="3584"/>
                    <a:pt x="1771" y="3571"/>
                  </a:cubicBezTo>
                  <a:cubicBezTo>
                    <a:pt x="1825" y="3571"/>
                    <a:pt x="1882" y="3584"/>
                    <a:pt x="1939" y="3584"/>
                  </a:cubicBezTo>
                  <a:lnTo>
                    <a:pt x="2472" y="3584"/>
                  </a:lnTo>
                  <a:cubicBezTo>
                    <a:pt x="2529" y="3584"/>
                    <a:pt x="2583" y="3571"/>
                    <a:pt x="2641" y="3571"/>
                  </a:cubicBezTo>
                  <a:cubicBezTo>
                    <a:pt x="2654" y="3584"/>
                    <a:pt x="2654" y="3598"/>
                    <a:pt x="2667" y="3598"/>
                  </a:cubicBezTo>
                  <a:cubicBezTo>
                    <a:pt x="2684" y="3611"/>
                    <a:pt x="2698" y="3611"/>
                    <a:pt x="2711" y="3611"/>
                  </a:cubicBezTo>
                  <a:cubicBezTo>
                    <a:pt x="2738" y="3611"/>
                    <a:pt x="2752" y="3598"/>
                    <a:pt x="2769" y="3571"/>
                  </a:cubicBezTo>
                  <a:lnTo>
                    <a:pt x="2782" y="3554"/>
                  </a:lnTo>
                  <a:cubicBezTo>
                    <a:pt x="4171" y="3415"/>
                    <a:pt x="4185" y="2755"/>
                    <a:pt x="4185" y="2728"/>
                  </a:cubicBezTo>
                  <a:lnTo>
                    <a:pt x="4185" y="2360"/>
                  </a:lnTo>
                  <a:cubicBezTo>
                    <a:pt x="4201" y="2347"/>
                    <a:pt x="4215" y="2320"/>
                    <a:pt x="4215" y="2289"/>
                  </a:cubicBezTo>
                  <a:cubicBezTo>
                    <a:pt x="4201" y="2276"/>
                    <a:pt x="4201" y="2262"/>
                    <a:pt x="4185" y="2249"/>
                  </a:cubicBezTo>
                  <a:lnTo>
                    <a:pt x="4185" y="2067"/>
                  </a:lnTo>
                  <a:cubicBezTo>
                    <a:pt x="4228" y="2053"/>
                    <a:pt x="4255" y="2010"/>
                    <a:pt x="4269" y="1969"/>
                  </a:cubicBezTo>
                  <a:cubicBezTo>
                    <a:pt x="4397" y="1615"/>
                    <a:pt x="4397" y="1194"/>
                    <a:pt x="4370" y="914"/>
                  </a:cubicBezTo>
                  <a:cubicBezTo>
                    <a:pt x="4353" y="772"/>
                    <a:pt x="4326" y="634"/>
                    <a:pt x="4299" y="519"/>
                  </a:cubicBezTo>
                  <a:cubicBezTo>
                    <a:pt x="4286" y="435"/>
                    <a:pt x="4269" y="381"/>
                    <a:pt x="4255" y="351"/>
                  </a:cubicBezTo>
                  <a:lnTo>
                    <a:pt x="4255" y="297"/>
                  </a:lnTo>
                  <a:cubicBezTo>
                    <a:pt x="4269" y="253"/>
                    <a:pt x="4242" y="226"/>
                    <a:pt x="4201" y="213"/>
                  </a:cubicBezTo>
                  <a:cubicBezTo>
                    <a:pt x="4194" y="210"/>
                    <a:pt x="4186" y="209"/>
                    <a:pt x="4180" y="209"/>
                  </a:cubicBezTo>
                  <a:cubicBezTo>
                    <a:pt x="4149" y="209"/>
                    <a:pt x="4128" y="233"/>
                    <a:pt x="4117" y="267"/>
                  </a:cubicBezTo>
                  <a:cubicBezTo>
                    <a:pt x="3736" y="155"/>
                    <a:pt x="3005" y="85"/>
                    <a:pt x="2276" y="85"/>
                  </a:cubicBezTo>
                  <a:lnTo>
                    <a:pt x="2276" y="71"/>
                  </a:lnTo>
                  <a:cubicBezTo>
                    <a:pt x="2276" y="44"/>
                    <a:pt x="2246" y="0"/>
                    <a:pt x="2206" y="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1418079" y="2496264"/>
              <a:ext cx="4707" cy="15031"/>
            </a:xfrm>
            <a:custGeom>
              <a:rect b="b" l="l" r="r" t="t"/>
              <a:pathLst>
                <a:path extrusionOk="0" h="99" w="31">
                  <a:moveTo>
                    <a:pt x="17" y="0"/>
                  </a:moveTo>
                  <a:lnTo>
                    <a:pt x="1" y="14"/>
                  </a:lnTo>
                  <a:lnTo>
                    <a:pt x="1" y="98"/>
                  </a:lnTo>
                  <a:cubicBezTo>
                    <a:pt x="17" y="85"/>
                    <a:pt x="31" y="58"/>
                    <a:pt x="31" y="27"/>
                  </a:cubicBezTo>
                  <a:cubicBezTo>
                    <a:pt x="17" y="14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3" name="Google Shape;293;p13"/>
            <p:cNvGrpSpPr/>
            <p:nvPr/>
          </p:nvGrpSpPr>
          <p:grpSpPr>
            <a:xfrm>
              <a:off x="784961" y="2174240"/>
              <a:ext cx="663483" cy="526991"/>
              <a:chOff x="667564" y="1554562"/>
              <a:chExt cx="792313" cy="629318"/>
            </a:xfrm>
          </p:grpSpPr>
          <p:sp>
            <p:nvSpPr>
              <p:cNvPr id="294" name="Google Shape;294;p13"/>
              <p:cNvSpPr/>
              <p:nvPr/>
            </p:nvSpPr>
            <p:spPr>
              <a:xfrm>
                <a:off x="723769" y="1554562"/>
                <a:ext cx="328348" cy="48590"/>
              </a:xfrm>
              <a:custGeom>
                <a:rect b="b" l="l" r="r" t="t"/>
                <a:pathLst>
                  <a:path extrusionOk="0" h="268" w="1811">
                    <a:moveTo>
                      <a:pt x="1811" y="1"/>
                    </a:moveTo>
                    <a:cubicBezTo>
                      <a:pt x="1079" y="1"/>
                      <a:pt x="351" y="72"/>
                      <a:pt x="0" y="183"/>
                    </a:cubicBezTo>
                    <a:cubicBezTo>
                      <a:pt x="0" y="210"/>
                      <a:pt x="14" y="240"/>
                      <a:pt x="14" y="267"/>
                    </a:cubicBezTo>
                    <a:cubicBezTo>
                      <a:pt x="378" y="156"/>
                      <a:pt x="1079" y="99"/>
                      <a:pt x="1811" y="85"/>
                    </a:cubicBezTo>
                    <a:lnTo>
                      <a:pt x="1811" y="1"/>
                    </a:ln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1077681" y="1554562"/>
                <a:ext cx="328348" cy="48590"/>
              </a:xfrm>
              <a:custGeom>
                <a:rect b="b" l="l" r="r" t="t"/>
                <a:pathLst>
                  <a:path extrusionOk="0" h="268" w="1811">
                    <a:moveTo>
                      <a:pt x="0" y="1"/>
                    </a:moveTo>
                    <a:lnTo>
                      <a:pt x="0" y="85"/>
                    </a:lnTo>
                    <a:cubicBezTo>
                      <a:pt x="715" y="99"/>
                      <a:pt x="1433" y="156"/>
                      <a:pt x="1797" y="267"/>
                    </a:cubicBezTo>
                    <a:cubicBezTo>
                      <a:pt x="1797" y="240"/>
                      <a:pt x="1811" y="210"/>
                      <a:pt x="1811" y="183"/>
                    </a:cubicBezTo>
                    <a:cubicBezTo>
                      <a:pt x="1447" y="72"/>
                      <a:pt x="729" y="1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731021" y="1603333"/>
                <a:ext cx="665217" cy="48046"/>
              </a:xfrm>
              <a:custGeom>
                <a:rect b="b" l="l" r="r" t="t"/>
                <a:pathLst>
                  <a:path extrusionOk="0" h="265" w="3669">
                    <a:moveTo>
                      <a:pt x="1834" y="1"/>
                    </a:moveTo>
                    <a:cubicBezTo>
                      <a:pt x="1110" y="1"/>
                      <a:pt x="387" y="61"/>
                      <a:pt x="1" y="180"/>
                    </a:cubicBezTo>
                    <a:cubicBezTo>
                      <a:pt x="14" y="211"/>
                      <a:pt x="14" y="238"/>
                      <a:pt x="28" y="265"/>
                    </a:cubicBezTo>
                    <a:cubicBezTo>
                      <a:pt x="415" y="153"/>
                      <a:pt x="1129" y="98"/>
                      <a:pt x="1841" y="98"/>
                    </a:cubicBezTo>
                    <a:cubicBezTo>
                      <a:pt x="2554" y="98"/>
                      <a:pt x="3266" y="153"/>
                      <a:pt x="3652" y="265"/>
                    </a:cubicBezTo>
                    <a:cubicBezTo>
                      <a:pt x="3669" y="238"/>
                      <a:pt x="3669" y="211"/>
                      <a:pt x="3669" y="180"/>
                    </a:cubicBezTo>
                    <a:cubicBezTo>
                      <a:pt x="3281" y="61"/>
                      <a:pt x="2557" y="1"/>
                      <a:pt x="1834" y="1"/>
                    </a:cubicBez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733560" y="1936577"/>
                <a:ext cx="74155" cy="155562"/>
              </a:xfrm>
              <a:custGeom>
                <a:rect b="b" l="l" r="r" t="t"/>
                <a:pathLst>
                  <a:path extrusionOk="0" h="858" w="409">
                    <a:moveTo>
                      <a:pt x="182" y="1"/>
                    </a:moveTo>
                    <a:cubicBezTo>
                      <a:pt x="115" y="28"/>
                      <a:pt x="44" y="41"/>
                      <a:pt x="0" y="41"/>
                    </a:cubicBezTo>
                    <a:lnTo>
                      <a:pt x="0" y="143"/>
                    </a:lnTo>
                    <a:cubicBezTo>
                      <a:pt x="44" y="143"/>
                      <a:pt x="115" y="126"/>
                      <a:pt x="182" y="99"/>
                    </a:cubicBezTo>
                    <a:cubicBezTo>
                      <a:pt x="253" y="379"/>
                      <a:pt x="324" y="631"/>
                      <a:pt x="381" y="844"/>
                    </a:cubicBezTo>
                    <a:cubicBezTo>
                      <a:pt x="381" y="844"/>
                      <a:pt x="395" y="844"/>
                      <a:pt x="408" y="857"/>
                    </a:cubicBezTo>
                    <a:cubicBezTo>
                      <a:pt x="337" y="648"/>
                      <a:pt x="267" y="338"/>
                      <a:pt x="182" y="1"/>
                    </a:cubicBez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695666" y="1643946"/>
                <a:ext cx="53304" cy="211586"/>
              </a:xfrm>
              <a:custGeom>
                <a:rect b="b" l="l" r="r" t="t"/>
                <a:pathLst>
                  <a:path extrusionOk="0" h="1167" w="294">
                    <a:moveTo>
                      <a:pt x="41" y="0"/>
                    </a:moveTo>
                    <a:cubicBezTo>
                      <a:pt x="41" y="71"/>
                      <a:pt x="27" y="155"/>
                      <a:pt x="14" y="253"/>
                    </a:cubicBezTo>
                    <a:cubicBezTo>
                      <a:pt x="0" y="351"/>
                      <a:pt x="0" y="462"/>
                      <a:pt x="0" y="577"/>
                    </a:cubicBezTo>
                    <a:cubicBezTo>
                      <a:pt x="0" y="492"/>
                      <a:pt x="14" y="408"/>
                      <a:pt x="14" y="337"/>
                    </a:cubicBezTo>
                    <a:cubicBezTo>
                      <a:pt x="27" y="253"/>
                      <a:pt x="41" y="169"/>
                      <a:pt x="41" y="84"/>
                    </a:cubicBezTo>
                    <a:lnTo>
                      <a:pt x="54" y="84"/>
                    </a:lnTo>
                    <a:cubicBezTo>
                      <a:pt x="112" y="378"/>
                      <a:pt x="196" y="772"/>
                      <a:pt x="280" y="1167"/>
                    </a:cubicBezTo>
                    <a:lnTo>
                      <a:pt x="294" y="1167"/>
                    </a:lnTo>
                    <a:cubicBezTo>
                      <a:pt x="209" y="728"/>
                      <a:pt x="112" y="307"/>
                      <a:pt x="54" y="0"/>
                    </a:cubicBez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919400" y="1857889"/>
                <a:ext cx="290455" cy="17768"/>
              </a:xfrm>
              <a:custGeom>
                <a:rect b="b" l="l" r="r" t="t"/>
                <a:pathLst>
                  <a:path extrusionOk="0" h="98" w="1602">
                    <a:moveTo>
                      <a:pt x="0" y="0"/>
                    </a:moveTo>
                    <a:cubicBezTo>
                      <a:pt x="0" y="27"/>
                      <a:pt x="17" y="54"/>
                      <a:pt x="17" y="98"/>
                    </a:cubicBezTo>
                    <a:lnTo>
                      <a:pt x="1588" y="98"/>
                    </a:lnTo>
                    <a:cubicBezTo>
                      <a:pt x="1588" y="54"/>
                      <a:pt x="1588" y="27"/>
                      <a:pt x="1602" y="0"/>
                    </a:cubicBez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733560" y="1880371"/>
                <a:ext cx="28284" cy="33179"/>
              </a:xfrm>
              <a:custGeom>
                <a:rect b="b" l="l" r="r" t="t"/>
                <a:pathLst>
                  <a:path extrusionOk="0" h="183" w="156">
                    <a:moveTo>
                      <a:pt x="115" y="1"/>
                    </a:moveTo>
                    <a:cubicBezTo>
                      <a:pt x="115" y="1"/>
                      <a:pt x="98" y="14"/>
                      <a:pt x="85" y="14"/>
                    </a:cubicBezTo>
                    <a:cubicBezTo>
                      <a:pt x="58" y="31"/>
                      <a:pt x="14" y="31"/>
                      <a:pt x="0" y="45"/>
                    </a:cubicBezTo>
                    <a:lnTo>
                      <a:pt x="0" y="129"/>
                    </a:lnTo>
                    <a:cubicBezTo>
                      <a:pt x="14" y="129"/>
                      <a:pt x="58" y="115"/>
                      <a:pt x="85" y="99"/>
                    </a:cubicBezTo>
                    <a:cubicBezTo>
                      <a:pt x="98" y="99"/>
                      <a:pt x="115" y="99"/>
                      <a:pt x="115" y="85"/>
                    </a:cubicBezTo>
                    <a:cubicBezTo>
                      <a:pt x="128" y="115"/>
                      <a:pt x="128" y="156"/>
                      <a:pt x="142" y="183"/>
                    </a:cubicBezTo>
                    <a:cubicBezTo>
                      <a:pt x="142" y="169"/>
                      <a:pt x="155" y="169"/>
                      <a:pt x="155" y="169"/>
                    </a:cubicBezTo>
                    <a:cubicBezTo>
                      <a:pt x="142" y="115"/>
                      <a:pt x="128" y="58"/>
                      <a:pt x="115" y="1"/>
                    </a:cubicBez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779430" y="1857889"/>
                <a:ext cx="168253" cy="272686"/>
              </a:xfrm>
              <a:custGeom>
                <a:rect b="b" l="l" r="r" t="t"/>
                <a:pathLst>
                  <a:path extrusionOk="0" h="1504" w="928">
                    <a:moveTo>
                      <a:pt x="452" y="0"/>
                    </a:moveTo>
                    <a:cubicBezTo>
                      <a:pt x="324" y="0"/>
                      <a:pt x="155" y="41"/>
                      <a:pt x="0" y="84"/>
                    </a:cubicBezTo>
                    <a:cubicBezTo>
                      <a:pt x="14" y="111"/>
                      <a:pt x="14" y="138"/>
                      <a:pt x="30" y="169"/>
                    </a:cubicBezTo>
                    <a:cubicBezTo>
                      <a:pt x="169" y="125"/>
                      <a:pt x="324" y="98"/>
                      <a:pt x="452" y="98"/>
                    </a:cubicBezTo>
                    <a:lnTo>
                      <a:pt x="634" y="98"/>
                    </a:lnTo>
                    <a:cubicBezTo>
                      <a:pt x="647" y="378"/>
                      <a:pt x="732" y="1012"/>
                      <a:pt x="900" y="1487"/>
                    </a:cubicBezTo>
                    <a:cubicBezTo>
                      <a:pt x="914" y="1504"/>
                      <a:pt x="914" y="1504"/>
                      <a:pt x="927" y="1504"/>
                    </a:cubicBezTo>
                    <a:cubicBezTo>
                      <a:pt x="732" y="1012"/>
                      <a:pt x="661" y="307"/>
                      <a:pt x="634" y="0"/>
                    </a:cubicBez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1182114" y="1857889"/>
                <a:ext cx="165352" cy="272686"/>
              </a:xfrm>
              <a:custGeom>
                <a:rect b="b" l="l" r="r" t="t"/>
                <a:pathLst>
                  <a:path extrusionOk="0" h="1504" w="912">
                    <a:moveTo>
                      <a:pt x="294" y="0"/>
                    </a:moveTo>
                    <a:cubicBezTo>
                      <a:pt x="267" y="307"/>
                      <a:pt x="183" y="1012"/>
                      <a:pt x="1" y="1504"/>
                    </a:cubicBezTo>
                    <a:cubicBezTo>
                      <a:pt x="1" y="1504"/>
                      <a:pt x="14" y="1504"/>
                      <a:pt x="28" y="1487"/>
                    </a:cubicBezTo>
                    <a:cubicBezTo>
                      <a:pt x="196" y="1012"/>
                      <a:pt x="267" y="378"/>
                      <a:pt x="294" y="98"/>
                    </a:cubicBezTo>
                    <a:lnTo>
                      <a:pt x="476" y="98"/>
                    </a:lnTo>
                    <a:cubicBezTo>
                      <a:pt x="604" y="98"/>
                      <a:pt x="759" y="125"/>
                      <a:pt x="898" y="169"/>
                    </a:cubicBezTo>
                    <a:cubicBezTo>
                      <a:pt x="898" y="138"/>
                      <a:pt x="911" y="111"/>
                      <a:pt x="911" y="84"/>
                    </a:cubicBezTo>
                    <a:cubicBezTo>
                      <a:pt x="773" y="41"/>
                      <a:pt x="604" y="0"/>
                      <a:pt x="476" y="0"/>
                    </a:cubicBez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1322084" y="1936577"/>
                <a:ext cx="74155" cy="155562"/>
              </a:xfrm>
              <a:custGeom>
                <a:rect b="b" l="l" r="r" t="t"/>
                <a:pathLst>
                  <a:path extrusionOk="0" h="858" w="409">
                    <a:moveTo>
                      <a:pt x="210" y="1"/>
                    </a:moveTo>
                    <a:cubicBezTo>
                      <a:pt x="139" y="338"/>
                      <a:pt x="72" y="648"/>
                      <a:pt x="1" y="857"/>
                    </a:cubicBezTo>
                    <a:cubicBezTo>
                      <a:pt x="14" y="844"/>
                      <a:pt x="14" y="844"/>
                      <a:pt x="28" y="844"/>
                    </a:cubicBezTo>
                    <a:cubicBezTo>
                      <a:pt x="85" y="631"/>
                      <a:pt x="156" y="379"/>
                      <a:pt x="210" y="99"/>
                    </a:cubicBezTo>
                    <a:cubicBezTo>
                      <a:pt x="294" y="126"/>
                      <a:pt x="352" y="143"/>
                      <a:pt x="409" y="143"/>
                    </a:cubicBezTo>
                    <a:lnTo>
                      <a:pt x="409" y="41"/>
                    </a:lnTo>
                    <a:cubicBezTo>
                      <a:pt x="352" y="41"/>
                      <a:pt x="294" y="28"/>
                      <a:pt x="210" y="1"/>
                    </a:cubicBez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1423616" y="1748379"/>
                <a:ext cx="36261" cy="155381"/>
              </a:xfrm>
              <a:custGeom>
                <a:rect b="b" l="l" r="r" t="t"/>
                <a:pathLst>
                  <a:path extrusionOk="0" h="857" w="200">
                    <a:moveTo>
                      <a:pt x="200" y="1"/>
                    </a:moveTo>
                    <a:lnTo>
                      <a:pt x="200" y="1"/>
                    </a:lnTo>
                    <a:cubicBezTo>
                      <a:pt x="200" y="223"/>
                      <a:pt x="169" y="449"/>
                      <a:pt x="85" y="675"/>
                    </a:cubicBezTo>
                    <a:cubicBezTo>
                      <a:pt x="71" y="715"/>
                      <a:pt x="44" y="742"/>
                      <a:pt x="1" y="773"/>
                    </a:cubicBezTo>
                    <a:lnTo>
                      <a:pt x="1" y="857"/>
                    </a:lnTo>
                    <a:cubicBezTo>
                      <a:pt x="44" y="843"/>
                      <a:pt x="71" y="800"/>
                      <a:pt x="85" y="759"/>
                    </a:cubicBezTo>
                    <a:cubicBezTo>
                      <a:pt x="186" y="520"/>
                      <a:pt x="200" y="237"/>
                      <a:pt x="200" y="1"/>
                    </a:cubicBez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667564" y="1748379"/>
                <a:ext cx="38075" cy="155381"/>
              </a:xfrm>
              <a:custGeom>
                <a:rect b="b" l="l" r="r" t="t"/>
                <a:pathLst>
                  <a:path extrusionOk="0" h="857" w="210">
                    <a:moveTo>
                      <a:pt x="14" y="1"/>
                    </a:moveTo>
                    <a:lnTo>
                      <a:pt x="14" y="1"/>
                    </a:lnTo>
                    <a:cubicBezTo>
                      <a:pt x="0" y="237"/>
                      <a:pt x="27" y="520"/>
                      <a:pt x="125" y="759"/>
                    </a:cubicBezTo>
                    <a:cubicBezTo>
                      <a:pt x="142" y="800"/>
                      <a:pt x="169" y="843"/>
                      <a:pt x="209" y="857"/>
                    </a:cubicBezTo>
                    <a:lnTo>
                      <a:pt x="209" y="773"/>
                    </a:lnTo>
                    <a:cubicBezTo>
                      <a:pt x="169" y="742"/>
                      <a:pt x="142" y="715"/>
                      <a:pt x="125" y="675"/>
                    </a:cubicBezTo>
                    <a:cubicBezTo>
                      <a:pt x="41" y="449"/>
                      <a:pt x="14" y="223"/>
                      <a:pt x="14" y="1"/>
                    </a:cubicBez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700562" y="1939115"/>
                <a:ext cx="723236" cy="244765"/>
              </a:xfrm>
              <a:custGeom>
                <a:rect b="b" l="l" r="r" t="t"/>
                <a:pathLst>
                  <a:path extrusionOk="0" h="1350" w="3989">
                    <a:moveTo>
                      <a:pt x="14" y="0"/>
                    </a:moveTo>
                    <a:cubicBezTo>
                      <a:pt x="14" y="0"/>
                      <a:pt x="0" y="14"/>
                      <a:pt x="0" y="27"/>
                    </a:cubicBezTo>
                    <a:cubicBezTo>
                      <a:pt x="0" y="58"/>
                      <a:pt x="14" y="85"/>
                      <a:pt x="27" y="98"/>
                    </a:cubicBezTo>
                    <a:lnTo>
                      <a:pt x="27" y="14"/>
                    </a:lnTo>
                    <a:lnTo>
                      <a:pt x="14" y="0"/>
                    </a:lnTo>
                    <a:close/>
                    <a:moveTo>
                      <a:pt x="27" y="365"/>
                    </a:moveTo>
                    <a:lnTo>
                      <a:pt x="27" y="466"/>
                    </a:lnTo>
                    <a:cubicBezTo>
                      <a:pt x="27" y="493"/>
                      <a:pt x="44" y="1153"/>
                      <a:pt x="1433" y="1292"/>
                    </a:cubicBezTo>
                    <a:lnTo>
                      <a:pt x="1433" y="1309"/>
                    </a:lnTo>
                    <a:cubicBezTo>
                      <a:pt x="1447" y="1336"/>
                      <a:pt x="1477" y="1349"/>
                      <a:pt x="1504" y="1349"/>
                    </a:cubicBezTo>
                    <a:cubicBezTo>
                      <a:pt x="1517" y="1349"/>
                      <a:pt x="1531" y="1349"/>
                      <a:pt x="1531" y="1336"/>
                    </a:cubicBezTo>
                    <a:cubicBezTo>
                      <a:pt x="1544" y="1336"/>
                      <a:pt x="1561" y="1322"/>
                      <a:pt x="1575" y="1309"/>
                    </a:cubicBezTo>
                    <a:cubicBezTo>
                      <a:pt x="1629" y="1309"/>
                      <a:pt x="1686" y="1322"/>
                      <a:pt x="1743" y="1322"/>
                    </a:cubicBezTo>
                    <a:lnTo>
                      <a:pt x="2276" y="1322"/>
                    </a:lnTo>
                    <a:cubicBezTo>
                      <a:pt x="2333" y="1322"/>
                      <a:pt x="2387" y="1309"/>
                      <a:pt x="2445" y="1309"/>
                    </a:cubicBezTo>
                    <a:cubicBezTo>
                      <a:pt x="2458" y="1322"/>
                      <a:pt x="2458" y="1336"/>
                      <a:pt x="2471" y="1336"/>
                    </a:cubicBezTo>
                    <a:cubicBezTo>
                      <a:pt x="2488" y="1349"/>
                      <a:pt x="2502" y="1349"/>
                      <a:pt x="2515" y="1349"/>
                    </a:cubicBezTo>
                    <a:cubicBezTo>
                      <a:pt x="2542" y="1349"/>
                      <a:pt x="2556" y="1336"/>
                      <a:pt x="2573" y="1309"/>
                    </a:cubicBezTo>
                    <a:lnTo>
                      <a:pt x="2586" y="1292"/>
                    </a:lnTo>
                    <a:cubicBezTo>
                      <a:pt x="3975" y="1153"/>
                      <a:pt x="3989" y="493"/>
                      <a:pt x="3989" y="466"/>
                    </a:cubicBezTo>
                    <a:lnTo>
                      <a:pt x="3989" y="365"/>
                    </a:lnTo>
                    <a:cubicBezTo>
                      <a:pt x="3989" y="422"/>
                      <a:pt x="3948" y="1069"/>
                      <a:pt x="2586" y="1207"/>
                    </a:cubicBezTo>
                    <a:lnTo>
                      <a:pt x="2573" y="1224"/>
                    </a:lnTo>
                    <a:cubicBezTo>
                      <a:pt x="2556" y="1238"/>
                      <a:pt x="2542" y="1265"/>
                      <a:pt x="2515" y="1265"/>
                    </a:cubicBezTo>
                    <a:cubicBezTo>
                      <a:pt x="2502" y="1265"/>
                      <a:pt x="2488" y="1251"/>
                      <a:pt x="2471" y="1251"/>
                    </a:cubicBezTo>
                    <a:lnTo>
                      <a:pt x="2445" y="1224"/>
                    </a:lnTo>
                    <a:lnTo>
                      <a:pt x="1575" y="1224"/>
                    </a:lnTo>
                    <a:cubicBezTo>
                      <a:pt x="1561" y="1238"/>
                      <a:pt x="1544" y="1238"/>
                      <a:pt x="1531" y="1251"/>
                    </a:cubicBezTo>
                    <a:cubicBezTo>
                      <a:pt x="1531" y="1251"/>
                      <a:pt x="1517" y="1265"/>
                      <a:pt x="1504" y="1265"/>
                    </a:cubicBezTo>
                    <a:cubicBezTo>
                      <a:pt x="1477" y="1265"/>
                      <a:pt x="1447" y="1238"/>
                      <a:pt x="1433" y="1224"/>
                    </a:cubicBezTo>
                    <a:lnTo>
                      <a:pt x="1433" y="1207"/>
                    </a:lnTo>
                    <a:cubicBezTo>
                      <a:pt x="44" y="1069"/>
                      <a:pt x="27" y="395"/>
                      <a:pt x="27" y="365"/>
                    </a:cubicBez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1380827" y="1643946"/>
                <a:ext cx="53304" cy="211586"/>
              </a:xfrm>
              <a:custGeom>
                <a:rect b="b" l="l" r="r" t="t"/>
                <a:pathLst>
                  <a:path extrusionOk="0" h="1167" w="294">
                    <a:moveTo>
                      <a:pt x="237" y="0"/>
                    </a:moveTo>
                    <a:cubicBezTo>
                      <a:pt x="169" y="307"/>
                      <a:pt x="85" y="728"/>
                      <a:pt x="1" y="1167"/>
                    </a:cubicBezTo>
                    <a:lnTo>
                      <a:pt x="14" y="1167"/>
                    </a:lnTo>
                    <a:cubicBezTo>
                      <a:pt x="98" y="772"/>
                      <a:pt x="183" y="378"/>
                      <a:pt x="237" y="84"/>
                    </a:cubicBezTo>
                    <a:cubicBezTo>
                      <a:pt x="253" y="169"/>
                      <a:pt x="267" y="253"/>
                      <a:pt x="280" y="337"/>
                    </a:cubicBezTo>
                    <a:cubicBezTo>
                      <a:pt x="280" y="408"/>
                      <a:pt x="294" y="492"/>
                      <a:pt x="294" y="577"/>
                    </a:cubicBezTo>
                    <a:cubicBezTo>
                      <a:pt x="294" y="462"/>
                      <a:pt x="280" y="351"/>
                      <a:pt x="280" y="253"/>
                    </a:cubicBezTo>
                    <a:cubicBezTo>
                      <a:pt x="267" y="155"/>
                      <a:pt x="253" y="71"/>
                      <a:pt x="237" y="0"/>
                    </a:cubicBez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1367954" y="1880371"/>
                <a:ext cx="28284" cy="33179"/>
              </a:xfrm>
              <a:custGeom>
                <a:rect b="b" l="l" r="r" t="t"/>
                <a:pathLst>
                  <a:path extrusionOk="0" h="183" w="156">
                    <a:moveTo>
                      <a:pt x="28" y="1"/>
                    </a:moveTo>
                    <a:cubicBezTo>
                      <a:pt x="28" y="58"/>
                      <a:pt x="14" y="115"/>
                      <a:pt x="1" y="169"/>
                    </a:cubicBezTo>
                    <a:cubicBezTo>
                      <a:pt x="1" y="169"/>
                      <a:pt x="14" y="169"/>
                      <a:pt x="14" y="183"/>
                    </a:cubicBezTo>
                    <a:cubicBezTo>
                      <a:pt x="28" y="156"/>
                      <a:pt x="28" y="115"/>
                      <a:pt x="28" y="85"/>
                    </a:cubicBezTo>
                    <a:cubicBezTo>
                      <a:pt x="41" y="99"/>
                      <a:pt x="55" y="99"/>
                      <a:pt x="72" y="99"/>
                    </a:cubicBezTo>
                    <a:cubicBezTo>
                      <a:pt x="99" y="115"/>
                      <a:pt x="126" y="129"/>
                      <a:pt x="156" y="129"/>
                    </a:cubicBezTo>
                    <a:lnTo>
                      <a:pt x="156" y="45"/>
                    </a:lnTo>
                    <a:cubicBezTo>
                      <a:pt x="126" y="31"/>
                      <a:pt x="99" y="31"/>
                      <a:pt x="72" y="14"/>
                    </a:cubicBezTo>
                    <a:cubicBezTo>
                      <a:pt x="55" y="14"/>
                      <a:pt x="41" y="1"/>
                      <a:pt x="28" y="1"/>
                    </a:cubicBez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690046" y="1574868"/>
                <a:ext cx="3264" cy="7978"/>
              </a:xfrm>
              <a:custGeom>
                <a:rect b="b" l="l" r="r" t="t"/>
                <a:pathLst>
                  <a:path extrusionOk="0" h="44" w="18">
                    <a:moveTo>
                      <a:pt x="18" y="0"/>
                    </a:moveTo>
                    <a:cubicBezTo>
                      <a:pt x="18" y="14"/>
                      <a:pt x="1" y="30"/>
                      <a:pt x="1" y="44"/>
                    </a:cubicBezTo>
                    <a:cubicBezTo>
                      <a:pt x="18" y="30"/>
                      <a:pt x="18" y="14"/>
                      <a:pt x="18" y="14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0" name="Google Shape;310;p13"/>
            <p:cNvSpPr/>
            <p:nvPr/>
          </p:nvSpPr>
          <p:spPr>
            <a:xfrm>
              <a:off x="1428858" y="2191244"/>
              <a:ext cx="152" cy="6680"/>
            </a:xfrm>
            <a:custGeom>
              <a:rect b="b" l="l" r="r" t="t"/>
              <a:pathLst>
                <a:path extrusionOk="0" h="44" w="1">
                  <a:moveTo>
                    <a:pt x="0" y="44"/>
                  </a:move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993722" y="2114420"/>
              <a:ext cx="57998" cy="87604"/>
            </a:xfrm>
            <a:custGeom>
              <a:rect b="b" l="l" r="r" t="t"/>
              <a:pathLst>
                <a:path extrusionOk="0" h="577" w="382">
                  <a:moveTo>
                    <a:pt x="213" y="0"/>
                  </a:moveTo>
                  <a:cubicBezTo>
                    <a:pt x="129" y="0"/>
                    <a:pt x="72" y="58"/>
                    <a:pt x="58" y="142"/>
                  </a:cubicBezTo>
                  <a:lnTo>
                    <a:pt x="1" y="563"/>
                  </a:lnTo>
                  <a:cubicBezTo>
                    <a:pt x="1" y="577"/>
                    <a:pt x="1" y="577"/>
                    <a:pt x="14" y="577"/>
                  </a:cubicBezTo>
                  <a:lnTo>
                    <a:pt x="324" y="563"/>
                  </a:lnTo>
                  <a:cubicBezTo>
                    <a:pt x="338" y="563"/>
                    <a:pt x="351" y="550"/>
                    <a:pt x="351" y="550"/>
                  </a:cubicBezTo>
                  <a:lnTo>
                    <a:pt x="368" y="169"/>
                  </a:lnTo>
                  <a:cubicBezTo>
                    <a:pt x="382" y="85"/>
                    <a:pt x="311" y="0"/>
                    <a:pt x="2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1008602" y="2122770"/>
              <a:ext cx="34465" cy="30669"/>
            </a:xfrm>
            <a:custGeom>
              <a:rect b="b" l="l" r="r" t="t"/>
              <a:pathLst>
                <a:path extrusionOk="0" h="202" w="227">
                  <a:moveTo>
                    <a:pt x="108" y="0"/>
                  </a:moveTo>
                  <a:cubicBezTo>
                    <a:pt x="100" y="0"/>
                    <a:pt x="92" y="1"/>
                    <a:pt x="85" y="3"/>
                  </a:cubicBezTo>
                  <a:cubicBezTo>
                    <a:pt x="31" y="16"/>
                    <a:pt x="0" y="74"/>
                    <a:pt x="17" y="127"/>
                  </a:cubicBezTo>
                  <a:cubicBezTo>
                    <a:pt x="29" y="175"/>
                    <a:pt x="68" y="202"/>
                    <a:pt x="113" y="202"/>
                  </a:cubicBezTo>
                  <a:cubicBezTo>
                    <a:pt x="123" y="202"/>
                    <a:pt x="132" y="201"/>
                    <a:pt x="142" y="198"/>
                  </a:cubicBezTo>
                  <a:cubicBezTo>
                    <a:pt x="186" y="185"/>
                    <a:pt x="226" y="127"/>
                    <a:pt x="213" y="74"/>
                  </a:cubicBezTo>
                  <a:cubicBezTo>
                    <a:pt x="201" y="36"/>
                    <a:pt x="157" y="0"/>
                    <a:pt x="108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1011183" y="2125200"/>
              <a:ext cx="29758" cy="26266"/>
            </a:xfrm>
            <a:custGeom>
              <a:rect b="b" l="l" r="r" t="t"/>
              <a:pathLst>
                <a:path extrusionOk="0" h="173" w="196">
                  <a:moveTo>
                    <a:pt x="68" y="0"/>
                  </a:moveTo>
                  <a:cubicBezTo>
                    <a:pt x="27" y="14"/>
                    <a:pt x="0" y="71"/>
                    <a:pt x="14" y="111"/>
                  </a:cubicBezTo>
                  <a:cubicBezTo>
                    <a:pt x="25" y="148"/>
                    <a:pt x="54" y="172"/>
                    <a:pt x="89" y="172"/>
                  </a:cubicBezTo>
                  <a:cubicBezTo>
                    <a:pt x="96" y="172"/>
                    <a:pt x="104" y="171"/>
                    <a:pt x="112" y="169"/>
                  </a:cubicBezTo>
                  <a:cubicBezTo>
                    <a:pt x="169" y="155"/>
                    <a:pt x="196" y="111"/>
                    <a:pt x="182" y="71"/>
                  </a:cubicBezTo>
                  <a:cubicBezTo>
                    <a:pt x="169" y="27"/>
                    <a:pt x="125" y="0"/>
                    <a:pt x="6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1015282" y="2127487"/>
              <a:ext cx="21559" cy="21711"/>
            </a:xfrm>
            <a:custGeom>
              <a:rect b="b" l="l" r="r" t="t"/>
              <a:pathLst>
                <a:path extrusionOk="0" h="143" w="142">
                  <a:moveTo>
                    <a:pt x="58" y="1"/>
                  </a:moveTo>
                  <a:cubicBezTo>
                    <a:pt x="41" y="14"/>
                    <a:pt x="41" y="31"/>
                    <a:pt x="58" y="72"/>
                  </a:cubicBezTo>
                  <a:cubicBezTo>
                    <a:pt x="14" y="72"/>
                    <a:pt x="0" y="85"/>
                    <a:pt x="0" y="98"/>
                  </a:cubicBezTo>
                  <a:lnTo>
                    <a:pt x="58" y="98"/>
                  </a:lnTo>
                  <a:cubicBezTo>
                    <a:pt x="71" y="129"/>
                    <a:pt x="85" y="142"/>
                    <a:pt x="85" y="142"/>
                  </a:cubicBezTo>
                  <a:cubicBezTo>
                    <a:pt x="98" y="142"/>
                    <a:pt x="98" y="115"/>
                    <a:pt x="85" y="85"/>
                  </a:cubicBezTo>
                  <a:cubicBezTo>
                    <a:pt x="112" y="72"/>
                    <a:pt x="142" y="72"/>
                    <a:pt x="142" y="58"/>
                  </a:cubicBezTo>
                  <a:cubicBezTo>
                    <a:pt x="142" y="51"/>
                    <a:pt x="134" y="48"/>
                    <a:pt x="123" y="48"/>
                  </a:cubicBezTo>
                  <a:cubicBezTo>
                    <a:pt x="112" y="48"/>
                    <a:pt x="98" y="51"/>
                    <a:pt x="85" y="58"/>
                  </a:cubicBezTo>
                  <a:cubicBezTo>
                    <a:pt x="71" y="31"/>
                    <a:pt x="58" y="1"/>
                    <a:pt x="58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1183658" y="2114420"/>
              <a:ext cx="57998" cy="87604"/>
            </a:xfrm>
            <a:custGeom>
              <a:rect b="b" l="l" r="r" t="t"/>
              <a:pathLst>
                <a:path extrusionOk="0" h="577" w="382">
                  <a:moveTo>
                    <a:pt x="169" y="0"/>
                  </a:moveTo>
                  <a:cubicBezTo>
                    <a:pt x="71" y="0"/>
                    <a:pt x="1" y="85"/>
                    <a:pt x="1" y="169"/>
                  </a:cubicBezTo>
                  <a:lnTo>
                    <a:pt x="27" y="550"/>
                  </a:lnTo>
                  <a:cubicBezTo>
                    <a:pt x="27" y="550"/>
                    <a:pt x="44" y="563"/>
                    <a:pt x="58" y="563"/>
                  </a:cubicBezTo>
                  <a:lnTo>
                    <a:pt x="351" y="577"/>
                  </a:lnTo>
                  <a:cubicBezTo>
                    <a:pt x="365" y="577"/>
                    <a:pt x="381" y="577"/>
                    <a:pt x="381" y="563"/>
                  </a:cubicBezTo>
                  <a:lnTo>
                    <a:pt x="324" y="142"/>
                  </a:lnTo>
                  <a:cubicBezTo>
                    <a:pt x="311" y="58"/>
                    <a:pt x="240" y="0"/>
                    <a:pt x="16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1192312" y="2122770"/>
              <a:ext cx="34009" cy="30669"/>
            </a:xfrm>
            <a:custGeom>
              <a:rect b="b" l="l" r="r" t="t"/>
              <a:pathLst>
                <a:path extrusionOk="0" h="202" w="224">
                  <a:moveTo>
                    <a:pt x="117" y="0"/>
                  </a:moveTo>
                  <a:cubicBezTo>
                    <a:pt x="71" y="0"/>
                    <a:pt x="26" y="36"/>
                    <a:pt x="14" y="74"/>
                  </a:cubicBezTo>
                  <a:cubicBezTo>
                    <a:pt x="1" y="127"/>
                    <a:pt x="28" y="185"/>
                    <a:pt x="85" y="198"/>
                  </a:cubicBezTo>
                  <a:cubicBezTo>
                    <a:pt x="94" y="201"/>
                    <a:pt x="104" y="202"/>
                    <a:pt x="113" y="202"/>
                  </a:cubicBezTo>
                  <a:cubicBezTo>
                    <a:pt x="157" y="202"/>
                    <a:pt x="199" y="175"/>
                    <a:pt x="210" y="127"/>
                  </a:cubicBezTo>
                  <a:cubicBezTo>
                    <a:pt x="223" y="74"/>
                    <a:pt x="196" y="16"/>
                    <a:pt x="139" y="3"/>
                  </a:cubicBezTo>
                  <a:cubicBezTo>
                    <a:pt x="132" y="1"/>
                    <a:pt x="125" y="0"/>
                    <a:pt x="117" y="0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1194438" y="2125200"/>
              <a:ext cx="29758" cy="26266"/>
            </a:xfrm>
            <a:custGeom>
              <a:rect b="b" l="l" r="r" t="t"/>
              <a:pathLst>
                <a:path extrusionOk="0" h="173" w="196">
                  <a:moveTo>
                    <a:pt x="112" y="0"/>
                  </a:moveTo>
                  <a:cubicBezTo>
                    <a:pt x="71" y="0"/>
                    <a:pt x="27" y="27"/>
                    <a:pt x="14" y="71"/>
                  </a:cubicBezTo>
                  <a:cubicBezTo>
                    <a:pt x="0" y="111"/>
                    <a:pt x="27" y="155"/>
                    <a:pt x="71" y="169"/>
                  </a:cubicBezTo>
                  <a:cubicBezTo>
                    <a:pt x="81" y="171"/>
                    <a:pt x="90" y="172"/>
                    <a:pt x="98" y="172"/>
                  </a:cubicBezTo>
                  <a:cubicBezTo>
                    <a:pt x="140" y="172"/>
                    <a:pt x="171" y="148"/>
                    <a:pt x="182" y="111"/>
                  </a:cubicBezTo>
                  <a:cubicBezTo>
                    <a:pt x="196" y="71"/>
                    <a:pt x="169" y="14"/>
                    <a:pt x="112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1198537" y="2127173"/>
              <a:ext cx="21559" cy="21711"/>
            </a:xfrm>
            <a:custGeom>
              <a:rect b="b" l="l" r="r" t="t"/>
              <a:pathLst>
                <a:path extrusionOk="0" h="143" w="142">
                  <a:moveTo>
                    <a:pt x="85" y="1"/>
                  </a:moveTo>
                  <a:lnTo>
                    <a:pt x="58" y="58"/>
                  </a:lnTo>
                  <a:cubicBezTo>
                    <a:pt x="44" y="51"/>
                    <a:pt x="30" y="48"/>
                    <a:pt x="19" y="48"/>
                  </a:cubicBezTo>
                  <a:cubicBezTo>
                    <a:pt x="8" y="48"/>
                    <a:pt x="0" y="51"/>
                    <a:pt x="0" y="58"/>
                  </a:cubicBezTo>
                  <a:cubicBezTo>
                    <a:pt x="0" y="72"/>
                    <a:pt x="14" y="72"/>
                    <a:pt x="58" y="85"/>
                  </a:cubicBezTo>
                  <a:cubicBezTo>
                    <a:pt x="44" y="115"/>
                    <a:pt x="44" y="142"/>
                    <a:pt x="58" y="142"/>
                  </a:cubicBezTo>
                  <a:cubicBezTo>
                    <a:pt x="58" y="142"/>
                    <a:pt x="71" y="129"/>
                    <a:pt x="85" y="98"/>
                  </a:cubicBezTo>
                  <a:lnTo>
                    <a:pt x="142" y="98"/>
                  </a:lnTo>
                  <a:cubicBezTo>
                    <a:pt x="142" y="85"/>
                    <a:pt x="115" y="72"/>
                    <a:pt x="85" y="72"/>
                  </a:cubicBezTo>
                  <a:cubicBezTo>
                    <a:pt x="98" y="31"/>
                    <a:pt x="98" y="14"/>
                    <a:pt x="85" y="1"/>
                  </a:cubicBezTo>
                  <a:close/>
                </a:path>
              </a:pathLst>
            </a:custGeom>
            <a:solidFill>
              <a:srgbClr val="000000">
                <a:alpha val="4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808494" y="2480019"/>
              <a:ext cx="15031" cy="42815"/>
            </a:xfrm>
            <a:custGeom>
              <a:rect b="b" l="l" r="r" t="t"/>
              <a:pathLst>
                <a:path extrusionOk="0" h="282" w="99">
                  <a:moveTo>
                    <a:pt x="49" y="1"/>
                  </a:moveTo>
                  <a:cubicBezTo>
                    <a:pt x="34" y="1"/>
                    <a:pt x="22" y="7"/>
                    <a:pt x="14" y="23"/>
                  </a:cubicBezTo>
                  <a:lnTo>
                    <a:pt x="0" y="37"/>
                  </a:lnTo>
                  <a:lnTo>
                    <a:pt x="0" y="236"/>
                  </a:lnTo>
                  <a:lnTo>
                    <a:pt x="41" y="276"/>
                  </a:lnTo>
                  <a:cubicBezTo>
                    <a:pt x="49" y="280"/>
                    <a:pt x="57" y="281"/>
                    <a:pt x="64" y="281"/>
                  </a:cubicBezTo>
                  <a:cubicBezTo>
                    <a:pt x="84" y="281"/>
                    <a:pt x="98" y="269"/>
                    <a:pt x="98" y="249"/>
                  </a:cubicBezTo>
                  <a:lnTo>
                    <a:pt x="98" y="37"/>
                  </a:lnTo>
                  <a:cubicBezTo>
                    <a:pt x="98" y="23"/>
                    <a:pt x="98" y="10"/>
                    <a:pt x="85" y="10"/>
                  </a:cubicBezTo>
                  <a:cubicBezTo>
                    <a:pt x="72" y="4"/>
                    <a:pt x="60" y="1"/>
                    <a:pt x="4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1409880" y="2480019"/>
              <a:ext cx="17005" cy="42815"/>
            </a:xfrm>
            <a:custGeom>
              <a:rect b="b" l="l" r="r" t="t"/>
              <a:pathLst>
                <a:path extrusionOk="0" h="282" w="112">
                  <a:moveTo>
                    <a:pt x="61" y="1"/>
                  </a:moveTo>
                  <a:cubicBezTo>
                    <a:pt x="51" y="1"/>
                    <a:pt x="39" y="4"/>
                    <a:pt x="28" y="10"/>
                  </a:cubicBezTo>
                  <a:cubicBezTo>
                    <a:pt x="14" y="10"/>
                    <a:pt x="1" y="23"/>
                    <a:pt x="1" y="37"/>
                  </a:cubicBezTo>
                  <a:lnTo>
                    <a:pt x="1" y="249"/>
                  </a:lnTo>
                  <a:cubicBezTo>
                    <a:pt x="1" y="269"/>
                    <a:pt x="22" y="281"/>
                    <a:pt x="46" y="281"/>
                  </a:cubicBezTo>
                  <a:cubicBezTo>
                    <a:pt x="54" y="281"/>
                    <a:pt x="63" y="280"/>
                    <a:pt x="71" y="276"/>
                  </a:cubicBezTo>
                  <a:lnTo>
                    <a:pt x="112" y="236"/>
                  </a:lnTo>
                  <a:lnTo>
                    <a:pt x="112" y="37"/>
                  </a:lnTo>
                  <a:lnTo>
                    <a:pt x="98" y="23"/>
                  </a:lnTo>
                  <a:cubicBezTo>
                    <a:pt x="91" y="7"/>
                    <a:pt x="77" y="1"/>
                    <a:pt x="6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" name="Google Shape;1413;p22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" y="-1573"/>
            <a:ext cx="121920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4" name="Google Shape;1414;p22"/>
          <p:cNvGrpSpPr/>
          <p:nvPr/>
        </p:nvGrpSpPr>
        <p:grpSpPr>
          <a:xfrm>
            <a:off x="2989390" y="499050"/>
            <a:ext cx="6140613" cy="372640"/>
            <a:chOff x="2224650" y="544106"/>
            <a:chExt cx="4689639" cy="284588"/>
          </a:xfrm>
        </p:grpSpPr>
        <p:sp>
          <p:nvSpPr>
            <p:cNvPr id="1415" name="Google Shape;1415;p22"/>
            <p:cNvSpPr/>
            <p:nvPr/>
          </p:nvSpPr>
          <p:spPr>
            <a:xfrm>
              <a:off x="2224650" y="544106"/>
              <a:ext cx="298651" cy="284588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416" name="Google Shape;1416;p22"/>
            <p:cNvSpPr/>
            <p:nvPr/>
          </p:nvSpPr>
          <p:spPr>
            <a:xfrm>
              <a:off x="6615638" y="544106"/>
              <a:ext cx="298651" cy="284588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1417" name="Google Shape;1417;p22"/>
          <p:cNvSpPr txBox="1"/>
          <p:nvPr/>
        </p:nvSpPr>
        <p:spPr>
          <a:xfrm>
            <a:off x="1052128" y="323850"/>
            <a:ext cx="100878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75" lIns="36575" spcFirstLastPara="1" rIns="36575" wrap="square" tIns="36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ora"/>
              <a:buNone/>
            </a:pPr>
            <a:r>
              <a:rPr b="1" lang="en-US" sz="5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Location</a:t>
            </a:r>
            <a:r>
              <a:rPr b="1" i="0" lang="en-US" sz="50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-US" sz="5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Data</a:t>
            </a:r>
            <a:endParaRPr/>
          </a:p>
        </p:txBody>
      </p:sp>
      <p:pic>
        <p:nvPicPr>
          <p:cNvPr id="1418" name="Google Shape;14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550" y="1372525"/>
            <a:ext cx="8675224" cy="5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" name="Google Shape;1423;p23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4" name="Google Shape;1424;p23"/>
          <p:cNvGrpSpPr/>
          <p:nvPr/>
        </p:nvGrpSpPr>
        <p:grpSpPr>
          <a:xfrm>
            <a:off x="-469990" y="2391022"/>
            <a:ext cx="4653742" cy="4466979"/>
            <a:chOff x="-557076" y="676514"/>
            <a:chExt cx="4653742" cy="4466979"/>
          </a:xfrm>
        </p:grpSpPr>
        <p:sp>
          <p:nvSpPr>
            <p:cNvPr id="1425" name="Google Shape;1425;p23"/>
            <p:cNvSpPr/>
            <p:nvPr/>
          </p:nvSpPr>
          <p:spPr>
            <a:xfrm>
              <a:off x="-557076" y="3926511"/>
              <a:ext cx="2595801" cy="1216982"/>
            </a:xfrm>
            <a:custGeom>
              <a:rect b="b" l="l" r="r" t="t"/>
              <a:pathLst>
                <a:path extrusionOk="0" h="57075" w="121740">
                  <a:moveTo>
                    <a:pt x="40759" y="0"/>
                  </a:moveTo>
                  <a:cubicBezTo>
                    <a:pt x="40295" y="93"/>
                    <a:pt x="36899" y="3341"/>
                    <a:pt x="32184" y="8594"/>
                  </a:cubicBezTo>
                  <a:cubicBezTo>
                    <a:pt x="22125" y="19730"/>
                    <a:pt x="6032" y="39831"/>
                    <a:pt x="0" y="57074"/>
                  </a:cubicBezTo>
                  <a:lnTo>
                    <a:pt x="121740" y="57074"/>
                  </a:lnTo>
                  <a:lnTo>
                    <a:pt x="118491" y="39757"/>
                  </a:lnTo>
                  <a:lnTo>
                    <a:pt x="117248" y="33186"/>
                  </a:lnTo>
                  <a:lnTo>
                    <a:pt x="115002" y="22050"/>
                  </a:lnTo>
                  <a:lnTo>
                    <a:pt x="59858" y="5661"/>
                  </a:lnTo>
                  <a:lnTo>
                    <a:pt x="58930" y="5420"/>
                  </a:lnTo>
                  <a:lnTo>
                    <a:pt x="53288" y="3712"/>
                  </a:lnTo>
                  <a:lnTo>
                    <a:pt x="51283" y="3100"/>
                  </a:lnTo>
                  <a:lnTo>
                    <a:pt x="4075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23"/>
            <p:cNvSpPr/>
            <p:nvPr/>
          </p:nvSpPr>
          <p:spPr>
            <a:xfrm>
              <a:off x="-251951" y="3982695"/>
              <a:ext cx="989428" cy="1160797"/>
            </a:xfrm>
            <a:custGeom>
              <a:rect b="b" l="l" r="r" t="t"/>
              <a:pathLst>
                <a:path extrusionOk="0" h="54440" w="46403">
                  <a:moveTo>
                    <a:pt x="36194" y="1"/>
                  </a:moveTo>
                  <a:cubicBezTo>
                    <a:pt x="25670" y="13698"/>
                    <a:pt x="12306" y="28454"/>
                    <a:pt x="1" y="54439"/>
                  </a:cubicBezTo>
                  <a:lnTo>
                    <a:pt x="12455" y="54439"/>
                  </a:lnTo>
                  <a:cubicBezTo>
                    <a:pt x="23740" y="34115"/>
                    <a:pt x="36435" y="16241"/>
                    <a:pt x="46402" y="3249"/>
                  </a:cubicBezTo>
                  <a:lnTo>
                    <a:pt x="44620" y="2785"/>
                  </a:lnTo>
                  <a:lnTo>
                    <a:pt x="38978" y="1077"/>
                  </a:lnTo>
                  <a:lnTo>
                    <a:pt x="36194" y="1"/>
                  </a:lnTo>
                  <a:close/>
                </a:path>
              </a:pathLst>
            </a:custGeom>
            <a:solidFill>
              <a:srgbClr val="0B5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23"/>
            <p:cNvSpPr/>
            <p:nvPr/>
          </p:nvSpPr>
          <p:spPr>
            <a:xfrm>
              <a:off x="-175958" y="4005660"/>
              <a:ext cx="875438" cy="1137833"/>
            </a:xfrm>
            <a:custGeom>
              <a:rect b="b" l="l" r="r" t="t"/>
              <a:pathLst>
                <a:path extrusionOk="0" h="53363" w="41057">
                  <a:moveTo>
                    <a:pt x="35414" y="0"/>
                  </a:moveTo>
                  <a:cubicBezTo>
                    <a:pt x="28379" y="8278"/>
                    <a:pt x="11823" y="29233"/>
                    <a:pt x="0" y="53362"/>
                  </a:cubicBezTo>
                  <a:lnTo>
                    <a:pt x="6255" y="53362"/>
                  </a:lnTo>
                  <a:cubicBezTo>
                    <a:pt x="18245" y="29549"/>
                    <a:pt x="34486" y="9206"/>
                    <a:pt x="41056" y="1708"/>
                  </a:cubicBezTo>
                  <a:lnTo>
                    <a:pt x="35414" y="0"/>
                  </a:lnTo>
                  <a:close/>
                </a:path>
              </a:pathLst>
            </a:custGeom>
            <a:solidFill>
              <a:srgbClr val="E33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23"/>
            <p:cNvSpPr/>
            <p:nvPr/>
          </p:nvSpPr>
          <p:spPr>
            <a:xfrm>
              <a:off x="1168042" y="4937666"/>
              <a:ext cx="148426" cy="205826"/>
            </a:xfrm>
            <a:custGeom>
              <a:rect b="b" l="l" r="r" t="t"/>
              <a:pathLst>
                <a:path extrusionOk="0" h="9653" w="6961">
                  <a:moveTo>
                    <a:pt x="6960" y="1"/>
                  </a:moveTo>
                  <a:lnTo>
                    <a:pt x="6960" y="1"/>
                  </a:lnTo>
                  <a:cubicBezTo>
                    <a:pt x="5179" y="2785"/>
                    <a:pt x="2320" y="6571"/>
                    <a:pt x="0" y="9652"/>
                  </a:cubicBezTo>
                  <a:lnTo>
                    <a:pt x="3787" y="9652"/>
                  </a:lnTo>
                  <a:cubicBezTo>
                    <a:pt x="5327" y="5327"/>
                    <a:pt x="6960" y="223"/>
                    <a:pt x="6960" y="1"/>
                  </a:cubicBez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23"/>
            <p:cNvSpPr/>
            <p:nvPr/>
          </p:nvSpPr>
          <p:spPr>
            <a:xfrm>
              <a:off x="129167" y="3991011"/>
              <a:ext cx="1840302" cy="783218"/>
            </a:xfrm>
            <a:custGeom>
              <a:rect b="b" l="l" r="r" t="t"/>
              <a:pathLst>
                <a:path extrusionOk="0" h="36732" w="86308">
                  <a:moveTo>
                    <a:pt x="5179" y="0"/>
                  </a:moveTo>
                  <a:lnTo>
                    <a:pt x="5179" y="0"/>
                  </a:lnTo>
                  <a:cubicBezTo>
                    <a:pt x="3787" y="1467"/>
                    <a:pt x="2005" y="3323"/>
                    <a:pt x="0" y="5569"/>
                  </a:cubicBezTo>
                  <a:lnTo>
                    <a:pt x="10673" y="9429"/>
                  </a:lnTo>
                  <a:cubicBezTo>
                    <a:pt x="11824" y="7889"/>
                    <a:pt x="13067" y="6348"/>
                    <a:pt x="14218" y="4863"/>
                  </a:cubicBezTo>
                  <a:cubicBezTo>
                    <a:pt x="12436" y="4102"/>
                    <a:pt x="10747" y="3174"/>
                    <a:pt x="9188" y="2246"/>
                  </a:cubicBezTo>
                  <a:lnTo>
                    <a:pt x="5105" y="687"/>
                  </a:lnTo>
                  <a:cubicBezTo>
                    <a:pt x="5105" y="687"/>
                    <a:pt x="5179" y="464"/>
                    <a:pt x="5179" y="0"/>
                  </a:cubicBezTo>
                  <a:close/>
                  <a:moveTo>
                    <a:pt x="24668" y="7889"/>
                  </a:moveTo>
                  <a:cubicBezTo>
                    <a:pt x="23424" y="9596"/>
                    <a:pt x="22180" y="11285"/>
                    <a:pt x="20881" y="13141"/>
                  </a:cubicBezTo>
                  <a:lnTo>
                    <a:pt x="86307" y="36732"/>
                  </a:lnTo>
                  <a:lnTo>
                    <a:pt x="85064" y="30161"/>
                  </a:lnTo>
                  <a:lnTo>
                    <a:pt x="48332" y="16631"/>
                  </a:lnTo>
                  <a:lnTo>
                    <a:pt x="24668" y="7889"/>
                  </a:ln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23"/>
            <p:cNvSpPr/>
            <p:nvPr/>
          </p:nvSpPr>
          <p:spPr>
            <a:xfrm>
              <a:off x="356721" y="4094703"/>
              <a:ext cx="298430" cy="176529"/>
            </a:xfrm>
            <a:custGeom>
              <a:rect b="b" l="l" r="r" t="t"/>
              <a:pathLst>
                <a:path extrusionOk="0" h="8279" w="13996">
                  <a:moveTo>
                    <a:pt x="3546" y="0"/>
                  </a:moveTo>
                  <a:cubicBezTo>
                    <a:pt x="2395" y="1485"/>
                    <a:pt x="1152" y="3026"/>
                    <a:pt x="1" y="4566"/>
                  </a:cubicBezTo>
                  <a:lnTo>
                    <a:pt x="2618" y="5494"/>
                  </a:lnTo>
                  <a:cubicBezTo>
                    <a:pt x="3861" y="3954"/>
                    <a:pt x="5012" y="2487"/>
                    <a:pt x="6107" y="1095"/>
                  </a:cubicBezTo>
                  <a:cubicBezTo>
                    <a:pt x="5253" y="780"/>
                    <a:pt x="4400" y="390"/>
                    <a:pt x="3546" y="0"/>
                  </a:cubicBezTo>
                  <a:close/>
                  <a:moveTo>
                    <a:pt x="11972" y="2487"/>
                  </a:moveTo>
                  <a:cubicBezTo>
                    <a:pt x="10747" y="3954"/>
                    <a:pt x="9430" y="5569"/>
                    <a:pt x="7963" y="7425"/>
                  </a:cubicBezTo>
                  <a:lnTo>
                    <a:pt x="10209" y="8278"/>
                  </a:lnTo>
                  <a:cubicBezTo>
                    <a:pt x="11508" y="6422"/>
                    <a:pt x="12752" y="4733"/>
                    <a:pt x="13996" y="3026"/>
                  </a:cubicBezTo>
                  <a:lnTo>
                    <a:pt x="12436" y="2487"/>
                  </a:ln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23"/>
            <p:cNvSpPr/>
            <p:nvPr/>
          </p:nvSpPr>
          <p:spPr>
            <a:xfrm>
              <a:off x="412522" y="4118051"/>
              <a:ext cx="199493" cy="134971"/>
            </a:xfrm>
            <a:custGeom>
              <a:rect b="b" l="l" r="r" t="t"/>
              <a:pathLst>
                <a:path extrusionOk="0" h="6330" w="9356">
                  <a:moveTo>
                    <a:pt x="3490" y="0"/>
                  </a:moveTo>
                  <a:cubicBezTo>
                    <a:pt x="2395" y="1392"/>
                    <a:pt x="1244" y="2859"/>
                    <a:pt x="1" y="4399"/>
                  </a:cubicBezTo>
                  <a:lnTo>
                    <a:pt x="5346" y="6330"/>
                  </a:lnTo>
                  <a:cubicBezTo>
                    <a:pt x="6813" y="4474"/>
                    <a:pt x="8130" y="2859"/>
                    <a:pt x="9355" y="1392"/>
                  </a:cubicBezTo>
                  <a:cubicBezTo>
                    <a:pt x="8353" y="1318"/>
                    <a:pt x="7202" y="1151"/>
                    <a:pt x="5959" y="761"/>
                  </a:cubicBezTo>
                  <a:cubicBezTo>
                    <a:pt x="5105" y="613"/>
                    <a:pt x="4344" y="297"/>
                    <a:pt x="3490" y="0"/>
                  </a:cubicBezTo>
                  <a:close/>
                </a:path>
              </a:pathLst>
            </a:custGeom>
            <a:solidFill>
              <a:srgbClr val="650D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23"/>
            <p:cNvSpPr/>
            <p:nvPr/>
          </p:nvSpPr>
          <p:spPr>
            <a:xfrm>
              <a:off x="2464152" y="3386987"/>
              <a:ext cx="1157620" cy="1756505"/>
            </a:xfrm>
            <a:custGeom>
              <a:rect b="b" l="l" r="r" t="t"/>
              <a:pathLst>
                <a:path extrusionOk="0" h="82378" w="54291">
                  <a:moveTo>
                    <a:pt x="19685" y="1"/>
                  </a:moveTo>
                  <a:cubicBezTo>
                    <a:pt x="18752" y="1"/>
                    <a:pt x="529" y="4579"/>
                    <a:pt x="297" y="10306"/>
                  </a:cubicBezTo>
                  <a:cubicBezTo>
                    <a:pt x="149" y="13164"/>
                    <a:pt x="539" y="19438"/>
                    <a:pt x="1003" y="25155"/>
                  </a:cubicBezTo>
                  <a:cubicBezTo>
                    <a:pt x="1467" y="31335"/>
                    <a:pt x="2005" y="36903"/>
                    <a:pt x="2005" y="36903"/>
                  </a:cubicBezTo>
                  <a:cubicBezTo>
                    <a:pt x="2005" y="36903"/>
                    <a:pt x="0" y="46425"/>
                    <a:pt x="2692" y="56559"/>
                  </a:cubicBezTo>
                  <a:cubicBezTo>
                    <a:pt x="4640" y="63816"/>
                    <a:pt x="14923" y="75974"/>
                    <a:pt x="20714" y="82377"/>
                  </a:cubicBezTo>
                  <a:lnTo>
                    <a:pt x="54290" y="82377"/>
                  </a:lnTo>
                  <a:cubicBezTo>
                    <a:pt x="50114" y="71408"/>
                    <a:pt x="36880" y="48040"/>
                    <a:pt x="36101" y="45181"/>
                  </a:cubicBezTo>
                  <a:cubicBezTo>
                    <a:pt x="35730" y="43492"/>
                    <a:pt x="35266" y="42008"/>
                    <a:pt x="34876" y="40931"/>
                  </a:cubicBezTo>
                  <a:cubicBezTo>
                    <a:pt x="34560" y="39929"/>
                    <a:pt x="34338" y="39316"/>
                    <a:pt x="34338" y="39316"/>
                  </a:cubicBezTo>
                  <a:cubicBezTo>
                    <a:pt x="34950" y="38073"/>
                    <a:pt x="34634" y="37145"/>
                    <a:pt x="34096" y="36532"/>
                  </a:cubicBezTo>
                  <a:cubicBezTo>
                    <a:pt x="33632" y="35975"/>
                    <a:pt x="33020" y="35678"/>
                    <a:pt x="33020" y="35678"/>
                  </a:cubicBezTo>
                  <a:cubicBezTo>
                    <a:pt x="34634" y="29479"/>
                    <a:pt x="35414" y="22760"/>
                    <a:pt x="35878" y="17044"/>
                  </a:cubicBezTo>
                  <a:cubicBezTo>
                    <a:pt x="36416" y="9229"/>
                    <a:pt x="36268" y="3197"/>
                    <a:pt x="36732" y="3030"/>
                  </a:cubicBezTo>
                  <a:cubicBezTo>
                    <a:pt x="36732" y="3030"/>
                    <a:pt x="19173" y="413"/>
                    <a:pt x="19712" y="23"/>
                  </a:cubicBezTo>
                  <a:cubicBezTo>
                    <a:pt x="19733" y="8"/>
                    <a:pt x="19723" y="1"/>
                    <a:pt x="1968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2480378" y="3850901"/>
              <a:ext cx="5160" cy="64138"/>
            </a:xfrm>
            <a:custGeom>
              <a:rect b="b" l="l" r="r" t="t"/>
              <a:pathLst>
                <a:path extrusionOk="0" h="3008" w="242">
                  <a:moveTo>
                    <a:pt x="0" y="1"/>
                  </a:moveTo>
                  <a:lnTo>
                    <a:pt x="0" y="1"/>
                  </a:lnTo>
                  <a:cubicBezTo>
                    <a:pt x="75" y="1003"/>
                    <a:pt x="167" y="2005"/>
                    <a:pt x="242" y="3008"/>
                  </a:cubicBezTo>
                  <a:cubicBezTo>
                    <a:pt x="167" y="2005"/>
                    <a:pt x="75" y="1003"/>
                    <a:pt x="0" y="1"/>
                  </a:cubicBezTo>
                  <a:close/>
                </a:path>
              </a:pathLst>
            </a:custGeom>
            <a:solidFill>
              <a:srgbClr val="9AB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23"/>
            <p:cNvSpPr/>
            <p:nvPr/>
          </p:nvSpPr>
          <p:spPr>
            <a:xfrm>
              <a:off x="2480378" y="3628102"/>
              <a:ext cx="755520" cy="295253"/>
            </a:xfrm>
            <a:custGeom>
              <a:rect b="b" l="l" r="r" t="t"/>
              <a:pathLst>
                <a:path extrusionOk="0" h="13847" w="35433">
                  <a:moveTo>
                    <a:pt x="14088" y="0"/>
                  </a:moveTo>
                  <a:cubicBezTo>
                    <a:pt x="9912" y="3323"/>
                    <a:pt x="5810" y="6200"/>
                    <a:pt x="2098" y="8891"/>
                  </a:cubicBezTo>
                  <a:cubicBezTo>
                    <a:pt x="1392" y="9448"/>
                    <a:pt x="706" y="9912"/>
                    <a:pt x="0" y="10450"/>
                  </a:cubicBezTo>
                  <a:cubicBezTo>
                    <a:pt x="75" y="11452"/>
                    <a:pt x="167" y="12454"/>
                    <a:pt x="242" y="13457"/>
                  </a:cubicBezTo>
                  <a:lnTo>
                    <a:pt x="242" y="13847"/>
                  </a:lnTo>
                  <a:lnTo>
                    <a:pt x="14311" y="3638"/>
                  </a:lnTo>
                  <a:cubicBezTo>
                    <a:pt x="14311" y="3638"/>
                    <a:pt x="24445" y="5810"/>
                    <a:pt x="33335" y="5810"/>
                  </a:cubicBezTo>
                  <a:cubicBezTo>
                    <a:pt x="33948" y="5810"/>
                    <a:pt x="34505" y="5810"/>
                    <a:pt x="35117" y="5736"/>
                  </a:cubicBezTo>
                  <a:cubicBezTo>
                    <a:pt x="35266" y="3879"/>
                    <a:pt x="35340" y="2023"/>
                    <a:pt x="35433" y="390"/>
                  </a:cubicBezTo>
                  <a:lnTo>
                    <a:pt x="35433" y="390"/>
                  </a:lnTo>
                  <a:cubicBezTo>
                    <a:pt x="32259" y="1170"/>
                    <a:pt x="29085" y="1467"/>
                    <a:pt x="26059" y="1467"/>
                  </a:cubicBezTo>
                  <a:cubicBezTo>
                    <a:pt x="24667" y="1467"/>
                    <a:pt x="23275" y="1392"/>
                    <a:pt x="21976" y="1318"/>
                  </a:cubicBezTo>
                  <a:cubicBezTo>
                    <a:pt x="19192" y="1003"/>
                    <a:pt x="16482" y="539"/>
                    <a:pt x="14088" y="0"/>
                  </a:cubicBez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23"/>
            <p:cNvSpPr/>
            <p:nvPr/>
          </p:nvSpPr>
          <p:spPr>
            <a:xfrm>
              <a:off x="2653709" y="4225303"/>
              <a:ext cx="554086" cy="176124"/>
            </a:xfrm>
            <a:custGeom>
              <a:rect b="b" l="l" r="r" t="t"/>
              <a:pathLst>
                <a:path extrusionOk="0" h="8260" w="25986">
                  <a:moveTo>
                    <a:pt x="25448" y="0"/>
                  </a:moveTo>
                  <a:cubicBezTo>
                    <a:pt x="25448" y="0"/>
                    <a:pt x="15462" y="7889"/>
                    <a:pt x="1" y="8186"/>
                  </a:cubicBezTo>
                  <a:cubicBezTo>
                    <a:pt x="1" y="8186"/>
                    <a:pt x="762" y="8260"/>
                    <a:pt x="2080" y="8260"/>
                  </a:cubicBezTo>
                  <a:cubicBezTo>
                    <a:pt x="6330" y="8260"/>
                    <a:pt x="16464" y="7573"/>
                    <a:pt x="25986" y="1615"/>
                  </a:cubicBezTo>
                  <a:cubicBezTo>
                    <a:pt x="25670" y="613"/>
                    <a:pt x="25448" y="0"/>
                    <a:pt x="25448" y="0"/>
                  </a:cubicBez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23"/>
            <p:cNvSpPr/>
            <p:nvPr/>
          </p:nvSpPr>
          <p:spPr>
            <a:xfrm>
              <a:off x="2818361" y="4147732"/>
              <a:ext cx="372824" cy="34457"/>
            </a:xfrm>
            <a:custGeom>
              <a:rect b="b" l="l" r="r" t="t"/>
              <a:pathLst>
                <a:path extrusionOk="0" h="1616" w="17485">
                  <a:moveTo>
                    <a:pt x="16408" y="0"/>
                  </a:moveTo>
                  <a:cubicBezTo>
                    <a:pt x="16408" y="0"/>
                    <a:pt x="13308" y="761"/>
                    <a:pt x="8445" y="761"/>
                  </a:cubicBezTo>
                  <a:cubicBezTo>
                    <a:pt x="6032" y="761"/>
                    <a:pt x="3174" y="613"/>
                    <a:pt x="0" y="0"/>
                  </a:cubicBezTo>
                  <a:lnTo>
                    <a:pt x="0" y="0"/>
                  </a:lnTo>
                  <a:cubicBezTo>
                    <a:pt x="316" y="75"/>
                    <a:pt x="5346" y="1615"/>
                    <a:pt x="11062" y="1615"/>
                  </a:cubicBezTo>
                  <a:cubicBezTo>
                    <a:pt x="13160" y="1615"/>
                    <a:pt x="15405" y="1467"/>
                    <a:pt x="17484" y="854"/>
                  </a:cubicBezTo>
                  <a:cubicBezTo>
                    <a:pt x="17020" y="297"/>
                    <a:pt x="16408" y="0"/>
                    <a:pt x="16408" y="0"/>
                  </a:cubicBez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23"/>
            <p:cNvSpPr/>
            <p:nvPr/>
          </p:nvSpPr>
          <p:spPr>
            <a:xfrm>
              <a:off x="2470484" y="2333571"/>
              <a:ext cx="1353915" cy="1326025"/>
            </a:xfrm>
            <a:custGeom>
              <a:rect b="b" l="l" r="r" t="t"/>
              <a:pathLst>
                <a:path extrusionOk="0" h="62189" w="63497">
                  <a:moveTo>
                    <a:pt x="40073" y="0"/>
                  </a:moveTo>
                  <a:lnTo>
                    <a:pt x="13772" y="6033"/>
                  </a:lnTo>
                  <a:lnTo>
                    <a:pt x="0" y="38217"/>
                  </a:lnTo>
                  <a:cubicBezTo>
                    <a:pt x="0" y="38217"/>
                    <a:pt x="2562" y="57390"/>
                    <a:pt x="10914" y="59784"/>
                  </a:cubicBezTo>
                  <a:cubicBezTo>
                    <a:pt x="14162" y="60712"/>
                    <a:pt x="18097" y="61640"/>
                    <a:pt x="22440" y="62030"/>
                  </a:cubicBezTo>
                  <a:cubicBezTo>
                    <a:pt x="23712" y="62131"/>
                    <a:pt x="25020" y="62189"/>
                    <a:pt x="26356" y="62189"/>
                  </a:cubicBezTo>
                  <a:cubicBezTo>
                    <a:pt x="32152" y="62189"/>
                    <a:pt x="38466" y="61099"/>
                    <a:pt x="44620" y="57705"/>
                  </a:cubicBezTo>
                  <a:cubicBezTo>
                    <a:pt x="53529" y="52750"/>
                    <a:pt x="61250" y="43469"/>
                    <a:pt x="63032" y="32333"/>
                  </a:cubicBezTo>
                  <a:cubicBezTo>
                    <a:pt x="63348" y="30477"/>
                    <a:pt x="63496" y="28621"/>
                    <a:pt x="63422" y="26765"/>
                  </a:cubicBezTo>
                  <a:cubicBezTo>
                    <a:pt x="63422" y="24129"/>
                    <a:pt x="63032" y="21512"/>
                    <a:pt x="62253" y="18802"/>
                  </a:cubicBezTo>
                  <a:cubicBezTo>
                    <a:pt x="58466" y="5494"/>
                    <a:pt x="47256" y="1559"/>
                    <a:pt x="42393" y="464"/>
                  </a:cubicBezTo>
                  <a:cubicBezTo>
                    <a:pt x="41075" y="167"/>
                    <a:pt x="40221" y="0"/>
                    <a:pt x="40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23"/>
            <p:cNvSpPr/>
            <p:nvPr/>
          </p:nvSpPr>
          <p:spPr>
            <a:xfrm>
              <a:off x="2594261" y="2822154"/>
              <a:ext cx="1230138" cy="349625"/>
            </a:xfrm>
            <a:custGeom>
              <a:rect b="b" l="l" r="r" t="t"/>
              <a:pathLst>
                <a:path extrusionOk="0" h="16397" w="57692">
                  <a:moveTo>
                    <a:pt x="39609" y="1"/>
                  </a:moveTo>
                  <a:cubicBezTo>
                    <a:pt x="32814" y="1"/>
                    <a:pt x="24971" y="1569"/>
                    <a:pt x="16394" y="6022"/>
                  </a:cubicBezTo>
                  <a:cubicBezTo>
                    <a:pt x="0" y="14545"/>
                    <a:pt x="959" y="16396"/>
                    <a:pt x="4889" y="16396"/>
                  </a:cubicBezTo>
                  <a:cubicBezTo>
                    <a:pt x="7908" y="16396"/>
                    <a:pt x="12682" y="15303"/>
                    <a:pt x="12682" y="15303"/>
                  </a:cubicBezTo>
                  <a:cubicBezTo>
                    <a:pt x="12682" y="15303"/>
                    <a:pt x="25460" y="5444"/>
                    <a:pt x="41091" y="5444"/>
                  </a:cubicBezTo>
                  <a:cubicBezTo>
                    <a:pt x="46277" y="5444"/>
                    <a:pt x="51776" y="6529"/>
                    <a:pt x="57227" y="9419"/>
                  </a:cubicBezTo>
                  <a:cubicBezTo>
                    <a:pt x="57543" y="7563"/>
                    <a:pt x="57691" y="5707"/>
                    <a:pt x="57617" y="3851"/>
                  </a:cubicBezTo>
                  <a:cubicBezTo>
                    <a:pt x="53109" y="1843"/>
                    <a:pt x="46974" y="1"/>
                    <a:pt x="39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23"/>
            <p:cNvSpPr/>
            <p:nvPr/>
          </p:nvSpPr>
          <p:spPr>
            <a:xfrm>
              <a:off x="2780748" y="2455855"/>
              <a:ext cx="641168" cy="1200371"/>
            </a:xfrm>
            <a:custGeom>
              <a:rect b="b" l="l" r="r" t="t"/>
              <a:pathLst>
                <a:path extrusionOk="0" h="56296" w="30070">
                  <a:moveTo>
                    <a:pt x="28844" y="1"/>
                  </a:moveTo>
                  <a:cubicBezTo>
                    <a:pt x="28454" y="75"/>
                    <a:pt x="27990" y="149"/>
                    <a:pt x="27526" y="223"/>
                  </a:cubicBezTo>
                  <a:cubicBezTo>
                    <a:pt x="27526" y="539"/>
                    <a:pt x="27601" y="929"/>
                    <a:pt x="27601" y="1318"/>
                  </a:cubicBezTo>
                  <a:cubicBezTo>
                    <a:pt x="27916" y="5495"/>
                    <a:pt x="27916" y="11211"/>
                    <a:pt x="26747" y="17318"/>
                  </a:cubicBezTo>
                  <a:cubicBezTo>
                    <a:pt x="27675" y="17243"/>
                    <a:pt x="28529" y="17243"/>
                    <a:pt x="29457" y="17169"/>
                  </a:cubicBezTo>
                  <a:cubicBezTo>
                    <a:pt x="30069" y="10747"/>
                    <a:pt x="29605" y="4789"/>
                    <a:pt x="28844" y="1"/>
                  </a:cubicBezTo>
                  <a:close/>
                  <a:moveTo>
                    <a:pt x="28677" y="22812"/>
                  </a:moveTo>
                  <a:lnTo>
                    <a:pt x="28677" y="22812"/>
                  </a:lnTo>
                  <a:cubicBezTo>
                    <a:pt x="27526" y="22886"/>
                    <a:pt x="26357" y="23034"/>
                    <a:pt x="25280" y="23276"/>
                  </a:cubicBezTo>
                  <a:cubicBezTo>
                    <a:pt x="23963" y="27210"/>
                    <a:pt x="22107" y="31312"/>
                    <a:pt x="19490" y="35099"/>
                  </a:cubicBezTo>
                  <a:cubicBezTo>
                    <a:pt x="19100" y="35730"/>
                    <a:pt x="18636" y="36342"/>
                    <a:pt x="18172" y="36955"/>
                  </a:cubicBezTo>
                  <a:cubicBezTo>
                    <a:pt x="17318" y="38124"/>
                    <a:pt x="16390" y="39275"/>
                    <a:pt x="15462" y="40370"/>
                  </a:cubicBezTo>
                  <a:cubicBezTo>
                    <a:pt x="15072" y="40834"/>
                    <a:pt x="14682" y="41298"/>
                    <a:pt x="14293" y="41688"/>
                  </a:cubicBezTo>
                  <a:cubicBezTo>
                    <a:pt x="13921" y="42152"/>
                    <a:pt x="13532" y="42616"/>
                    <a:pt x="13142" y="42987"/>
                  </a:cubicBezTo>
                  <a:cubicBezTo>
                    <a:pt x="12900" y="43303"/>
                    <a:pt x="12604" y="43618"/>
                    <a:pt x="12288" y="43915"/>
                  </a:cubicBezTo>
                  <a:cubicBezTo>
                    <a:pt x="8353" y="48091"/>
                    <a:pt x="4177" y="51729"/>
                    <a:pt x="1" y="54977"/>
                  </a:cubicBezTo>
                  <a:cubicBezTo>
                    <a:pt x="2395" y="55516"/>
                    <a:pt x="5105" y="55980"/>
                    <a:pt x="7889" y="56295"/>
                  </a:cubicBezTo>
                  <a:cubicBezTo>
                    <a:pt x="20789" y="46161"/>
                    <a:pt x="26524" y="34022"/>
                    <a:pt x="28677" y="22812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23"/>
            <p:cNvSpPr/>
            <p:nvPr/>
          </p:nvSpPr>
          <p:spPr>
            <a:xfrm>
              <a:off x="3319781" y="2821941"/>
              <a:ext cx="89064" cy="130217"/>
            </a:xfrm>
            <a:custGeom>
              <a:rect b="b" l="l" r="r" t="t"/>
              <a:pathLst>
                <a:path extrusionOk="0" h="6107" w="4177">
                  <a:moveTo>
                    <a:pt x="4177" y="0"/>
                  </a:moveTo>
                  <a:lnTo>
                    <a:pt x="4177" y="0"/>
                  </a:lnTo>
                  <a:cubicBezTo>
                    <a:pt x="3249" y="74"/>
                    <a:pt x="2395" y="74"/>
                    <a:pt x="1467" y="149"/>
                  </a:cubicBezTo>
                  <a:cubicBezTo>
                    <a:pt x="1077" y="2079"/>
                    <a:pt x="613" y="4102"/>
                    <a:pt x="0" y="6107"/>
                  </a:cubicBezTo>
                  <a:cubicBezTo>
                    <a:pt x="1077" y="5865"/>
                    <a:pt x="2246" y="5717"/>
                    <a:pt x="3397" y="5643"/>
                  </a:cubicBezTo>
                  <a:cubicBezTo>
                    <a:pt x="3713" y="3712"/>
                    <a:pt x="4028" y="1856"/>
                    <a:pt x="4177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23"/>
            <p:cNvSpPr/>
            <p:nvPr/>
          </p:nvSpPr>
          <p:spPr>
            <a:xfrm>
              <a:off x="237997" y="1599821"/>
              <a:ext cx="3144344" cy="3034320"/>
            </a:xfrm>
            <a:custGeom>
              <a:rect b="b" l="l" r="r" t="t"/>
              <a:pathLst>
                <a:path extrusionOk="0" h="142306" w="147466">
                  <a:moveTo>
                    <a:pt x="104553" y="1"/>
                  </a:moveTo>
                  <a:cubicBezTo>
                    <a:pt x="95885" y="855"/>
                    <a:pt x="85602" y="1560"/>
                    <a:pt x="73148" y="1783"/>
                  </a:cubicBezTo>
                  <a:cubicBezTo>
                    <a:pt x="53659" y="2098"/>
                    <a:pt x="39201" y="12919"/>
                    <a:pt x="28528" y="27693"/>
                  </a:cubicBezTo>
                  <a:cubicBezTo>
                    <a:pt x="27749" y="28770"/>
                    <a:pt x="26988" y="29865"/>
                    <a:pt x="26282" y="31016"/>
                  </a:cubicBezTo>
                  <a:cubicBezTo>
                    <a:pt x="25429" y="32259"/>
                    <a:pt x="24593" y="33577"/>
                    <a:pt x="23814" y="34876"/>
                  </a:cubicBezTo>
                  <a:cubicBezTo>
                    <a:pt x="23109" y="36046"/>
                    <a:pt x="22422" y="37196"/>
                    <a:pt x="21809" y="38440"/>
                  </a:cubicBezTo>
                  <a:lnTo>
                    <a:pt x="21717" y="38440"/>
                  </a:lnTo>
                  <a:cubicBezTo>
                    <a:pt x="3861" y="70847"/>
                    <a:pt x="1" y="112831"/>
                    <a:pt x="1" y="112831"/>
                  </a:cubicBezTo>
                  <a:lnTo>
                    <a:pt x="43228" y="128775"/>
                  </a:lnTo>
                  <a:lnTo>
                    <a:pt x="79960" y="142305"/>
                  </a:lnTo>
                  <a:cubicBezTo>
                    <a:pt x="79960" y="142305"/>
                    <a:pt x="87848" y="123281"/>
                    <a:pt x="95959" y="113611"/>
                  </a:cubicBezTo>
                  <a:cubicBezTo>
                    <a:pt x="96665" y="112831"/>
                    <a:pt x="97277" y="112144"/>
                    <a:pt x="97908" y="111532"/>
                  </a:cubicBezTo>
                  <a:cubicBezTo>
                    <a:pt x="100302" y="109119"/>
                    <a:pt x="103551" y="106650"/>
                    <a:pt x="107263" y="104015"/>
                  </a:cubicBezTo>
                  <a:cubicBezTo>
                    <a:pt x="114613" y="98688"/>
                    <a:pt x="123652" y="92507"/>
                    <a:pt x="131540" y="84062"/>
                  </a:cubicBezTo>
                  <a:cubicBezTo>
                    <a:pt x="132616" y="82986"/>
                    <a:pt x="133712" y="81742"/>
                    <a:pt x="134714" y="80517"/>
                  </a:cubicBezTo>
                  <a:cubicBezTo>
                    <a:pt x="135642" y="79422"/>
                    <a:pt x="136570" y="78271"/>
                    <a:pt x="137424" y="77102"/>
                  </a:cubicBezTo>
                  <a:cubicBezTo>
                    <a:pt x="137888" y="76489"/>
                    <a:pt x="138352" y="75877"/>
                    <a:pt x="138742" y="75246"/>
                  </a:cubicBezTo>
                  <a:cubicBezTo>
                    <a:pt x="146927" y="63423"/>
                    <a:pt x="147465" y="49576"/>
                    <a:pt x="146853" y="41465"/>
                  </a:cubicBezTo>
                  <a:cubicBezTo>
                    <a:pt x="146537" y="37122"/>
                    <a:pt x="145850" y="34412"/>
                    <a:pt x="145850" y="34412"/>
                  </a:cubicBezTo>
                  <a:lnTo>
                    <a:pt x="107096" y="1783"/>
                  </a:lnTo>
                  <a:cubicBezTo>
                    <a:pt x="107096" y="1783"/>
                    <a:pt x="106168" y="1096"/>
                    <a:pt x="104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23"/>
            <p:cNvSpPr/>
            <p:nvPr/>
          </p:nvSpPr>
          <p:spPr>
            <a:xfrm>
              <a:off x="2363232" y="1528987"/>
              <a:ext cx="1001283" cy="1325812"/>
            </a:xfrm>
            <a:custGeom>
              <a:rect b="b" l="l" r="r" t="t"/>
              <a:pathLst>
                <a:path extrusionOk="0" h="62179" w="46959">
                  <a:moveTo>
                    <a:pt x="0" y="0"/>
                  </a:moveTo>
                  <a:lnTo>
                    <a:pt x="0" y="0"/>
                  </a:lnTo>
                  <a:cubicBezTo>
                    <a:pt x="1244" y="11378"/>
                    <a:pt x="3954" y="33725"/>
                    <a:pt x="6738" y="42226"/>
                  </a:cubicBezTo>
                  <a:cubicBezTo>
                    <a:pt x="10524" y="53752"/>
                    <a:pt x="17559" y="62179"/>
                    <a:pt x="17559" y="62179"/>
                  </a:cubicBezTo>
                  <a:cubicBezTo>
                    <a:pt x="17559" y="62179"/>
                    <a:pt x="31553" y="54142"/>
                    <a:pt x="46959" y="40834"/>
                  </a:cubicBezTo>
                  <a:cubicBezTo>
                    <a:pt x="46707" y="37443"/>
                    <a:pt x="46361" y="37100"/>
                    <a:pt x="46231" y="37100"/>
                  </a:cubicBezTo>
                  <a:cubicBezTo>
                    <a:pt x="46198" y="37100"/>
                    <a:pt x="46179" y="37122"/>
                    <a:pt x="46179" y="37122"/>
                  </a:cubicBezTo>
                  <a:lnTo>
                    <a:pt x="7425" y="4418"/>
                  </a:lnTo>
                  <a:cubicBezTo>
                    <a:pt x="7425" y="4418"/>
                    <a:pt x="4808" y="2395"/>
                    <a:pt x="0" y="0"/>
                  </a:cubicBezTo>
                  <a:close/>
                </a:path>
              </a:pathLst>
            </a:custGeom>
            <a:solidFill>
              <a:srgbClr val="0B5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23"/>
            <p:cNvSpPr/>
            <p:nvPr/>
          </p:nvSpPr>
          <p:spPr>
            <a:xfrm>
              <a:off x="745750" y="2261138"/>
              <a:ext cx="2364687" cy="1131116"/>
            </a:xfrm>
            <a:custGeom>
              <a:rect b="b" l="l" r="r" t="t"/>
              <a:pathLst>
                <a:path extrusionOk="0" h="53048" w="110901">
                  <a:moveTo>
                    <a:pt x="2469" y="1"/>
                  </a:moveTo>
                  <a:cubicBezTo>
                    <a:pt x="1616" y="1244"/>
                    <a:pt x="780" y="2562"/>
                    <a:pt x="1" y="3861"/>
                  </a:cubicBezTo>
                  <a:cubicBezTo>
                    <a:pt x="18413" y="8501"/>
                    <a:pt x="44769" y="17021"/>
                    <a:pt x="73390" y="32259"/>
                  </a:cubicBezTo>
                  <a:cubicBezTo>
                    <a:pt x="88313" y="40147"/>
                    <a:pt x="99449" y="47182"/>
                    <a:pt x="107727" y="53047"/>
                  </a:cubicBezTo>
                  <a:cubicBezTo>
                    <a:pt x="108803" y="51971"/>
                    <a:pt x="109899" y="50727"/>
                    <a:pt x="110901" y="49502"/>
                  </a:cubicBezTo>
                  <a:cubicBezTo>
                    <a:pt x="102697" y="43470"/>
                    <a:pt x="91412" y="36268"/>
                    <a:pt x="75858" y="27990"/>
                  </a:cubicBezTo>
                  <a:cubicBezTo>
                    <a:pt x="46867" y="12603"/>
                    <a:pt x="20176" y="4251"/>
                    <a:pt x="246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23"/>
            <p:cNvSpPr/>
            <p:nvPr/>
          </p:nvSpPr>
          <p:spPr>
            <a:xfrm>
              <a:off x="2089750" y="2221564"/>
              <a:ext cx="397366" cy="535877"/>
            </a:xfrm>
            <a:custGeom>
              <a:rect b="b" l="l" r="r" t="t"/>
              <a:pathLst>
                <a:path extrusionOk="0" h="25132" w="18636">
                  <a:moveTo>
                    <a:pt x="17318" y="1"/>
                  </a:moveTo>
                  <a:cubicBezTo>
                    <a:pt x="16167" y="3713"/>
                    <a:pt x="14460" y="7499"/>
                    <a:pt x="12140" y="11286"/>
                  </a:cubicBezTo>
                  <a:cubicBezTo>
                    <a:pt x="9114" y="16241"/>
                    <a:pt x="4938" y="20269"/>
                    <a:pt x="1" y="23350"/>
                  </a:cubicBezTo>
                  <a:cubicBezTo>
                    <a:pt x="1226" y="23981"/>
                    <a:pt x="2395" y="24594"/>
                    <a:pt x="3639" y="25132"/>
                  </a:cubicBezTo>
                  <a:cubicBezTo>
                    <a:pt x="9968" y="20733"/>
                    <a:pt x="14998" y="15313"/>
                    <a:pt x="17634" y="9058"/>
                  </a:cubicBezTo>
                  <a:cubicBezTo>
                    <a:pt x="18023" y="8130"/>
                    <a:pt x="18320" y="7276"/>
                    <a:pt x="18636" y="6423"/>
                  </a:cubicBezTo>
                  <a:cubicBezTo>
                    <a:pt x="18172" y="4567"/>
                    <a:pt x="17708" y="2395"/>
                    <a:pt x="17318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23"/>
            <p:cNvSpPr/>
            <p:nvPr/>
          </p:nvSpPr>
          <p:spPr>
            <a:xfrm>
              <a:off x="2459013" y="1946119"/>
              <a:ext cx="80748" cy="412398"/>
            </a:xfrm>
            <a:custGeom>
              <a:rect b="b" l="l" r="r" t="t"/>
              <a:pathLst>
                <a:path extrusionOk="0" h="19341" w="3787">
                  <a:moveTo>
                    <a:pt x="2246" y="0"/>
                  </a:moveTo>
                  <a:cubicBezTo>
                    <a:pt x="2097" y="4028"/>
                    <a:pt x="1392" y="8353"/>
                    <a:pt x="0" y="12919"/>
                  </a:cubicBezTo>
                  <a:cubicBezTo>
                    <a:pt x="390" y="15313"/>
                    <a:pt x="854" y="17485"/>
                    <a:pt x="1318" y="19341"/>
                  </a:cubicBezTo>
                  <a:cubicBezTo>
                    <a:pt x="2636" y="15703"/>
                    <a:pt x="3397" y="12380"/>
                    <a:pt x="3786" y="9355"/>
                  </a:cubicBezTo>
                  <a:cubicBezTo>
                    <a:pt x="3322" y="6961"/>
                    <a:pt x="2933" y="4566"/>
                    <a:pt x="2561" y="2320"/>
                  </a:cubicBezTo>
                  <a:cubicBezTo>
                    <a:pt x="2394" y="1467"/>
                    <a:pt x="2320" y="706"/>
                    <a:pt x="2246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23"/>
            <p:cNvSpPr/>
            <p:nvPr/>
          </p:nvSpPr>
          <p:spPr>
            <a:xfrm>
              <a:off x="1110258" y="2782367"/>
              <a:ext cx="953009" cy="245784"/>
            </a:xfrm>
            <a:custGeom>
              <a:rect b="b" l="l" r="r" t="t"/>
              <a:pathLst>
                <a:path extrusionOk="0" h="11527" w="44695">
                  <a:moveTo>
                    <a:pt x="40667" y="0"/>
                  </a:moveTo>
                  <a:cubicBezTo>
                    <a:pt x="34560" y="2933"/>
                    <a:pt x="27841" y="4715"/>
                    <a:pt x="21178" y="5494"/>
                  </a:cubicBezTo>
                  <a:cubicBezTo>
                    <a:pt x="18709" y="5791"/>
                    <a:pt x="16241" y="5865"/>
                    <a:pt x="13754" y="5865"/>
                  </a:cubicBezTo>
                  <a:lnTo>
                    <a:pt x="13605" y="5865"/>
                  </a:lnTo>
                  <a:cubicBezTo>
                    <a:pt x="8650" y="5865"/>
                    <a:pt x="4009" y="5253"/>
                    <a:pt x="0" y="4102"/>
                  </a:cubicBezTo>
                  <a:lnTo>
                    <a:pt x="0" y="4102"/>
                  </a:lnTo>
                  <a:cubicBezTo>
                    <a:pt x="1615" y="6422"/>
                    <a:pt x="3248" y="8816"/>
                    <a:pt x="4789" y="11359"/>
                  </a:cubicBezTo>
                  <a:cubicBezTo>
                    <a:pt x="6107" y="11433"/>
                    <a:pt x="7499" y="11526"/>
                    <a:pt x="8965" y="11526"/>
                  </a:cubicBezTo>
                  <a:cubicBezTo>
                    <a:pt x="20250" y="11526"/>
                    <a:pt x="33706" y="8111"/>
                    <a:pt x="44694" y="1930"/>
                  </a:cubicBezTo>
                  <a:cubicBezTo>
                    <a:pt x="43377" y="1225"/>
                    <a:pt x="41984" y="613"/>
                    <a:pt x="40667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23"/>
            <p:cNvSpPr/>
            <p:nvPr/>
          </p:nvSpPr>
          <p:spPr>
            <a:xfrm>
              <a:off x="1977359" y="2719423"/>
              <a:ext cx="189983" cy="104118"/>
            </a:xfrm>
            <a:custGeom>
              <a:rect b="b" l="l" r="r" t="t"/>
              <a:pathLst>
                <a:path extrusionOk="0" h="4883" w="8910">
                  <a:moveTo>
                    <a:pt x="5272" y="1"/>
                  </a:moveTo>
                  <a:cubicBezTo>
                    <a:pt x="3564" y="1096"/>
                    <a:pt x="1783" y="2098"/>
                    <a:pt x="1" y="2952"/>
                  </a:cubicBezTo>
                  <a:cubicBezTo>
                    <a:pt x="1318" y="3565"/>
                    <a:pt x="2711" y="4177"/>
                    <a:pt x="4028" y="4882"/>
                  </a:cubicBezTo>
                  <a:cubicBezTo>
                    <a:pt x="5736" y="3880"/>
                    <a:pt x="7351" y="2878"/>
                    <a:pt x="8910" y="1783"/>
                  </a:cubicBezTo>
                  <a:cubicBezTo>
                    <a:pt x="7666" y="1245"/>
                    <a:pt x="6497" y="632"/>
                    <a:pt x="5272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23"/>
            <p:cNvSpPr/>
            <p:nvPr/>
          </p:nvSpPr>
          <p:spPr>
            <a:xfrm>
              <a:off x="239575" y="3984273"/>
              <a:ext cx="1621" cy="6759"/>
            </a:xfrm>
            <a:custGeom>
              <a:rect b="b" l="l" r="r" t="t"/>
              <a:pathLst>
                <a:path extrusionOk="0" h="317" w="76">
                  <a:moveTo>
                    <a:pt x="75" y="1"/>
                  </a:moveTo>
                  <a:cubicBezTo>
                    <a:pt x="75" y="168"/>
                    <a:pt x="1" y="242"/>
                    <a:pt x="1" y="316"/>
                  </a:cubicBezTo>
                  <a:lnTo>
                    <a:pt x="1" y="316"/>
                  </a:lnTo>
                  <a:cubicBezTo>
                    <a:pt x="1" y="242"/>
                    <a:pt x="75" y="168"/>
                    <a:pt x="75" y="1"/>
                  </a:cubicBezTo>
                  <a:close/>
                </a:path>
              </a:pathLst>
            </a:custGeom>
            <a:solidFill>
              <a:srgbClr val="D38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23"/>
            <p:cNvSpPr/>
            <p:nvPr/>
          </p:nvSpPr>
          <p:spPr>
            <a:xfrm>
              <a:off x="237997" y="3991011"/>
              <a:ext cx="87081" cy="47912"/>
            </a:xfrm>
            <a:custGeom>
              <a:rect b="b" l="l" r="r" t="t"/>
              <a:pathLst>
                <a:path extrusionOk="0" h="2247" w="4084">
                  <a:moveTo>
                    <a:pt x="75" y="0"/>
                  </a:moveTo>
                  <a:lnTo>
                    <a:pt x="75" y="0"/>
                  </a:lnTo>
                  <a:cubicBezTo>
                    <a:pt x="75" y="464"/>
                    <a:pt x="1" y="687"/>
                    <a:pt x="1" y="687"/>
                  </a:cubicBezTo>
                  <a:lnTo>
                    <a:pt x="4084" y="2246"/>
                  </a:lnTo>
                  <a:lnTo>
                    <a:pt x="4084" y="2246"/>
                  </a:lnTo>
                  <a:lnTo>
                    <a:pt x="1" y="687"/>
                  </a:lnTo>
                  <a:cubicBezTo>
                    <a:pt x="1" y="687"/>
                    <a:pt x="75" y="464"/>
                    <a:pt x="75" y="0"/>
                  </a:cubicBezTo>
                  <a:close/>
                </a:path>
              </a:pathLst>
            </a:custGeom>
            <a:solidFill>
              <a:srgbClr val="7961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237997" y="3001605"/>
              <a:ext cx="1269627" cy="1344021"/>
            </a:xfrm>
            <a:custGeom>
              <a:rect b="b" l="l" r="r" t="t"/>
              <a:pathLst>
                <a:path extrusionOk="0" h="63033" w="59544">
                  <a:moveTo>
                    <a:pt x="149" y="46087"/>
                  </a:moveTo>
                  <a:cubicBezTo>
                    <a:pt x="149" y="46254"/>
                    <a:pt x="75" y="46328"/>
                    <a:pt x="75" y="46402"/>
                  </a:cubicBezTo>
                  <a:cubicBezTo>
                    <a:pt x="75" y="46866"/>
                    <a:pt x="1" y="47089"/>
                    <a:pt x="1" y="47089"/>
                  </a:cubicBezTo>
                  <a:lnTo>
                    <a:pt x="4084" y="48648"/>
                  </a:lnTo>
                  <a:cubicBezTo>
                    <a:pt x="2543" y="47720"/>
                    <a:pt x="1226" y="46866"/>
                    <a:pt x="149" y="46087"/>
                  </a:cubicBezTo>
                  <a:close/>
                  <a:moveTo>
                    <a:pt x="39052" y="1"/>
                  </a:moveTo>
                  <a:lnTo>
                    <a:pt x="39052" y="1"/>
                  </a:lnTo>
                  <a:cubicBezTo>
                    <a:pt x="39201" y="75"/>
                    <a:pt x="39275" y="223"/>
                    <a:pt x="39349" y="390"/>
                  </a:cubicBezTo>
                  <a:cubicBezTo>
                    <a:pt x="39590" y="687"/>
                    <a:pt x="39813" y="1003"/>
                    <a:pt x="39980" y="1319"/>
                  </a:cubicBezTo>
                  <a:cubicBezTo>
                    <a:pt x="44305" y="7741"/>
                    <a:pt x="46476" y="13847"/>
                    <a:pt x="47479" y="19174"/>
                  </a:cubicBezTo>
                  <a:lnTo>
                    <a:pt x="47479" y="19248"/>
                  </a:lnTo>
                  <a:cubicBezTo>
                    <a:pt x="47869" y="21104"/>
                    <a:pt x="48017" y="22812"/>
                    <a:pt x="48091" y="24519"/>
                  </a:cubicBezTo>
                  <a:cubicBezTo>
                    <a:pt x="48166" y="25132"/>
                    <a:pt x="48166" y="25744"/>
                    <a:pt x="48166" y="26301"/>
                  </a:cubicBezTo>
                  <a:cubicBezTo>
                    <a:pt x="48166" y="28621"/>
                    <a:pt x="48017" y="30700"/>
                    <a:pt x="47794" y="32556"/>
                  </a:cubicBezTo>
                  <a:cubicBezTo>
                    <a:pt x="47701" y="32946"/>
                    <a:pt x="47627" y="33336"/>
                    <a:pt x="47553" y="33800"/>
                  </a:cubicBezTo>
                  <a:cubicBezTo>
                    <a:pt x="47479" y="34097"/>
                    <a:pt x="47479" y="34486"/>
                    <a:pt x="47405" y="34802"/>
                  </a:cubicBezTo>
                  <a:cubicBezTo>
                    <a:pt x="47943" y="34653"/>
                    <a:pt x="48407" y="34561"/>
                    <a:pt x="48871" y="34561"/>
                  </a:cubicBezTo>
                  <a:cubicBezTo>
                    <a:pt x="50022" y="34561"/>
                    <a:pt x="50801" y="35192"/>
                    <a:pt x="50578" y="35730"/>
                  </a:cubicBezTo>
                  <a:cubicBezTo>
                    <a:pt x="50263" y="36807"/>
                    <a:pt x="49409" y="39665"/>
                    <a:pt x="48091" y="41614"/>
                  </a:cubicBezTo>
                  <a:cubicBezTo>
                    <a:pt x="46773" y="43544"/>
                    <a:pt x="42597" y="44546"/>
                    <a:pt x="42597" y="44546"/>
                  </a:cubicBezTo>
                  <a:cubicBezTo>
                    <a:pt x="42597" y="44546"/>
                    <a:pt x="42449" y="45159"/>
                    <a:pt x="42300" y="45864"/>
                  </a:cubicBezTo>
                  <a:cubicBezTo>
                    <a:pt x="42226" y="46254"/>
                    <a:pt x="42226" y="46551"/>
                    <a:pt x="42133" y="46941"/>
                  </a:cubicBezTo>
                  <a:cubicBezTo>
                    <a:pt x="42059" y="48110"/>
                    <a:pt x="40834" y="49799"/>
                    <a:pt x="37345" y="51822"/>
                  </a:cubicBezTo>
                  <a:cubicBezTo>
                    <a:pt x="36027" y="52583"/>
                    <a:pt x="33781" y="52824"/>
                    <a:pt x="31461" y="52824"/>
                  </a:cubicBezTo>
                  <a:cubicBezTo>
                    <a:pt x="27600" y="52824"/>
                    <a:pt x="23740" y="52193"/>
                    <a:pt x="23740" y="52193"/>
                  </a:cubicBezTo>
                  <a:cubicBezTo>
                    <a:pt x="23573" y="52286"/>
                    <a:pt x="22106" y="53752"/>
                    <a:pt x="18468" y="53752"/>
                  </a:cubicBezTo>
                  <a:lnTo>
                    <a:pt x="18004" y="53752"/>
                  </a:lnTo>
                  <a:lnTo>
                    <a:pt x="43228" y="63033"/>
                  </a:lnTo>
                  <a:cubicBezTo>
                    <a:pt x="50486" y="53827"/>
                    <a:pt x="59543" y="38050"/>
                    <a:pt x="54662" y="21104"/>
                  </a:cubicBezTo>
                  <a:cubicBezTo>
                    <a:pt x="52657" y="13921"/>
                    <a:pt x="49409" y="7109"/>
                    <a:pt x="45697" y="1077"/>
                  </a:cubicBezTo>
                  <a:cubicBezTo>
                    <a:pt x="43303" y="855"/>
                    <a:pt x="41131" y="539"/>
                    <a:pt x="39052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23"/>
            <p:cNvSpPr/>
            <p:nvPr/>
          </p:nvSpPr>
          <p:spPr>
            <a:xfrm>
              <a:off x="750505" y="2713090"/>
              <a:ext cx="461867" cy="311500"/>
            </a:xfrm>
            <a:custGeom>
              <a:rect b="b" l="l" r="r" t="t"/>
              <a:pathLst>
                <a:path extrusionOk="0" h="14609" w="21661">
                  <a:moveTo>
                    <a:pt x="1" y="1"/>
                  </a:moveTo>
                  <a:cubicBezTo>
                    <a:pt x="1782" y="1003"/>
                    <a:pt x="3639" y="2247"/>
                    <a:pt x="5420" y="3639"/>
                  </a:cubicBezTo>
                  <a:cubicBezTo>
                    <a:pt x="8056" y="5643"/>
                    <a:pt x="10599" y="8112"/>
                    <a:pt x="13160" y="11063"/>
                  </a:cubicBezTo>
                  <a:lnTo>
                    <a:pt x="14478" y="12752"/>
                  </a:lnTo>
                  <a:lnTo>
                    <a:pt x="14942" y="13383"/>
                  </a:lnTo>
                  <a:cubicBezTo>
                    <a:pt x="15016" y="13383"/>
                    <a:pt x="15016" y="13457"/>
                    <a:pt x="15016" y="13532"/>
                  </a:cubicBezTo>
                  <a:cubicBezTo>
                    <a:pt x="17095" y="14070"/>
                    <a:pt x="19267" y="14386"/>
                    <a:pt x="21661" y="14608"/>
                  </a:cubicBezTo>
                  <a:cubicBezTo>
                    <a:pt x="20120" y="12065"/>
                    <a:pt x="18487" y="9671"/>
                    <a:pt x="16872" y="7351"/>
                  </a:cubicBezTo>
                  <a:cubicBezTo>
                    <a:pt x="11991" y="5959"/>
                    <a:pt x="8056" y="3787"/>
                    <a:pt x="5662" y="929"/>
                  </a:cubicBezTo>
                  <a:cubicBezTo>
                    <a:pt x="3806" y="613"/>
                    <a:pt x="1950" y="298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23"/>
            <p:cNvSpPr/>
            <p:nvPr/>
          </p:nvSpPr>
          <p:spPr>
            <a:xfrm>
              <a:off x="2470484" y="1619608"/>
              <a:ext cx="911857" cy="1063822"/>
            </a:xfrm>
            <a:custGeom>
              <a:rect b="b" l="l" r="r" t="t"/>
              <a:pathLst>
                <a:path extrusionOk="0" h="49892" w="42765">
                  <a:moveTo>
                    <a:pt x="0" y="1"/>
                  </a:moveTo>
                  <a:cubicBezTo>
                    <a:pt x="0" y="1"/>
                    <a:pt x="75" y="1634"/>
                    <a:pt x="390" y="4344"/>
                  </a:cubicBezTo>
                  <a:cubicBezTo>
                    <a:pt x="390" y="4957"/>
                    <a:pt x="464" y="5736"/>
                    <a:pt x="539" y="6497"/>
                  </a:cubicBezTo>
                  <a:cubicBezTo>
                    <a:pt x="1003" y="10840"/>
                    <a:pt x="1856" y="17021"/>
                    <a:pt x="3026" y="23517"/>
                  </a:cubicBezTo>
                  <a:cubicBezTo>
                    <a:pt x="3100" y="23907"/>
                    <a:pt x="3174" y="24297"/>
                    <a:pt x="3248" y="24668"/>
                  </a:cubicBezTo>
                  <a:cubicBezTo>
                    <a:pt x="4807" y="33262"/>
                    <a:pt x="10598" y="44398"/>
                    <a:pt x="13772" y="49892"/>
                  </a:cubicBezTo>
                  <a:cubicBezTo>
                    <a:pt x="13772" y="49892"/>
                    <a:pt x="18951" y="47034"/>
                    <a:pt x="24760" y="43470"/>
                  </a:cubicBezTo>
                  <a:cubicBezTo>
                    <a:pt x="25057" y="43321"/>
                    <a:pt x="25373" y="43080"/>
                    <a:pt x="25595" y="42932"/>
                  </a:cubicBezTo>
                  <a:cubicBezTo>
                    <a:pt x="27229" y="41929"/>
                    <a:pt x="28936" y="40909"/>
                    <a:pt x="30477" y="39832"/>
                  </a:cubicBezTo>
                  <a:cubicBezTo>
                    <a:pt x="35340" y="36658"/>
                    <a:pt x="39516" y="33651"/>
                    <a:pt x="40444" y="31870"/>
                  </a:cubicBezTo>
                  <a:cubicBezTo>
                    <a:pt x="42764" y="27545"/>
                    <a:pt x="36361" y="20195"/>
                    <a:pt x="29233" y="13773"/>
                  </a:cubicBezTo>
                  <a:cubicBezTo>
                    <a:pt x="28769" y="13309"/>
                    <a:pt x="28305" y="12919"/>
                    <a:pt x="27841" y="12455"/>
                  </a:cubicBezTo>
                  <a:cubicBezTo>
                    <a:pt x="27451" y="12140"/>
                    <a:pt x="27080" y="11843"/>
                    <a:pt x="26765" y="11527"/>
                  </a:cubicBezTo>
                  <a:cubicBezTo>
                    <a:pt x="22273" y="7741"/>
                    <a:pt x="17948" y="4567"/>
                    <a:pt x="15628" y="2859"/>
                  </a:cubicBezTo>
                  <a:cubicBezTo>
                    <a:pt x="15164" y="2488"/>
                    <a:pt x="14700" y="2172"/>
                    <a:pt x="14236" y="1857"/>
                  </a:cubicBezTo>
                  <a:lnTo>
                    <a:pt x="14162" y="1857"/>
                  </a:lnTo>
                  <a:cubicBezTo>
                    <a:pt x="13921" y="1708"/>
                    <a:pt x="13772" y="1560"/>
                    <a:pt x="13772" y="1560"/>
                  </a:cubicBezTo>
                  <a:cubicBezTo>
                    <a:pt x="13772" y="1560"/>
                    <a:pt x="11990" y="1393"/>
                    <a:pt x="9745" y="1170"/>
                  </a:cubicBezTo>
                  <a:lnTo>
                    <a:pt x="9132" y="1096"/>
                  </a:lnTo>
                  <a:cubicBezTo>
                    <a:pt x="9058" y="1003"/>
                    <a:pt x="8891" y="1003"/>
                    <a:pt x="8817" y="1003"/>
                  </a:cubicBezTo>
                  <a:lnTo>
                    <a:pt x="8204" y="929"/>
                  </a:lnTo>
                  <a:cubicBezTo>
                    <a:pt x="7666" y="929"/>
                    <a:pt x="7128" y="855"/>
                    <a:pt x="6571" y="780"/>
                  </a:cubicBezTo>
                  <a:lnTo>
                    <a:pt x="5958" y="706"/>
                  </a:lnTo>
                  <a:cubicBezTo>
                    <a:pt x="2859" y="39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67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23"/>
            <p:cNvSpPr/>
            <p:nvPr/>
          </p:nvSpPr>
          <p:spPr>
            <a:xfrm>
              <a:off x="2475623" y="1690463"/>
              <a:ext cx="736927" cy="780062"/>
            </a:xfrm>
            <a:custGeom>
              <a:rect b="b" l="l" r="r" t="t"/>
              <a:pathLst>
                <a:path extrusionOk="0" h="36584" w="34561">
                  <a:moveTo>
                    <a:pt x="1" y="0"/>
                  </a:moveTo>
                  <a:lnTo>
                    <a:pt x="1" y="0"/>
                  </a:lnTo>
                  <a:cubicBezTo>
                    <a:pt x="75" y="167"/>
                    <a:pt x="75" y="390"/>
                    <a:pt x="75" y="706"/>
                  </a:cubicBezTo>
                  <a:cubicBezTo>
                    <a:pt x="149" y="854"/>
                    <a:pt x="149" y="1021"/>
                    <a:pt x="223" y="1170"/>
                  </a:cubicBezTo>
                  <a:cubicBezTo>
                    <a:pt x="3861" y="5661"/>
                    <a:pt x="8112" y="11601"/>
                    <a:pt x="10673" y="16946"/>
                  </a:cubicBezTo>
                  <a:cubicBezTo>
                    <a:pt x="12603" y="21048"/>
                    <a:pt x="14385" y="25057"/>
                    <a:pt x="17169" y="28621"/>
                  </a:cubicBezTo>
                  <a:cubicBezTo>
                    <a:pt x="19786" y="32017"/>
                    <a:pt x="22812" y="35581"/>
                    <a:pt x="27062" y="36435"/>
                  </a:cubicBezTo>
                  <a:cubicBezTo>
                    <a:pt x="27600" y="36583"/>
                    <a:pt x="28231" y="36583"/>
                    <a:pt x="28844" y="36583"/>
                  </a:cubicBezTo>
                  <a:cubicBezTo>
                    <a:pt x="29308" y="36583"/>
                    <a:pt x="29772" y="36583"/>
                    <a:pt x="30236" y="36509"/>
                  </a:cubicBezTo>
                  <a:cubicBezTo>
                    <a:pt x="31776" y="35507"/>
                    <a:pt x="33243" y="34579"/>
                    <a:pt x="34561" y="33576"/>
                  </a:cubicBezTo>
                  <a:cubicBezTo>
                    <a:pt x="33168" y="32407"/>
                    <a:pt x="31702" y="30792"/>
                    <a:pt x="30162" y="28621"/>
                  </a:cubicBezTo>
                  <a:cubicBezTo>
                    <a:pt x="29531" y="27693"/>
                    <a:pt x="28844" y="26690"/>
                    <a:pt x="28231" y="25614"/>
                  </a:cubicBezTo>
                  <a:cubicBezTo>
                    <a:pt x="17466" y="25521"/>
                    <a:pt x="12529" y="13846"/>
                    <a:pt x="7258" y="7128"/>
                  </a:cubicBezTo>
                  <a:cubicBezTo>
                    <a:pt x="7184" y="7053"/>
                    <a:pt x="7109" y="6960"/>
                    <a:pt x="7035" y="6812"/>
                  </a:cubicBezTo>
                  <a:cubicBezTo>
                    <a:pt x="6423" y="6125"/>
                    <a:pt x="5866" y="5420"/>
                    <a:pt x="5179" y="4807"/>
                  </a:cubicBezTo>
                  <a:cubicBezTo>
                    <a:pt x="3713" y="3415"/>
                    <a:pt x="1857" y="1634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23"/>
            <p:cNvSpPr/>
            <p:nvPr/>
          </p:nvSpPr>
          <p:spPr>
            <a:xfrm>
              <a:off x="2513620" y="1995588"/>
              <a:ext cx="26141" cy="150004"/>
            </a:xfrm>
            <a:custGeom>
              <a:rect b="b" l="l" r="r" t="t"/>
              <a:pathLst>
                <a:path extrusionOk="0" h="7035" w="1226">
                  <a:moveTo>
                    <a:pt x="0" y="0"/>
                  </a:moveTo>
                  <a:cubicBezTo>
                    <a:pt x="297" y="1857"/>
                    <a:pt x="613" y="3880"/>
                    <a:pt x="1003" y="5884"/>
                  </a:cubicBezTo>
                  <a:cubicBezTo>
                    <a:pt x="1077" y="6274"/>
                    <a:pt x="1151" y="6664"/>
                    <a:pt x="1225" y="7035"/>
                  </a:cubicBezTo>
                  <a:cubicBezTo>
                    <a:pt x="761" y="4641"/>
                    <a:pt x="372" y="224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23"/>
            <p:cNvSpPr/>
            <p:nvPr/>
          </p:nvSpPr>
          <p:spPr>
            <a:xfrm>
              <a:off x="2495410" y="1784644"/>
              <a:ext cx="64138" cy="360947"/>
            </a:xfrm>
            <a:custGeom>
              <a:rect b="b" l="l" r="r" t="t"/>
              <a:pathLst>
                <a:path extrusionOk="0" h="16928" w="3008">
                  <a:moveTo>
                    <a:pt x="1" y="1"/>
                  </a:moveTo>
                  <a:cubicBezTo>
                    <a:pt x="298" y="2005"/>
                    <a:pt x="539" y="4177"/>
                    <a:pt x="539" y="6423"/>
                  </a:cubicBezTo>
                  <a:lnTo>
                    <a:pt x="539" y="7573"/>
                  </a:lnTo>
                  <a:cubicBezTo>
                    <a:pt x="613" y="8279"/>
                    <a:pt x="687" y="9040"/>
                    <a:pt x="854" y="9893"/>
                  </a:cubicBezTo>
                  <a:cubicBezTo>
                    <a:pt x="1151" y="11750"/>
                    <a:pt x="1467" y="13773"/>
                    <a:pt x="1857" y="15777"/>
                  </a:cubicBezTo>
                  <a:cubicBezTo>
                    <a:pt x="1931" y="16167"/>
                    <a:pt x="2005" y="16557"/>
                    <a:pt x="2079" y="16928"/>
                  </a:cubicBezTo>
                  <a:cubicBezTo>
                    <a:pt x="3007" y="9429"/>
                    <a:pt x="1615" y="3787"/>
                    <a:pt x="1" y="1"/>
                  </a:cubicBezTo>
                  <a:close/>
                </a:path>
              </a:pathLst>
            </a:custGeom>
            <a:solidFill>
              <a:srgbClr val="BC5F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23"/>
            <p:cNvSpPr/>
            <p:nvPr/>
          </p:nvSpPr>
          <p:spPr>
            <a:xfrm>
              <a:off x="2615733" y="778180"/>
              <a:ext cx="1328967" cy="1683838"/>
            </a:xfrm>
            <a:custGeom>
              <a:rect b="b" l="l" r="r" t="t"/>
              <a:pathLst>
                <a:path extrusionOk="0" h="78970" w="62327">
                  <a:moveTo>
                    <a:pt x="31050" y="0"/>
                  </a:moveTo>
                  <a:cubicBezTo>
                    <a:pt x="27044" y="0"/>
                    <a:pt x="22738" y="619"/>
                    <a:pt x="18412" y="2267"/>
                  </a:cubicBezTo>
                  <a:cubicBezTo>
                    <a:pt x="1541" y="8763"/>
                    <a:pt x="0" y="36994"/>
                    <a:pt x="0" y="36994"/>
                  </a:cubicBezTo>
                  <a:cubicBezTo>
                    <a:pt x="0" y="36994"/>
                    <a:pt x="7647" y="44883"/>
                    <a:pt x="15164" y="56873"/>
                  </a:cubicBezTo>
                  <a:cubicBezTo>
                    <a:pt x="16853" y="59657"/>
                    <a:pt x="18635" y="62589"/>
                    <a:pt x="20268" y="65763"/>
                  </a:cubicBezTo>
                  <a:cubicBezTo>
                    <a:pt x="21345" y="68009"/>
                    <a:pt x="22496" y="69865"/>
                    <a:pt x="23591" y="71406"/>
                  </a:cubicBezTo>
                  <a:cubicBezTo>
                    <a:pt x="27652" y="77261"/>
                    <a:pt x="31321" y="78970"/>
                    <a:pt x="34274" y="78970"/>
                  </a:cubicBezTo>
                  <a:cubicBezTo>
                    <a:pt x="36543" y="78970"/>
                    <a:pt x="38390" y="77960"/>
                    <a:pt x="39664" y="77048"/>
                  </a:cubicBezTo>
                  <a:cubicBezTo>
                    <a:pt x="43154" y="74728"/>
                    <a:pt x="43154" y="72575"/>
                    <a:pt x="43154" y="72575"/>
                  </a:cubicBezTo>
                  <a:cubicBezTo>
                    <a:pt x="43154" y="72575"/>
                    <a:pt x="43213" y="72576"/>
                    <a:pt x="43318" y="72576"/>
                  </a:cubicBezTo>
                  <a:cubicBezTo>
                    <a:pt x="43980" y="72576"/>
                    <a:pt x="46476" y="72521"/>
                    <a:pt x="47868" y="71721"/>
                  </a:cubicBezTo>
                  <a:cubicBezTo>
                    <a:pt x="49408" y="70868"/>
                    <a:pt x="49408" y="65763"/>
                    <a:pt x="49408" y="65763"/>
                  </a:cubicBezTo>
                  <a:cubicBezTo>
                    <a:pt x="49408" y="65763"/>
                    <a:pt x="51376" y="67401"/>
                    <a:pt x="52665" y="67401"/>
                  </a:cubicBezTo>
                  <a:cubicBezTo>
                    <a:pt x="52935" y="67401"/>
                    <a:pt x="53176" y="67329"/>
                    <a:pt x="53362" y="67155"/>
                  </a:cubicBezTo>
                  <a:cubicBezTo>
                    <a:pt x="54438" y="66153"/>
                    <a:pt x="53362" y="60511"/>
                    <a:pt x="53362" y="55778"/>
                  </a:cubicBezTo>
                  <a:cubicBezTo>
                    <a:pt x="53362" y="51305"/>
                    <a:pt x="54049" y="51305"/>
                    <a:pt x="57390" y="47054"/>
                  </a:cubicBezTo>
                  <a:cubicBezTo>
                    <a:pt x="57538" y="46813"/>
                    <a:pt x="57687" y="46664"/>
                    <a:pt x="57854" y="46423"/>
                  </a:cubicBezTo>
                  <a:cubicBezTo>
                    <a:pt x="61473" y="41486"/>
                    <a:pt x="62327" y="24781"/>
                    <a:pt x="62327" y="24781"/>
                  </a:cubicBezTo>
                  <a:cubicBezTo>
                    <a:pt x="62252" y="24150"/>
                    <a:pt x="62178" y="23612"/>
                    <a:pt x="62178" y="23074"/>
                  </a:cubicBezTo>
                  <a:cubicBezTo>
                    <a:pt x="60471" y="9228"/>
                    <a:pt x="51265" y="6054"/>
                    <a:pt x="51506" y="5590"/>
                  </a:cubicBezTo>
                  <a:cubicBezTo>
                    <a:pt x="51740" y="5190"/>
                    <a:pt x="42653" y="0"/>
                    <a:pt x="31050" y="0"/>
                  </a:cubicBezTo>
                  <a:close/>
                </a:path>
              </a:pathLst>
            </a:custGeom>
            <a:solidFill>
              <a:srgbClr val="F67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23"/>
            <p:cNvSpPr/>
            <p:nvPr/>
          </p:nvSpPr>
          <p:spPr>
            <a:xfrm>
              <a:off x="3077579" y="1776328"/>
              <a:ext cx="407260" cy="524406"/>
            </a:xfrm>
            <a:custGeom>
              <a:rect b="b" l="l" r="r" t="t"/>
              <a:pathLst>
                <a:path extrusionOk="0" h="24594" w="19100">
                  <a:moveTo>
                    <a:pt x="19099" y="1"/>
                  </a:moveTo>
                  <a:lnTo>
                    <a:pt x="18561" y="539"/>
                  </a:lnTo>
                  <a:cubicBezTo>
                    <a:pt x="17317" y="1708"/>
                    <a:pt x="16538" y="3249"/>
                    <a:pt x="16389" y="4957"/>
                  </a:cubicBezTo>
                  <a:lnTo>
                    <a:pt x="16241" y="6813"/>
                  </a:lnTo>
                  <a:lnTo>
                    <a:pt x="16148" y="8353"/>
                  </a:lnTo>
                  <a:lnTo>
                    <a:pt x="16000" y="10209"/>
                  </a:lnTo>
                  <a:lnTo>
                    <a:pt x="17633" y="11137"/>
                  </a:lnTo>
                  <a:cubicBezTo>
                    <a:pt x="17856" y="9987"/>
                    <a:pt x="18004" y="8594"/>
                    <a:pt x="18171" y="7202"/>
                  </a:cubicBezTo>
                  <a:cubicBezTo>
                    <a:pt x="18004" y="6646"/>
                    <a:pt x="17930" y="6107"/>
                    <a:pt x="17930" y="5569"/>
                  </a:cubicBezTo>
                  <a:cubicBezTo>
                    <a:pt x="17930" y="5105"/>
                    <a:pt x="18004" y="4715"/>
                    <a:pt x="18097" y="4251"/>
                  </a:cubicBezTo>
                  <a:lnTo>
                    <a:pt x="19099" y="1"/>
                  </a:lnTo>
                  <a:close/>
                  <a:moveTo>
                    <a:pt x="15313" y="13309"/>
                  </a:moveTo>
                  <a:cubicBezTo>
                    <a:pt x="14385" y="15555"/>
                    <a:pt x="12603" y="17411"/>
                    <a:pt x="10431" y="18562"/>
                  </a:cubicBezTo>
                  <a:cubicBezTo>
                    <a:pt x="6404" y="20659"/>
                    <a:pt x="3007" y="21587"/>
                    <a:pt x="75" y="21587"/>
                  </a:cubicBezTo>
                  <a:lnTo>
                    <a:pt x="0" y="21587"/>
                  </a:lnTo>
                  <a:cubicBezTo>
                    <a:pt x="613" y="22663"/>
                    <a:pt x="1300" y="23666"/>
                    <a:pt x="1931" y="24594"/>
                  </a:cubicBezTo>
                  <a:cubicBezTo>
                    <a:pt x="3397" y="24520"/>
                    <a:pt x="5012" y="24278"/>
                    <a:pt x="6719" y="23907"/>
                  </a:cubicBezTo>
                  <a:cubicBezTo>
                    <a:pt x="12362" y="22422"/>
                    <a:pt x="15313" y="19341"/>
                    <a:pt x="16853" y="14237"/>
                  </a:cubicBezTo>
                  <a:lnTo>
                    <a:pt x="15313" y="13309"/>
                  </a:ln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23"/>
            <p:cNvSpPr/>
            <p:nvPr/>
          </p:nvSpPr>
          <p:spPr>
            <a:xfrm>
              <a:off x="3545757" y="1669076"/>
              <a:ext cx="328111" cy="112434"/>
            </a:xfrm>
            <a:custGeom>
              <a:rect b="b" l="l" r="r" t="t"/>
              <a:pathLst>
                <a:path extrusionOk="0" h="5273" w="15388">
                  <a:moveTo>
                    <a:pt x="4863" y="1"/>
                  </a:moveTo>
                  <a:cubicBezTo>
                    <a:pt x="4492" y="1"/>
                    <a:pt x="4177" y="75"/>
                    <a:pt x="3861" y="168"/>
                  </a:cubicBezTo>
                  <a:cubicBezTo>
                    <a:pt x="2543" y="391"/>
                    <a:pt x="1318" y="1003"/>
                    <a:pt x="316" y="1931"/>
                  </a:cubicBezTo>
                  <a:lnTo>
                    <a:pt x="1" y="2247"/>
                  </a:lnTo>
                  <a:cubicBezTo>
                    <a:pt x="75" y="2488"/>
                    <a:pt x="149" y="2711"/>
                    <a:pt x="223" y="2952"/>
                  </a:cubicBezTo>
                  <a:lnTo>
                    <a:pt x="1467" y="2952"/>
                  </a:lnTo>
                  <a:cubicBezTo>
                    <a:pt x="2395" y="2952"/>
                    <a:pt x="3249" y="3026"/>
                    <a:pt x="4177" y="3175"/>
                  </a:cubicBezTo>
                  <a:cubicBezTo>
                    <a:pt x="4641" y="3249"/>
                    <a:pt x="5179" y="3323"/>
                    <a:pt x="5643" y="3416"/>
                  </a:cubicBezTo>
                  <a:lnTo>
                    <a:pt x="6961" y="242"/>
                  </a:lnTo>
                  <a:lnTo>
                    <a:pt x="6887" y="242"/>
                  </a:lnTo>
                  <a:cubicBezTo>
                    <a:pt x="6348" y="75"/>
                    <a:pt x="5717" y="1"/>
                    <a:pt x="5179" y="1"/>
                  </a:cubicBezTo>
                  <a:close/>
                  <a:moveTo>
                    <a:pt x="9893" y="1003"/>
                  </a:moveTo>
                  <a:lnTo>
                    <a:pt x="8668" y="4029"/>
                  </a:lnTo>
                  <a:cubicBezTo>
                    <a:pt x="10357" y="4418"/>
                    <a:pt x="12065" y="4882"/>
                    <a:pt x="13773" y="5272"/>
                  </a:cubicBezTo>
                  <a:cubicBezTo>
                    <a:pt x="13921" y="5031"/>
                    <a:pt x="14070" y="4882"/>
                    <a:pt x="14237" y="4641"/>
                  </a:cubicBezTo>
                  <a:cubicBezTo>
                    <a:pt x="14608" y="4029"/>
                    <a:pt x="14998" y="3323"/>
                    <a:pt x="15387" y="2488"/>
                  </a:cubicBezTo>
                  <a:lnTo>
                    <a:pt x="9893" y="1003"/>
                  </a:ln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23"/>
            <p:cNvSpPr/>
            <p:nvPr/>
          </p:nvSpPr>
          <p:spPr>
            <a:xfrm>
              <a:off x="2347006" y="677068"/>
              <a:ext cx="1719979" cy="1558824"/>
            </a:xfrm>
            <a:custGeom>
              <a:rect b="b" l="l" r="r" t="t"/>
              <a:pathLst>
                <a:path extrusionOk="0" h="73107" w="80665">
                  <a:moveTo>
                    <a:pt x="40649" y="0"/>
                  </a:moveTo>
                  <a:cubicBezTo>
                    <a:pt x="39654" y="0"/>
                    <a:pt x="38660" y="36"/>
                    <a:pt x="37660" y="123"/>
                  </a:cubicBezTo>
                  <a:cubicBezTo>
                    <a:pt x="37122" y="197"/>
                    <a:pt x="36583" y="290"/>
                    <a:pt x="35952" y="365"/>
                  </a:cubicBezTo>
                  <a:cubicBezTo>
                    <a:pt x="25911" y="1682"/>
                    <a:pt x="16389" y="6935"/>
                    <a:pt x="9967" y="15510"/>
                  </a:cubicBezTo>
                  <a:cubicBezTo>
                    <a:pt x="9745" y="15751"/>
                    <a:pt x="9578" y="15974"/>
                    <a:pt x="9355" y="16290"/>
                  </a:cubicBezTo>
                  <a:cubicBezTo>
                    <a:pt x="8817" y="17069"/>
                    <a:pt x="8353" y="17830"/>
                    <a:pt x="7814" y="18684"/>
                  </a:cubicBezTo>
                  <a:cubicBezTo>
                    <a:pt x="6961" y="20076"/>
                    <a:pt x="6181" y="21468"/>
                    <a:pt x="5569" y="22934"/>
                  </a:cubicBezTo>
                  <a:cubicBezTo>
                    <a:pt x="4863" y="24419"/>
                    <a:pt x="4325" y="25885"/>
                    <a:pt x="3861" y="27352"/>
                  </a:cubicBezTo>
                  <a:lnTo>
                    <a:pt x="3787" y="27426"/>
                  </a:lnTo>
                  <a:cubicBezTo>
                    <a:pt x="3471" y="28428"/>
                    <a:pt x="3248" y="29523"/>
                    <a:pt x="3007" y="30526"/>
                  </a:cubicBezTo>
                  <a:lnTo>
                    <a:pt x="149" y="41124"/>
                  </a:lnTo>
                  <a:cubicBezTo>
                    <a:pt x="0" y="41811"/>
                    <a:pt x="223" y="42516"/>
                    <a:pt x="761" y="42887"/>
                  </a:cubicBezTo>
                  <a:cubicBezTo>
                    <a:pt x="1077" y="43128"/>
                    <a:pt x="1467" y="43444"/>
                    <a:pt x="1931" y="43815"/>
                  </a:cubicBezTo>
                  <a:cubicBezTo>
                    <a:pt x="4399" y="45912"/>
                    <a:pt x="8501" y="49773"/>
                    <a:pt x="11285" y="52334"/>
                  </a:cubicBezTo>
                  <a:cubicBezTo>
                    <a:pt x="11991" y="53021"/>
                    <a:pt x="12677" y="53801"/>
                    <a:pt x="13290" y="54655"/>
                  </a:cubicBezTo>
                  <a:cubicBezTo>
                    <a:pt x="18522" y="61329"/>
                    <a:pt x="23502" y="73107"/>
                    <a:pt x="34348" y="73107"/>
                  </a:cubicBezTo>
                  <a:cubicBezTo>
                    <a:pt x="37316" y="73107"/>
                    <a:pt x="40723" y="72225"/>
                    <a:pt x="44694" y="70116"/>
                  </a:cubicBezTo>
                  <a:cubicBezTo>
                    <a:pt x="47720" y="68501"/>
                    <a:pt x="49947" y="65550"/>
                    <a:pt x="50188" y="62079"/>
                  </a:cubicBezTo>
                  <a:lnTo>
                    <a:pt x="50411" y="59907"/>
                  </a:lnTo>
                  <a:lnTo>
                    <a:pt x="50504" y="58367"/>
                  </a:lnTo>
                  <a:lnTo>
                    <a:pt x="50652" y="56511"/>
                  </a:lnTo>
                  <a:cubicBezTo>
                    <a:pt x="50801" y="54803"/>
                    <a:pt x="51580" y="53262"/>
                    <a:pt x="52824" y="52093"/>
                  </a:cubicBezTo>
                  <a:lnTo>
                    <a:pt x="56536" y="48455"/>
                  </a:lnTo>
                  <a:cubicBezTo>
                    <a:pt x="57538" y="47527"/>
                    <a:pt x="58763" y="46915"/>
                    <a:pt x="60081" y="46692"/>
                  </a:cubicBezTo>
                  <a:cubicBezTo>
                    <a:pt x="60397" y="46599"/>
                    <a:pt x="60712" y="46525"/>
                    <a:pt x="61083" y="46525"/>
                  </a:cubicBezTo>
                  <a:cubicBezTo>
                    <a:pt x="61715" y="46525"/>
                    <a:pt x="62401" y="46599"/>
                    <a:pt x="63107" y="46766"/>
                  </a:cubicBezTo>
                  <a:lnTo>
                    <a:pt x="76396" y="50237"/>
                  </a:lnTo>
                  <a:lnTo>
                    <a:pt x="76489" y="50311"/>
                  </a:lnTo>
                  <a:cubicBezTo>
                    <a:pt x="76647" y="50351"/>
                    <a:pt x="76809" y="50374"/>
                    <a:pt x="76973" y="50374"/>
                  </a:cubicBezTo>
                  <a:cubicBezTo>
                    <a:pt x="77193" y="50374"/>
                    <a:pt x="77416" y="50333"/>
                    <a:pt x="77640" y="50237"/>
                  </a:cubicBezTo>
                  <a:cubicBezTo>
                    <a:pt x="78178" y="50014"/>
                    <a:pt x="78642" y="49550"/>
                    <a:pt x="78883" y="48919"/>
                  </a:cubicBezTo>
                  <a:cubicBezTo>
                    <a:pt x="80665" y="41959"/>
                    <a:pt x="80498" y="34850"/>
                    <a:pt x="78568" y="28206"/>
                  </a:cubicBezTo>
                  <a:cubicBezTo>
                    <a:pt x="77176" y="23324"/>
                    <a:pt x="74855" y="18758"/>
                    <a:pt x="71607" y="14749"/>
                  </a:cubicBezTo>
                  <a:cubicBezTo>
                    <a:pt x="71459" y="14508"/>
                    <a:pt x="71218" y="14211"/>
                    <a:pt x="70995" y="13970"/>
                  </a:cubicBezTo>
                  <a:cubicBezTo>
                    <a:pt x="68285" y="10721"/>
                    <a:pt x="64963" y="7863"/>
                    <a:pt x="61083" y="5543"/>
                  </a:cubicBezTo>
                  <a:cubicBezTo>
                    <a:pt x="55367" y="2054"/>
                    <a:pt x="49019" y="290"/>
                    <a:pt x="42764" y="49"/>
                  </a:cubicBezTo>
                  <a:cubicBezTo>
                    <a:pt x="42057" y="18"/>
                    <a:pt x="41353" y="0"/>
                    <a:pt x="40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23"/>
            <p:cNvSpPr/>
            <p:nvPr/>
          </p:nvSpPr>
          <p:spPr>
            <a:xfrm>
              <a:off x="3113592" y="677068"/>
              <a:ext cx="920151" cy="1112352"/>
            </a:xfrm>
            <a:custGeom>
              <a:rect b="b" l="l" r="r" t="t"/>
              <a:pathLst>
                <a:path extrusionOk="0" h="52168" w="43154">
                  <a:moveTo>
                    <a:pt x="4697" y="0"/>
                  </a:moveTo>
                  <a:cubicBezTo>
                    <a:pt x="3702" y="0"/>
                    <a:pt x="2708" y="36"/>
                    <a:pt x="1708" y="123"/>
                  </a:cubicBezTo>
                  <a:cubicBezTo>
                    <a:pt x="1170" y="197"/>
                    <a:pt x="631" y="290"/>
                    <a:pt x="0" y="365"/>
                  </a:cubicBezTo>
                  <a:cubicBezTo>
                    <a:pt x="7128" y="587"/>
                    <a:pt x="14088" y="2610"/>
                    <a:pt x="20343" y="6155"/>
                  </a:cubicBezTo>
                  <a:cubicBezTo>
                    <a:pt x="24519" y="8550"/>
                    <a:pt x="28231" y="11575"/>
                    <a:pt x="31405" y="15046"/>
                  </a:cubicBezTo>
                  <a:cubicBezTo>
                    <a:pt x="31553" y="15287"/>
                    <a:pt x="31795" y="15603"/>
                    <a:pt x="32017" y="15826"/>
                  </a:cubicBezTo>
                  <a:cubicBezTo>
                    <a:pt x="35581" y="20076"/>
                    <a:pt x="38217" y="24883"/>
                    <a:pt x="39757" y="30062"/>
                  </a:cubicBezTo>
                  <a:cubicBezTo>
                    <a:pt x="41762" y="36632"/>
                    <a:pt x="42003" y="43592"/>
                    <a:pt x="40444" y="50237"/>
                  </a:cubicBezTo>
                  <a:cubicBezTo>
                    <a:pt x="40370" y="50868"/>
                    <a:pt x="40221" y="51406"/>
                    <a:pt x="40073" y="51945"/>
                  </a:cubicBezTo>
                  <a:lnTo>
                    <a:pt x="41149" y="52167"/>
                  </a:lnTo>
                  <a:cubicBezTo>
                    <a:pt x="41372" y="51555"/>
                    <a:pt x="41539" y="50942"/>
                    <a:pt x="41688" y="50237"/>
                  </a:cubicBezTo>
                  <a:cubicBezTo>
                    <a:pt x="43154" y="43518"/>
                    <a:pt x="42857" y="36391"/>
                    <a:pt x="40834" y="29746"/>
                  </a:cubicBezTo>
                  <a:cubicBezTo>
                    <a:pt x="39219" y="24419"/>
                    <a:pt x="36583" y="19538"/>
                    <a:pt x="32871" y="15139"/>
                  </a:cubicBezTo>
                  <a:cubicBezTo>
                    <a:pt x="32649" y="14898"/>
                    <a:pt x="32481" y="14582"/>
                    <a:pt x="32259" y="14359"/>
                  </a:cubicBezTo>
                  <a:cubicBezTo>
                    <a:pt x="29011" y="10721"/>
                    <a:pt x="25224" y="7622"/>
                    <a:pt x="20881" y="5227"/>
                  </a:cubicBezTo>
                  <a:cubicBezTo>
                    <a:pt x="16482" y="2685"/>
                    <a:pt x="11768" y="977"/>
                    <a:pt x="6812" y="49"/>
                  </a:cubicBezTo>
                  <a:cubicBezTo>
                    <a:pt x="6105" y="18"/>
                    <a:pt x="5401" y="0"/>
                    <a:pt x="469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23"/>
            <p:cNvSpPr/>
            <p:nvPr/>
          </p:nvSpPr>
          <p:spPr>
            <a:xfrm>
              <a:off x="3044337" y="1637817"/>
              <a:ext cx="303568" cy="303568"/>
            </a:xfrm>
            <a:custGeom>
              <a:rect b="b" l="l" r="r" t="t"/>
              <a:pathLst>
                <a:path extrusionOk="0" h="14237" w="14237">
                  <a:moveTo>
                    <a:pt x="7128" y="1"/>
                  </a:moveTo>
                  <a:cubicBezTo>
                    <a:pt x="3174" y="1"/>
                    <a:pt x="0" y="3175"/>
                    <a:pt x="0" y="7109"/>
                  </a:cubicBezTo>
                  <a:cubicBezTo>
                    <a:pt x="0" y="11063"/>
                    <a:pt x="3174" y="14237"/>
                    <a:pt x="7128" y="14237"/>
                  </a:cubicBezTo>
                  <a:cubicBezTo>
                    <a:pt x="11062" y="14237"/>
                    <a:pt x="14236" y="11063"/>
                    <a:pt x="14236" y="7109"/>
                  </a:cubicBezTo>
                  <a:cubicBezTo>
                    <a:pt x="14236" y="3175"/>
                    <a:pt x="11062" y="1"/>
                    <a:pt x="7128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23"/>
            <p:cNvSpPr/>
            <p:nvPr/>
          </p:nvSpPr>
          <p:spPr>
            <a:xfrm>
              <a:off x="3112014" y="1705495"/>
              <a:ext cx="168213" cy="168213"/>
            </a:xfrm>
            <a:custGeom>
              <a:rect b="b" l="l" r="r" t="t"/>
              <a:pathLst>
                <a:path extrusionOk="0" h="7889" w="7889">
                  <a:moveTo>
                    <a:pt x="3954" y="1"/>
                  </a:moveTo>
                  <a:cubicBezTo>
                    <a:pt x="1782" y="1"/>
                    <a:pt x="0" y="1782"/>
                    <a:pt x="0" y="3935"/>
                  </a:cubicBezTo>
                  <a:cubicBezTo>
                    <a:pt x="0" y="6107"/>
                    <a:pt x="1782" y="7889"/>
                    <a:pt x="3954" y="7889"/>
                  </a:cubicBezTo>
                  <a:cubicBezTo>
                    <a:pt x="6107" y="7889"/>
                    <a:pt x="7888" y="6107"/>
                    <a:pt x="7888" y="3935"/>
                  </a:cubicBezTo>
                  <a:cubicBezTo>
                    <a:pt x="7888" y="1782"/>
                    <a:pt x="6107" y="1"/>
                    <a:pt x="3954" y="1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23"/>
            <p:cNvSpPr/>
            <p:nvPr/>
          </p:nvSpPr>
          <p:spPr>
            <a:xfrm>
              <a:off x="2411122" y="683252"/>
              <a:ext cx="713963" cy="644707"/>
            </a:xfrm>
            <a:custGeom>
              <a:rect b="b" l="l" r="r" t="t"/>
              <a:pathLst>
                <a:path extrusionOk="0" h="30236" w="33484">
                  <a:moveTo>
                    <a:pt x="33484" y="0"/>
                  </a:moveTo>
                  <a:cubicBezTo>
                    <a:pt x="33353" y="0"/>
                    <a:pt x="33164" y="0"/>
                    <a:pt x="33006" y="51"/>
                  </a:cubicBezTo>
                  <a:lnTo>
                    <a:pt x="33006" y="51"/>
                  </a:lnTo>
                  <a:cubicBezTo>
                    <a:pt x="33165" y="33"/>
                    <a:pt x="33325" y="16"/>
                    <a:pt x="33484" y="0"/>
                  </a:cubicBezTo>
                  <a:close/>
                  <a:moveTo>
                    <a:pt x="33006" y="51"/>
                  </a:moveTo>
                  <a:lnTo>
                    <a:pt x="33006" y="51"/>
                  </a:lnTo>
                  <a:cubicBezTo>
                    <a:pt x="31700" y="198"/>
                    <a:pt x="30400" y="406"/>
                    <a:pt x="29159" y="687"/>
                  </a:cubicBezTo>
                  <a:cubicBezTo>
                    <a:pt x="30403" y="464"/>
                    <a:pt x="31720" y="223"/>
                    <a:pt x="32945" y="75"/>
                  </a:cubicBezTo>
                  <a:cubicBezTo>
                    <a:pt x="32965" y="66"/>
                    <a:pt x="32985" y="58"/>
                    <a:pt x="33006" y="51"/>
                  </a:cubicBezTo>
                  <a:close/>
                  <a:moveTo>
                    <a:pt x="24129" y="2228"/>
                  </a:moveTo>
                  <a:lnTo>
                    <a:pt x="24129" y="2228"/>
                  </a:lnTo>
                  <a:cubicBezTo>
                    <a:pt x="19844" y="3879"/>
                    <a:pt x="15814" y="6295"/>
                    <a:pt x="12287" y="9421"/>
                  </a:cubicBezTo>
                  <a:lnTo>
                    <a:pt x="12287" y="9421"/>
                  </a:lnTo>
                  <a:cubicBezTo>
                    <a:pt x="15822" y="6308"/>
                    <a:pt x="19854" y="3910"/>
                    <a:pt x="24129" y="2228"/>
                  </a:cubicBezTo>
                  <a:close/>
                  <a:moveTo>
                    <a:pt x="12287" y="9421"/>
                  </a:moveTo>
                  <a:lnTo>
                    <a:pt x="12287" y="9421"/>
                  </a:lnTo>
                  <a:cubicBezTo>
                    <a:pt x="10286" y="11182"/>
                    <a:pt x="8445" y="13173"/>
                    <a:pt x="6808" y="15392"/>
                  </a:cubicBezTo>
                  <a:lnTo>
                    <a:pt x="6808" y="15392"/>
                  </a:lnTo>
                  <a:cubicBezTo>
                    <a:pt x="6856" y="15336"/>
                    <a:pt x="6907" y="15278"/>
                    <a:pt x="6960" y="15220"/>
                  </a:cubicBezTo>
                  <a:cubicBezTo>
                    <a:pt x="8555" y="13078"/>
                    <a:pt x="10345" y="11142"/>
                    <a:pt x="12287" y="9421"/>
                  </a:cubicBezTo>
                  <a:close/>
                  <a:moveTo>
                    <a:pt x="6808" y="15392"/>
                  </a:moveTo>
                  <a:lnTo>
                    <a:pt x="6808" y="15392"/>
                  </a:lnTo>
                  <a:cubicBezTo>
                    <a:pt x="6658" y="15570"/>
                    <a:pt x="6535" y="15742"/>
                    <a:pt x="6422" y="15925"/>
                  </a:cubicBezTo>
                  <a:cubicBezTo>
                    <a:pt x="6550" y="15746"/>
                    <a:pt x="6678" y="15568"/>
                    <a:pt x="6808" y="15392"/>
                  </a:cubicBezTo>
                  <a:close/>
                  <a:moveTo>
                    <a:pt x="4806" y="18395"/>
                  </a:moveTo>
                  <a:cubicBezTo>
                    <a:pt x="4016" y="19684"/>
                    <a:pt x="3290" y="20972"/>
                    <a:pt x="2701" y="22319"/>
                  </a:cubicBezTo>
                  <a:lnTo>
                    <a:pt x="2701" y="22319"/>
                  </a:lnTo>
                  <a:cubicBezTo>
                    <a:pt x="3320" y="20988"/>
                    <a:pt x="4022" y="19674"/>
                    <a:pt x="4806" y="18395"/>
                  </a:cubicBezTo>
                  <a:close/>
                  <a:moveTo>
                    <a:pt x="2701" y="22319"/>
                  </a:moveTo>
                  <a:cubicBezTo>
                    <a:pt x="2548" y="22648"/>
                    <a:pt x="2399" y="22978"/>
                    <a:pt x="2256" y="23308"/>
                  </a:cubicBezTo>
                  <a:lnTo>
                    <a:pt x="2256" y="23308"/>
                  </a:lnTo>
                  <a:cubicBezTo>
                    <a:pt x="2355" y="23087"/>
                    <a:pt x="2456" y="22866"/>
                    <a:pt x="2562" y="22644"/>
                  </a:cubicBezTo>
                  <a:cubicBezTo>
                    <a:pt x="2607" y="22535"/>
                    <a:pt x="2653" y="22427"/>
                    <a:pt x="2701" y="22319"/>
                  </a:cubicBezTo>
                  <a:close/>
                  <a:moveTo>
                    <a:pt x="2256" y="23308"/>
                  </a:moveTo>
                  <a:lnTo>
                    <a:pt x="2256" y="23308"/>
                  </a:lnTo>
                  <a:cubicBezTo>
                    <a:pt x="1697" y="24567"/>
                    <a:pt x="1249" y="25814"/>
                    <a:pt x="854" y="27062"/>
                  </a:cubicBezTo>
                  <a:cubicBezTo>
                    <a:pt x="1250" y="25809"/>
                    <a:pt x="1718" y="24553"/>
                    <a:pt x="2256" y="23308"/>
                  </a:cubicBezTo>
                  <a:close/>
                  <a:moveTo>
                    <a:pt x="779" y="27137"/>
                  </a:moveTo>
                  <a:lnTo>
                    <a:pt x="779" y="27137"/>
                  </a:lnTo>
                  <a:cubicBezTo>
                    <a:pt x="464" y="28139"/>
                    <a:pt x="241" y="29141"/>
                    <a:pt x="0" y="30236"/>
                  </a:cubicBezTo>
                  <a:cubicBezTo>
                    <a:pt x="241" y="29234"/>
                    <a:pt x="464" y="28139"/>
                    <a:pt x="779" y="27137"/>
                  </a:cubicBezTo>
                  <a:close/>
                </a:path>
              </a:pathLst>
            </a:custGeom>
            <a:solidFill>
              <a:srgbClr val="D388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23"/>
            <p:cNvSpPr/>
            <p:nvPr/>
          </p:nvSpPr>
          <p:spPr>
            <a:xfrm>
              <a:off x="2360055" y="684830"/>
              <a:ext cx="875843" cy="1551788"/>
            </a:xfrm>
            <a:custGeom>
              <a:rect b="b" l="l" r="r" t="t"/>
              <a:pathLst>
                <a:path extrusionOk="0" h="72777" w="41076">
                  <a:moveTo>
                    <a:pt x="35340" y="1"/>
                  </a:moveTo>
                  <a:cubicBezTo>
                    <a:pt x="34115" y="149"/>
                    <a:pt x="32798" y="390"/>
                    <a:pt x="31554" y="613"/>
                  </a:cubicBezTo>
                  <a:lnTo>
                    <a:pt x="31554" y="687"/>
                  </a:lnTo>
                  <a:cubicBezTo>
                    <a:pt x="29846" y="1077"/>
                    <a:pt x="28232" y="1541"/>
                    <a:pt x="26598" y="2154"/>
                  </a:cubicBezTo>
                  <a:lnTo>
                    <a:pt x="26524" y="2154"/>
                  </a:lnTo>
                  <a:cubicBezTo>
                    <a:pt x="19879" y="4715"/>
                    <a:pt x="13847" y="9114"/>
                    <a:pt x="9355" y="15146"/>
                  </a:cubicBezTo>
                  <a:cubicBezTo>
                    <a:pt x="9133" y="15387"/>
                    <a:pt x="8966" y="15610"/>
                    <a:pt x="8817" y="15851"/>
                  </a:cubicBezTo>
                  <a:cubicBezTo>
                    <a:pt x="8743" y="15926"/>
                    <a:pt x="8669" y="16000"/>
                    <a:pt x="8594" y="16167"/>
                  </a:cubicBezTo>
                  <a:cubicBezTo>
                    <a:pt x="8130" y="16854"/>
                    <a:pt x="7666" y="17559"/>
                    <a:pt x="7202" y="18320"/>
                  </a:cubicBezTo>
                  <a:cubicBezTo>
                    <a:pt x="6349" y="19712"/>
                    <a:pt x="5569" y="21104"/>
                    <a:pt x="4957" y="22570"/>
                  </a:cubicBezTo>
                  <a:cubicBezTo>
                    <a:pt x="4251" y="24055"/>
                    <a:pt x="3713" y="25521"/>
                    <a:pt x="3249" y="26988"/>
                  </a:cubicBezTo>
                  <a:lnTo>
                    <a:pt x="3175" y="27062"/>
                  </a:lnTo>
                  <a:cubicBezTo>
                    <a:pt x="2859" y="28064"/>
                    <a:pt x="2636" y="29159"/>
                    <a:pt x="2395" y="30162"/>
                  </a:cubicBezTo>
                  <a:lnTo>
                    <a:pt x="1" y="38904"/>
                  </a:lnTo>
                  <a:cubicBezTo>
                    <a:pt x="465" y="39368"/>
                    <a:pt x="929" y="39665"/>
                    <a:pt x="1319" y="40054"/>
                  </a:cubicBezTo>
                  <a:cubicBezTo>
                    <a:pt x="1467" y="40203"/>
                    <a:pt x="1634" y="40444"/>
                    <a:pt x="1783" y="40593"/>
                  </a:cubicBezTo>
                  <a:lnTo>
                    <a:pt x="3100" y="33410"/>
                  </a:lnTo>
                  <a:lnTo>
                    <a:pt x="7351" y="34022"/>
                  </a:lnTo>
                  <a:cubicBezTo>
                    <a:pt x="7351" y="34022"/>
                    <a:pt x="12993" y="39442"/>
                    <a:pt x="13773" y="43915"/>
                  </a:cubicBezTo>
                  <a:cubicBezTo>
                    <a:pt x="14237" y="46699"/>
                    <a:pt x="13383" y="51265"/>
                    <a:pt x="12678" y="54291"/>
                  </a:cubicBezTo>
                  <a:cubicBezTo>
                    <a:pt x="17949" y="61009"/>
                    <a:pt x="22886" y="72777"/>
                    <a:pt x="33726" y="72777"/>
                  </a:cubicBezTo>
                  <a:cubicBezTo>
                    <a:pt x="35340" y="72777"/>
                    <a:pt x="37048" y="72461"/>
                    <a:pt x="38978" y="71923"/>
                  </a:cubicBezTo>
                  <a:cubicBezTo>
                    <a:pt x="38366" y="71459"/>
                    <a:pt x="37735" y="71069"/>
                    <a:pt x="37122" y="70605"/>
                  </a:cubicBezTo>
                  <a:cubicBezTo>
                    <a:pt x="18562" y="56147"/>
                    <a:pt x="15165" y="29382"/>
                    <a:pt x="29624" y="10821"/>
                  </a:cubicBezTo>
                  <a:cubicBezTo>
                    <a:pt x="32872" y="6571"/>
                    <a:pt x="36732" y="3174"/>
                    <a:pt x="41076" y="539"/>
                  </a:cubicBezTo>
                  <a:cubicBezTo>
                    <a:pt x="39127" y="223"/>
                    <a:pt x="37271" y="75"/>
                    <a:pt x="35340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23"/>
            <p:cNvSpPr/>
            <p:nvPr/>
          </p:nvSpPr>
          <p:spPr>
            <a:xfrm>
              <a:off x="3113592" y="676514"/>
              <a:ext cx="151987" cy="19809"/>
            </a:xfrm>
            <a:custGeom>
              <a:rect b="b" l="l" r="r" t="t"/>
              <a:pathLst>
                <a:path extrusionOk="0" h="929" w="7128">
                  <a:moveTo>
                    <a:pt x="5105" y="1"/>
                  </a:moveTo>
                  <a:cubicBezTo>
                    <a:pt x="3564" y="1"/>
                    <a:pt x="2023" y="75"/>
                    <a:pt x="539" y="316"/>
                  </a:cubicBezTo>
                  <a:cubicBezTo>
                    <a:pt x="390" y="316"/>
                    <a:pt x="167" y="316"/>
                    <a:pt x="0" y="391"/>
                  </a:cubicBezTo>
                  <a:cubicBezTo>
                    <a:pt x="1931" y="465"/>
                    <a:pt x="3787" y="613"/>
                    <a:pt x="5736" y="929"/>
                  </a:cubicBezTo>
                  <a:cubicBezTo>
                    <a:pt x="6200" y="688"/>
                    <a:pt x="6664" y="391"/>
                    <a:pt x="7128" y="75"/>
                  </a:cubicBezTo>
                  <a:lnTo>
                    <a:pt x="6886" y="75"/>
                  </a:lnTo>
                  <a:cubicBezTo>
                    <a:pt x="6274" y="1"/>
                    <a:pt x="5736" y="1"/>
                    <a:pt x="5105" y="1"/>
                  </a:cubicBezTo>
                  <a:close/>
                </a:path>
              </a:pathLst>
            </a:custGeom>
            <a:solidFill>
              <a:srgbClr val="C881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23"/>
            <p:cNvSpPr/>
            <p:nvPr/>
          </p:nvSpPr>
          <p:spPr>
            <a:xfrm>
              <a:off x="3890456" y="1726860"/>
              <a:ext cx="57805" cy="15075"/>
            </a:xfrm>
            <a:custGeom>
              <a:rect b="b" l="l" r="r" t="t"/>
              <a:pathLst>
                <a:path extrusionOk="0" h="707" w="2711">
                  <a:moveTo>
                    <a:pt x="1" y="1"/>
                  </a:moveTo>
                  <a:lnTo>
                    <a:pt x="1" y="1"/>
                  </a:lnTo>
                  <a:lnTo>
                    <a:pt x="2711" y="706"/>
                  </a:lnTo>
                  <a:lnTo>
                    <a:pt x="2711" y="706"/>
                  </a:lnTo>
                  <a:close/>
                </a:path>
              </a:pathLst>
            </a:custGeom>
            <a:solidFill>
              <a:srgbClr val="C159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23"/>
            <p:cNvSpPr/>
            <p:nvPr/>
          </p:nvSpPr>
          <p:spPr>
            <a:xfrm>
              <a:off x="3890456" y="1490991"/>
              <a:ext cx="158341" cy="250945"/>
            </a:xfrm>
            <a:custGeom>
              <a:rect b="b" l="l" r="r" t="t"/>
              <a:pathLst>
                <a:path extrusionOk="0" h="11769" w="7426">
                  <a:moveTo>
                    <a:pt x="7258" y="1"/>
                  </a:moveTo>
                  <a:cubicBezTo>
                    <a:pt x="7110" y="1"/>
                    <a:pt x="6646" y="75"/>
                    <a:pt x="6033" y="390"/>
                  </a:cubicBezTo>
                  <a:cubicBezTo>
                    <a:pt x="6107" y="539"/>
                    <a:pt x="6107" y="706"/>
                    <a:pt x="6107" y="854"/>
                  </a:cubicBezTo>
                  <a:cubicBezTo>
                    <a:pt x="6497" y="465"/>
                    <a:pt x="6961" y="168"/>
                    <a:pt x="7425" y="1"/>
                  </a:cubicBezTo>
                  <a:close/>
                  <a:moveTo>
                    <a:pt x="4938" y="1244"/>
                  </a:moveTo>
                  <a:cubicBezTo>
                    <a:pt x="4251" y="1931"/>
                    <a:pt x="3472" y="3174"/>
                    <a:pt x="2785" y="5031"/>
                  </a:cubicBezTo>
                  <a:cubicBezTo>
                    <a:pt x="2469" y="5959"/>
                    <a:pt x="2154" y="6812"/>
                    <a:pt x="1783" y="7499"/>
                  </a:cubicBezTo>
                  <a:lnTo>
                    <a:pt x="3546" y="7963"/>
                  </a:lnTo>
                  <a:cubicBezTo>
                    <a:pt x="4103" y="6033"/>
                    <a:pt x="4641" y="3713"/>
                    <a:pt x="5031" y="2488"/>
                  </a:cubicBezTo>
                  <a:cubicBezTo>
                    <a:pt x="5031" y="2098"/>
                    <a:pt x="5031" y="1634"/>
                    <a:pt x="4938" y="1244"/>
                  </a:cubicBezTo>
                  <a:close/>
                  <a:moveTo>
                    <a:pt x="391" y="10283"/>
                  </a:moveTo>
                  <a:cubicBezTo>
                    <a:pt x="224" y="10599"/>
                    <a:pt x="149" y="10840"/>
                    <a:pt x="1" y="11063"/>
                  </a:cubicBezTo>
                  <a:lnTo>
                    <a:pt x="2711" y="11768"/>
                  </a:lnTo>
                  <a:cubicBezTo>
                    <a:pt x="2711" y="11768"/>
                    <a:pt x="2785" y="11453"/>
                    <a:pt x="2859" y="10914"/>
                  </a:cubicBezTo>
                  <a:lnTo>
                    <a:pt x="391" y="10283"/>
                  </a:ln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23"/>
            <p:cNvSpPr/>
            <p:nvPr/>
          </p:nvSpPr>
          <p:spPr>
            <a:xfrm>
              <a:off x="3995747" y="1499307"/>
              <a:ext cx="24947" cy="44735"/>
            </a:xfrm>
            <a:custGeom>
              <a:rect b="b" l="l" r="r" t="t"/>
              <a:pathLst>
                <a:path extrusionOk="0" h="2098" w="1170">
                  <a:moveTo>
                    <a:pt x="1095" y="0"/>
                  </a:moveTo>
                  <a:cubicBezTo>
                    <a:pt x="780" y="149"/>
                    <a:pt x="390" y="464"/>
                    <a:pt x="0" y="854"/>
                  </a:cubicBezTo>
                  <a:cubicBezTo>
                    <a:pt x="93" y="1244"/>
                    <a:pt x="93" y="1708"/>
                    <a:pt x="93" y="2098"/>
                  </a:cubicBezTo>
                  <a:cubicBezTo>
                    <a:pt x="316" y="1392"/>
                    <a:pt x="705" y="854"/>
                    <a:pt x="1169" y="464"/>
                  </a:cubicBezTo>
                  <a:cubicBezTo>
                    <a:pt x="1169" y="316"/>
                    <a:pt x="1169" y="149"/>
                    <a:pt x="1095" y="0"/>
                  </a:cubicBez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23"/>
            <p:cNvSpPr/>
            <p:nvPr/>
          </p:nvSpPr>
          <p:spPr>
            <a:xfrm>
              <a:off x="3900350" y="1485937"/>
              <a:ext cx="184461" cy="292950"/>
            </a:xfrm>
            <a:custGeom>
              <a:rect b="b" l="l" r="r" t="t"/>
              <a:pathLst>
                <a:path extrusionOk="0" h="13739" w="8651">
                  <a:moveTo>
                    <a:pt x="7771" y="1"/>
                  </a:moveTo>
                  <a:cubicBezTo>
                    <a:pt x="7731" y="1"/>
                    <a:pt x="7689" y="5"/>
                    <a:pt x="7648" y="15"/>
                  </a:cubicBezTo>
                  <a:cubicBezTo>
                    <a:pt x="6720" y="238"/>
                    <a:pt x="5105" y="943"/>
                    <a:pt x="4567" y="2725"/>
                  </a:cubicBezTo>
                  <a:cubicBezTo>
                    <a:pt x="3787" y="5193"/>
                    <a:pt x="2247" y="12005"/>
                    <a:pt x="2247" y="12005"/>
                  </a:cubicBezTo>
                  <a:lnTo>
                    <a:pt x="1" y="11374"/>
                  </a:lnTo>
                  <a:lnTo>
                    <a:pt x="1" y="11374"/>
                  </a:lnTo>
                  <a:cubicBezTo>
                    <a:pt x="1" y="11374"/>
                    <a:pt x="75" y="12692"/>
                    <a:pt x="1077" y="13082"/>
                  </a:cubicBezTo>
                  <a:cubicBezTo>
                    <a:pt x="1467" y="13230"/>
                    <a:pt x="2154" y="13471"/>
                    <a:pt x="2934" y="13620"/>
                  </a:cubicBezTo>
                  <a:cubicBezTo>
                    <a:pt x="3229" y="13700"/>
                    <a:pt x="3527" y="13739"/>
                    <a:pt x="3821" y="13739"/>
                  </a:cubicBezTo>
                  <a:cubicBezTo>
                    <a:pt x="5223" y="13739"/>
                    <a:pt x="6529" y="12860"/>
                    <a:pt x="7035" y="11448"/>
                  </a:cubicBezTo>
                  <a:cubicBezTo>
                    <a:pt x="7815" y="9054"/>
                    <a:pt x="8650" y="5268"/>
                    <a:pt x="8279" y="479"/>
                  </a:cubicBezTo>
                  <a:cubicBezTo>
                    <a:pt x="8279" y="205"/>
                    <a:pt x="8041" y="1"/>
                    <a:pt x="777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23"/>
            <p:cNvSpPr/>
            <p:nvPr/>
          </p:nvSpPr>
          <p:spPr>
            <a:xfrm>
              <a:off x="3369249" y="1403568"/>
              <a:ext cx="105696" cy="93968"/>
            </a:xfrm>
            <a:custGeom>
              <a:rect b="b" l="l" r="r" t="t"/>
              <a:pathLst>
                <a:path extrusionOk="0" h="4407" w="4957">
                  <a:moveTo>
                    <a:pt x="2480" y="0"/>
                  </a:moveTo>
                  <a:cubicBezTo>
                    <a:pt x="1737" y="0"/>
                    <a:pt x="1027" y="375"/>
                    <a:pt x="613" y="1094"/>
                  </a:cubicBezTo>
                  <a:cubicBezTo>
                    <a:pt x="1" y="2096"/>
                    <a:pt x="316" y="3488"/>
                    <a:pt x="1393" y="4101"/>
                  </a:cubicBezTo>
                  <a:cubicBezTo>
                    <a:pt x="1724" y="4310"/>
                    <a:pt x="2091" y="4407"/>
                    <a:pt x="2455" y="4407"/>
                  </a:cubicBezTo>
                  <a:cubicBezTo>
                    <a:pt x="3190" y="4407"/>
                    <a:pt x="3915" y="4010"/>
                    <a:pt x="4325" y="3340"/>
                  </a:cubicBezTo>
                  <a:cubicBezTo>
                    <a:pt x="4956" y="2245"/>
                    <a:pt x="4641" y="927"/>
                    <a:pt x="3638" y="314"/>
                  </a:cubicBezTo>
                  <a:cubicBezTo>
                    <a:pt x="3268" y="104"/>
                    <a:pt x="2869" y="0"/>
                    <a:pt x="2480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23"/>
            <p:cNvSpPr/>
            <p:nvPr/>
          </p:nvSpPr>
          <p:spPr>
            <a:xfrm>
              <a:off x="3146834" y="2045461"/>
              <a:ext cx="106868" cy="93776"/>
            </a:xfrm>
            <a:custGeom>
              <a:rect b="b" l="l" r="r" t="t"/>
              <a:pathLst>
                <a:path extrusionOk="0" h="4398" w="5012">
                  <a:moveTo>
                    <a:pt x="2543" y="0"/>
                  </a:moveTo>
                  <a:cubicBezTo>
                    <a:pt x="1784" y="0"/>
                    <a:pt x="1023" y="392"/>
                    <a:pt x="613" y="1077"/>
                  </a:cubicBezTo>
                  <a:cubicBezTo>
                    <a:pt x="0" y="2153"/>
                    <a:pt x="372" y="3471"/>
                    <a:pt x="1392" y="4083"/>
                  </a:cubicBezTo>
                  <a:cubicBezTo>
                    <a:pt x="1737" y="4294"/>
                    <a:pt x="2128" y="4397"/>
                    <a:pt x="2518" y="4397"/>
                  </a:cubicBezTo>
                  <a:cubicBezTo>
                    <a:pt x="3260" y="4397"/>
                    <a:pt x="3997" y="4022"/>
                    <a:pt x="4399" y="3304"/>
                  </a:cubicBezTo>
                  <a:cubicBezTo>
                    <a:pt x="5012" y="2302"/>
                    <a:pt x="4715" y="910"/>
                    <a:pt x="3620" y="297"/>
                  </a:cubicBezTo>
                  <a:cubicBezTo>
                    <a:pt x="3289" y="95"/>
                    <a:pt x="2916" y="0"/>
                    <a:pt x="2543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23"/>
            <p:cNvSpPr/>
            <p:nvPr/>
          </p:nvSpPr>
          <p:spPr>
            <a:xfrm>
              <a:off x="2684989" y="1758162"/>
              <a:ext cx="105674" cy="93776"/>
            </a:xfrm>
            <a:custGeom>
              <a:rect b="b" l="l" r="r" t="t"/>
              <a:pathLst>
                <a:path extrusionOk="0" h="4398" w="4956">
                  <a:moveTo>
                    <a:pt x="2471" y="1"/>
                  </a:moveTo>
                  <a:cubicBezTo>
                    <a:pt x="1728" y="1"/>
                    <a:pt x="1027" y="376"/>
                    <a:pt x="613" y="1094"/>
                  </a:cubicBezTo>
                  <a:cubicBezTo>
                    <a:pt x="0" y="2096"/>
                    <a:pt x="316" y="3488"/>
                    <a:pt x="1392" y="4101"/>
                  </a:cubicBezTo>
                  <a:cubicBezTo>
                    <a:pt x="1723" y="4303"/>
                    <a:pt x="2088" y="4398"/>
                    <a:pt x="2450" y="4398"/>
                  </a:cubicBezTo>
                  <a:cubicBezTo>
                    <a:pt x="3187" y="4398"/>
                    <a:pt x="3914" y="4006"/>
                    <a:pt x="4325" y="3321"/>
                  </a:cubicBezTo>
                  <a:cubicBezTo>
                    <a:pt x="4956" y="2245"/>
                    <a:pt x="4640" y="927"/>
                    <a:pt x="3638" y="315"/>
                  </a:cubicBezTo>
                  <a:cubicBezTo>
                    <a:pt x="3261" y="104"/>
                    <a:pt x="2861" y="1"/>
                    <a:pt x="2471" y="1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23"/>
            <p:cNvSpPr/>
            <p:nvPr/>
          </p:nvSpPr>
          <p:spPr>
            <a:xfrm>
              <a:off x="3987815" y="1585194"/>
              <a:ext cx="108851" cy="179066"/>
            </a:xfrm>
            <a:custGeom>
              <a:rect b="b" l="l" r="r" t="t"/>
              <a:pathLst>
                <a:path extrusionOk="0" h="8398" w="5105">
                  <a:moveTo>
                    <a:pt x="2395" y="0"/>
                  </a:moveTo>
                  <a:lnTo>
                    <a:pt x="1616" y="6422"/>
                  </a:lnTo>
                  <a:lnTo>
                    <a:pt x="1" y="6329"/>
                  </a:lnTo>
                  <a:lnTo>
                    <a:pt x="1" y="6329"/>
                  </a:lnTo>
                  <a:cubicBezTo>
                    <a:pt x="539" y="8037"/>
                    <a:pt x="2080" y="8352"/>
                    <a:pt x="2080" y="8352"/>
                  </a:cubicBezTo>
                  <a:cubicBezTo>
                    <a:pt x="2230" y="8383"/>
                    <a:pt x="2374" y="8397"/>
                    <a:pt x="2510" y="8397"/>
                  </a:cubicBezTo>
                  <a:cubicBezTo>
                    <a:pt x="4468" y="8397"/>
                    <a:pt x="4943" y="5402"/>
                    <a:pt x="5012" y="3007"/>
                  </a:cubicBezTo>
                  <a:cubicBezTo>
                    <a:pt x="5105" y="1466"/>
                    <a:pt x="3936" y="149"/>
                    <a:pt x="2395" y="0"/>
                  </a:cubicBezTo>
                  <a:close/>
                </a:path>
              </a:pathLst>
            </a:custGeom>
            <a:solidFill>
              <a:srgbClr val="0B5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23"/>
            <p:cNvSpPr/>
            <p:nvPr/>
          </p:nvSpPr>
          <p:spPr>
            <a:xfrm>
              <a:off x="3146834" y="1557154"/>
              <a:ext cx="906697" cy="1019429"/>
            </a:xfrm>
            <a:custGeom>
              <a:rect b="b" l="l" r="r" t="t"/>
              <a:pathLst>
                <a:path extrusionOk="0" h="47810" w="42523">
                  <a:moveTo>
                    <a:pt x="18635" y="3004"/>
                  </a:moveTo>
                  <a:lnTo>
                    <a:pt x="25893" y="4860"/>
                  </a:lnTo>
                  <a:lnTo>
                    <a:pt x="20176" y="18873"/>
                  </a:lnTo>
                  <a:lnTo>
                    <a:pt x="19025" y="18168"/>
                  </a:lnTo>
                  <a:cubicBezTo>
                    <a:pt x="18004" y="17556"/>
                    <a:pt x="17466" y="16386"/>
                    <a:pt x="17782" y="15236"/>
                  </a:cubicBezTo>
                  <a:lnTo>
                    <a:pt x="18858" y="10428"/>
                  </a:lnTo>
                  <a:cubicBezTo>
                    <a:pt x="19248" y="8814"/>
                    <a:pt x="18858" y="7180"/>
                    <a:pt x="17707" y="6029"/>
                  </a:cubicBezTo>
                  <a:lnTo>
                    <a:pt x="16074" y="4248"/>
                  </a:lnTo>
                  <a:lnTo>
                    <a:pt x="18394" y="3004"/>
                  </a:lnTo>
                  <a:close/>
                  <a:moveTo>
                    <a:pt x="13364" y="5714"/>
                  </a:moveTo>
                  <a:lnTo>
                    <a:pt x="15536" y="8034"/>
                  </a:lnTo>
                  <a:cubicBezTo>
                    <a:pt x="15925" y="8498"/>
                    <a:pt x="16074" y="9129"/>
                    <a:pt x="16000" y="9742"/>
                  </a:cubicBezTo>
                  <a:lnTo>
                    <a:pt x="14849" y="14530"/>
                  </a:lnTo>
                  <a:cubicBezTo>
                    <a:pt x="14292" y="16925"/>
                    <a:pt x="15313" y="19486"/>
                    <a:pt x="17466" y="20730"/>
                  </a:cubicBezTo>
                  <a:lnTo>
                    <a:pt x="19025" y="21658"/>
                  </a:lnTo>
                  <a:lnTo>
                    <a:pt x="18171" y="23736"/>
                  </a:lnTo>
                  <a:lnTo>
                    <a:pt x="7332" y="17240"/>
                  </a:lnTo>
                  <a:cubicBezTo>
                    <a:pt x="6645" y="16850"/>
                    <a:pt x="6107" y="16312"/>
                    <a:pt x="5791" y="15625"/>
                  </a:cubicBezTo>
                  <a:lnTo>
                    <a:pt x="3471" y="11282"/>
                  </a:lnTo>
                  <a:cubicBezTo>
                    <a:pt x="3397" y="11134"/>
                    <a:pt x="3471" y="10892"/>
                    <a:pt x="3620" y="10818"/>
                  </a:cubicBezTo>
                  <a:lnTo>
                    <a:pt x="13364" y="5714"/>
                  </a:lnTo>
                  <a:close/>
                  <a:moveTo>
                    <a:pt x="21568" y="23198"/>
                  </a:moveTo>
                  <a:lnTo>
                    <a:pt x="35340" y="31402"/>
                  </a:lnTo>
                  <a:lnTo>
                    <a:pt x="33948" y="33165"/>
                  </a:lnTo>
                  <a:lnTo>
                    <a:pt x="20714" y="25277"/>
                  </a:lnTo>
                  <a:lnTo>
                    <a:pt x="21568" y="23198"/>
                  </a:lnTo>
                  <a:close/>
                  <a:moveTo>
                    <a:pt x="19563" y="28061"/>
                  </a:moveTo>
                  <a:lnTo>
                    <a:pt x="32092" y="35578"/>
                  </a:lnTo>
                  <a:lnTo>
                    <a:pt x="25132" y="44617"/>
                  </a:lnTo>
                  <a:cubicBezTo>
                    <a:pt x="25057" y="44766"/>
                    <a:pt x="24890" y="44766"/>
                    <a:pt x="24816" y="44858"/>
                  </a:cubicBezTo>
                  <a:cubicBezTo>
                    <a:pt x="24742" y="44858"/>
                    <a:pt x="24593" y="44766"/>
                    <a:pt x="24500" y="44691"/>
                  </a:cubicBezTo>
                  <a:lnTo>
                    <a:pt x="16074" y="37267"/>
                  </a:lnTo>
                  <a:cubicBezTo>
                    <a:pt x="15925" y="37119"/>
                    <a:pt x="15925" y="36970"/>
                    <a:pt x="16000" y="36803"/>
                  </a:cubicBezTo>
                  <a:lnTo>
                    <a:pt x="19563" y="28061"/>
                  </a:lnTo>
                  <a:close/>
                  <a:moveTo>
                    <a:pt x="18660" y="0"/>
                  </a:moveTo>
                  <a:cubicBezTo>
                    <a:pt x="18108" y="0"/>
                    <a:pt x="17538" y="119"/>
                    <a:pt x="17002" y="387"/>
                  </a:cubicBezTo>
                  <a:lnTo>
                    <a:pt x="2228" y="8201"/>
                  </a:lnTo>
                  <a:cubicBezTo>
                    <a:pt x="613" y="9036"/>
                    <a:pt x="0" y="11059"/>
                    <a:pt x="836" y="12674"/>
                  </a:cubicBezTo>
                  <a:lnTo>
                    <a:pt x="3082" y="17017"/>
                  </a:lnTo>
                  <a:cubicBezTo>
                    <a:pt x="3713" y="18168"/>
                    <a:pt x="4641" y="19170"/>
                    <a:pt x="5791" y="19801"/>
                  </a:cubicBezTo>
                  <a:lnTo>
                    <a:pt x="17002" y="26520"/>
                  </a:lnTo>
                  <a:lnTo>
                    <a:pt x="13216" y="35652"/>
                  </a:lnTo>
                  <a:cubicBezTo>
                    <a:pt x="12677" y="36970"/>
                    <a:pt x="12993" y="38511"/>
                    <a:pt x="14069" y="39513"/>
                  </a:cubicBezTo>
                  <a:lnTo>
                    <a:pt x="22496" y="46937"/>
                  </a:lnTo>
                  <a:cubicBezTo>
                    <a:pt x="22644" y="47086"/>
                    <a:pt x="22811" y="47253"/>
                    <a:pt x="23034" y="47327"/>
                  </a:cubicBezTo>
                  <a:cubicBezTo>
                    <a:pt x="23561" y="47652"/>
                    <a:pt x="24126" y="47809"/>
                    <a:pt x="24752" y="47809"/>
                  </a:cubicBezTo>
                  <a:cubicBezTo>
                    <a:pt x="24876" y="47809"/>
                    <a:pt x="25003" y="47803"/>
                    <a:pt x="25132" y="47791"/>
                  </a:cubicBezTo>
                  <a:cubicBezTo>
                    <a:pt x="26060" y="47717"/>
                    <a:pt x="26913" y="47253"/>
                    <a:pt x="27526" y="46473"/>
                  </a:cubicBezTo>
                  <a:lnTo>
                    <a:pt x="34709" y="37119"/>
                  </a:lnTo>
                  <a:lnTo>
                    <a:pt x="35099" y="37341"/>
                  </a:lnTo>
                  <a:cubicBezTo>
                    <a:pt x="35377" y="37507"/>
                    <a:pt x="35674" y="37585"/>
                    <a:pt x="35958" y="37585"/>
                  </a:cubicBezTo>
                  <a:cubicBezTo>
                    <a:pt x="36472" y="37585"/>
                    <a:pt x="36945" y="37331"/>
                    <a:pt x="37196" y="36877"/>
                  </a:cubicBezTo>
                  <a:cubicBezTo>
                    <a:pt x="37660" y="36116"/>
                    <a:pt x="37419" y="35188"/>
                    <a:pt x="36658" y="34799"/>
                  </a:cubicBezTo>
                  <a:lnTo>
                    <a:pt x="36565" y="34724"/>
                  </a:lnTo>
                  <a:lnTo>
                    <a:pt x="37957" y="32868"/>
                  </a:lnTo>
                  <a:cubicBezTo>
                    <a:pt x="38031" y="32877"/>
                    <a:pt x="38106" y="32881"/>
                    <a:pt x="38179" y="32881"/>
                  </a:cubicBezTo>
                  <a:cubicBezTo>
                    <a:pt x="38729" y="32881"/>
                    <a:pt x="39238" y="32638"/>
                    <a:pt x="39516" y="32163"/>
                  </a:cubicBezTo>
                  <a:cubicBezTo>
                    <a:pt x="39906" y="31476"/>
                    <a:pt x="39665" y="30548"/>
                    <a:pt x="38978" y="30084"/>
                  </a:cubicBezTo>
                  <a:lnTo>
                    <a:pt x="22737" y="20414"/>
                  </a:lnTo>
                  <a:lnTo>
                    <a:pt x="28844" y="5565"/>
                  </a:lnTo>
                  <a:lnTo>
                    <a:pt x="40518" y="8498"/>
                  </a:lnTo>
                  <a:cubicBezTo>
                    <a:pt x="40658" y="8538"/>
                    <a:pt x="40796" y="8556"/>
                    <a:pt x="40929" y="8556"/>
                  </a:cubicBezTo>
                  <a:cubicBezTo>
                    <a:pt x="41608" y="8556"/>
                    <a:pt x="42173" y="8073"/>
                    <a:pt x="42374" y="7422"/>
                  </a:cubicBezTo>
                  <a:cubicBezTo>
                    <a:pt x="42523" y="6642"/>
                    <a:pt x="42059" y="5788"/>
                    <a:pt x="41298" y="5565"/>
                  </a:cubicBezTo>
                  <a:lnTo>
                    <a:pt x="19396" y="71"/>
                  </a:lnTo>
                  <a:cubicBezTo>
                    <a:pt x="19158" y="25"/>
                    <a:pt x="18911" y="0"/>
                    <a:pt x="18660" y="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23"/>
            <p:cNvSpPr/>
            <p:nvPr/>
          </p:nvSpPr>
          <p:spPr>
            <a:xfrm>
              <a:off x="3489551" y="1647711"/>
              <a:ext cx="15075" cy="16653"/>
            </a:xfrm>
            <a:custGeom>
              <a:rect b="b" l="l" r="r" t="t"/>
              <a:pathLst>
                <a:path extrusionOk="0" h="781" w="707">
                  <a:moveTo>
                    <a:pt x="1" y="1"/>
                  </a:moveTo>
                  <a:lnTo>
                    <a:pt x="1" y="1"/>
                  </a:lnTo>
                  <a:lnTo>
                    <a:pt x="706" y="780"/>
                  </a:lnTo>
                  <a:lnTo>
                    <a:pt x="706" y="780"/>
                  </a:lnTo>
                  <a:close/>
                </a:path>
              </a:pathLst>
            </a:custGeom>
            <a:solidFill>
              <a:srgbClr val="780D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23"/>
            <p:cNvSpPr/>
            <p:nvPr/>
          </p:nvSpPr>
          <p:spPr>
            <a:xfrm>
              <a:off x="3459870" y="1776328"/>
              <a:ext cx="24969" cy="118766"/>
            </a:xfrm>
            <a:custGeom>
              <a:rect b="b" l="l" r="r" t="t"/>
              <a:pathLst>
                <a:path extrusionOk="0" h="5570" w="1171">
                  <a:moveTo>
                    <a:pt x="1170" y="1"/>
                  </a:moveTo>
                  <a:lnTo>
                    <a:pt x="1170" y="1"/>
                  </a:lnTo>
                  <a:lnTo>
                    <a:pt x="168" y="4251"/>
                  </a:lnTo>
                  <a:cubicBezTo>
                    <a:pt x="75" y="4715"/>
                    <a:pt x="1" y="5105"/>
                    <a:pt x="1" y="5569"/>
                  </a:cubicBezTo>
                  <a:cubicBezTo>
                    <a:pt x="1" y="5105"/>
                    <a:pt x="75" y="4715"/>
                    <a:pt x="168" y="4251"/>
                  </a:cubicBezTo>
                  <a:close/>
                </a:path>
              </a:pathLst>
            </a:custGeom>
            <a:solidFill>
              <a:srgbClr val="925A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23"/>
            <p:cNvSpPr/>
            <p:nvPr/>
          </p:nvSpPr>
          <p:spPr>
            <a:xfrm>
              <a:off x="3484817" y="1754963"/>
              <a:ext cx="3177" cy="21386"/>
            </a:xfrm>
            <a:custGeom>
              <a:rect b="b" l="l" r="r" t="t"/>
              <a:pathLst>
                <a:path extrusionOk="0" h="1003" w="149">
                  <a:moveTo>
                    <a:pt x="149" y="1"/>
                  </a:moveTo>
                  <a:lnTo>
                    <a:pt x="149" y="465"/>
                  </a:lnTo>
                  <a:lnTo>
                    <a:pt x="0" y="1003"/>
                  </a:lnTo>
                  <a:lnTo>
                    <a:pt x="0" y="1003"/>
                  </a:lnTo>
                  <a:lnTo>
                    <a:pt x="149" y="465"/>
                  </a:lnTo>
                  <a:close/>
                </a:path>
              </a:pathLst>
            </a:custGeom>
            <a:solidFill>
              <a:srgbClr val="780D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23"/>
            <p:cNvSpPr/>
            <p:nvPr/>
          </p:nvSpPr>
          <p:spPr>
            <a:xfrm>
              <a:off x="3164638" y="1791382"/>
              <a:ext cx="64543" cy="36035"/>
            </a:xfrm>
            <a:custGeom>
              <a:rect b="b" l="l" r="r" t="t"/>
              <a:pathLst>
                <a:path extrusionOk="0" h="1690" w="3027">
                  <a:moveTo>
                    <a:pt x="1" y="1689"/>
                  </a:moveTo>
                  <a:lnTo>
                    <a:pt x="1" y="1689"/>
                  </a:lnTo>
                  <a:lnTo>
                    <a:pt x="1" y="1689"/>
                  </a:lnTo>
                  <a:close/>
                  <a:moveTo>
                    <a:pt x="1" y="1689"/>
                  </a:moveTo>
                  <a:lnTo>
                    <a:pt x="1" y="1689"/>
                  </a:lnTo>
                  <a:lnTo>
                    <a:pt x="1" y="1689"/>
                  </a:lnTo>
                  <a:close/>
                  <a:moveTo>
                    <a:pt x="1" y="1689"/>
                  </a:moveTo>
                  <a:lnTo>
                    <a:pt x="1" y="1689"/>
                  </a:lnTo>
                  <a:lnTo>
                    <a:pt x="1" y="1689"/>
                  </a:lnTo>
                  <a:close/>
                  <a:moveTo>
                    <a:pt x="1" y="1689"/>
                  </a:moveTo>
                  <a:lnTo>
                    <a:pt x="1" y="1689"/>
                  </a:lnTo>
                  <a:lnTo>
                    <a:pt x="1" y="1689"/>
                  </a:lnTo>
                  <a:close/>
                  <a:moveTo>
                    <a:pt x="1" y="1615"/>
                  </a:moveTo>
                  <a:lnTo>
                    <a:pt x="1" y="1689"/>
                  </a:lnTo>
                  <a:lnTo>
                    <a:pt x="1" y="1615"/>
                  </a:lnTo>
                  <a:close/>
                  <a:moveTo>
                    <a:pt x="1" y="1615"/>
                  </a:moveTo>
                  <a:lnTo>
                    <a:pt x="1" y="1615"/>
                  </a:lnTo>
                  <a:lnTo>
                    <a:pt x="1" y="1615"/>
                  </a:lnTo>
                  <a:close/>
                  <a:moveTo>
                    <a:pt x="1" y="1615"/>
                  </a:moveTo>
                  <a:lnTo>
                    <a:pt x="1" y="1615"/>
                  </a:lnTo>
                  <a:lnTo>
                    <a:pt x="1" y="1615"/>
                  </a:lnTo>
                  <a:close/>
                  <a:moveTo>
                    <a:pt x="1" y="1615"/>
                  </a:moveTo>
                  <a:lnTo>
                    <a:pt x="1" y="1615"/>
                  </a:lnTo>
                  <a:lnTo>
                    <a:pt x="1" y="1615"/>
                  </a:lnTo>
                  <a:close/>
                  <a:moveTo>
                    <a:pt x="1" y="1615"/>
                  </a:moveTo>
                  <a:lnTo>
                    <a:pt x="1" y="1615"/>
                  </a:lnTo>
                  <a:lnTo>
                    <a:pt x="1" y="1615"/>
                  </a:lnTo>
                  <a:close/>
                  <a:moveTo>
                    <a:pt x="2636" y="0"/>
                  </a:moveTo>
                  <a:lnTo>
                    <a:pt x="2636" y="297"/>
                  </a:lnTo>
                  <a:lnTo>
                    <a:pt x="3026" y="928"/>
                  </a:lnTo>
                  <a:lnTo>
                    <a:pt x="3026" y="928"/>
                  </a:lnTo>
                  <a:lnTo>
                    <a:pt x="2636" y="297"/>
                  </a:lnTo>
                  <a:close/>
                </a:path>
              </a:pathLst>
            </a:custGeom>
            <a:solidFill>
              <a:srgbClr val="3906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23"/>
            <p:cNvSpPr/>
            <p:nvPr/>
          </p:nvSpPr>
          <p:spPr>
            <a:xfrm>
              <a:off x="3423856" y="2018936"/>
              <a:ext cx="182862" cy="314656"/>
            </a:xfrm>
            <a:custGeom>
              <a:rect b="b" l="l" r="r" t="t"/>
              <a:pathLst>
                <a:path extrusionOk="0" h="14757" w="8576">
                  <a:moveTo>
                    <a:pt x="6571" y="6404"/>
                  </a:moveTo>
                  <a:lnTo>
                    <a:pt x="5866" y="8260"/>
                  </a:lnTo>
                  <a:lnTo>
                    <a:pt x="5866" y="8260"/>
                  </a:lnTo>
                  <a:lnTo>
                    <a:pt x="6571" y="6404"/>
                  </a:lnTo>
                  <a:close/>
                  <a:moveTo>
                    <a:pt x="4010" y="4863"/>
                  </a:moveTo>
                  <a:lnTo>
                    <a:pt x="224" y="13995"/>
                  </a:lnTo>
                  <a:cubicBezTo>
                    <a:pt x="75" y="14218"/>
                    <a:pt x="1" y="14534"/>
                    <a:pt x="1" y="14756"/>
                  </a:cubicBezTo>
                  <a:cubicBezTo>
                    <a:pt x="1" y="14534"/>
                    <a:pt x="75" y="14218"/>
                    <a:pt x="224" y="13995"/>
                  </a:cubicBezTo>
                  <a:lnTo>
                    <a:pt x="4010" y="4863"/>
                  </a:lnTo>
                  <a:close/>
                  <a:moveTo>
                    <a:pt x="8576" y="1541"/>
                  </a:moveTo>
                  <a:lnTo>
                    <a:pt x="7889" y="3397"/>
                  </a:lnTo>
                  <a:lnTo>
                    <a:pt x="7889" y="3397"/>
                  </a:lnTo>
                  <a:lnTo>
                    <a:pt x="8576" y="1541"/>
                  </a:lnTo>
                  <a:close/>
                  <a:moveTo>
                    <a:pt x="6033" y="1"/>
                  </a:moveTo>
                  <a:lnTo>
                    <a:pt x="5179" y="2079"/>
                  </a:lnTo>
                  <a:lnTo>
                    <a:pt x="4864" y="1931"/>
                  </a:lnTo>
                  <a:lnTo>
                    <a:pt x="5179" y="2079"/>
                  </a:lnTo>
                  <a:close/>
                </a:path>
              </a:pathLst>
            </a:custGeom>
            <a:solidFill>
              <a:srgbClr val="9D70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23"/>
            <p:cNvSpPr/>
            <p:nvPr/>
          </p:nvSpPr>
          <p:spPr>
            <a:xfrm>
              <a:off x="3806168" y="2297557"/>
              <a:ext cx="122306" cy="51067"/>
            </a:xfrm>
            <a:custGeom>
              <a:rect b="b" l="l" r="r" t="t"/>
              <a:pathLst>
                <a:path extrusionOk="0" h="2395" w="5736">
                  <a:moveTo>
                    <a:pt x="1170" y="854"/>
                  </a:moveTo>
                  <a:lnTo>
                    <a:pt x="0" y="2395"/>
                  </a:lnTo>
                  <a:lnTo>
                    <a:pt x="0" y="2395"/>
                  </a:lnTo>
                  <a:lnTo>
                    <a:pt x="1170" y="854"/>
                  </a:lnTo>
                  <a:close/>
                  <a:moveTo>
                    <a:pt x="5643" y="0"/>
                  </a:moveTo>
                  <a:lnTo>
                    <a:pt x="5643" y="0"/>
                  </a:lnTo>
                  <a:lnTo>
                    <a:pt x="5736" y="75"/>
                  </a:lnTo>
                  <a:lnTo>
                    <a:pt x="5736" y="75"/>
                  </a:lnTo>
                  <a:lnTo>
                    <a:pt x="5736" y="75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23"/>
            <p:cNvSpPr/>
            <p:nvPr/>
          </p:nvSpPr>
          <p:spPr>
            <a:xfrm>
              <a:off x="3154745" y="1593488"/>
              <a:ext cx="874265" cy="982690"/>
            </a:xfrm>
            <a:custGeom>
              <a:rect b="b" l="l" r="r" t="t"/>
              <a:pathLst>
                <a:path extrusionOk="0" h="46087" w="41002">
                  <a:moveTo>
                    <a:pt x="18264" y="1300"/>
                  </a:moveTo>
                  <a:lnTo>
                    <a:pt x="25522" y="3156"/>
                  </a:lnTo>
                  <a:lnTo>
                    <a:pt x="19805" y="17169"/>
                  </a:lnTo>
                  <a:lnTo>
                    <a:pt x="19489" y="17002"/>
                  </a:lnTo>
                  <a:lnTo>
                    <a:pt x="18803" y="18784"/>
                  </a:lnTo>
                  <a:lnTo>
                    <a:pt x="17633" y="18172"/>
                  </a:lnTo>
                  <a:cubicBezTo>
                    <a:pt x="16631" y="17541"/>
                    <a:pt x="16093" y="16316"/>
                    <a:pt x="16408" y="15146"/>
                  </a:cubicBezTo>
                  <a:lnTo>
                    <a:pt x="17559" y="10358"/>
                  </a:lnTo>
                  <a:cubicBezTo>
                    <a:pt x="17875" y="8817"/>
                    <a:pt x="17485" y="7184"/>
                    <a:pt x="16334" y="5940"/>
                  </a:cubicBezTo>
                  <a:lnTo>
                    <a:pt x="14701" y="4251"/>
                  </a:lnTo>
                  <a:lnTo>
                    <a:pt x="16408" y="3323"/>
                  </a:lnTo>
                  <a:lnTo>
                    <a:pt x="15703" y="2544"/>
                  </a:lnTo>
                  <a:lnTo>
                    <a:pt x="18023" y="1300"/>
                  </a:lnTo>
                  <a:close/>
                  <a:moveTo>
                    <a:pt x="12993" y="4010"/>
                  </a:moveTo>
                  <a:lnTo>
                    <a:pt x="15165" y="6330"/>
                  </a:lnTo>
                  <a:cubicBezTo>
                    <a:pt x="15480" y="6720"/>
                    <a:pt x="15629" y="7184"/>
                    <a:pt x="15629" y="7574"/>
                  </a:cubicBezTo>
                  <a:lnTo>
                    <a:pt x="15629" y="8038"/>
                  </a:lnTo>
                  <a:lnTo>
                    <a:pt x="15480" y="8576"/>
                  </a:lnTo>
                  <a:lnTo>
                    <a:pt x="14478" y="12826"/>
                  </a:lnTo>
                  <a:cubicBezTo>
                    <a:pt x="14385" y="13290"/>
                    <a:pt x="14311" y="13680"/>
                    <a:pt x="14311" y="14144"/>
                  </a:cubicBezTo>
                  <a:cubicBezTo>
                    <a:pt x="14311" y="16149"/>
                    <a:pt x="15313" y="18005"/>
                    <a:pt x="17095" y="19026"/>
                  </a:cubicBezTo>
                  <a:lnTo>
                    <a:pt x="18654" y="19954"/>
                  </a:lnTo>
                  <a:lnTo>
                    <a:pt x="17800" y="22032"/>
                  </a:lnTo>
                  <a:lnTo>
                    <a:pt x="17485" y="21884"/>
                  </a:lnTo>
                  <a:lnTo>
                    <a:pt x="16798" y="23666"/>
                  </a:lnTo>
                  <a:lnTo>
                    <a:pt x="5959" y="17244"/>
                  </a:lnTo>
                  <a:cubicBezTo>
                    <a:pt x="5272" y="16854"/>
                    <a:pt x="4734" y="16241"/>
                    <a:pt x="4418" y="15610"/>
                  </a:cubicBezTo>
                  <a:lnTo>
                    <a:pt x="2172" y="11286"/>
                  </a:lnTo>
                  <a:cubicBezTo>
                    <a:pt x="2098" y="11137"/>
                    <a:pt x="2098" y="10896"/>
                    <a:pt x="2246" y="10822"/>
                  </a:cubicBezTo>
                  <a:lnTo>
                    <a:pt x="3490" y="10209"/>
                  </a:lnTo>
                  <a:lnTo>
                    <a:pt x="3100" y="9578"/>
                  </a:lnTo>
                  <a:lnTo>
                    <a:pt x="3100" y="9281"/>
                  </a:lnTo>
                  <a:cubicBezTo>
                    <a:pt x="3175" y="9281"/>
                    <a:pt x="3175" y="9188"/>
                    <a:pt x="3249" y="9114"/>
                  </a:cubicBezTo>
                  <a:lnTo>
                    <a:pt x="12993" y="4010"/>
                  </a:lnTo>
                  <a:close/>
                  <a:moveTo>
                    <a:pt x="21197" y="21494"/>
                  </a:moveTo>
                  <a:lnTo>
                    <a:pt x="34969" y="29698"/>
                  </a:lnTo>
                  <a:lnTo>
                    <a:pt x="33725" y="31238"/>
                  </a:lnTo>
                  <a:lnTo>
                    <a:pt x="33967" y="31387"/>
                  </a:lnTo>
                  <a:lnTo>
                    <a:pt x="32575" y="33095"/>
                  </a:lnTo>
                  <a:lnTo>
                    <a:pt x="19341" y="25206"/>
                  </a:lnTo>
                  <a:lnTo>
                    <a:pt x="20195" y="23202"/>
                  </a:lnTo>
                  <a:lnTo>
                    <a:pt x="20510" y="23350"/>
                  </a:lnTo>
                  <a:lnTo>
                    <a:pt x="21197" y="21494"/>
                  </a:lnTo>
                  <a:close/>
                  <a:moveTo>
                    <a:pt x="19192" y="26357"/>
                  </a:moveTo>
                  <a:lnTo>
                    <a:pt x="31721" y="33874"/>
                  </a:lnTo>
                  <a:lnTo>
                    <a:pt x="30551" y="35415"/>
                  </a:lnTo>
                  <a:lnTo>
                    <a:pt x="30719" y="35489"/>
                  </a:lnTo>
                  <a:lnTo>
                    <a:pt x="23758" y="44621"/>
                  </a:lnTo>
                  <a:cubicBezTo>
                    <a:pt x="23665" y="44769"/>
                    <a:pt x="23517" y="44769"/>
                    <a:pt x="23443" y="44769"/>
                  </a:cubicBezTo>
                  <a:cubicBezTo>
                    <a:pt x="23369" y="44769"/>
                    <a:pt x="23201" y="44769"/>
                    <a:pt x="23127" y="44695"/>
                  </a:cubicBezTo>
                  <a:lnTo>
                    <a:pt x="14701" y="37196"/>
                  </a:lnTo>
                  <a:cubicBezTo>
                    <a:pt x="14626" y="37122"/>
                    <a:pt x="14552" y="36881"/>
                    <a:pt x="14626" y="36732"/>
                  </a:cubicBezTo>
                  <a:lnTo>
                    <a:pt x="18190" y="28065"/>
                  </a:lnTo>
                  <a:lnTo>
                    <a:pt x="18487" y="28213"/>
                  </a:lnTo>
                  <a:lnTo>
                    <a:pt x="19192" y="26357"/>
                  </a:lnTo>
                  <a:close/>
                  <a:moveTo>
                    <a:pt x="17169" y="1"/>
                  </a:moveTo>
                  <a:cubicBezTo>
                    <a:pt x="16631" y="1"/>
                    <a:pt x="16093" y="75"/>
                    <a:pt x="15629" y="372"/>
                  </a:cubicBezTo>
                  <a:lnTo>
                    <a:pt x="854" y="8186"/>
                  </a:lnTo>
                  <a:cubicBezTo>
                    <a:pt x="632" y="8260"/>
                    <a:pt x="390" y="8427"/>
                    <a:pt x="168" y="8650"/>
                  </a:cubicBezTo>
                  <a:cubicBezTo>
                    <a:pt x="1" y="9355"/>
                    <a:pt x="93" y="10209"/>
                    <a:pt x="465" y="10896"/>
                  </a:cubicBezTo>
                  <a:lnTo>
                    <a:pt x="465" y="10970"/>
                  </a:lnTo>
                  <a:lnTo>
                    <a:pt x="2711" y="15313"/>
                  </a:lnTo>
                  <a:cubicBezTo>
                    <a:pt x="3342" y="16464"/>
                    <a:pt x="4270" y="17466"/>
                    <a:pt x="5420" y="18097"/>
                  </a:cubicBezTo>
                  <a:lnTo>
                    <a:pt x="16631" y="24816"/>
                  </a:lnTo>
                  <a:lnTo>
                    <a:pt x="12845" y="33948"/>
                  </a:lnTo>
                  <a:cubicBezTo>
                    <a:pt x="12696" y="34171"/>
                    <a:pt x="12622" y="34487"/>
                    <a:pt x="12622" y="34709"/>
                  </a:cubicBezTo>
                  <a:cubicBezTo>
                    <a:pt x="12455" y="35879"/>
                    <a:pt x="12845" y="37029"/>
                    <a:pt x="13698" y="37809"/>
                  </a:cubicBezTo>
                  <a:lnTo>
                    <a:pt x="22125" y="45233"/>
                  </a:lnTo>
                  <a:cubicBezTo>
                    <a:pt x="22273" y="45382"/>
                    <a:pt x="22440" y="45549"/>
                    <a:pt x="22663" y="45623"/>
                  </a:cubicBezTo>
                  <a:cubicBezTo>
                    <a:pt x="23201" y="45939"/>
                    <a:pt x="23833" y="46087"/>
                    <a:pt x="24445" y="46087"/>
                  </a:cubicBezTo>
                  <a:lnTo>
                    <a:pt x="24761" y="46087"/>
                  </a:lnTo>
                  <a:cubicBezTo>
                    <a:pt x="25689" y="46013"/>
                    <a:pt x="26542" y="45549"/>
                    <a:pt x="27155" y="44769"/>
                  </a:cubicBezTo>
                  <a:lnTo>
                    <a:pt x="34338" y="35415"/>
                  </a:lnTo>
                  <a:lnTo>
                    <a:pt x="34728" y="35637"/>
                  </a:lnTo>
                  <a:cubicBezTo>
                    <a:pt x="35043" y="35804"/>
                    <a:pt x="35266" y="35879"/>
                    <a:pt x="35507" y="35879"/>
                  </a:cubicBezTo>
                  <a:cubicBezTo>
                    <a:pt x="35730" y="35879"/>
                    <a:pt x="35897" y="35879"/>
                    <a:pt x="36045" y="35804"/>
                  </a:cubicBezTo>
                  <a:cubicBezTo>
                    <a:pt x="35971" y="35415"/>
                    <a:pt x="35730" y="35025"/>
                    <a:pt x="35266" y="34802"/>
                  </a:cubicBezTo>
                  <a:lnTo>
                    <a:pt x="35192" y="34635"/>
                  </a:lnTo>
                  <a:lnTo>
                    <a:pt x="36361" y="33095"/>
                  </a:lnTo>
                  <a:lnTo>
                    <a:pt x="36287" y="33095"/>
                  </a:lnTo>
                  <a:lnTo>
                    <a:pt x="36194" y="33020"/>
                  </a:lnTo>
                  <a:lnTo>
                    <a:pt x="37586" y="31164"/>
                  </a:lnTo>
                  <a:lnTo>
                    <a:pt x="37827" y="31164"/>
                  </a:lnTo>
                  <a:cubicBezTo>
                    <a:pt x="37976" y="31164"/>
                    <a:pt x="38143" y="31164"/>
                    <a:pt x="38291" y="31090"/>
                  </a:cubicBezTo>
                  <a:cubicBezTo>
                    <a:pt x="38217" y="30700"/>
                    <a:pt x="37976" y="30310"/>
                    <a:pt x="37586" y="30069"/>
                  </a:cubicBezTo>
                  <a:lnTo>
                    <a:pt x="21345" y="20325"/>
                  </a:lnTo>
                  <a:lnTo>
                    <a:pt x="27545" y="5569"/>
                  </a:lnTo>
                  <a:lnTo>
                    <a:pt x="27767" y="5643"/>
                  </a:lnTo>
                  <a:lnTo>
                    <a:pt x="28473" y="3861"/>
                  </a:lnTo>
                  <a:lnTo>
                    <a:pt x="40147" y="6794"/>
                  </a:lnTo>
                  <a:cubicBezTo>
                    <a:pt x="40296" y="6794"/>
                    <a:pt x="40370" y="6868"/>
                    <a:pt x="40537" y="6868"/>
                  </a:cubicBezTo>
                  <a:cubicBezTo>
                    <a:pt x="40686" y="6868"/>
                    <a:pt x="40834" y="6794"/>
                    <a:pt x="41001" y="6794"/>
                  </a:cubicBezTo>
                  <a:cubicBezTo>
                    <a:pt x="40927" y="6182"/>
                    <a:pt x="40537" y="5718"/>
                    <a:pt x="39906" y="5569"/>
                  </a:cubicBezTo>
                  <a:lnTo>
                    <a:pt x="18023" y="75"/>
                  </a:lnTo>
                  <a:cubicBezTo>
                    <a:pt x="17800" y="1"/>
                    <a:pt x="17485" y="1"/>
                    <a:pt x="17169" y="1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23"/>
            <p:cNvSpPr/>
            <p:nvPr/>
          </p:nvSpPr>
          <p:spPr>
            <a:xfrm>
              <a:off x="3229160" y="1653831"/>
              <a:ext cx="171369" cy="209707"/>
            </a:xfrm>
            <a:custGeom>
              <a:rect b="b" l="l" r="r" t="t"/>
              <a:pathLst>
                <a:path extrusionOk="0" h="9835" w="8037">
                  <a:moveTo>
                    <a:pt x="3921" y="0"/>
                  </a:moveTo>
                  <a:cubicBezTo>
                    <a:pt x="3873" y="0"/>
                    <a:pt x="3826" y="9"/>
                    <a:pt x="3786" y="29"/>
                  </a:cubicBezTo>
                  <a:lnTo>
                    <a:pt x="223" y="1885"/>
                  </a:lnTo>
                  <a:cubicBezTo>
                    <a:pt x="74" y="1959"/>
                    <a:pt x="0" y="2182"/>
                    <a:pt x="74" y="2349"/>
                  </a:cubicBezTo>
                  <a:lnTo>
                    <a:pt x="3712" y="8678"/>
                  </a:lnTo>
                  <a:cubicBezTo>
                    <a:pt x="4125" y="9417"/>
                    <a:pt x="4859" y="9835"/>
                    <a:pt x="5624" y="9835"/>
                  </a:cubicBezTo>
                  <a:cubicBezTo>
                    <a:pt x="5993" y="9835"/>
                    <a:pt x="6369" y="9738"/>
                    <a:pt x="6719" y="9532"/>
                  </a:cubicBezTo>
                  <a:cubicBezTo>
                    <a:pt x="7647" y="8920"/>
                    <a:pt x="8037" y="7676"/>
                    <a:pt x="7499" y="6674"/>
                  </a:cubicBezTo>
                  <a:lnTo>
                    <a:pt x="4250" y="178"/>
                  </a:lnTo>
                  <a:cubicBezTo>
                    <a:pt x="4196" y="69"/>
                    <a:pt x="4052" y="0"/>
                    <a:pt x="392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23"/>
            <p:cNvSpPr/>
            <p:nvPr/>
          </p:nvSpPr>
          <p:spPr>
            <a:xfrm>
              <a:off x="3318203" y="1782043"/>
              <a:ext cx="60961" cy="54692"/>
            </a:xfrm>
            <a:custGeom>
              <a:rect b="b" l="l" r="r" t="t"/>
              <a:pathLst>
                <a:path extrusionOk="0" h="2565" w="2859">
                  <a:moveTo>
                    <a:pt x="1406" y="1"/>
                  </a:moveTo>
                  <a:cubicBezTo>
                    <a:pt x="1139" y="1"/>
                    <a:pt x="866" y="85"/>
                    <a:pt x="613" y="271"/>
                  </a:cubicBezTo>
                  <a:cubicBezTo>
                    <a:pt x="74" y="661"/>
                    <a:pt x="0" y="1515"/>
                    <a:pt x="390" y="2053"/>
                  </a:cubicBezTo>
                  <a:cubicBezTo>
                    <a:pt x="668" y="2376"/>
                    <a:pt x="1053" y="2565"/>
                    <a:pt x="1436" y="2565"/>
                  </a:cubicBezTo>
                  <a:cubicBezTo>
                    <a:pt x="1693" y="2565"/>
                    <a:pt x="1949" y="2480"/>
                    <a:pt x="2172" y="2294"/>
                  </a:cubicBezTo>
                  <a:cubicBezTo>
                    <a:pt x="2784" y="1904"/>
                    <a:pt x="2859" y="1051"/>
                    <a:pt x="2469" y="512"/>
                  </a:cubicBezTo>
                  <a:cubicBezTo>
                    <a:pt x="2191" y="190"/>
                    <a:pt x="1806" y="1"/>
                    <a:pt x="1406" y="1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23"/>
            <p:cNvSpPr/>
            <p:nvPr/>
          </p:nvSpPr>
          <p:spPr>
            <a:xfrm>
              <a:off x="3321359" y="1786009"/>
              <a:ext cx="53050" cy="46760"/>
            </a:xfrm>
            <a:custGeom>
              <a:rect b="b" l="l" r="r" t="t"/>
              <a:pathLst>
                <a:path extrusionOk="0" h="2193" w="2488">
                  <a:moveTo>
                    <a:pt x="1321" y="1"/>
                  </a:moveTo>
                  <a:cubicBezTo>
                    <a:pt x="1078" y="1"/>
                    <a:pt x="834" y="83"/>
                    <a:pt x="632" y="252"/>
                  </a:cubicBezTo>
                  <a:cubicBezTo>
                    <a:pt x="168" y="549"/>
                    <a:pt x="1" y="1254"/>
                    <a:pt x="390" y="1793"/>
                  </a:cubicBezTo>
                  <a:cubicBezTo>
                    <a:pt x="611" y="2055"/>
                    <a:pt x="926" y="2193"/>
                    <a:pt x="1242" y="2193"/>
                  </a:cubicBezTo>
                  <a:cubicBezTo>
                    <a:pt x="1485" y="2193"/>
                    <a:pt x="1729" y="2111"/>
                    <a:pt x="1931" y="1941"/>
                  </a:cubicBezTo>
                  <a:cubicBezTo>
                    <a:pt x="2395" y="1644"/>
                    <a:pt x="2488" y="939"/>
                    <a:pt x="2172" y="401"/>
                  </a:cubicBezTo>
                  <a:cubicBezTo>
                    <a:pt x="1952" y="139"/>
                    <a:pt x="1637" y="1"/>
                    <a:pt x="1321" y="1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23"/>
            <p:cNvSpPr/>
            <p:nvPr/>
          </p:nvSpPr>
          <p:spPr>
            <a:xfrm>
              <a:off x="3331252" y="1794133"/>
              <a:ext cx="34862" cy="30512"/>
            </a:xfrm>
            <a:custGeom>
              <a:rect b="b" l="l" r="r" t="t"/>
              <a:pathLst>
                <a:path extrusionOk="0" h="1431" w="1635">
                  <a:moveTo>
                    <a:pt x="299" y="1"/>
                  </a:moveTo>
                  <a:cubicBezTo>
                    <a:pt x="274" y="1"/>
                    <a:pt x="255" y="7"/>
                    <a:pt x="242" y="20"/>
                  </a:cubicBezTo>
                  <a:cubicBezTo>
                    <a:pt x="168" y="20"/>
                    <a:pt x="316" y="335"/>
                    <a:pt x="539" y="706"/>
                  </a:cubicBezTo>
                  <a:cubicBezTo>
                    <a:pt x="242" y="948"/>
                    <a:pt x="1" y="1170"/>
                    <a:pt x="75" y="1263"/>
                  </a:cubicBezTo>
                  <a:cubicBezTo>
                    <a:pt x="98" y="1282"/>
                    <a:pt x="133" y="1291"/>
                    <a:pt x="178" y="1291"/>
                  </a:cubicBezTo>
                  <a:cubicBezTo>
                    <a:pt x="315" y="1291"/>
                    <a:pt x="542" y="1204"/>
                    <a:pt x="780" y="1022"/>
                  </a:cubicBezTo>
                  <a:cubicBezTo>
                    <a:pt x="965" y="1284"/>
                    <a:pt x="1214" y="1431"/>
                    <a:pt x="1335" y="1431"/>
                  </a:cubicBezTo>
                  <a:cubicBezTo>
                    <a:pt x="1360" y="1431"/>
                    <a:pt x="1380" y="1424"/>
                    <a:pt x="1393" y="1412"/>
                  </a:cubicBezTo>
                  <a:cubicBezTo>
                    <a:pt x="1467" y="1412"/>
                    <a:pt x="1319" y="1096"/>
                    <a:pt x="1096" y="799"/>
                  </a:cubicBezTo>
                  <a:cubicBezTo>
                    <a:pt x="1393" y="484"/>
                    <a:pt x="1634" y="242"/>
                    <a:pt x="1560" y="168"/>
                  </a:cubicBezTo>
                  <a:cubicBezTo>
                    <a:pt x="1537" y="150"/>
                    <a:pt x="1502" y="141"/>
                    <a:pt x="1457" y="141"/>
                  </a:cubicBezTo>
                  <a:cubicBezTo>
                    <a:pt x="1320" y="141"/>
                    <a:pt x="1092" y="228"/>
                    <a:pt x="854" y="409"/>
                  </a:cubicBezTo>
                  <a:cubicBezTo>
                    <a:pt x="670" y="148"/>
                    <a:pt x="421" y="1"/>
                    <a:pt x="299" y="1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23"/>
            <p:cNvSpPr/>
            <p:nvPr/>
          </p:nvSpPr>
          <p:spPr>
            <a:xfrm>
              <a:off x="2472062" y="1685708"/>
              <a:ext cx="3582" cy="4776"/>
            </a:xfrm>
            <a:custGeom>
              <a:rect b="b" l="l" r="r" t="t"/>
              <a:pathLst>
                <a:path extrusionOk="0" h="224" w="168">
                  <a:moveTo>
                    <a:pt x="1" y="0"/>
                  </a:moveTo>
                  <a:lnTo>
                    <a:pt x="1" y="0"/>
                  </a:lnTo>
                  <a:cubicBezTo>
                    <a:pt x="1" y="75"/>
                    <a:pt x="93" y="149"/>
                    <a:pt x="168" y="223"/>
                  </a:cubicBezTo>
                  <a:lnTo>
                    <a:pt x="168" y="223"/>
                  </a:lnTo>
                  <a:cubicBezTo>
                    <a:pt x="93" y="149"/>
                    <a:pt x="1" y="75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23"/>
            <p:cNvSpPr/>
            <p:nvPr/>
          </p:nvSpPr>
          <p:spPr>
            <a:xfrm>
              <a:off x="2476369" y="1691124"/>
              <a:ext cx="149279" cy="144588"/>
            </a:xfrm>
            <a:custGeom>
              <a:rect b="b" l="l" r="r" t="t"/>
              <a:pathLst>
                <a:path extrusionOk="0" h="6781" w="7001">
                  <a:moveTo>
                    <a:pt x="1" y="0"/>
                  </a:moveTo>
                  <a:cubicBezTo>
                    <a:pt x="1845" y="1625"/>
                    <a:pt x="3687" y="3393"/>
                    <a:pt x="5144" y="4776"/>
                  </a:cubicBezTo>
                  <a:cubicBezTo>
                    <a:pt x="5831" y="5389"/>
                    <a:pt x="6388" y="6094"/>
                    <a:pt x="7000" y="6781"/>
                  </a:cubicBezTo>
                  <a:cubicBezTo>
                    <a:pt x="6388" y="6094"/>
                    <a:pt x="5831" y="5389"/>
                    <a:pt x="5218" y="4776"/>
                  </a:cubicBezTo>
                  <a:cubicBezTo>
                    <a:pt x="3687" y="3393"/>
                    <a:pt x="1845" y="1625"/>
                    <a:pt x="1" y="0"/>
                  </a:cubicBezTo>
                  <a:close/>
                </a:path>
              </a:pathLst>
            </a:custGeom>
            <a:solidFill>
              <a:srgbClr val="76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23"/>
            <p:cNvSpPr/>
            <p:nvPr/>
          </p:nvSpPr>
          <p:spPr>
            <a:xfrm>
              <a:off x="2398052" y="1397193"/>
              <a:ext cx="265572" cy="445256"/>
            </a:xfrm>
            <a:custGeom>
              <a:rect b="b" l="l" r="r" t="t"/>
              <a:pathLst>
                <a:path extrusionOk="0" h="20882" w="12455">
                  <a:moveTo>
                    <a:pt x="1318" y="1"/>
                  </a:moveTo>
                  <a:lnTo>
                    <a:pt x="1" y="7184"/>
                  </a:lnTo>
                  <a:cubicBezTo>
                    <a:pt x="1393" y="8650"/>
                    <a:pt x="2543" y="10822"/>
                    <a:pt x="3472" y="13531"/>
                  </a:cubicBezTo>
                  <a:cubicBezTo>
                    <a:pt x="3472" y="13606"/>
                    <a:pt x="3564" y="13680"/>
                    <a:pt x="3639" y="13754"/>
                  </a:cubicBezTo>
                  <a:cubicBezTo>
                    <a:pt x="5495" y="15388"/>
                    <a:pt x="7351" y="17169"/>
                    <a:pt x="8891" y="18561"/>
                  </a:cubicBezTo>
                  <a:cubicBezTo>
                    <a:pt x="9504" y="19174"/>
                    <a:pt x="10061" y="19879"/>
                    <a:pt x="10673" y="20566"/>
                  </a:cubicBezTo>
                  <a:cubicBezTo>
                    <a:pt x="10747" y="20714"/>
                    <a:pt x="10822" y="20807"/>
                    <a:pt x="10896" y="20882"/>
                  </a:cubicBezTo>
                  <a:cubicBezTo>
                    <a:pt x="11601" y="17856"/>
                    <a:pt x="12455" y="13290"/>
                    <a:pt x="11991" y="10506"/>
                  </a:cubicBezTo>
                  <a:cubicBezTo>
                    <a:pt x="11211" y="6033"/>
                    <a:pt x="5569" y="613"/>
                    <a:pt x="5569" y="613"/>
                  </a:cubicBezTo>
                  <a:lnTo>
                    <a:pt x="1318" y="1"/>
                  </a:ln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23"/>
            <p:cNvSpPr/>
            <p:nvPr/>
          </p:nvSpPr>
          <p:spPr>
            <a:xfrm>
              <a:off x="2322080" y="1303012"/>
              <a:ext cx="283760" cy="471526"/>
            </a:xfrm>
            <a:custGeom>
              <a:rect b="b" l="l" r="r" t="t"/>
              <a:pathLst>
                <a:path extrusionOk="0" h="22114" w="13308">
                  <a:moveTo>
                    <a:pt x="4417" y="0"/>
                  </a:moveTo>
                  <a:cubicBezTo>
                    <a:pt x="3564" y="390"/>
                    <a:pt x="2858" y="1170"/>
                    <a:pt x="2636" y="2098"/>
                  </a:cubicBezTo>
                  <a:lnTo>
                    <a:pt x="241" y="10988"/>
                  </a:lnTo>
                  <a:cubicBezTo>
                    <a:pt x="0" y="12065"/>
                    <a:pt x="316" y="13234"/>
                    <a:pt x="1169" y="13995"/>
                  </a:cubicBezTo>
                  <a:lnTo>
                    <a:pt x="4881" y="17169"/>
                  </a:lnTo>
                  <a:lnTo>
                    <a:pt x="9744" y="21735"/>
                  </a:lnTo>
                  <a:cubicBezTo>
                    <a:pt x="10008" y="21990"/>
                    <a:pt x="10349" y="22114"/>
                    <a:pt x="10690" y="22114"/>
                  </a:cubicBezTo>
                  <a:cubicBezTo>
                    <a:pt x="11167" y="22114"/>
                    <a:pt x="11646" y="21874"/>
                    <a:pt x="11916" y="21419"/>
                  </a:cubicBezTo>
                  <a:lnTo>
                    <a:pt x="12231" y="20807"/>
                  </a:lnTo>
                  <a:cubicBezTo>
                    <a:pt x="12231" y="20807"/>
                    <a:pt x="13234" y="18561"/>
                    <a:pt x="13234" y="13308"/>
                  </a:cubicBezTo>
                  <a:cubicBezTo>
                    <a:pt x="13308" y="8056"/>
                    <a:pt x="4417" y="0"/>
                    <a:pt x="441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23"/>
            <p:cNvSpPr/>
            <p:nvPr/>
          </p:nvSpPr>
          <p:spPr>
            <a:xfrm>
              <a:off x="1639376" y="3035209"/>
              <a:ext cx="677970" cy="828784"/>
            </a:xfrm>
            <a:custGeom>
              <a:rect b="b" l="l" r="r" t="t"/>
              <a:pathLst>
                <a:path extrusionOk="0" h="38869" w="31796">
                  <a:moveTo>
                    <a:pt x="22266" y="0"/>
                  </a:moveTo>
                  <a:cubicBezTo>
                    <a:pt x="21468" y="0"/>
                    <a:pt x="20674" y="120"/>
                    <a:pt x="19879" y="355"/>
                  </a:cubicBezTo>
                  <a:cubicBezTo>
                    <a:pt x="17244" y="1060"/>
                    <a:pt x="15091" y="2991"/>
                    <a:pt x="13383" y="6165"/>
                  </a:cubicBezTo>
                  <a:lnTo>
                    <a:pt x="12845" y="7000"/>
                  </a:lnTo>
                  <a:lnTo>
                    <a:pt x="17801" y="9784"/>
                  </a:lnTo>
                  <a:lnTo>
                    <a:pt x="18487" y="8485"/>
                  </a:lnTo>
                  <a:cubicBezTo>
                    <a:pt x="18951" y="7779"/>
                    <a:pt x="19341" y="7167"/>
                    <a:pt x="19879" y="6777"/>
                  </a:cubicBezTo>
                  <a:cubicBezTo>
                    <a:pt x="20796" y="5954"/>
                    <a:pt x="21712" y="5521"/>
                    <a:pt x="22610" y="5521"/>
                  </a:cubicBezTo>
                  <a:cubicBezTo>
                    <a:pt x="23149" y="5521"/>
                    <a:pt x="23682" y="5677"/>
                    <a:pt x="24204" y="5997"/>
                  </a:cubicBezTo>
                  <a:cubicBezTo>
                    <a:pt x="25132" y="6536"/>
                    <a:pt x="25763" y="7315"/>
                    <a:pt x="25986" y="8392"/>
                  </a:cubicBezTo>
                  <a:cubicBezTo>
                    <a:pt x="26153" y="9413"/>
                    <a:pt x="25912" y="10489"/>
                    <a:pt x="25373" y="11491"/>
                  </a:cubicBezTo>
                  <a:cubicBezTo>
                    <a:pt x="24668" y="12735"/>
                    <a:pt x="23666" y="13886"/>
                    <a:pt x="22199" y="14981"/>
                  </a:cubicBezTo>
                  <a:cubicBezTo>
                    <a:pt x="20492" y="16280"/>
                    <a:pt x="18265" y="17598"/>
                    <a:pt x="15480" y="18916"/>
                  </a:cubicBezTo>
                  <a:cubicBezTo>
                    <a:pt x="12604" y="20308"/>
                    <a:pt x="10451" y="21310"/>
                    <a:pt x="9133" y="21941"/>
                  </a:cubicBezTo>
                  <a:lnTo>
                    <a:pt x="6738" y="23092"/>
                  </a:lnTo>
                  <a:cubicBezTo>
                    <a:pt x="5959" y="23482"/>
                    <a:pt x="5272" y="23871"/>
                    <a:pt x="4641" y="24168"/>
                  </a:cubicBezTo>
                  <a:cubicBezTo>
                    <a:pt x="3323" y="24874"/>
                    <a:pt x="2637" y="25263"/>
                    <a:pt x="2562" y="25412"/>
                  </a:cubicBezTo>
                  <a:lnTo>
                    <a:pt x="1" y="29978"/>
                  </a:lnTo>
                  <a:lnTo>
                    <a:pt x="16019" y="38868"/>
                  </a:lnTo>
                  <a:lnTo>
                    <a:pt x="18729" y="33913"/>
                  </a:lnTo>
                  <a:lnTo>
                    <a:pt x="8817" y="28512"/>
                  </a:lnTo>
                  <a:cubicBezTo>
                    <a:pt x="8891" y="28437"/>
                    <a:pt x="9058" y="28270"/>
                    <a:pt x="9281" y="28122"/>
                  </a:cubicBezTo>
                  <a:cubicBezTo>
                    <a:pt x="9912" y="27806"/>
                    <a:pt x="10748" y="27342"/>
                    <a:pt x="11843" y="26730"/>
                  </a:cubicBezTo>
                  <a:lnTo>
                    <a:pt x="13457" y="25876"/>
                  </a:lnTo>
                  <a:cubicBezTo>
                    <a:pt x="15480" y="24874"/>
                    <a:pt x="16947" y="24094"/>
                    <a:pt x="17949" y="23630"/>
                  </a:cubicBezTo>
                  <a:cubicBezTo>
                    <a:pt x="21587" y="21848"/>
                    <a:pt x="23981" y="20623"/>
                    <a:pt x="25132" y="19695"/>
                  </a:cubicBezTo>
                  <a:cubicBezTo>
                    <a:pt x="27304" y="18136"/>
                    <a:pt x="29085" y="16280"/>
                    <a:pt x="30329" y="13960"/>
                  </a:cubicBezTo>
                  <a:cubicBezTo>
                    <a:pt x="31554" y="11807"/>
                    <a:pt x="31795" y="9413"/>
                    <a:pt x="31164" y="6926"/>
                  </a:cubicBezTo>
                  <a:cubicBezTo>
                    <a:pt x="30552" y="4457"/>
                    <a:pt x="29160" y="2527"/>
                    <a:pt x="26914" y="1357"/>
                  </a:cubicBezTo>
                  <a:cubicBezTo>
                    <a:pt x="25339" y="442"/>
                    <a:pt x="23797" y="0"/>
                    <a:pt x="22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23"/>
            <p:cNvSpPr/>
            <p:nvPr/>
          </p:nvSpPr>
          <p:spPr>
            <a:xfrm>
              <a:off x="2094505" y="3245534"/>
              <a:ext cx="618587" cy="776757"/>
            </a:xfrm>
            <a:custGeom>
              <a:rect b="b" l="l" r="r" t="t"/>
              <a:pathLst>
                <a:path extrusionOk="0" h="36429" w="29011">
                  <a:moveTo>
                    <a:pt x="19522" y="5638"/>
                  </a:moveTo>
                  <a:cubicBezTo>
                    <a:pt x="20064" y="5638"/>
                    <a:pt x="20578" y="5796"/>
                    <a:pt x="21123" y="6045"/>
                  </a:cubicBezTo>
                  <a:cubicBezTo>
                    <a:pt x="21884" y="6509"/>
                    <a:pt x="22440" y="7196"/>
                    <a:pt x="22663" y="8049"/>
                  </a:cubicBezTo>
                  <a:cubicBezTo>
                    <a:pt x="22904" y="8903"/>
                    <a:pt x="22812" y="9757"/>
                    <a:pt x="22348" y="10592"/>
                  </a:cubicBezTo>
                  <a:lnTo>
                    <a:pt x="12306" y="28782"/>
                  </a:lnTo>
                  <a:cubicBezTo>
                    <a:pt x="11842" y="29543"/>
                    <a:pt x="11137" y="30081"/>
                    <a:pt x="10283" y="30396"/>
                  </a:cubicBezTo>
                  <a:cubicBezTo>
                    <a:pt x="9987" y="30482"/>
                    <a:pt x="9689" y="30525"/>
                    <a:pt x="9390" y="30525"/>
                  </a:cubicBezTo>
                  <a:cubicBezTo>
                    <a:pt x="8843" y="30525"/>
                    <a:pt x="8292" y="30381"/>
                    <a:pt x="7740" y="30081"/>
                  </a:cubicBezTo>
                  <a:cubicBezTo>
                    <a:pt x="6961" y="29617"/>
                    <a:pt x="6423" y="29004"/>
                    <a:pt x="6200" y="28076"/>
                  </a:cubicBezTo>
                  <a:cubicBezTo>
                    <a:pt x="5959" y="27223"/>
                    <a:pt x="6033" y="26369"/>
                    <a:pt x="6497" y="25608"/>
                  </a:cubicBezTo>
                  <a:lnTo>
                    <a:pt x="16631" y="7344"/>
                  </a:lnTo>
                  <a:cubicBezTo>
                    <a:pt x="17095" y="6583"/>
                    <a:pt x="17708" y="6045"/>
                    <a:pt x="18561" y="5804"/>
                  </a:cubicBezTo>
                  <a:cubicBezTo>
                    <a:pt x="18897" y="5689"/>
                    <a:pt x="19214" y="5638"/>
                    <a:pt x="19522" y="5638"/>
                  </a:cubicBezTo>
                  <a:close/>
                  <a:moveTo>
                    <a:pt x="19713" y="1"/>
                  </a:moveTo>
                  <a:cubicBezTo>
                    <a:pt x="18853" y="1"/>
                    <a:pt x="17979" y="130"/>
                    <a:pt x="17095" y="384"/>
                  </a:cubicBezTo>
                  <a:cubicBezTo>
                    <a:pt x="14701" y="1089"/>
                    <a:pt x="12845" y="2481"/>
                    <a:pt x="11601" y="4727"/>
                  </a:cubicBezTo>
                  <a:lnTo>
                    <a:pt x="1560" y="22898"/>
                  </a:lnTo>
                  <a:cubicBezTo>
                    <a:pt x="316" y="25144"/>
                    <a:pt x="1" y="27464"/>
                    <a:pt x="706" y="29858"/>
                  </a:cubicBezTo>
                  <a:cubicBezTo>
                    <a:pt x="1393" y="32253"/>
                    <a:pt x="2859" y="34034"/>
                    <a:pt x="5105" y="35278"/>
                  </a:cubicBezTo>
                  <a:cubicBezTo>
                    <a:pt x="6348" y="35965"/>
                    <a:pt x="7592" y="36354"/>
                    <a:pt x="8891" y="36429"/>
                  </a:cubicBezTo>
                  <a:cubicBezTo>
                    <a:pt x="9597" y="35649"/>
                    <a:pt x="10209" y="34962"/>
                    <a:pt x="10840" y="34350"/>
                  </a:cubicBezTo>
                  <a:cubicBezTo>
                    <a:pt x="13234" y="31937"/>
                    <a:pt x="16483" y="29543"/>
                    <a:pt x="20195" y="26833"/>
                  </a:cubicBezTo>
                  <a:lnTo>
                    <a:pt x="27545" y="13543"/>
                  </a:lnTo>
                  <a:cubicBezTo>
                    <a:pt x="28770" y="11372"/>
                    <a:pt x="29011" y="9052"/>
                    <a:pt x="28380" y="6657"/>
                  </a:cubicBezTo>
                  <a:cubicBezTo>
                    <a:pt x="27693" y="4263"/>
                    <a:pt x="26227" y="2407"/>
                    <a:pt x="23981" y="1163"/>
                  </a:cubicBezTo>
                  <a:cubicBezTo>
                    <a:pt x="22611" y="379"/>
                    <a:pt x="21182" y="1"/>
                    <a:pt x="19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23"/>
            <p:cNvSpPr/>
            <p:nvPr/>
          </p:nvSpPr>
          <p:spPr>
            <a:xfrm>
              <a:off x="124028" y="2594793"/>
              <a:ext cx="1140988" cy="1310886"/>
            </a:xfrm>
            <a:custGeom>
              <a:rect b="b" l="l" r="r" t="t"/>
              <a:pathLst>
                <a:path extrusionOk="0" h="61479" w="53511">
                  <a:moveTo>
                    <a:pt x="9300" y="0"/>
                  </a:moveTo>
                  <a:cubicBezTo>
                    <a:pt x="8616" y="0"/>
                    <a:pt x="8012" y="22"/>
                    <a:pt x="7499" y="55"/>
                  </a:cubicBezTo>
                  <a:cubicBezTo>
                    <a:pt x="6886" y="55"/>
                    <a:pt x="6274" y="204"/>
                    <a:pt x="5717" y="371"/>
                  </a:cubicBezTo>
                  <a:cubicBezTo>
                    <a:pt x="5420" y="519"/>
                    <a:pt x="5104" y="593"/>
                    <a:pt x="4882" y="742"/>
                  </a:cubicBezTo>
                  <a:cubicBezTo>
                    <a:pt x="4492" y="983"/>
                    <a:pt x="4176" y="1132"/>
                    <a:pt x="3861" y="1447"/>
                  </a:cubicBezTo>
                  <a:cubicBezTo>
                    <a:pt x="2784" y="2227"/>
                    <a:pt x="2005" y="3303"/>
                    <a:pt x="1633" y="4621"/>
                  </a:cubicBezTo>
                  <a:cubicBezTo>
                    <a:pt x="928" y="6867"/>
                    <a:pt x="0" y="11043"/>
                    <a:pt x="74" y="16370"/>
                  </a:cubicBezTo>
                  <a:cubicBezTo>
                    <a:pt x="149" y="18541"/>
                    <a:pt x="316" y="20862"/>
                    <a:pt x="854" y="23404"/>
                  </a:cubicBezTo>
                  <a:cubicBezTo>
                    <a:pt x="854" y="23794"/>
                    <a:pt x="1002" y="24184"/>
                    <a:pt x="1077" y="24574"/>
                  </a:cubicBezTo>
                  <a:cubicBezTo>
                    <a:pt x="2246" y="30068"/>
                    <a:pt x="4715" y="36174"/>
                    <a:pt x="9280" y="42596"/>
                  </a:cubicBezTo>
                  <a:lnTo>
                    <a:pt x="11137" y="44916"/>
                  </a:lnTo>
                  <a:cubicBezTo>
                    <a:pt x="14069" y="48387"/>
                    <a:pt x="17095" y="51097"/>
                    <a:pt x="20194" y="53343"/>
                  </a:cubicBezTo>
                  <a:cubicBezTo>
                    <a:pt x="22737" y="55199"/>
                    <a:pt x="25206" y="56591"/>
                    <a:pt x="27693" y="57742"/>
                  </a:cubicBezTo>
                  <a:cubicBezTo>
                    <a:pt x="30013" y="58837"/>
                    <a:pt x="32259" y="59598"/>
                    <a:pt x="34337" y="60136"/>
                  </a:cubicBezTo>
                  <a:cubicBezTo>
                    <a:pt x="38484" y="61267"/>
                    <a:pt x="42067" y="61479"/>
                    <a:pt x="44549" y="61479"/>
                  </a:cubicBezTo>
                  <a:cubicBezTo>
                    <a:pt x="45123" y="61479"/>
                    <a:pt x="45637" y="61468"/>
                    <a:pt x="46086" y="61454"/>
                  </a:cubicBezTo>
                  <a:cubicBezTo>
                    <a:pt x="47404" y="61379"/>
                    <a:pt x="48722" y="60841"/>
                    <a:pt x="49724" y="60062"/>
                  </a:cubicBezTo>
                  <a:cubicBezTo>
                    <a:pt x="50040" y="59839"/>
                    <a:pt x="50355" y="59523"/>
                    <a:pt x="50578" y="59301"/>
                  </a:cubicBezTo>
                  <a:cubicBezTo>
                    <a:pt x="50819" y="59059"/>
                    <a:pt x="50968" y="58837"/>
                    <a:pt x="51116" y="58595"/>
                  </a:cubicBezTo>
                  <a:cubicBezTo>
                    <a:pt x="51116" y="58595"/>
                    <a:pt x="51116" y="58521"/>
                    <a:pt x="51190" y="58521"/>
                  </a:cubicBezTo>
                  <a:cubicBezTo>
                    <a:pt x="51506" y="57983"/>
                    <a:pt x="51747" y="57445"/>
                    <a:pt x="51970" y="56888"/>
                  </a:cubicBezTo>
                  <a:cubicBezTo>
                    <a:pt x="52360" y="55663"/>
                    <a:pt x="52824" y="53807"/>
                    <a:pt x="53139" y="51635"/>
                  </a:cubicBezTo>
                  <a:cubicBezTo>
                    <a:pt x="53362" y="49779"/>
                    <a:pt x="53511" y="47700"/>
                    <a:pt x="53511" y="45380"/>
                  </a:cubicBezTo>
                  <a:cubicBezTo>
                    <a:pt x="53511" y="43209"/>
                    <a:pt x="53288" y="40814"/>
                    <a:pt x="52824" y="38253"/>
                  </a:cubicBezTo>
                  <a:cubicBezTo>
                    <a:pt x="51821" y="32926"/>
                    <a:pt x="49650" y="26820"/>
                    <a:pt x="45325" y="20398"/>
                  </a:cubicBezTo>
                  <a:cubicBezTo>
                    <a:pt x="45010" y="19859"/>
                    <a:pt x="44694" y="19395"/>
                    <a:pt x="44323" y="18931"/>
                  </a:cubicBezTo>
                  <a:lnTo>
                    <a:pt x="42541" y="16611"/>
                  </a:lnTo>
                  <a:cubicBezTo>
                    <a:pt x="36973" y="10115"/>
                    <a:pt x="31089" y="6087"/>
                    <a:pt x="25762" y="3693"/>
                  </a:cubicBezTo>
                  <a:cubicBezTo>
                    <a:pt x="23349" y="2598"/>
                    <a:pt x="21122" y="1837"/>
                    <a:pt x="19025" y="1299"/>
                  </a:cubicBezTo>
                  <a:cubicBezTo>
                    <a:pt x="15108" y="272"/>
                    <a:pt x="11708" y="0"/>
                    <a:pt x="9300" y="0"/>
                  </a:cubicBezTo>
                  <a:close/>
                </a:path>
              </a:pathLst>
            </a:custGeom>
            <a:solidFill>
              <a:srgbClr val="E33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23"/>
            <p:cNvSpPr/>
            <p:nvPr/>
          </p:nvSpPr>
          <p:spPr>
            <a:xfrm>
              <a:off x="1248769" y="3722284"/>
              <a:ext cx="3177" cy="21386"/>
            </a:xfrm>
            <a:custGeom>
              <a:rect b="b" l="l" r="r" t="t"/>
              <a:pathLst>
                <a:path extrusionOk="0" h="1003" w="149">
                  <a:moveTo>
                    <a:pt x="149" y="1"/>
                  </a:moveTo>
                  <a:cubicBezTo>
                    <a:pt x="75" y="298"/>
                    <a:pt x="75" y="687"/>
                    <a:pt x="1" y="1003"/>
                  </a:cubicBezTo>
                  <a:lnTo>
                    <a:pt x="1" y="1003"/>
                  </a:lnTo>
                  <a:cubicBezTo>
                    <a:pt x="75" y="687"/>
                    <a:pt x="75" y="298"/>
                    <a:pt x="149" y="1"/>
                  </a:cubicBezTo>
                  <a:close/>
                </a:path>
              </a:pathLst>
            </a:custGeom>
            <a:solidFill>
              <a:srgbClr val="6D05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23"/>
            <p:cNvSpPr/>
            <p:nvPr/>
          </p:nvSpPr>
          <p:spPr>
            <a:xfrm>
              <a:off x="218210" y="3031285"/>
              <a:ext cx="981112" cy="778484"/>
            </a:xfrm>
            <a:custGeom>
              <a:rect b="b" l="l" r="r" t="t"/>
              <a:pathLst>
                <a:path extrusionOk="0" h="36510" w="46013">
                  <a:moveTo>
                    <a:pt x="9188" y="1"/>
                  </a:moveTo>
                  <a:cubicBezTo>
                    <a:pt x="5717" y="780"/>
                    <a:pt x="2618" y="1783"/>
                    <a:pt x="1" y="2711"/>
                  </a:cubicBezTo>
                  <a:cubicBezTo>
                    <a:pt x="75" y="2859"/>
                    <a:pt x="149" y="3008"/>
                    <a:pt x="223" y="3175"/>
                  </a:cubicBezTo>
                  <a:cubicBezTo>
                    <a:pt x="1003" y="4251"/>
                    <a:pt x="1467" y="5884"/>
                    <a:pt x="1857" y="7499"/>
                  </a:cubicBezTo>
                  <a:cubicBezTo>
                    <a:pt x="3471" y="11211"/>
                    <a:pt x="5643" y="15072"/>
                    <a:pt x="8501" y="19025"/>
                  </a:cubicBezTo>
                  <a:lnTo>
                    <a:pt x="9281" y="19953"/>
                  </a:lnTo>
                  <a:lnTo>
                    <a:pt x="9819" y="20733"/>
                  </a:lnTo>
                  <a:lnTo>
                    <a:pt x="10506" y="21661"/>
                  </a:lnTo>
                  <a:cubicBezTo>
                    <a:pt x="10580" y="21735"/>
                    <a:pt x="10747" y="21810"/>
                    <a:pt x="10821" y="21884"/>
                  </a:cubicBezTo>
                  <a:cubicBezTo>
                    <a:pt x="11360" y="21884"/>
                    <a:pt x="11898" y="21810"/>
                    <a:pt x="12603" y="21735"/>
                  </a:cubicBezTo>
                  <a:cubicBezTo>
                    <a:pt x="14218" y="21420"/>
                    <a:pt x="18710" y="19489"/>
                    <a:pt x="21345" y="18097"/>
                  </a:cubicBezTo>
                  <a:cubicBezTo>
                    <a:pt x="19489" y="16241"/>
                    <a:pt x="17633" y="14070"/>
                    <a:pt x="15777" y="11675"/>
                  </a:cubicBezTo>
                  <a:lnTo>
                    <a:pt x="13828" y="8891"/>
                  </a:lnTo>
                  <a:cubicBezTo>
                    <a:pt x="11898" y="5792"/>
                    <a:pt x="10432" y="2859"/>
                    <a:pt x="9188" y="1"/>
                  </a:cubicBezTo>
                  <a:close/>
                  <a:moveTo>
                    <a:pt x="31387" y="25986"/>
                  </a:moveTo>
                  <a:cubicBezTo>
                    <a:pt x="30848" y="26375"/>
                    <a:pt x="30384" y="26840"/>
                    <a:pt x="29995" y="27452"/>
                  </a:cubicBezTo>
                  <a:cubicBezTo>
                    <a:pt x="28992" y="28993"/>
                    <a:pt x="29067" y="31090"/>
                    <a:pt x="29846" y="32705"/>
                  </a:cubicBezTo>
                  <a:cubicBezTo>
                    <a:pt x="29920" y="32872"/>
                    <a:pt x="29995" y="33020"/>
                    <a:pt x="30069" y="33169"/>
                  </a:cubicBezTo>
                  <a:cubicBezTo>
                    <a:pt x="32482" y="31628"/>
                    <a:pt x="34561" y="30162"/>
                    <a:pt x="36491" y="28696"/>
                  </a:cubicBezTo>
                  <a:cubicBezTo>
                    <a:pt x="35804" y="28380"/>
                    <a:pt x="35173" y="28065"/>
                    <a:pt x="34486" y="27693"/>
                  </a:cubicBezTo>
                  <a:cubicBezTo>
                    <a:pt x="33484" y="27136"/>
                    <a:pt x="32482" y="26598"/>
                    <a:pt x="31387" y="25986"/>
                  </a:cubicBezTo>
                  <a:close/>
                  <a:moveTo>
                    <a:pt x="42300" y="30849"/>
                  </a:moveTo>
                  <a:cubicBezTo>
                    <a:pt x="40203" y="32630"/>
                    <a:pt x="37734" y="34561"/>
                    <a:pt x="34802" y="36510"/>
                  </a:cubicBezTo>
                  <a:lnTo>
                    <a:pt x="34876" y="36510"/>
                  </a:lnTo>
                  <a:cubicBezTo>
                    <a:pt x="35878" y="36510"/>
                    <a:pt x="38662" y="36343"/>
                    <a:pt x="40908" y="36194"/>
                  </a:cubicBezTo>
                  <a:cubicBezTo>
                    <a:pt x="41298" y="35804"/>
                    <a:pt x="41595" y="35415"/>
                    <a:pt x="41911" y="35025"/>
                  </a:cubicBezTo>
                  <a:cubicBezTo>
                    <a:pt x="43061" y="33726"/>
                    <a:pt x="44453" y="32630"/>
                    <a:pt x="46012" y="31869"/>
                  </a:cubicBezTo>
                  <a:cubicBezTo>
                    <a:pt x="44843" y="31628"/>
                    <a:pt x="43618" y="31313"/>
                    <a:pt x="42300" y="30849"/>
                  </a:cubicBez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23"/>
            <p:cNvSpPr/>
            <p:nvPr/>
          </p:nvSpPr>
          <p:spPr>
            <a:xfrm>
              <a:off x="125606" y="2625646"/>
              <a:ext cx="547754" cy="468199"/>
            </a:xfrm>
            <a:custGeom>
              <a:rect b="b" l="l" r="r" t="t"/>
              <a:pathLst>
                <a:path extrusionOk="0" h="21958" w="25689">
                  <a:moveTo>
                    <a:pt x="19489" y="0"/>
                  </a:moveTo>
                  <a:cubicBezTo>
                    <a:pt x="15090" y="2246"/>
                    <a:pt x="8520" y="6571"/>
                    <a:pt x="390" y="14533"/>
                  </a:cubicBezTo>
                  <a:lnTo>
                    <a:pt x="0" y="14923"/>
                  </a:lnTo>
                  <a:cubicBezTo>
                    <a:pt x="75" y="17094"/>
                    <a:pt x="242" y="19415"/>
                    <a:pt x="780" y="21957"/>
                  </a:cubicBezTo>
                  <a:cubicBezTo>
                    <a:pt x="11211" y="10524"/>
                    <a:pt x="21271" y="4492"/>
                    <a:pt x="25688" y="2246"/>
                  </a:cubicBezTo>
                  <a:cubicBezTo>
                    <a:pt x="23517" y="1244"/>
                    <a:pt x="21419" y="538"/>
                    <a:pt x="19489" y="0"/>
                  </a:cubicBezTo>
                  <a:close/>
                </a:path>
              </a:pathLst>
            </a:custGeom>
            <a:solidFill>
              <a:srgbClr val="FFF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23"/>
            <p:cNvSpPr/>
            <p:nvPr/>
          </p:nvSpPr>
          <p:spPr>
            <a:xfrm>
              <a:off x="714491" y="3412020"/>
              <a:ext cx="550526" cy="465022"/>
            </a:xfrm>
            <a:custGeom>
              <a:rect b="b" l="l" r="r" t="t"/>
              <a:pathLst>
                <a:path extrusionOk="0" h="21809" w="25819">
                  <a:moveTo>
                    <a:pt x="25132" y="0"/>
                  </a:moveTo>
                  <a:cubicBezTo>
                    <a:pt x="21884" y="3638"/>
                    <a:pt x="13606" y="11990"/>
                    <a:pt x="1" y="19415"/>
                  </a:cubicBezTo>
                  <a:cubicBezTo>
                    <a:pt x="2321" y="20510"/>
                    <a:pt x="4567" y="21271"/>
                    <a:pt x="6645" y="21809"/>
                  </a:cubicBezTo>
                  <a:cubicBezTo>
                    <a:pt x="6794" y="21735"/>
                    <a:pt x="6961" y="21586"/>
                    <a:pt x="7109" y="21512"/>
                  </a:cubicBezTo>
                  <a:cubicBezTo>
                    <a:pt x="16779" y="15554"/>
                    <a:pt x="22496" y="10209"/>
                    <a:pt x="25819" y="6496"/>
                  </a:cubicBezTo>
                  <a:cubicBezTo>
                    <a:pt x="25744" y="4492"/>
                    <a:pt x="25596" y="2246"/>
                    <a:pt x="25132" y="0"/>
                  </a:cubicBezTo>
                  <a:close/>
                </a:path>
              </a:pathLst>
            </a:custGeom>
            <a:solidFill>
              <a:srgbClr val="FFF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23"/>
            <p:cNvSpPr/>
            <p:nvPr/>
          </p:nvSpPr>
          <p:spPr>
            <a:xfrm>
              <a:off x="1134800" y="3338010"/>
              <a:ext cx="54628" cy="145270"/>
            </a:xfrm>
            <a:custGeom>
              <a:rect b="b" l="l" r="r" t="t"/>
              <a:pathLst>
                <a:path extrusionOk="0" h="6813" w="2562">
                  <a:moveTo>
                    <a:pt x="390" y="0"/>
                  </a:moveTo>
                  <a:cubicBezTo>
                    <a:pt x="316" y="75"/>
                    <a:pt x="167" y="75"/>
                    <a:pt x="0" y="149"/>
                  </a:cubicBezTo>
                  <a:cubicBezTo>
                    <a:pt x="928" y="2469"/>
                    <a:pt x="1633" y="4715"/>
                    <a:pt x="2172" y="6812"/>
                  </a:cubicBezTo>
                  <a:cubicBezTo>
                    <a:pt x="2320" y="6719"/>
                    <a:pt x="2487" y="6571"/>
                    <a:pt x="2561" y="6422"/>
                  </a:cubicBezTo>
                  <a:cubicBezTo>
                    <a:pt x="2023" y="4251"/>
                    <a:pt x="1318" y="2172"/>
                    <a:pt x="390" y="0"/>
                  </a:cubicBezTo>
                  <a:close/>
                </a:path>
              </a:pathLst>
            </a:custGeom>
            <a:solidFill>
              <a:srgbClr val="FFF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23"/>
            <p:cNvSpPr/>
            <p:nvPr/>
          </p:nvSpPr>
          <p:spPr>
            <a:xfrm>
              <a:off x="1205634" y="3603560"/>
              <a:ext cx="16632" cy="102135"/>
            </a:xfrm>
            <a:custGeom>
              <a:rect b="b" l="l" r="r" t="t"/>
              <a:pathLst>
                <a:path extrusionOk="0" h="4790" w="780">
                  <a:moveTo>
                    <a:pt x="390" y="1"/>
                  </a:moveTo>
                  <a:cubicBezTo>
                    <a:pt x="316" y="149"/>
                    <a:pt x="167" y="297"/>
                    <a:pt x="0" y="390"/>
                  </a:cubicBezTo>
                  <a:cubicBezTo>
                    <a:pt x="242" y="1931"/>
                    <a:pt x="316" y="3397"/>
                    <a:pt x="316" y="4789"/>
                  </a:cubicBezTo>
                  <a:cubicBezTo>
                    <a:pt x="464" y="4715"/>
                    <a:pt x="631" y="4641"/>
                    <a:pt x="780" y="4641"/>
                  </a:cubicBezTo>
                  <a:cubicBezTo>
                    <a:pt x="780" y="3174"/>
                    <a:pt x="631" y="1615"/>
                    <a:pt x="390" y="75"/>
                  </a:cubicBezTo>
                  <a:lnTo>
                    <a:pt x="390" y="1"/>
                  </a:lnTo>
                  <a:close/>
                </a:path>
              </a:pathLst>
            </a:custGeom>
            <a:solidFill>
              <a:srgbClr val="FFF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23"/>
            <p:cNvSpPr/>
            <p:nvPr/>
          </p:nvSpPr>
          <p:spPr>
            <a:xfrm>
              <a:off x="1181091" y="3474943"/>
              <a:ext cx="32879" cy="136954"/>
            </a:xfrm>
            <a:custGeom>
              <a:rect b="b" l="l" r="r" t="t"/>
              <a:pathLst>
                <a:path extrusionOk="0" h="6423" w="1542">
                  <a:moveTo>
                    <a:pt x="390" y="0"/>
                  </a:moveTo>
                  <a:cubicBezTo>
                    <a:pt x="316" y="149"/>
                    <a:pt x="149" y="297"/>
                    <a:pt x="1" y="390"/>
                  </a:cubicBezTo>
                  <a:cubicBezTo>
                    <a:pt x="539" y="2543"/>
                    <a:pt x="929" y="4566"/>
                    <a:pt x="1151" y="6422"/>
                  </a:cubicBezTo>
                  <a:cubicBezTo>
                    <a:pt x="1318" y="6329"/>
                    <a:pt x="1467" y="6181"/>
                    <a:pt x="1541" y="6033"/>
                  </a:cubicBezTo>
                  <a:cubicBezTo>
                    <a:pt x="1318" y="4009"/>
                    <a:pt x="929" y="2005"/>
                    <a:pt x="390" y="0"/>
                  </a:cubicBezTo>
                  <a:close/>
                </a:path>
              </a:pathLst>
            </a:custGeom>
            <a:solidFill>
              <a:srgbClr val="FFF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23"/>
            <p:cNvSpPr/>
            <p:nvPr/>
          </p:nvSpPr>
          <p:spPr>
            <a:xfrm>
              <a:off x="709352" y="2786205"/>
              <a:ext cx="460289" cy="554790"/>
            </a:xfrm>
            <a:custGeom>
              <a:rect b="b" l="l" r="r" t="t"/>
              <a:pathLst>
                <a:path extrusionOk="0" h="26019" w="21587">
                  <a:moveTo>
                    <a:pt x="1203" y="0"/>
                  </a:moveTo>
                  <a:cubicBezTo>
                    <a:pt x="975" y="0"/>
                    <a:pt x="746" y="81"/>
                    <a:pt x="539" y="210"/>
                  </a:cubicBezTo>
                  <a:cubicBezTo>
                    <a:pt x="0" y="674"/>
                    <a:pt x="0" y="1361"/>
                    <a:pt x="464" y="1750"/>
                  </a:cubicBezTo>
                  <a:cubicBezTo>
                    <a:pt x="631" y="1899"/>
                    <a:pt x="854" y="2066"/>
                    <a:pt x="1003" y="2214"/>
                  </a:cubicBezTo>
                  <a:cubicBezTo>
                    <a:pt x="780" y="2437"/>
                    <a:pt x="539" y="2753"/>
                    <a:pt x="316" y="3068"/>
                  </a:cubicBezTo>
                  <a:cubicBezTo>
                    <a:pt x="75" y="3365"/>
                    <a:pt x="167" y="3681"/>
                    <a:pt x="316" y="3922"/>
                  </a:cubicBezTo>
                  <a:cubicBezTo>
                    <a:pt x="390" y="3996"/>
                    <a:pt x="464" y="4070"/>
                    <a:pt x="539" y="4145"/>
                  </a:cubicBezTo>
                  <a:cubicBezTo>
                    <a:pt x="637" y="4191"/>
                    <a:pt x="758" y="4216"/>
                    <a:pt x="884" y="4216"/>
                  </a:cubicBezTo>
                  <a:cubicBezTo>
                    <a:pt x="1162" y="4216"/>
                    <a:pt x="1468" y="4097"/>
                    <a:pt x="1634" y="3829"/>
                  </a:cubicBezTo>
                  <a:cubicBezTo>
                    <a:pt x="1782" y="3606"/>
                    <a:pt x="2023" y="3365"/>
                    <a:pt x="2172" y="3142"/>
                  </a:cubicBezTo>
                  <a:cubicBezTo>
                    <a:pt x="2951" y="3755"/>
                    <a:pt x="3712" y="4386"/>
                    <a:pt x="4492" y="5073"/>
                  </a:cubicBezTo>
                  <a:cubicBezTo>
                    <a:pt x="4102" y="5463"/>
                    <a:pt x="3787" y="5852"/>
                    <a:pt x="3490" y="6316"/>
                  </a:cubicBezTo>
                  <a:cubicBezTo>
                    <a:pt x="3248" y="6539"/>
                    <a:pt x="3248" y="6929"/>
                    <a:pt x="3490" y="7170"/>
                  </a:cubicBezTo>
                  <a:cubicBezTo>
                    <a:pt x="3564" y="7244"/>
                    <a:pt x="3564" y="7319"/>
                    <a:pt x="3638" y="7319"/>
                  </a:cubicBezTo>
                  <a:cubicBezTo>
                    <a:pt x="3783" y="7401"/>
                    <a:pt x="3937" y="7443"/>
                    <a:pt x="4086" y="7443"/>
                  </a:cubicBezTo>
                  <a:cubicBezTo>
                    <a:pt x="4339" y="7443"/>
                    <a:pt x="4575" y="7323"/>
                    <a:pt x="4715" y="7077"/>
                  </a:cubicBezTo>
                  <a:cubicBezTo>
                    <a:pt x="5030" y="6706"/>
                    <a:pt x="5272" y="6391"/>
                    <a:pt x="5569" y="6149"/>
                  </a:cubicBezTo>
                  <a:cubicBezTo>
                    <a:pt x="6274" y="6855"/>
                    <a:pt x="7035" y="7541"/>
                    <a:pt x="7740" y="8321"/>
                  </a:cubicBezTo>
                  <a:cubicBezTo>
                    <a:pt x="7425" y="8636"/>
                    <a:pt x="7128" y="9026"/>
                    <a:pt x="6886" y="9490"/>
                  </a:cubicBezTo>
                  <a:cubicBezTo>
                    <a:pt x="6664" y="9713"/>
                    <a:pt x="6664" y="10103"/>
                    <a:pt x="6886" y="10325"/>
                  </a:cubicBezTo>
                  <a:cubicBezTo>
                    <a:pt x="6961" y="10418"/>
                    <a:pt x="6961" y="10492"/>
                    <a:pt x="7035" y="10492"/>
                  </a:cubicBezTo>
                  <a:cubicBezTo>
                    <a:pt x="7179" y="10575"/>
                    <a:pt x="7334" y="10617"/>
                    <a:pt x="7484" y="10617"/>
                  </a:cubicBezTo>
                  <a:cubicBezTo>
                    <a:pt x="7738" y="10617"/>
                    <a:pt x="7978" y="10496"/>
                    <a:pt x="8130" y="10251"/>
                  </a:cubicBezTo>
                  <a:cubicBezTo>
                    <a:pt x="8353" y="9954"/>
                    <a:pt x="8594" y="9713"/>
                    <a:pt x="8817" y="9490"/>
                  </a:cubicBezTo>
                  <a:cubicBezTo>
                    <a:pt x="9281" y="10028"/>
                    <a:pt x="9745" y="10492"/>
                    <a:pt x="10209" y="11105"/>
                  </a:cubicBezTo>
                  <a:lnTo>
                    <a:pt x="10840" y="11810"/>
                  </a:lnTo>
                  <a:lnTo>
                    <a:pt x="9912" y="12571"/>
                  </a:lnTo>
                  <a:cubicBezTo>
                    <a:pt x="9522" y="12813"/>
                    <a:pt x="9448" y="13277"/>
                    <a:pt x="9745" y="13666"/>
                  </a:cubicBezTo>
                  <a:cubicBezTo>
                    <a:pt x="9880" y="13833"/>
                    <a:pt x="10086" y="13930"/>
                    <a:pt x="10309" y="13930"/>
                  </a:cubicBezTo>
                  <a:cubicBezTo>
                    <a:pt x="10484" y="13930"/>
                    <a:pt x="10669" y="13871"/>
                    <a:pt x="10840" y="13741"/>
                  </a:cubicBezTo>
                  <a:lnTo>
                    <a:pt x="11768" y="13035"/>
                  </a:lnTo>
                  <a:lnTo>
                    <a:pt x="12306" y="13815"/>
                  </a:lnTo>
                  <a:cubicBezTo>
                    <a:pt x="12770" y="14353"/>
                    <a:pt x="13160" y="14966"/>
                    <a:pt x="13531" y="15522"/>
                  </a:cubicBezTo>
                  <a:cubicBezTo>
                    <a:pt x="13308" y="15745"/>
                    <a:pt x="12993" y="15819"/>
                    <a:pt x="12603" y="15986"/>
                  </a:cubicBezTo>
                  <a:cubicBezTo>
                    <a:pt x="12232" y="16135"/>
                    <a:pt x="11991" y="16599"/>
                    <a:pt x="12139" y="16989"/>
                  </a:cubicBezTo>
                  <a:cubicBezTo>
                    <a:pt x="12139" y="17063"/>
                    <a:pt x="12232" y="17137"/>
                    <a:pt x="12232" y="17211"/>
                  </a:cubicBezTo>
                  <a:cubicBezTo>
                    <a:pt x="12400" y="17393"/>
                    <a:pt x="12620" y="17480"/>
                    <a:pt x="12846" y="17480"/>
                  </a:cubicBezTo>
                  <a:cubicBezTo>
                    <a:pt x="12920" y="17480"/>
                    <a:pt x="12994" y="17471"/>
                    <a:pt x="13067" y="17453"/>
                  </a:cubicBezTo>
                  <a:cubicBezTo>
                    <a:pt x="13624" y="17286"/>
                    <a:pt x="13995" y="17063"/>
                    <a:pt x="14385" y="16822"/>
                  </a:cubicBezTo>
                  <a:cubicBezTo>
                    <a:pt x="14923" y="17675"/>
                    <a:pt x="15480" y="18604"/>
                    <a:pt x="16018" y="19457"/>
                  </a:cubicBezTo>
                  <a:cubicBezTo>
                    <a:pt x="15703" y="19699"/>
                    <a:pt x="15313" y="19921"/>
                    <a:pt x="14849" y="20070"/>
                  </a:cubicBezTo>
                  <a:cubicBezTo>
                    <a:pt x="14459" y="20237"/>
                    <a:pt x="14236" y="20627"/>
                    <a:pt x="14385" y="20998"/>
                  </a:cubicBezTo>
                  <a:cubicBezTo>
                    <a:pt x="14385" y="21091"/>
                    <a:pt x="14459" y="21165"/>
                    <a:pt x="14459" y="21239"/>
                  </a:cubicBezTo>
                  <a:cubicBezTo>
                    <a:pt x="14632" y="21399"/>
                    <a:pt x="14843" y="21530"/>
                    <a:pt x="15085" y="21530"/>
                  </a:cubicBezTo>
                  <a:cubicBezTo>
                    <a:pt x="15181" y="21530"/>
                    <a:pt x="15282" y="21509"/>
                    <a:pt x="15387" y="21462"/>
                  </a:cubicBezTo>
                  <a:cubicBezTo>
                    <a:pt x="15851" y="21313"/>
                    <a:pt x="16315" y="21091"/>
                    <a:pt x="16705" y="20775"/>
                  </a:cubicBezTo>
                  <a:cubicBezTo>
                    <a:pt x="17243" y="21703"/>
                    <a:pt x="17707" y="22631"/>
                    <a:pt x="18097" y="23485"/>
                  </a:cubicBezTo>
                  <a:cubicBezTo>
                    <a:pt x="17874" y="23633"/>
                    <a:pt x="17559" y="23782"/>
                    <a:pt x="17243" y="23875"/>
                  </a:cubicBezTo>
                  <a:cubicBezTo>
                    <a:pt x="16872" y="24023"/>
                    <a:pt x="16631" y="24487"/>
                    <a:pt x="16779" y="24877"/>
                  </a:cubicBezTo>
                  <a:cubicBezTo>
                    <a:pt x="16779" y="24951"/>
                    <a:pt x="16872" y="25026"/>
                    <a:pt x="16872" y="25100"/>
                  </a:cubicBezTo>
                  <a:cubicBezTo>
                    <a:pt x="17040" y="25282"/>
                    <a:pt x="17260" y="25369"/>
                    <a:pt x="17486" y="25369"/>
                  </a:cubicBezTo>
                  <a:cubicBezTo>
                    <a:pt x="17560" y="25369"/>
                    <a:pt x="17634" y="25359"/>
                    <a:pt x="17707" y="25341"/>
                  </a:cubicBezTo>
                  <a:cubicBezTo>
                    <a:pt x="18097" y="25174"/>
                    <a:pt x="18413" y="25026"/>
                    <a:pt x="18728" y="24877"/>
                  </a:cubicBezTo>
                  <a:cubicBezTo>
                    <a:pt x="18877" y="25100"/>
                    <a:pt x="18951" y="25267"/>
                    <a:pt x="19025" y="25490"/>
                  </a:cubicBezTo>
                  <a:cubicBezTo>
                    <a:pt x="19176" y="25827"/>
                    <a:pt x="19532" y="26018"/>
                    <a:pt x="19890" y="26018"/>
                  </a:cubicBezTo>
                  <a:cubicBezTo>
                    <a:pt x="20104" y="26018"/>
                    <a:pt x="20318" y="25951"/>
                    <a:pt x="20491" y="25805"/>
                  </a:cubicBezTo>
                  <a:cubicBezTo>
                    <a:pt x="20881" y="25490"/>
                    <a:pt x="21048" y="24951"/>
                    <a:pt x="20881" y="24561"/>
                  </a:cubicBezTo>
                  <a:cubicBezTo>
                    <a:pt x="20733" y="24246"/>
                    <a:pt x="20584" y="23875"/>
                    <a:pt x="20417" y="23559"/>
                  </a:cubicBezTo>
                  <a:cubicBezTo>
                    <a:pt x="21122" y="22780"/>
                    <a:pt x="21345" y="22167"/>
                    <a:pt x="21419" y="22167"/>
                  </a:cubicBezTo>
                  <a:cubicBezTo>
                    <a:pt x="21586" y="21703"/>
                    <a:pt x="21419" y="21313"/>
                    <a:pt x="21048" y="21165"/>
                  </a:cubicBezTo>
                  <a:cubicBezTo>
                    <a:pt x="20927" y="21121"/>
                    <a:pt x="20811" y="21100"/>
                    <a:pt x="20701" y="21100"/>
                  </a:cubicBezTo>
                  <a:cubicBezTo>
                    <a:pt x="20390" y="21100"/>
                    <a:pt x="20131" y="21267"/>
                    <a:pt x="19953" y="21555"/>
                  </a:cubicBezTo>
                  <a:cubicBezTo>
                    <a:pt x="19953" y="21555"/>
                    <a:pt x="19879" y="21777"/>
                    <a:pt x="19730" y="22019"/>
                  </a:cubicBezTo>
                  <a:cubicBezTo>
                    <a:pt x="19266" y="21165"/>
                    <a:pt x="18877" y="20311"/>
                    <a:pt x="18338" y="19383"/>
                  </a:cubicBezTo>
                  <a:cubicBezTo>
                    <a:pt x="18951" y="18771"/>
                    <a:pt x="19192" y="18214"/>
                    <a:pt x="19266" y="18139"/>
                  </a:cubicBezTo>
                  <a:cubicBezTo>
                    <a:pt x="19415" y="17750"/>
                    <a:pt x="19266" y="17286"/>
                    <a:pt x="18877" y="17137"/>
                  </a:cubicBezTo>
                  <a:cubicBezTo>
                    <a:pt x="18777" y="17099"/>
                    <a:pt x="18672" y="17081"/>
                    <a:pt x="18568" y="17081"/>
                  </a:cubicBezTo>
                  <a:cubicBezTo>
                    <a:pt x="18265" y="17081"/>
                    <a:pt x="17966" y="17237"/>
                    <a:pt x="17800" y="17527"/>
                  </a:cubicBezTo>
                  <a:lnTo>
                    <a:pt x="17559" y="17991"/>
                  </a:lnTo>
                  <a:cubicBezTo>
                    <a:pt x="17095" y="17137"/>
                    <a:pt x="16556" y="16283"/>
                    <a:pt x="16018" y="15430"/>
                  </a:cubicBezTo>
                  <a:cubicBezTo>
                    <a:pt x="16556" y="14817"/>
                    <a:pt x="16779" y="14279"/>
                    <a:pt x="16779" y="14205"/>
                  </a:cubicBezTo>
                  <a:cubicBezTo>
                    <a:pt x="16946" y="13815"/>
                    <a:pt x="16779" y="13425"/>
                    <a:pt x="16408" y="13277"/>
                  </a:cubicBezTo>
                  <a:cubicBezTo>
                    <a:pt x="16300" y="13210"/>
                    <a:pt x="16187" y="13180"/>
                    <a:pt x="16074" y="13180"/>
                  </a:cubicBezTo>
                  <a:cubicBezTo>
                    <a:pt x="15779" y="13180"/>
                    <a:pt x="15487" y="13384"/>
                    <a:pt x="15313" y="13666"/>
                  </a:cubicBezTo>
                  <a:cubicBezTo>
                    <a:pt x="15313" y="13666"/>
                    <a:pt x="15239" y="13815"/>
                    <a:pt x="15090" y="14038"/>
                  </a:cubicBezTo>
                  <a:cubicBezTo>
                    <a:pt x="14775" y="13499"/>
                    <a:pt x="14385" y="13035"/>
                    <a:pt x="13995" y="12497"/>
                  </a:cubicBezTo>
                  <a:lnTo>
                    <a:pt x="13383" y="11717"/>
                  </a:lnTo>
                  <a:lnTo>
                    <a:pt x="14088" y="11179"/>
                  </a:lnTo>
                  <a:cubicBezTo>
                    <a:pt x="14459" y="10957"/>
                    <a:pt x="14552" y="10418"/>
                    <a:pt x="14236" y="10103"/>
                  </a:cubicBezTo>
                  <a:cubicBezTo>
                    <a:pt x="14092" y="9914"/>
                    <a:pt x="13868" y="9811"/>
                    <a:pt x="13631" y="9811"/>
                  </a:cubicBezTo>
                  <a:cubicBezTo>
                    <a:pt x="13473" y="9811"/>
                    <a:pt x="13309" y="9857"/>
                    <a:pt x="13160" y="9954"/>
                  </a:cubicBezTo>
                  <a:lnTo>
                    <a:pt x="12455" y="10492"/>
                  </a:lnTo>
                  <a:lnTo>
                    <a:pt x="11916" y="9787"/>
                  </a:lnTo>
                  <a:cubicBezTo>
                    <a:pt x="11452" y="9249"/>
                    <a:pt x="11062" y="8785"/>
                    <a:pt x="10598" y="8321"/>
                  </a:cubicBezTo>
                  <a:cubicBezTo>
                    <a:pt x="10840" y="8247"/>
                    <a:pt x="11062" y="8172"/>
                    <a:pt x="11062" y="8172"/>
                  </a:cubicBezTo>
                  <a:cubicBezTo>
                    <a:pt x="11527" y="8098"/>
                    <a:pt x="11768" y="7708"/>
                    <a:pt x="11768" y="7319"/>
                  </a:cubicBezTo>
                  <a:cubicBezTo>
                    <a:pt x="11675" y="6855"/>
                    <a:pt x="11304" y="6613"/>
                    <a:pt x="10840" y="6613"/>
                  </a:cubicBezTo>
                  <a:cubicBezTo>
                    <a:pt x="10840" y="6706"/>
                    <a:pt x="10209" y="6780"/>
                    <a:pt x="9522" y="7077"/>
                  </a:cubicBezTo>
                  <a:lnTo>
                    <a:pt x="7425" y="4999"/>
                  </a:lnTo>
                  <a:cubicBezTo>
                    <a:pt x="7666" y="4924"/>
                    <a:pt x="7889" y="4850"/>
                    <a:pt x="7889" y="4850"/>
                  </a:cubicBezTo>
                  <a:cubicBezTo>
                    <a:pt x="8353" y="4757"/>
                    <a:pt x="8594" y="4386"/>
                    <a:pt x="8520" y="3922"/>
                  </a:cubicBezTo>
                  <a:cubicBezTo>
                    <a:pt x="8443" y="3599"/>
                    <a:pt x="8175" y="3328"/>
                    <a:pt x="7865" y="3328"/>
                  </a:cubicBezTo>
                  <a:cubicBezTo>
                    <a:pt x="7800" y="3328"/>
                    <a:pt x="7733" y="3340"/>
                    <a:pt x="7666" y="3365"/>
                  </a:cubicBezTo>
                  <a:cubicBezTo>
                    <a:pt x="7592" y="3365"/>
                    <a:pt x="6961" y="3458"/>
                    <a:pt x="6200" y="3829"/>
                  </a:cubicBezTo>
                  <a:cubicBezTo>
                    <a:pt x="5494" y="3217"/>
                    <a:pt x="4715" y="2530"/>
                    <a:pt x="4028" y="1899"/>
                  </a:cubicBezTo>
                  <a:cubicBezTo>
                    <a:pt x="4251" y="1825"/>
                    <a:pt x="4492" y="1825"/>
                    <a:pt x="4492" y="1750"/>
                  </a:cubicBezTo>
                  <a:cubicBezTo>
                    <a:pt x="4956" y="1750"/>
                    <a:pt x="5272" y="1286"/>
                    <a:pt x="5179" y="897"/>
                  </a:cubicBezTo>
                  <a:cubicBezTo>
                    <a:pt x="5112" y="547"/>
                    <a:pt x="4792" y="273"/>
                    <a:pt x="4393" y="273"/>
                  </a:cubicBezTo>
                  <a:cubicBezTo>
                    <a:pt x="4347" y="273"/>
                    <a:pt x="4299" y="276"/>
                    <a:pt x="4251" y="284"/>
                  </a:cubicBezTo>
                  <a:cubicBezTo>
                    <a:pt x="4251" y="284"/>
                    <a:pt x="3564" y="433"/>
                    <a:pt x="2710" y="897"/>
                  </a:cubicBezTo>
                  <a:cubicBezTo>
                    <a:pt x="2395" y="674"/>
                    <a:pt x="2098" y="433"/>
                    <a:pt x="1782" y="210"/>
                  </a:cubicBezTo>
                  <a:cubicBezTo>
                    <a:pt x="1600" y="62"/>
                    <a:pt x="1402" y="0"/>
                    <a:pt x="1203" y="0"/>
                  </a:cubicBezTo>
                  <a:close/>
                </a:path>
              </a:pathLst>
            </a:custGeom>
            <a:solidFill>
              <a:srgbClr val="FFF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23"/>
            <p:cNvSpPr/>
            <p:nvPr/>
          </p:nvSpPr>
          <p:spPr>
            <a:xfrm>
              <a:off x="257785" y="3191183"/>
              <a:ext cx="191178" cy="308323"/>
            </a:xfrm>
            <a:custGeom>
              <a:rect b="b" l="l" r="r" t="t"/>
              <a:pathLst>
                <a:path extrusionOk="0" h="14460" w="8966">
                  <a:moveTo>
                    <a:pt x="1" y="0"/>
                  </a:moveTo>
                  <a:lnTo>
                    <a:pt x="1" y="0"/>
                  </a:lnTo>
                  <a:cubicBezTo>
                    <a:pt x="539" y="2562"/>
                    <a:pt x="836" y="5253"/>
                    <a:pt x="1226" y="6961"/>
                  </a:cubicBezTo>
                  <a:cubicBezTo>
                    <a:pt x="1393" y="7499"/>
                    <a:pt x="1541" y="7963"/>
                    <a:pt x="1690" y="8278"/>
                  </a:cubicBezTo>
                  <a:cubicBezTo>
                    <a:pt x="2785" y="10134"/>
                    <a:pt x="5643" y="14069"/>
                    <a:pt x="5643" y="14069"/>
                  </a:cubicBezTo>
                  <a:cubicBezTo>
                    <a:pt x="5866" y="14069"/>
                    <a:pt x="6033" y="14162"/>
                    <a:pt x="6256" y="14162"/>
                  </a:cubicBezTo>
                  <a:cubicBezTo>
                    <a:pt x="7109" y="14311"/>
                    <a:pt x="7796" y="14459"/>
                    <a:pt x="8576" y="14459"/>
                  </a:cubicBezTo>
                  <a:cubicBezTo>
                    <a:pt x="8724" y="14459"/>
                    <a:pt x="8817" y="14459"/>
                    <a:pt x="8965" y="14385"/>
                  </a:cubicBezTo>
                  <a:cubicBezTo>
                    <a:pt x="8891" y="14311"/>
                    <a:pt x="8724" y="14236"/>
                    <a:pt x="8650" y="14162"/>
                  </a:cubicBezTo>
                  <a:lnTo>
                    <a:pt x="7963" y="13234"/>
                  </a:lnTo>
                  <a:lnTo>
                    <a:pt x="7425" y="12454"/>
                  </a:lnTo>
                  <a:lnTo>
                    <a:pt x="6645" y="11526"/>
                  </a:lnTo>
                  <a:cubicBezTo>
                    <a:pt x="3787" y="7573"/>
                    <a:pt x="1615" y="3712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866073" y="2790661"/>
              <a:ext cx="193139" cy="194355"/>
            </a:xfrm>
            <a:custGeom>
              <a:rect b="b" l="l" r="r" t="t"/>
              <a:pathLst>
                <a:path extrusionOk="0" h="9115" w="9058">
                  <a:moveTo>
                    <a:pt x="0" y="1"/>
                  </a:moveTo>
                  <a:cubicBezTo>
                    <a:pt x="2636" y="2005"/>
                    <a:pt x="5179" y="4474"/>
                    <a:pt x="7740" y="7425"/>
                  </a:cubicBezTo>
                  <a:lnTo>
                    <a:pt x="9058" y="9114"/>
                  </a:lnTo>
                  <a:lnTo>
                    <a:pt x="7740" y="7425"/>
                  </a:lnTo>
                  <a:cubicBezTo>
                    <a:pt x="5179" y="4474"/>
                    <a:pt x="2636" y="2005"/>
                    <a:pt x="0" y="1"/>
                  </a:cubicBezTo>
                  <a:close/>
                </a:path>
              </a:pathLst>
            </a:custGeom>
            <a:solidFill>
              <a:srgbClr val="5A03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1077016" y="3009920"/>
              <a:ext cx="13476" cy="19809"/>
            </a:xfrm>
            <a:custGeom>
              <a:rect b="b" l="l" r="r" t="t"/>
              <a:pathLst>
                <a:path extrusionOk="0" h="929" w="632">
                  <a:moveTo>
                    <a:pt x="0" y="1"/>
                  </a:moveTo>
                  <a:cubicBezTo>
                    <a:pt x="242" y="298"/>
                    <a:pt x="390" y="613"/>
                    <a:pt x="631" y="929"/>
                  </a:cubicBezTo>
                  <a:cubicBezTo>
                    <a:pt x="464" y="613"/>
                    <a:pt x="242" y="298"/>
                    <a:pt x="0" y="1"/>
                  </a:cubicBezTo>
                  <a:close/>
                </a:path>
              </a:pathLst>
            </a:custGeom>
            <a:solidFill>
              <a:srgbClr val="6D05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23"/>
            <p:cNvSpPr/>
            <p:nvPr/>
          </p:nvSpPr>
          <p:spPr>
            <a:xfrm>
              <a:off x="330217" y="2643834"/>
              <a:ext cx="760275" cy="387472"/>
            </a:xfrm>
            <a:custGeom>
              <a:rect b="b" l="l" r="r" t="t"/>
              <a:pathLst>
                <a:path extrusionOk="0" h="18172" w="35656">
                  <a:moveTo>
                    <a:pt x="1467" y="1"/>
                  </a:moveTo>
                  <a:cubicBezTo>
                    <a:pt x="1077" y="224"/>
                    <a:pt x="538" y="539"/>
                    <a:pt x="0" y="762"/>
                  </a:cubicBezTo>
                  <a:cubicBezTo>
                    <a:pt x="0" y="1783"/>
                    <a:pt x="74" y="2859"/>
                    <a:pt x="223" y="3936"/>
                  </a:cubicBezTo>
                  <a:cubicBezTo>
                    <a:pt x="316" y="4400"/>
                    <a:pt x="316" y="4790"/>
                    <a:pt x="390" y="5254"/>
                  </a:cubicBezTo>
                  <a:cubicBezTo>
                    <a:pt x="2636" y="3546"/>
                    <a:pt x="4640" y="2247"/>
                    <a:pt x="6422" y="1077"/>
                  </a:cubicBezTo>
                  <a:cubicBezTo>
                    <a:pt x="6107" y="1003"/>
                    <a:pt x="5791" y="855"/>
                    <a:pt x="5420" y="762"/>
                  </a:cubicBezTo>
                  <a:cubicBezTo>
                    <a:pt x="3007" y="298"/>
                    <a:pt x="1467" y="1"/>
                    <a:pt x="1467" y="1"/>
                  </a:cubicBezTo>
                  <a:close/>
                  <a:moveTo>
                    <a:pt x="26598" y="16167"/>
                  </a:moveTo>
                  <a:cubicBezTo>
                    <a:pt x="26449" y="16316"/>
                    <a:pt x="26301" y="16390"/>
                    <a:pt x="26208" y="16538"/>
                  </a:cubicBezTo>
                  <a:cubicBezTo>
                    <a:pt x="26449" y="16631"/>
                    <a:pt x="26765" y="16631"/>
                    <a:pt x="27062" y="16631"/>
                  </a:cubicBezTo>
                  <a:cubicBezTo>
                    <a:pt x="26913" y="16464"/>
                    <a:pt x="26765" y="16316"/>
                    <a:pt x="26598" y="16167"/>
                  </a:cubicBezTo>
                  <a:close/>
                  <a:moveTo>
                    <a:pt x="14311" y="2321"/>
                  </a:moveTo>
                  <a:cubicBezTo>
                    <a:pt x="13679" y="2618"/>
                    <a:pt x="13067" y="3008"/>
                    <a:pt x="12454" y="3397"/>
                  </a:cubicBezTo>
                  <a:cubicBezTo>
                    <a:pt x="14385" y="4474"/>
                    <a:pt x="16315" y="5643"/>
                    <a:pt x="18171" y="7035"/>
                  </a:cubicBezTo>
                  <a:cubicBezTo>
                    <a:pt x="18245" y="6961"/>
                    <a:pt x="18245" y="6961"/>
                    <a:pt x="18320" y="6887"/>
                  </a:cubicBezTo>
                  <a:cubicBezTo>
                    <a:pt x="18561" y="6720"/>
                    <a:pt x="18784" y="6646"/>
                    <a:pt x="19025" y="6646"/>
                  </a:cubicBezTo>
                  <a:cubicBezTo>
                    <a:pt x="19173" y="6646"/>
                    <a:pt x="19415" y="6720"/>
                    <a:pt x="19563" y="6887"/>
                  </a:cubicBezTo>
                  <a:cubicBezTo>
                    <a:pt x="19879" y="7110"/>
                    <a:pt x="20176" y="7351"/>
                    <a:pt x="20491" y="7574"/>
                  </a:cubicBezTo>
                  <a:cubicBezTo>
                    <a:pt x="21345" y="7110"/>
                    <a:pt x="22032" y="6961"/>
                    <a:pt x="22032" y="6961"/>
                  </a:cubicBezTo>
                  <a:lnTo>
                    <a:pt x="22199" y="6961"/>
                  </a:lnTo>
                  <a:cubicBezTo>
                    <a:pt x="22589" y="6961"/>
                    <a:pt x="22886" y="7184"/>
                    <a:pt x="22960" y="7574"/>
                  </a:cubicBezTo>
                  <a:cubicBezTo>
                    <a:pt x="23053" y="7963"/>
                    <a:pt x="22737" y="8427"/>
                    <a:pt x="22273" y="8427"/>
                  </a:cubicBezTo>
                  <a:cubicBezTo>
                    <a:pt x="22273" y="8502"/>
                    <a:pt x="22032" y="8502"/>
                    <a:pt x="21809" y="8576"/>
                  </a:cubicBezTo>
                  <a:cubicBezTo>
                    <a:pt x="22496" y="9207"/>
                    <a:pt x="23275" y="9894"/>
                    <a:pt x="23981" y="10506"/>
                  </a:cubicBezTo>
                  <a:cubicBezTo>
                    <a:pt x="24742" y="10135"/>
                    <a:pt x="25373" y="10042"/>
                    <a:pt x="25447" y="10042"/>
                  </a:cubicBezTo>
                  <a:cubicBezTo>
                    <a:pt x="25447" y="9968"/>
                    <a:pt x="25521" y="9968"/>
                    <a:pt x="25595" y="9968"/>
                  </a:cubicBezTo>
                  <a:cubicBezTo>
                    <a:pt x="25911" y="9968"/>
                    <a:pt x="26208" y="10283"/>
                    <a:pt x="26301" y="10599"/>
                  </a:cubicBezTo>
                  <a:cubicBezTo>
                    <a:pt x="26375" y="11063"/>
                    <a:pt x="26134" y="11434"/>
                    <a:pt x="25670" y="11527"/>
                  </a:cubicBezTo>
                  <a:cubicBezTo>
                    <a:pt x="25670" y="11527"/>
                    <a:pt x="25447" y="11601"/>
                    <a:pt x="25206" y="11676"/>
                  </a:cubicBezTo>
                  <a:lnTo>
                    <a:pt x="27303" y="13754"/>
                  </a:lnTo>
                  <a:cubicBezTo>
                    <a:pt x="27990" y="13457"/>
                    <a:pt x="28621" y="13383"/>
                    <a:pt x="28621" y="13290"/>
                  </a:cubicBezTo>
                  <a:lnTo>
                    <a:pt x="28769" y="13290"/>
                  </a:lnTo>
                  <a:cubicBezTo>
                    <a:pt x="29159" y="13290"/>
                    <a:pt x="29456" y="13606"/>
                    <a:pt x="29549" y="13996"/>
                  </a:cubicBezTo>
                  <a:cubicBezTo>
                    <a:pt x="29549" y="14385"/>
                    <a:pt x="29308" y="14775"/>
                    <a:pt x="28843" y="14849"/>
                  </a:cubicBezTo>
                  <a:cubicBezTo>
                    <a:pt x="28843" y="14849"/>
                    <a:pt x="28621" y="14924"/>
                    <a:pt x="28379" y="14998"/>
                  </a:cubicBezTo>
                  <a:cubicBezTo>
                    <a:pt x="28843" y="15462"/>
                    <a:pt x="29233" y="15926"/>
                    <a:pt x="29697" y="16464"/>
                  </a:cubicBezTo>
                  <a:lnTo>
                    <a:pt x="30161" y="17002"/>
                  </a:lnTo>
                  <a:cubicBezTo>
                    <a:pt x="30236" y="17095"/>
                    <a:pt x="30310" y="17095"/>
                    <a:pt x="30384" y="17095"/>
                  </a:cubicBezTo>
                  <a:lnTo>
                    <a:pt x="30941" y="16631"/>
                  </a:lnTo>
                  <a:cubicBezTo>
                    <a:pt x="31089" y="16538"/>
                    <a:pt x="31238" y="16464"/>
                    <a:pt x="31479" y="16464"/>
                  </a:cubicBezTo>
                  <a:cubicBezTo>
                    <a:pt x="31628" y="16464"/>
                    <a:pt x="31869" y="16631"/>
                    <a:pt x="32017" y="16780"/>
                  </a:cubicBezTo>
                  <a:cubicBezTo>
                    <a:pt x="32166" y="16928"/>
                    <a:pt x="32240" y="17169"/>
                    <a:pt x="32166" y="17392"/>
                  </a:cubicBezTo>
                  <a:cubicBezTo>
                    <a:pt x="33335" y="17559"/>
                    <a:pt x="34486" y="17782"/>
                    <a:pt x="35655" y="18098"/>
                  </a:cubicBezTo>
                  <a:cubicBezTo>
                    <a:pt x="35414" y="17782"/>
                    <a:pt x="35265" y="17466"/>
                    <a:pt x="35024" y="17169"/>
                  </a:cubicBezTo>
                  <a:cubicBezTo>
                    <a:pt x="34876" y="16928"/>
                    <a:pt x="34801" y="16780"/>
                    <a:pt x="34653" y="16631"/>
                  </a:cubicBezTo>
                  <a:lnTo>
                    <a:pt x="34189" y="16000"/>
                  </a:lnTo>
                  <a:lnTo>
                    <a:pt x="32871" y="14311"/>
                  </a:lnTo>
                  <a:cubicBezTo>
                    <a:pt x="30310" y="11360"/>
                    <a:pt x="27767" y="8891"/>
                    <a:pt x="25131" y="6887"/>
                  </a:cubicBezTo>
                  <a:cubicBezTo>
                    <a:pt x="23350" y="5495"/>
                    <a:pt x="21493" y="4251"/>
                    <a:pt x="19712" y="3249"/>
                  </a:cubicBezTo>
                  <a:cubicBezTo>
                    <a:pt x="19025" y="3082"/>
                    <a:pt x="18245" y="3008"/>
                    <a:pt x="17484" y="2859"/>
                  </a:cubicBezTo>
                  <a:cubicBezTo>
                    <a:pt x="16389" y="2711"/>
                    <a:pt x="15313" y="2469"/>
                    <a:pt x="14311" y="2321"/>
                  </a:cubicBezTo>
                  <a:close/>
                  <a:moveTo>
                    <a:pt x="11990" y="3639"/>
                  </a:moveTo>
                  <a:cubicBezTo>
                    <a:pt x="9206" y="5402"/>
                    <a:pt x="5568" y="7889"/>
                    <a:pt x="1615" y="11137"/>
                  </a:cubicBezTo>
                  <a:cubicBezTo>
                    <a:pt x="2172" y="13457"/>
                    <a:pt x="2933" y="15777"/>
                    <a:pt x="3935" y="18172"/>
                  </a:cubicBezTo>
                  <a:cubicBezTo>
                    <a:pt x="8668" y="17095"/>
                    <a:pt x="14069" y="16316"/>
                    <a:pt x="20027" y="16316"/>
                  </a:cubicBezTo>
                  <a:cubicBezTo>
                    <a:pt x="21493" y="16316"/>
                    <a:pt x="22960" y="16316"/>
                    <a:pt x="24519" y="16464"/>
                  </a:cubicBezTo>
                  <a:cubicBezTo>
                    <a:pt x="24519" y="16316"/>
                    <a:pt x="24593" y="16241"/>
                    <a:pt x="24667" y="16167"/>
                  </a:cubicBezTo>
                  <a:cubicBezTo>
                    <a:pt x="24909" y="15703"/>
                    <a:pt x="25206" y="15313"/>
                    <a:pt x="25521" y="14998"/>
                  </a:cubicBezTo>
                  <a:cubicBezTo>
                    <a:pt x="24816" y="14218"/>
                    <a:pt x="24055" y="13532"/>
                    <a:pt x="23350" y="12826"/>
                  </a:cubicBezTo>
                  <a:cubicBezTo>
                    <a:pt x="23053" y="13068"/>
                    <a:pt x="22811" y="13383"/>
                    <a:pt x="22496" y="13754"/>
                  </a:cubicBezTo>
                  <a:cubicBezTo>
                    <a:pt x="22347" y="13996"/>
                    <a:pt x="22125" y="14144"/>
                    <a:pt x="21883" y="14144"/>
                  </a:cubicBezTo>
                  <a:cubicBezTo>
                    <a:pt x="21735" y="14144"/>
                    <a:pt x="21568" y="14070"/>
                    <a:pt x="21419" y="13996"/>
                  </a:cubicBezTo>
                  <a:cubicBezTo>
                    <a:pt x="21345" y="13996"/>
                    <a:pt x="21345" y="13921"/>
                    <a:pt x="21271" y="13847"/>
                  </a:cubicBezTo>
                  <a:cubicBezTo>
                    <a:pt x="21029" y="13606"/>
                    <a:pt x="21029" y="13216"/>
                    <a:pt x="21271" y="12993"/>
                  </a:cubicBezTo>
                  <a:cubicBezTo>
                    <a:pt x="21568" y="12529"/>
                    <a:pt x="21883" y="12140"/>
                    <a:pt x="22273" y="11750"/>
                  </a:cubicBezTo>
                  <a:cubicBezTo>
                    <a:pt x="21493" y="11063"/>
                    <a:pt x="20732" y="10432"/>
                    <a:pt x="19953" y="9819"/>
                  </a:cubicBezTo>
                  <a:cubicBezTo>
                    <a:pt x="19804" y="10042"/>
                    <a:pt x="19563" y="10283"/>
                    <a:pt x="19415" y="10506"/>
                  </a:cubicBezTo>
                  <a:cubicBezTo>
                    <a:pt x="19248" y="10747"/>
                    <a:pt x="18951" y="10896"/>
                    <a:pt x="18709" y="10896"/>
                  </a:cubicBezTo>
                  <a:cubicBezTo>
                    <a:pt x="18561" y="10896"/>
                    <a:pt x="18412" y="10896"/>
                    <a:pt x="18320" y="10822"/>
                  </a:cubicBezTo>
                  <a:cubicBezTo>
                    <a:pt x="18245" y="10747"/>
                    <a:pt x="18171" y="10673"/>
                    <a:pt x="18097" y="10599"/>
                  </a:cubicBezTo>
                  <a:cubicBezTo>
                    <a:pt x="17948" y="10358"/>
                    <a:pt x="17856" y="10042"/>
                    <a:pt x="18097" y="9745"/>
                  </a:cubicBezTo>
                  <a:cubicBezTo>
                    <a:pt x="18320" y="9430"/>
                    <a:pt x="18561" y="9114"/>
                    <a:pt x="18784" y="8891"/>
                  </a:cubicBezTo>
                  <a:cubicBezTo>
                    <a:pt x="18635" y="8743"/>
                    <a:pt x="18412" y="8576"/>
                    <a:pt x="18245" y="8427"/>
                  </a:cubicBezTo>
                  <a:cubicBezTo>
                    <a:pt x="17948" y="8186"/>
                    <a:pt x="17856" y="7815"/>
                    <a:pt x="17948" y="7425"/>
                  </a:cubicBezTo>
                  <a:cubicBezTo>
                    <a:pt x="15925" y="5959"/>
                    <a:pt x="13921" y="4715"/>
                    <a:pt x="11990" y="3639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23"/>
            <p:cNvSpPr/>
            <p:nvPr/>
          </p:nvSpPr>
          <p:spPr>
            <a:xfrm>
              <a:off x="206333" y="2660061"/>
              <a:ext cx="207809" cy="429030"/>
            </a:xfrm>
            <a:custGeom>
              <a:rect b="b" l="l" r="r" t="t"/>
              <a:pathLst>
                <a:path extrusionOk="0" h="20121" w="9746">
                  <a:moveTo>
                    <a:pt x="5810" y="1"/>
                  </a:moveTo>
                  <a:cubicBezTo>
                    <a:pt x="5031" y="391"/>
                    <a:pt x="4103" y="780"/>
                    <a:pt x="3342" y="1096"/>
                  </a:cubicBezTo>
                  <a:cubicBezTo>
                    <a:pt x="1950" y="1708"/>
                    <a:pt x="780" y="2172"/>
                    <a:pt x="780" y="2172"/>
                  </a:cubicBezTo>
                  <a:cubicBezTo>
                    <a:pt x="1096" y="3249"/>
                    <a:pt x="706" y="6200"/>
                    <a:pt x="391" y="9374"/>
                  </a:cubicBezTo>
                  <a:cubicBezTo>
                    <a:pt x="2414" y="7518"/>
                    <a:pt x="4418" y="5885"/>
                    <a:pt x="6200" y="4493"/>
                  </a:cubicBezTo>
                  <a:cubicBezTo>
                    <a:pt x="6126" y="4029"/>
                    <a:pt x="6126" y="3639"/>
                    <a:pt x="6033" y="3175"/>
                  </a:cubicBezTo>
                  <a:cubicBezTo>
                    <a:pt x="5884" y="2098"/>
                    <a:pt x="5810" y="1022"/>
                    <a:pt x="5810" y="1"/>
                  </a:cubicBezTo>
                  <a:close/>
                  <a:moveTo>
                    <a:pt x="7425" y="10376"/>
                  </a:moveTo>
                  <a:cubicBezTo>
                    <a:pt x="5031" y="12381"/>
                    <a:pt x="2562" y="14627"/>
                    <a:pt x="1" y="17169"/>
                  </a:cubicBezTo>
                  <a:cubicBezTo>
                    <a:pt x="94" y="18339"/>
                    <a:pt x="242" y="19415"/>
                    <a:pt x="558" y="20121"/>
                  </a:cubicBezTo>
                  <a:cubicBezTo>
                    <a:pt x="3175" y="19193"/>
                    <a:pt x="6274" y="18190"/>
                    <a:pt x="9745" y="17411"/>
                  </a:cubicBezTo>
                  <a:cubicBezTo>
                    <a:pt x="8743" y="15016"/>
                    <a:pt x="7982" y="12696"/>
                    <a:pt x="7425" y="10376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204728" y="2665236"/>
              <a:ext cx="432186" cy="359369"/>
            </a:xfrm>
            <a:custGeom>
              <a:rect b="b" l="l" r="r" t="t"/>
              <a:pathLst>
                <a:path extrusionOk="0" h="16854" w="20269">
                  <a:moveTo>
                    <a:pt x="13772" y="75"/>
                  </a:moveTo>
                  <a:lnTo>
                    <a:pt x="13772" y="75"/>
                  </a:lnTo>
                  <a:cubicBezTo>
                    <a:pt x="15387" y="780"/>
                    <a:pt x="16853" y="1467"/>
                    <a:pt x="18412" y="2320"/>
                  </a:cubicBezTo>
                  <a:cubicBezTo>
                    <a:pt x="19025" y="1931"/>
                    <a:pt x="19637" y="1541"/>
                    <a:pt x="20269" y="1244"/>
                  </a:cubicBezTo>
                  <a:cubicBezTo>
                    <a:pt x="17874" y="854"/>
                    <a:pt x="15703" y="464"/>
                    <a:pt x="13772" y="75"/>
                  </a:cubicBezTo>
                  <a:close/>
                  <a:moveTo>
                    <a:pt x="12380" y="0"/>
                  </a:moveTo>
                  <a:cubicBezTo>
                    <a:pt x="10598" y="1170"/>
                    <a:pt x="8594" y="2469"/>
                    <a:pt x="6348" y="4177"/>
                  </a:cubicBezTo>
                  <a:cubicBezTo>
                    <a:pt x="4566" y="5569"/>
                    <a:pt x="2562" y="7202"/>
                    <a:pt x="539" y="9058"/>
                  </a:cubicBezTo>
                  <a:cubicBezTo>
                    <a:pt x="242" y="11675"/>
                    <a:pt x="0" y="14533"/>
                    <a:pt x="149" y="16853"/>
                  </a:cubicBezTo>
                  <a:cubicBezTo>
                    <a:pt x="2710" y="14311"/>
                    <a:pt x="5179" y="12065"/>
                    <a:pt x="7573" y="10060"/>
                  </a:cubicBezTo>
                  <a:cubicBezTo>
                    <a:pt x="11526" y="6812"/>
                    <a:pt x="15164" y="4325"/>
                    <a:pt x="17948" y="2562"/>
                  </a:cubicBezTo>
                  <a:cubicBezTo>
                    <a:pt x="16018" y="1541"/>
                    <a:pt x="14162" y="706"/>
                    <a:pt x="12380" y="0"/>
                  </a:cubicBez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445785" y="2660061"/>
              <a:ext cx="271905" cy="142114"/>
            </a:xfrm>
            <a:custGeom>
              <a:rect b="b" l="l" r="r" t="t"/>
              <a:pathLst>
                <a:path extrusionOk="0" h="6665" w="12752">
                  <a:moveTo>
                    <a:pt x="0" y="1"/>
                  </a:moveTo>
                  <a:cubicBezTo>
                    <a:pt x="371" y="94"/>
                    <a:pt x="687" y="242"/>
                    <a:pt x="1002" y="316"/>
                  </a:cubicBezTo>
                  <a:cubicBezTo>
                    <a:pt x="1076" y="316"/>
                    <a:pt x="1151" y="242"/>
                    <a:pt x="1225" y="242"/>
                  </a:cubicBezTo>
                  <a:cubicBezTo>
                    <a:pt x="761" y="168"/>
                    <a:pt x="371" y="94"/>
                    <a:pt x="0" y="1"/>
                  </a:cubicBezTo>
                  <a:close/>
                  <a:moveTo>
                    <a:pt x="7034" y="2636"/>
                  </a:moveTo>
                  <a:cubicBezTo>
                    <a:pt x="6867" y="2711"/>
                    <a:pt x="6719" y="2785"/>
                    <a:pt x="6570" y="2878"/>
                  </a:cubicBezTo>
                  <a:cubicBezTo>
                    <a:pt x="8501" y="3954"/>
                    <a:pt x="10505" y="5198"/>
                    <a:pt x="12528" y="6664"/>
                  </a:cubicBezTo>
                  <a:cubicBezTo>
                    <a:pt x="12603" y="6497"/>
                    <a:pt x="12677" y="6423"/>
                    <a:pt x="12751" y="6274"/>
                  </a:cubicBezTo>
                  <a:cubicBezTo>
                    <a:pt x="10895" y="4882"/>
                    <a:pt x="8965" y="3713"/>
                    <a:pt x="7034" y="26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23"/>
            <p:cNvSpPr/>
            <p:nvPr/>
          </p:nvSpPr>
          <p:spPr>
            <a:xfrm>
              <a:off x="710930" y="2785522"/>
              <a:ext cx="306745" cy="229174"/>
            </a:xfrm>
            <a:custGeom>
              <a:rect b="b" l="l" r="r" t="t"/>
              <a:pathLst>
                <a:path extrusionOk="0" h="10748" w="14386">
                  <a:moveTo>
                    <a:pt x="1170" y="1"/>
                  </a:moveTo>
                  <a:cubicBezTo>
                    <a:pt x="929" y="1"/>
                    <a:pt x="706" y="75"/>
                    <a:pt x="465" y="242"/>
                  </a:cubicBezTo>
                  <a:cubicBezTo>
                    <a:pt x="390" y="316"/>
                    <a:pt x="390" y="316"/>
                    <a:pt x="316" y="390"/>
                  </a:cubicBezTo>
                  <a:cubicBezTo>
                    <a:pt x="242" y="539"/>
                    <a:pt x="168" y="613"/>
                    <a:pt x="93" y="780"/>
                  </a:cubicBezTo>
                  <a:cubicBezTo>
                    <a:pt x="1" y="1170"/>
                    <a:pt x="93" y="1541"/>
                    <a:pt x="390" y="1782"/>
                  </a:cubicBezTo>
                  <a:cubicBezTo>
                    <a:pt x="557" y="1931"/>
                    <a:pt x="780" y="2098"/>
                    <a:pt x="929" y="2246"/>
                  </a:cubicBezTo>
                  <a:cubicBezTo>
                    <a:pt x="706" y="2469"/>
                    <a:pt x="465" y="2785"/>
                    <a:pt x="242" y="3100"/>
                  </a:cubicBezTo>
                  <a:cubicBezTo>
                    <a:pt x="1" y="3397"/>
                    <a:pt x="93" y="3713"/>
                    <a:pt x="242" y="3954"/>
                  </a:cubicBezTo>
                  <a:cubicBezTo>
                    <a:pt x="316" y="4028"/>
                    <a:pt x="390" y="4102"/>
                    <a:pt x="465" y="4177"/>
                  </a:cubicBezTo>
                  <a:cubicBezTo>
                    <a:pt x="557" y="4251"/>
                    <a:pt x="706" y="4251"/>
                    <a:pt x="854" y="4251"/>
                  </a:cubicBezTo>
                  <a:cubicBezTo>
                    <a:pt x="1096" y="4251"/>
                    <a:pt x="1393" y="4102"/>
                    <a:pt x="1560" y="3861"/>
                  </a:cubicBezTo>
                  <a:cubicBezTo>
                    <a:pt x="1708" y="3638"/>
                    <a:pt x="1949" y="3397"/>
                    <a:pt x="2098" y="3174"/>
                  </a:cubicBezTo>
                  <a:cubicBezTo>
                    <a:pt x="2877" y="3787"/>
                    <a:pt x="3638" y="4418"/>
                    <a:pt x="4418" y="5105"/>
                  </a:cubicBezTo>
                  <a:cubicBezTo>
                    <a:pt x="4028" y="5495"/>
                    <a:pt x="3713" y="5884"/>
                    <a:pt x="3416" y="6348"/>
                  </a:cubicBezTo>
                  <a:cubicBezTo>
                    <a:pt x="3174" y="6571"/>
                    <a:pt x="3174" y="6961"/>
                    <a:pt x="3416" y="7202"/>
                  </a:cubicBezTo>
                  <a:cubicBezTo>
                    <a:pt x="3490" y="7276"/>
                    <a:pt x="3490" y="7351"/>
                    <a:pt x="3564" y="7351"/>
                  </a:cubicBezTo>
                  <a:cubicBezTo>
                    <a:pt x="3713" y="7425"/>
                    <a:pt x="3880" y="7499"/>
                    <a:pt x="4028" y="7499"/>
                  </a:cubicBezTo>
                  <a:cubicBezTo>
                    <a:pt x="4270" y="7499"/>
                    <a:pt x="4492" y="7351"/>
                    <a:pt x="4641" y="7109"/>
                  </a:cubicBezTo>
                  <a:cubicBezTo>
                    <a:pt x="4956" y="6738"/>
                    <a:pt x="5198" y="6423"/>
                    <a:pt x="5495" y="6181"/>
                  </a:cubicBezTo>
                  <a:cubicBezTo>
                    <a:pt x="6200" y="6887"/>
                    <a:pt x="6961" y="7573"/>
                    <a:pt x="7666" y="8353"/>
                  </a:cubicBezTo>
                  <a:cubicBezTo>
                    <a:pt x="7351" y="8668"/>
                    <a:pt x="7054" y="9058"/>
                    <a:pt x="6812" y="9522"/>
                  </a:cubicBezTo>
                  <a:cubicBezTo>
                    <a:pt x="6738" y="9596"/>
                    <a:pt x="6664" y="9671"/>
                    <a:pt x="6664" y="9819"/>
                  </a:cubicBezTo>
                  <a:cubicBezTo>
                    <a:pt x="7202" y="9819"/>
                    <a:pt x="7740" y="9893"/>
                    <a:pt x="8353" y="9893"/>
                  </a:cubicBezTo>
                  <a:cubicBezTo>
                    <a:pt x="8446" y="9745"/>
                    <a:pt x="8594" y="9671"/>
                    <a:pt x="8743" y="9522"/>
                  </a:cubicBezTo>
                  <a:cubicBezTo>
                    <a:pt x="8910" y="9671"/>
                    <a:pt x="9058" y="9819"/>
                    <a:pt x="9207" y="9986"/>
                  </a:cubicBezTo>
                  <a:cubicBezTo>
                    <a:pt x="10209" y="10135"/>
                    <a:pt x="11230" y="10209"/>
                    <a:pt x="12306" y="10357"/>
                  </a:cubicBezTo>
                  <a:lnTo>
                    <a:pt x="11842" y="9819"/>
                  </a:lnTo>
                  <a:cubicBezTo>
                    <a:pt x="11378" y="9281"/>
                    <a:pt x="10988" y="8817"/>
                    <a:pt x="10524" y="8353"/>
                  </a:cubicBezTo>
                  <a:cubicBezTo>
                    <a:pt x="10766" y="8279"/>
                    <a:pt x="10988" y="8204"/>
                    <a:pt x="10988" y="8204"/>
                  </a:cubicBezTo>
                  <a:cubicBezTo>
                    <a:pt x="11453" y="8130"/>
                    <a:pt x="11694" y="7740"/>
                    <a:pt x="11694" y="7351"/>
                  </a:cubicBezTo>
                  <a:cubicBezTo>
                    <a:pt x="11601" y="6961"/>
                    <a:pt x="11304" y="6645"/>
                    <a:pt x="10914" y="6645"/>
                  </a:cubicBezTo>
                  <a:lnTo>
                    <a:pt x="10766" y="6645"/>
                  </a:lnTo>
                  <a:cubicBezTo>
                    <a:pt x="10766" y="6738"/>
                    <a:pt x="10135" y="6812"/>
                    <a:pt x="9448" y="7109"/>
                  </a:cubicBezTo>
                  <a:lnTo>
                    <a:pt x="7351" y="5031"/>
                  </a:lnTo>
                  <a:cubicBezTo>
                    <a:pt x="7592" y="4956"/>
                    <a:pt x="7815" y="4882"/>
                    <a:pt x="7815" y="4882"/>
                  </a:cubicBezTo>
                  <a:cubicBezTo>
                    <a:pt x="8279" y="4789"/>
                    <a:pt x="8520" y="4418"/>
                    <a:pt x="8446" y="3954"/>
                  </a:cubicBezTo>
                  <a:cubicBezTo>
                    <a:pt x="8353" y="3638"/>
                    <a:pt x="8056" y="3323"/>
                    <a:pt x="7740" y="3323"/>
                  </a:cubicBezTo>
                  <a:cubicBezTo>
                    <a:pt x="7666" y="3323"/>
                    <a:pt x="7592" y="3323"/>
                    <a:pt x="7592" y="3397"/>
                  </a:cubicBezTo>
                  <a:cubicBezTo>
                    <a:pt x="7518" y="3397"/>
                    <a:pt x="6887" y="3490"/>
                    <a:pt x="6126" y="3861"/>
                  </a:cubicBezTo>
                  <a:cubicBezTo>
                    <a:pt x="5420" y="3249"/>
                    <a:pt x="4641" y="2562"/>
                    <a:pt x="3954" y="1931"/>
                  </a:cubicBezTo>
                  <a:cubicBezTo>
                    <a:pt x="4177" y="1857"/>
                    <a:pt x="4418" y="1857"/>
                    <a:pt x="4418" y="1782"/>
                  </a:cubicBezTo>
                  <a:cubicBezTo>
                    <a:pt x="4882" y="1782"/>
                    <a:pt x="5198" y="1318"/>
                    <a:pt x="5105" y="929"/>
                  </a:cubicBezTo>
                  <a:cubicBezTo>
                    <a:pt x="5031" y="539"/>
                    <a:pt x="4734" y="316"/>
                    <a:pt x="4344" y="316"/>
                  </a:cubicBezTo>
                  <a:lnTo>
                    <a:pt x="4177" y="316"/>
                  </a:lnTo>
                  <a:cubicBezTo>
                    <a:pt x="4177" y="316"/>
                    <a:pt x="3490" y="465"/>
                    <a:pt x="2636" y="929"/>
                  </a:cubicBezTo>
                  <a:cubicBezTo>
                    <a:pt x="2321" y="706"/>
                    <a:pt x="2024" y="465"/>
                    <a:pt x="1708" y="242"/>
                  </a:cubicBezTo>
                  <a:cubicBezTo>
                    <a:pt x="1560" y="75"/>
                    <a:pt x="1318" y="1"/>
                    <a:pt x="1170" y="1"/>
                  </a:cubicBezTo>
                  <a:close/>
                  <a:moveTo>
                    <a:pt x="13624" y="9819"/>
                  </a:moveTo>
                  <a:cubicBezTo>
                    <a:pt x="13383" y="9819"/>
                    <a:pt x="13234" y="9893"/>
                    <a:pt x="13086" y="9986"/>
                  </a:cubicBezTo>
                  <a:lnTo>
                    <a:pt x="12529" y="10450"/>
                  </a:lnTo>
                  <a:cubicBezTo>
                    <a:pt x="13160" y="10524"/>
                    <a:pt x="13698" y="10599"/>
                    <a:pt x="14311" y="10747"/>
                  </a:cubicBezTo>
                  <a:cubicBezTo>
                    <a:pt x="14385" y="10524"/>
                    <a:pt x="14311" y="10283"/>
                    <a:pt x="14162" y="10135"/>
                  </a:cubicBezTo>
                  <a:cubicBezTo>
                    <a:pt x="14014" y="9986"/>
                    <a:pt x="13773" y="9819"/>
                    <a:pt x="13624" y="9819"/>
                  </a:cubicBezTo>
                  <a:close/>
                </a:path>
              </a:pathLst>
            </a:custGeom>
            <a:solidFill>
              <a:srgbClr val="CA9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23"/>
            <p:cNvSpPr/>
            <p:nvPr/>
          </p:nvSpPr>
          <p:spPr>
            <a:xfrm>
              <a:off x="833215" y="3389056"/>
              <a:ext cx="267171" cy="196316"/>
            </a:xfrm>
            <a:custGeom>
              <a:rect b="b" l="l" r="r" t="t"/>
              <a:pathLst>
                <a:path extrusionOk="0" h="9207" w="12530">
                  <a:moveTo>
                    <a:pt x="11750" y="1"/>
                  </a:moveTo>
                  <a:cubicBezTo>
                    <a:pt x="11434" y="929"/>
                    <a:pt x="10673" y="2098"/>
                    <a:pt x="9207" y="3249"/>
                  </a:cubicBezTo>
                  <a:cubicBezTo>
                    <a:pt x="6423" y="5495"/>
                    <a:pt x="1003" y="5884"/>
                    <a:pt x="224" y="7202"/>
                  </a:cubicBezTo>
                  <a:cubicBezTo>
                    <a:pt x="149" y="7351"/>
                    <a:pt x="75" y="7425"/>
                    <a:pt x="1" y="7573"/>
                  </a:cubicBezTo>
                  <a:cubicBezTo>
                    <a:pt x="855" y="8130"/>
                    <a:pt x="1690" y="8743"/>
                    <a:pt x="2544" y="9207"/>
                  </a:cubicBezTo>
                  <a:cubicBezTo>
                    <a:pt x="4938" y="7666"/>
                    <a:pt x="8427" y="7499"/>
                    <a:pt x="10506" y="5495"/>
                  </a:cubicBezTo>
                  <a:cubicBezTo>
                    <a:pt x="11824" y="4251"/>
                    <a:pt x="12529" y="1708"/>
                    <a:pt x="11750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755644" y="3550531"/>
              <a:ext cx="131816" cy="216104"/>
            </a:xfrm>
            <a:custGeom>
              <a:rect b="b" l="l" r="r" t="t"/>
              <a:pathLst>
                <a:path extrusionOk="0" h="10135" w="6182">
                  <a:moveTo>
                    <a:pt x="3639" y="0"/>
                  </a:moveTo>
                  <a:cubicBezTo>
                    <a:pt x="2637" y="1559"/>
                    <a:pt x="1" y="5105"/>
                    <a:pt x="1" y="5105"/>
                  </a:cubicBezTo>
                  <a:cubicBezTo>
                    <a:pt x="1" y="5105"/>
                    <a:pt x="149" y="5494"/>
                    <a:pt x="316" y="6033"/>
                  </a:cubicBezTo>
                  <a:cubicBezTo>
                    <a:pt x="688" y="7276"/>
                    <a:pt x="1467" y="9206"/>
                    <a:pt x="2544" y="9986"/>
                  </a:cubicBezTo>
                  <a:cubicBezTo>
                    <a:pt x="2637" y="10060"/>
                    <a:pt x="2711" y="10060"/>
                    <a:pt x="2785" y="10135"/>
                  </a:cubicBezTo>
                  <a:cubicBezTo>
                    <a:pt x="3565" y="9670"/>
                    <a:pt x="4251" y="9281"/>
                    <a:pt x="4864" y="8817"/>
                  </a:cubicBezTo>
                  <a:cubicBezTo>
                    <a:pt x="4790" y="8668"/>
                    <a:pt x="4715" y="8520"/>
                    <a:pt x="4641" y="8353"/>
                  </a:cubicBezTo>
                  <a:cubicBezTo>
                    <a:pt x="3862" y="6738"/>
                    <a:pt x="3787" y="4641"/>
                    <a:pt x="4790" y="3100"/>
                  </a:cubicBezTo>
                  <a:cubicBezTo>
                    <a:pt x="5179" y="2488"/>
                    <a:pt x="5643" y="2023"/>
                    <a:pt x="6182" y="1634"/>
                  </a:cubicBezTo>
                  <a:cubicBezTo>
                    <a:pt x="5328" y="1170"/>
                    <a:pt x="4493" y="557"/>
                    <a:pt x="3639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23"/>
            <p:cNvSpPr/>
            <p:nvPr/>
          </p:nvSpPr>
          <p:spPr>
            <a:xfrm>
              <a:off x="815027" y="3738510"/>
              <a:ext cx="120323" cy="69277"/>
            </a:xfrm>
            <a:custGeom>
              <a:rect b="b" l="l" r="r" t="t"/>
              <a:pathLst>
                <a:path extrusionOk="0" h="3249" w="5643">
                  <a:moveTo>
                    <a:pt x="2079" y="1"/>
                  </a:moveTo>
                  <a:cubicBezTo>
                    <a:pt x="1466" y="465"/>
                    <a:pt x="780" y="854"/>
                    <a:pt x="0" y="1319"/>
                  </a:cubicBezTo>
                  <a:cubicBezTo>
                    <a:pt x="1392" y="2172"/>
                    <a:pt x="3861" y="2952"/>
                    <a:pt x="5642" y="3249"/>
                  </a:cubicBezTo>
                  <a:cubicBezTo>
                    <a:pt x="4250" y="2488"/>
                    <a:pt x="2933" y="1393"/>
                    <a:pt x="2079" y="1"/>
                  </a:cubicBezTo>
                  <a:close/>
                </a:path>
              </a:pathLst>
            </a:custGeom>
            <a:solidFill>
              <a:srgbClr val="CA92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23"/>
            <p:cNvSpPr/>
            <p:nvPr/>
          </p:nvSpPr>
          <p:spPr>
            <a:xfrm>
              <a:off x="1090471" y="3710812"/>
              <a:ext cx="161475" cy="92241"/>
            </a:xfrm>
            <a:custGeom>
              <a:rect b="b" l="l" r="r" t="t"/>
              <a:pathLst>
                <a:path extrusionOk="0" h="4326" w="7573">
                  <a:moveTo>
                    <a:pt x="6181" y="223"/>
                  </a:moveTo>
                  <a:lnTo>
                    <a:pt x="6181" y="2153"/>
                  </a:lnTo>
                  <a:cubicBezTo>
                    <a:pt x="6571" y="1857"/>
                    <a:pt x="7035" y="1689"/>
                    <a:pt x="7425" y="1541"/>
                  </a:cubicBezTo>
                  <a:cubicBezTo>
                    <a:pt x="7499" y="1225"/>
                    <a:pt x="7499" y="836"/>
                    <a:pt x="7573" y="539"/>
                  </a:cubicBezTo>
                  <a:cubicBezTo>
                    <a:pt x="7109" y="464"/>
                    <a:pt x="6645" y="297"/>
                    <a:pt x="6181" y="223"/>
                  </a:cubicBezTo>
                  <a:close/>
                  <a:moveTo>
                    <a:pt x="5104" y="0"/>
                  </a:moveTo>
                  <a:cubicBezTo>
                    <a:pt x="3545" y="761"/>
                    <a:pt x="2153" y="1857"/>
                    <a:pt x="1003" y="3156"/>
                  </a:cubicBezTo>
                  <a:cubicBezTo>
                    <a:pt x="687" y="3546"/>
                    <a:pt x="390" y="3935"/>
                    <a:pt x="0" y="4325"/>
                  </a:cubicBezTo>
                  <a:cubicBezTo>
                    <a:pt x="1689" y="4251"/>
                    <a:pt x="3081" y="4084"/>
                    <a:pt x="3081" y="4084"/>
                  </a:cubicBezTo>
                  <a:lnTo>
                    <a:pt x="5104" y="2933"/>
                  </a:lnTo>
                  <a:cubicBezTo>
                    <a:pt x="5253" y="2692"/>
                    <a:pt x="5494" y="2543"/>
                    <a:pt x="5717" y="2395"/>
                  </a:cubicBezTo>
                  <a:lnTo>
                    <a:pt x="5717" y="149"/>
                  </a:lnTo>
                  <a:cubicBezTo>
                    <a:pt x="5568" y="75"/>
                    <a:pt x="5327" y="75"/>
                    <a:pt x="5104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1212350" y="3702496"/>
              <a:ext cx="9915" cy="13092"/>
            </a:xfrm>
            <a:custGeom>
              <a:rect b="b" l="l" r="r" t="t"/>
              <a:pathLst>
                <a:path extrusionOk="0" h="614" w="465">
                  <a:moveTo>
                    <a:pt x="465" y="1"/>
                  </a:moveTo>
                  <a:cubicBezTo>
                    <a:pt x="316" y="1"/>
                    <a:pt x="149" y="75"/>
                    <a:pt x="1" y="149"/>
                  </a:cubicBezTo>
                  <a:lnTo>
                    <a:pt x="1" y="539"/>
                  </a:lnTo>
                  <a:cubicBezTo>
                    <a:pt x="149" y="539"/>
                    <a:pt x="316" y="613"/>
                    <a:pt x="465" y="613"/>
                  </a:cubicBezTo>
                  <a:lnTo>
                    <a:pt x="4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23"/>
            <p:cNvSpPr/>
            <p:nvPr/>
          </p:nvSpPr>
          <p:spPr>
            <a:xfrm>
              <a:off x="1212350" y="3713968"/>
              <a:ext cx="9915" cy="47912"/>
            </a:xfrm>
            <a:custGeom>
              <a:rect b="b" l="l" r="r" t="t"/>
              <a:pathLst>
                <a:path extrusionOk="0" h="2247" w="465">
                  <a:moveTo>
                    <a:pt x="1" y="1"/>
                  </a:moveTo>
                  <a:lnTo>
                    <a:pt x="1" y="2247"/>
                  </a:lnTo>
                  <a:cubicBezTo>
                    <a:pt x="149" y="2173"/>
                    <a:pt x="316" y="2080"/>
                    <a:pt x="465" y="2005"/>
                  </a:cubicBezTo>
                  <a:lnTo>
                    <a:pt x="465" y="75"/>
                  </a:lnTo>
                  <a:cubicBezTo>
                    <a:pt x="316" y="75"/>
                    <a:pt x="149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23"/>
            <p:cNvSpPr/>
            <p:nvPr/>
          </p:nvSpPr>
          <p:spPr>
            <a:xfrm>
              <a:off x="-48918" y="3327881"/>
              <a:ext cx="1369629" cy="819189"/>
            </a:xfrm>
            <a:custGeom>
              <a:rect b="b" l="l" r="r" t="t"/>
              <a:pathLst>
                <a:path extrusionOk="0" h="38419" w="64234">
                  <a:moveTo>
                    <a:pt x="42456" y="0"/>
                  </a:moveTo>
                  <a:cubicBezTo>
                    <a:pt x="41539" y="0"/>
                    <a:pt x="40557" y="291"/>
                    <a:pt x="39590" y="791"/>
                  </a:cubicBezTo>
                  <a:cubicBezTo>
                    <a:pt x="38049" y="1478"/>
                    <a:pt x="36490" y="2647"/>
                    <a:pt x="35414" y="3334"/>
                  </a:cubicBezTo>
                  <a:cubicBezTo>
                    <a:pt x="33558" y="4577"/>
                    <a:pt x="27136" y="7436"/>
                    <a:pt x="25131" y="7825"/>
                  </a:cubicBezTo>
                  <a:cubicBezTo>
                    <a:pt x="24350" y="7956"/>
                    <a:pt x="23704" y="8014"/>
                    <a:pt x="23088" y="8014"/>
                  </a:cubicBezTo>
                  <a:cubicBezTo>
                    <a:pt x="22298" y="8014"/>
                    <a:pt x="21557" y="7918"/>
                    <a:pt x="20640" y="7751"/>
                  </a:cubicBezTo>
                  <a:cubicBezTo>
                    <a:pt x="20417" y="7751"/>
                    <a:pt x="20250" y="7658"/>
                    <a:pt x="20027" y="7658"/>
                  </a:cubicBezTo>
                  <a:cubicBezTo>
                    <a:pt x="18004" y="7194"/>
                    <a:pt x="16779" y="5802"/>
                    <a:pt x="16779" y="5802"/>
                  </a:cubicBezTo>
                  <a:cubicBezTo>
                    <a:pt x="16779" y="5802"/>
                    <a:pt x="13828" y="5969"/>
                    <a:pt x="10357" y="7194"/>
                  </a:cubicBezTo>
                  <a:lnTo>
                    <a:pt x="10283" y="7194"/>
                  </a:lnTo>
                  <a:lnTo>
                    <a:pt x="10283" y="7287"/>
                  </a:lnTo>
                  <a:cubicBezTo>
                    <a:pt x="6719" y="8512"/>
                    <a:pt x="2469" y="10999"/>
                    <a:pt x="0" y="15547"/>
                  </a:cubicBezTo>
                  <a:lnTo>
                    <a:pt x="297" y="16475"/>
                  </a:lnTo>
                  <a:lnTo>
                    <a:pt x="2153" y="22043"/>
                  </a:lnTo>
                  <a:lnTo>
                    <a:pt x="6107" y="25142"/>
                  </a:lnTo>
                  <a:lnTo>
                    <a:pt x="10821" y="28929"/>
                  </a:lnTo>
                  <a:cubicBezTo>
                    <a:pt x="10821" y="28929"/>
                    <a:pt x="20565" y="36130"/>
                    <a:pt x="27600" y="37819"/>
                  </a:cubicBezTo>
                  <a:cubicBezTo>
                    <a:pt x="29335" y="38254"/>
                    <a:pt x="30799" y="38418"/>
                    <a:pt x="32018" y="38418"/>
                  </a:cubicBezTo>
                  <a:cubicBezTo>
                    <a:pt x="35586" y="38418"/>
                    <a:pt x="37071" y="37016"/>
                    <a:pt x="37196" y="36891"/>
                  </a:cubicBezTo>
                  <a:cubicBezTo>
                    <a:pt x="37196" y="36891"/>
                    <a:pt x="41088" y="37519"/>
                    <a:pt x="44874" y="37519"/>
                  </a:cubicBezTo>
                  <a:cubicBezTo>
                    <a:pt x="47197" y="37519"/>
                    <a:pt x="49481" y="37282"/>
                    <a:pt x="50801" y="36520"/>
                  </a:cubicBezTo>
                  <a:cubicBezTo>
                    <a:pt x="54290" y="34497"/>
                    <a:pt x="55515" y="32808"/>
                    <a:pt x="55589" y="31639"/>
                  </a:cubicBezTo>
                  <a:cubicBezTo>
                    <a:pt x="55682" y="31249"/>
                    <a:pt x="55682" y="30952"/>
                    <a:pt x="55756" y="30562"/>
                  </a:cubicBezTo>
                  <a:cubicBezTo>
                    <a:pt x="55905" y="29857"/>
                    <a:pt x="56053" y="29244"/>
                    <a:pt x="56053" y="29244"/>
                  </a:cubicBezTo>
                  <a:cubicBezTo>
                    <a:pt x="56053" y="29244"/>
                    <a:pt x="60229" y="28242"/>
                    <a:pt x="61547" y="26312"/>
                  </a:cubicBezTo>
                  <a:cubicBezTo>
                    <a:pt x="62865" y="24363"/>
                    <a:pt x="63719" y="21505"/>
                    <a:pt x="64034" y="20428"/>
                  </a:cubicBezTo>
                  <a:cubicBezTo>
                    <a:pt x="64234" y="19850"/>
                    <a:pt x="63502" y="19288"/>
                    <a:pt x="62316" y="19288"/>
                  </a:cubicBezTo>
                  <a:cubicBezTo>
                    <a:pt x="61293" y="19288"/>
                    <a:pt x="59933" y="19706"/>
                    <a:pt x="58540" y="20892"/>
                  </a:cubicBezTo>
                  <a:lnTo>
                    <a:pt x="56517" y="22043"/>
                  </a:lnTo>
                  <a:cubicBezTo>
                    <a:pt x="56517" y="22043"/>
                    <a:pt x="49093" y="22600"/>
                    <a:pt x="47404" y="22600"/>
                  </a:cubicBezTo>
                  <a:cubicBezTo>
                    <a:pt x="45622" y="22600"/>
                    <a:pt x="41836" y="21579"/>
                    <a:pt x="40277" y="20428"/>
                  </a:cubicBezTo>
                  <a:cubicBezTo>
                    <a:pt x="39200" y="19648"/>
                    <a:pt x="38421" y="17718"/>
                    <a:pt x="38049" y="16475"/>
                  </a:cubicBezTo>
                  <a:cubicBezTo>
                    <a:pt x="37882" y="15936"/>
                    <a:pt x="37734" y="15547"/>
                    <a:pt x="37734" y="15547"/>
                  </a:cubicBezTo>
                  <a:cubicBezTo>
                    <a:pt x="37734" y="15547"/>
                    <a:pt x="40834" y="11370"/>
                    <a:pt x="41595" y="10071"/>
                  </a:cubicBezTo>
                  <a:cubicBezTo>
                    <a:pt x="42374" y="8753"/>
                    <a:pt x="47794" y="8364"/>
                    <a:pt x="50578" y="6118"/>
                  </a:cubicBezTo>
                  <a:cubicBezTo>
                    <a:pt x="53269" y="3946"/>
                    <a:pt x="53511" y="1867"/>
                    <a:pt x="53195" y="1162"/>
                  </a:cubicBezTo>
                  <a:cubicBezTo>
                    <a:pt x="52861" y="573"/>
                    <a:pt x="52649" y="39"/>
                    <a:pt x="51426" y="39"/>
                  </a:cubicBezTo>
                  <a:cubicBezTo>
                    <a:pt x="51223" y="39"/>
                    <a:pt x="50991" y="54"/>
                    <a:pt x="50726" y="86"/>
                  </a:cubicBezTo>
                  <a:cubicBezTo>
                    <a:pt x="49991" y="211"/>
                    <a:pt x="48963" y="260"/>
                    <a:pt x="47842" y="260"/>
                  </a:cubicBezTo>
                  <a:cubicBezTo>
                    <a:pt x="46134" y="260"/>
                    <a:pt x="44209" y="146"/>
                    <a:pt x="42764" y="11"/>
                  </a:cubicBezTo>
                  <a:cubicBezTo>
                    <a:pt x="42662" y="4"/>
                    <a:pt x="42559" y="0"/>
                    <a:pt x="4245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23"/>
            <p:cNvSpPr/>
            <p:nvPr/>
          </p:nvSpPr>
          <p:spPr>
            <a:xfrm>
              <a:off x="-42586" y="3659361"/>
              <a:ext cx="895609" cy="487710"/>
            </a:xfrm>
            <a:custGeom>
              <a:rect b="b" l="l" r="r" t="t"/>
              <a:pathLst>
                <a:path extrusionOk="0" h="22873" w="42003">
                  <a:moveTo>
                    <a:pt x="390" y="1"/>
                  </a:moveTo>
                  <a:lnTo>
                    <a:pt x="0" y="929"/>
                  </a:lnTo>
                  <a:lnTo>
                    <a:pt x="1856" y="6497"/>
                  </a:lnTo>
                  <a:lnTo>
                    <a:pt x="5810" y="9596"/>
                  </a:lnTo>
                  <a:lnTo>
                    <a:pt x="10524" y="13383"/>
                  </a:lnTo>
                  <a:cubicBezTo>
                    <a:pt x="10524" y="13383"/>
                    <a:pt x="20268" y="20584"/>
                    <a:pt x="27303" y="22273"/>
                  </a:cubicBezTo>
                  <a:cubicBezTo>
                    <a:pt x="29038" y="22708"/>
                    <a:pt x="30502" y="22872"/>
                    <a:pt x="31721" y="22872"/>
                  </a:cubicBezTo>
                  <a:cubicBezTo>
                    <a:pt x="35289" y="22872"/>
                    <a:pt x="36774" y="21470"/>
                    <a:pt x="36899" y="21345"/>
                  </a:cubicBezTo>
                  <a:cubicBezTo>
                    <a:pt x="42003" y="12993"/>
                    <a:pt x="37901" y="10376"/>
                    <a:pt x="31943" y="7740"/>
                  </a:cubicBezTo>
                  <a:cubicBezTo>
                    <a:pt x="29938" y="6851"/>
                    <a:pt x="27463" y="6574"/>
                    <a:pt x="24940" y="6574"/>
                  </a:cubicBezTo>
                  <a:cubicBezTo>
                    <a:pt x="23094" y="6574"/>
                    <a:pt x="21222" y="6722"/>
                    <a:pt x="19489" y="6887"/>
                  </a:cubicBezTo>
                  <a:cubicBezTo>
                    <a:pt x="17709" y="7033"/>
                    <a:pt x="16066" y="7173"/>
                    <a:pt x="14759" y="7173"/>
                  </a:cubicBezTo>
                  <a:cubicBezTo>
                    <a:pt x="13912" y="7173"/>
                    <a:pt x="13206" y="7114"/>
                    <a:pt x="12696" y="6961"/>
                  </a:cubicBezTo>
                  <a:cubicBezTo>
                    <a:pt x="9355" y="5884"/>
                    <a:pt x="390" y="1"/>
                    <a:pt x="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23"/>
            <p:cNvSpPr/>
            <p:nvPr/>
          </p:nvSpPr>
          <p:spPr>
            <a:xfrm>
              <a:off x="170320" y="3481276"/>
              <a:ext cx="21" cy="2004"/>
            </a:xfrm>
            <a:custGeom>
              <a:rect b="b" l="l" r="r" t="t"/>
              <a:pathLst>
                <a:path extrusionOk="0" h="94" w="1">
                  <a:moveTo>
                    <a:pt x="1" y="0"/>
                  </a:moveTo>
                  <a:lnTo>
                    <a:pt x="1" y="0"/>
                  </a:lnTo>
                  <a:lnTo>
                    <a:pt x="1" y="93"/>
                  </a:lnTo>
                  <a:close/>
                </a:path>
              </a:pathLst>
            </a:custGeom>
            <a:solidFill>
              <a:srgbClr val="A71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23"/>
            <p:cNvSpPr/>
            <p:nvPr/>
          </p:nvSpPr>
          <p:spPr>
            <a:xfrm>
              <a:off x="171897" y="3344726"/>
              <a:ext cx="649867" cy="224227"/>
            </a:xfrm>
            <a:custGeom>
              <a:rect b="b" l="l" r="r" t="t"/>
              <a:pathLst>
                <a:path extrusionOk="0" h="10516" w="30478">
                  <a:moveTo>
                    <a:pt x="29234" y="1"/>
                  </a:moveTo>
                  <a:cubicBezTo>
                    <a:pt x="27693" y="688"/>
                    <a:pt x="26134" y="1857"/>
                    <a:pt x="25058" y="2544"/>
                  </a:cubicBezTo>
                  <a:cubicBezTo>
                    <a:pt x="23202" y="3787"/>
                    <a:pt x="16780" y="6646"/>
                    <a:pt x="14775" y="7035"/>
                  </a:cubicBezTo>
                  <a:cubicBezTo>
                    <a:pt x="13994" y="7166"/>
                    <a:pt x="13348" y="7224"/>
                    <a:pt x="12732" y="7224"/>
                  </a:cubicBezTo>
                  <a:cubicBezTo>
                    <a:pt x="11942" y="7224"/>
                    <a:pt x="11201" y="7128"/>
                    <a:pt x="10284" y="6961"/>
                  </a:cubicBezTo>
                  <a:cubicBezTo>
                    <a:pt x="10061" y="6961"/>
                    <a:pt x="9894" y="6868"/>
                    <a:pt x="9671" y="6868"/>
                  </a:cubicBezTo>
                  <a:cubicBezTo>
                    <a:pt x="7648" y="6404"/>
                    <a:pt x="6423" y="5012"/>
                    <a:pt x="6423" y="5012"/>
                  </a:cubicBezTo>
                  <a:cubicBezTo>
                    <a:pt x="6423" y="5012"/>
                    <a:pt x="3472" y="5179"/>
                    <a:pt x="1" y="6404"/>
                  </a:cubicBezTo>
                  <a:cubicBezTo>
                    <a:pt x="380" y="6404"/>
                    <a:pt x="7120" y="10516"/>
                    <a:pt x="15314" y="10516"/>
                  </a:cubicBezTo>
                  <a:cubicBezTo>
                    <a:pt x="15542" y="10516"/>
                    <a:pt x="15771" y="10513"/>
                    <a:pt x="16000" y="10506"/>
                  </a:cubicBezTo>
                  <a:cubicBezTo>
                    <a:pt x="24668" y="10283"/>
                    <a:pt x="28918" y="7722"/>
                    <a:pt x="30014" y="4084"/>
                  </a:cubicBezTo>
                  <a:cubicBezTo>
                    <a:pt x="30478" y="2544"/>
                    <a:pt x="30014" y="1152"/>
                    <a:pt x="29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23"/>
            <p:cNvSpPr/>
            <p:nvPr/>
          </p:nvSpPr>
          <p:spPr>
            <a:xfrm>
              <a:off x="23493" y="3512939"/>
              <a:ext cx="273888" cy="237469"/>
            </a:xfrm>
            <a:custGeom>
              <a:rect b="b" l="l" r="r" t="t"/>
              <a:pathLst>
                <a:path extrusionOk="0" h="11137" w="12845">
                  <a:moveTo>
                    <a:pt x="10061" y="0"/>
                  </a:moveTo>
                  <a:cubicBezTo>
                    <a:pt x="4177" y="1763"/>
                    <a:pt x="1393" y="5476"/>
                    <a:pt x="1" y="8575"/>
                  </a:cubicBezTo>
                  <a:cubicBezTo>
                    <a:pt x="1244" y="9355"/>
                    <a:pt x="2711" y="10283"/>
                    <a:pt x="4177" y="11137"/>
                  </a:cubicBezTo>
                  <a:cubicBezTo>
                    <a:pt x="6348" y="5865"/>
                    <a:pt x="9968" y="2784"/>
                    <a:pt x="12845" y="1002"/>
                  </a:cubicBezTo>
                  <a:cubicBezTo>
                    <a:pt x="11824" y="687"/>
                    <a:pt x="10896" y="297"/>
                    <a:pt x="10061" y="0"/>
                  </a:cubicBez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23"/>
            <p:cNvSpPr/>
            <p:nvPr/>
          </p:nvSpPr>
          <p:spPr>
            <a:xfrm>
              <a:off x="-3011" y="3695780"/>
              <a:ext cx="115568" cy="168213"/>
            </a:xfrm>
            <a:custGeom>
              <a:rect b="b" l="l" r="r" t="t"/>
              <a:pathLst>
                <a:path extrusionOk="0" h="7889" w="5420">
                  <a:moveTo>
                    <a:pt x="1244" y="0"/>
                  </a:moveTo>
                  <a:cubicBezTo>
                    <a:pt x="74" y="2710"/>
                    <a:pt x="0" y="4789"/>
                    <a:pt x="0" y="4789"/>
                  </a:cubicBezTo>
                  <a:lnTo>
                    <a:pt x="3954" y="7888"/>
                  </a:lnTo>
                  <a:cubicBezTo>
                    <a:pt x="4251" y="5884"/>
                    <a:pt x="4715" y="4102"/>
                    <a:pt x="5420" y="2562"/>
                  </a:cubicBezTo>
                  <a:cubicBezTo>
                    <a:pt x="3954" y="1708"/>
                    <a:pt x="2487" y="780"/>
                    <a:pt x="1244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23"/>
            <p:cNvSpPr/>
            <p:nvPr/>
          </p:nvSpPr>
          <p:spPr>
            <a:xfrm>
              <a:off x="237997" y="3491169"/>
              <a:ext cx="153181" cy="43157"/>
            </a:xfrm>
            <a:custGeom>
              <a:rect b="b" l="l" r="r" t="t"/>
              <a:pathLst>
                <a:path extrusionOk="0" h="2024" w="7184">
                  <a:moveTo>
                    <a:pt x="6571" y="0"/>
                  </a:moveTo>
                  <a:cubicBezTo>
                    <a:pt x="4010" y="93"/>
                    <a:pt x="1857" y="390"/>
                    <a:pt x="1" y="1021"/>
                  </a:cubicBezTo>
                  <a:cubicBezTo>
                    <a:pt x="836" y="1318"/>
                    <a:pt x="1764" y="1708"/>
                    <a:pt x="2785" y="2023"/>
                  </a:cubicBezTo>
                  <a:cubicBezTo>
                    <a:pt x="5253" y="557"/>
                    <a:pt x="7184" y="93"/>
                    <a:pt x="7184" y="93"/>
                  </a:cubicBezTo>
                  <a:cubicBezTo>
                    <a:pt x="6961" y="93"/>
                    <a:pt x="6794" y="0"/>
                    <a:pt x="6571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23"/>
            <p:cNvSpPr/>
            <p:nvPr/>
          </p:nvSpPr>
          <p:spPr>
            <a:xfrm>
              <a:off x="515040" y="3606716"/>
              <a:ext cx="247362" cy="74437"/>
            </a:xfrm>
            <a:custGeom>
              <a:rect b="b" l="l" r="r" t="t"/>
              <a:pathLst>
                <a:path extrusionOk="0" h="3491" w="11601">
                  <a:moveTo>
                    <a:pt x="0" y="1"/>
                  </a:moveTo>
                  <a:cubicBezTo>
                    <a:pt x="0" y="1"/>
                    <a:pt x="1856" y="3490"/>
                    <a:pt x="9503" y="3490"/>
                  </a:cubicBezTo>
                  <a:cubicBezTo>
                    <a:pt x="10208" y="3490"/>
                    <a:pt x="10895" y="3490"/>
                    <a:pt x="11600" y="3398"/>
                  </a:cubicBezTo>
                  <a:cubicBezTo>
                    <a:pt x="11433" y="2859"/>
                    <a:pt x="11285" y="2470"/>
                    <a:pt x="11285" y="2470"/>
                  </a:cubicBezTo>
                  <a:cubicBezTo>
                    <a:pt x="11285" y="2470"/>
                    <a:pt x="10283" y="2637"/>
                    <a:pt x="8724" y="2637"/>
                  </a:cubicBezTo>
                  <a:cubicBezTo>
                    <a:pt x="6403" y="2637"/>
                    <a:pt x="2858" y="2247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23"/>
            <p:cNvSpPr/>
            <p:nvPr/>
          </p:nvSpPr>
          <p:spPr>
            <a:xfrm>
              <a:off x="973325" y="3951437"/>
              <a:ext cx="172968" cy="41174"/>
            </a:xfrm>
            <a:custGeom>
              <a:rect b="b" l="l" r="r" t="t"/>
              <a:pathLst>
                <a:path extrusionOk="0" h="1931" w="8112">
                  <a:moveTo>
                    <a:pt x="8111" y="0"/>
                  </a:moveTo>
                  <a:cubicBezTo>
                    <a:pt x="8111" y="0"/>
                    <a:pt x="1931" y="1615"/>
                    <a:pt x="0" y="1931"/>
                  </a:cubicBezTo>
                  <a:cubicBezTo>
                    <a:pt x="0" y="1931"/>
                    <a:pt x="4789" y="1467"/>
                    <a:pt x="7814" y="1318"/>
                  </a:cubicBezTo>
                  <a:cubicBezTo>
                    <a:pt x="7963" y="613"/>
                    <a:pt x="8111" y="0"/>
                    <a:pt x="8111" y="0"/>
                  </a:cubicBez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23"/>
            <p:cNvSpPr/>
            <p:nvPr/>
          </p:nvSpPr>
          <p:spPr>
            <a:xfrm>
              <a:off x="-519079" y="1832023"/>
              <a:ext cx="1922607" cy="1965871"/>
            </a:xfrm>
            <a:custGeom>
              <a:rect b="b" l="l" r="r" t="t"/>
              <a:pathLst>
                <a:path extrusionOk="0" h="92197" w="90168">
                  <a:moveTo>
                    <a:pt x="68154" y="0"/>
                  </a:moveTo>
                  <a:cubicBezTo>
                    <a:pt x="67246" y="0"/>
                    <a:pt x="63809" y="669"/>
                    <a:pt x="59543" y="1639"/>
                  </a:cubicBezTo>
                  <a:cubicBezTo>
                    <a:pt x="55459" y="2642"/>
                    <a:pt x="50652" y="3885"/>
                    <a:pt x="46550" y="5129"/>
                  </a:cubicBezTo>
                  <a:cubicBezTo>
                    <a:pt x="46550" y="5129"/>
                    <a:pt x="15777" y="11922"/>
                    <a:pt x="7888" y="18975"/>
                  </a:cubicBezTo>
                  <a:cubicBezTo>
                    <a:pt x="0" y="26009"/>
                    <a:pt x="1318" y="37536"/>
                    <a:pt x="4250" y="44106"/>
                  </a:cubicBezTo>
                  <a:cubicBezTo>
                    <a:pt x="4250" y="44106"/>
                    <a:pt x="12918" y="68309"/>
                    <a:pt x="15554" y="76197"/>
                  </a:cubicBezTo>
                  <a:cubicBezTo>
                    <a:pt x="16779" y="79984"/>
                    <a:pt x="17781" y="82081"/>
                    <a:pt x="18412" y="83232"/>
                  </a:cubicBezTo>
                  <a:cubicBezTo>
                    <a:pt x="19099" y="84476"/>
                    <a:pt x="19489" y="84624"/>
                    <a:pt x="19489" y="84624"/>
                  </a:cubicBezTo>
                  <a:lnTo>
                    <a:pt x="24203" y="92197"/>
                  </a:lnTo>
                  <a:cubicBezTo>
                    <a:pt x="24203" y="92197"/>
                    <a:pt x="24741" y="78276"/>
                    <a:pt x="42077" y="77812"/>
                  </a:cubicBezTo>
                  <a:cubicBezTo>
                    <a:pt x="42077" y="77812"/>
                    <a:pt x="39219" y="73877"/>
                    <a:pt x="38124" y="72021"/>
                  </a:cubicBezTo>
                  <a:cubicBezTo>
                    <a:pt x="37975" y="71706"/>
                    <a:pt x="37827" y="71242"/>
                    <a:pt x="37660" y="70704"/>
                  </a:cubicBezTo>
                  <a:cubicBezTo>
                    <a:pt x="37047" y="67845"/>
                    <a:pt x="36657" y="62277"/>
                    <a:pt x="34801" y="59419"/>
                  </a:cubicBezTo>
                  <a:cubicBezTo>
                    <a:pt x="32630" y="55929"/>
                    <a:pt x="35414" y="43642"/>
                    <a:pt x="34801" y="41006"/>
                  </a:cubicBezTo>
                  <a:cubicBezTo>
                    <a:pt x="34801" y="41006"/>
                    <a:pt x="35971" y="40542"/>
                    <a:pt x="37363" y="39930"/>
                  </a:cubicBezTo>
                  <a:cubicBezTo>
                    <a:pt x="38755" y="39392"/>
                    <a:pt x="40369" y="38612"/>
                    <a:pt x="41298" y="38074"/>
                  </a:cubicBezTo>
                  <a:cubicBezTo>
                    <a:pt x="41298" y="38074"/>
                    <a:pt x="48796" y="39540"/>
                    <a:pt x="57315" y="40932"/>
                  </a:cubicBezTo>
                  <a:cubicBezTo>
                    <a:pt x="63886" y="42009"/>
                    <a:pt x="71069" y="43178"/>
                    <a:pt x="76025" y="43642"/>
                  </a:cubicBezTo>
                  <a:cubicBezTo>
                    <a:pt x="76354" y="43673"/>
                    <a:pt x="76678" y="43688"/>
                    <a:pt x="76995" y="43688"/>
                  </a:cubicBezTo>
                  <a:cubicBezTo>
                    <a:pt x="78988" y="43688"/>
                    <a:pt x="80748" y="43104"/>
                    <a:pt x="82205" y="42176"/>
                  </a:cubicBezTo>
                  <a:cubicBezTo>
                    <a:pt x="88404" y="38222"/>
                    <a:pt x="90168" y="27865"/>
                    <a:pt x="90168" y="27865"/>
                  </a:cubicBezTo>
                  <a:lnTo>
                    <a:pt x="72312" y="4962"/>
                  </a:lnTo>
                  <a:lnTo>
                    <a:pt x="68359" y="24"/>
                  </a:lnTo>
                  <a:cubicBezTo>
                    <a:pt x="68322" y="8"/>
                    <a:pt x="68253" y="0"/>
                    <a:pt x="6815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23"/>
            <p:cNvSpPr/>
            <p:nvPr/>
          </p:nvSpPr>
          <p:spPr>
            <a:xfrm>
              <a:off x="598923" y="1858655"/>
              <a:ext cx="272310" cy="874265"/>
            </a:xfrm>
            <a:custGeom>
              <a:rect b="b" l="l" r="r" t="t"/>
              <a:pathLst>
                <a:path extrusionOk="0" h="41002" w="12771">
                  <a:moveTo>
                    <a:pt x="8891" y="0"/>
                  </a:moveTo>
                  <a:lnTo>
                    <a:pt x="8891" y="0"/>
                  </a:lnTo>
                  <a:cubicBezTo>
                    <a:pt x="8353" y="93"/>
                    <a:pt x="7741" y="242"/>
                    <a:pt x="7110" y="390"/>
                  </a:cubicBezTo>
                  <a:cubicBezTo>
                    <a:pt x="4882" y="6738"/>
                    <a:pt x="1" y="23517"/>
                    <a:pt x="4882" y="39683"/>
                  </a:cubicBezTo>
                  <a:cubicBezTo>
                    <a:pt x="7425" y="40147"/>
                    <a:pt x="10135" y="40537"/>
                    <a:pt x="12771" y="41001"/>
                  </a:cubicBezTo>
                  <a:cubicBezTo>
                    <a:pt x="12455" y="40611"/>
                    <a:pt x="12140" y="40221"/>
                    <a:pt x="11917" y="39832"/>
                  </a:cubicBezTo>
                  <a:cubicBezTo>
                    <a:pt x="9430" y="36045"/>
                    <a:pt x="7741" y="30013"/>
                    <a:pt x="7035" y="23053"/>
                  </a:cubicBezTo>
                  <a:cubicBezTo>
                    <a:pt x="6423" y="15777"/>
                    <a:pt x="6887" y="7592"/>
                    <a:pt x="8891" y="0"/>
                  </a:cubicBez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23"/>
            <p:cNvSpPr/>
            <p:nvPr/>
          </p:nvSpPr>
          <p:spPr>
            <a:xfrm>
              <a:off x="15177" y="2341886"/>
              <a:ext cx="273888" cy="364508"/>
            </a:xfrm>
            <a:custGeom>
              <a:rect b="b" l="l" r="r" t="t"/>
              <a:pathLst>
                <a:path extrusionOk="0" h="17095" w="12845">
                  <a:moveTo>
                    <a:pt x="1" y="0"/>
                  </a:moveTo>
                  <a:lnTo>
                    <a:pt x="1" y="0"/>
                  </a:lnTo>
                  <a:cubicBezTo>
                    <a:pt x="1783" y="1095"/>
                    <a:pt x="6738" y="5104"/>
                    <a:pt x="9745" y="17094"/>
                  </a:cubicBezTo>
                  <a:cubicBezTo>
                    <a:pt x="9745" y="17094"/>
                    <a:pt x="10915" y="16630"/>
                    <a:pt x="12307" y="16018"/>
                  </a:cubicBezTo>
                  <a:cubicBezTo>
                    <a:pt x="12845" y="8519"/>
                    <a:pt x="10284" y="4882"/>
                    <a:pt x="10135" y="4640"/>
                  </a:cubicBezTo>
                  <a:lnTo>
                    <a:pt x="10135" y="4640"/>
                  </a:lnTo>
                  <a:cubicBezTo>
                    <a:pt x="11286" y="7888"/>
                    <a:pt x="11063" y="11768"/>
                    <a:pt x="10822" y="14088"/>
                  </a:cubicBezTo>
                  <a:cubicBezTo>
                    <a:pt x="9356" y="9819"/>
                    <a:pt x="6274" y="3489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23"/>
            <p:cNvSpPr/>
            <p:nvPr/>
          </p:nvSpPr>
          <p:spPr>
            <a:xfrm>
              <a:off x="-126490" y="3339588"/>
              <a:ext cx="504618" cy="458306"/>
            </a:xfrm>
            <a:custGeom>
              <a:rect b="b" l="l" r="r" t="t"/>
              <a:pathLst>
                <a:path extrusionOk="0" h="21494" w="23666">
                  <a:moveTo>
                    <a:pt x="19248" y="1"/>
                  </a:moveTo>
                  <a:cubicBezTo>
                    <a:pt x="12454" y="242"/>
                    <a:pt x="3174" y="2562"/>
                    <a:pt x="0" y="12529"/>
                  </a:cubicBezTo>
                  <a:cubicBezTo>
                    <a:pt x="687" y="13773"/>
                    <a:pt x="1077" y="13921"/>
                    <a:pt x="1077" y="13921"/>
                  </a:cubicBezTo>
                  <a:lnTo>
                    <a:pt x="5791" y="21494"/>
                  </a:lnTo>
                  <a:cubicBezTo>
                    <a:pt x="5791" y="21494"/>
                    <a:pt x="6329" y="7573"/>
                    <a:pt x="23665" y="7109"/>
                  </a:cubicBezTo>
                  <a:cubicBezTo>
                    <a:pt x="23665" y="7109"/>
                    <a:pt x="20807" y="3174"/>
                    <a:pt x="19712" y="1318"/>
                  </a:cubicBezTo>
                  <a:cubicBezTo>
                    <a:pt x="19563" y="1003"/>
                    <a:pt x="19415" y="539"/>
                    <a:pt x="19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23"/>
            <p:cNvSpPr/>
            <p:nvPr/>
          </p:nvSpPr>
          <p:spPr>
            <a:xfrm>
              <a:off x="710930" y="1277062"/>
              <a:ext cx="1817359" cy="1630915"/>
            </a:xfrm>
            <a:custGeom>
              <a:rect b="b" l="l" r="r" t="t"/>
              <a:pathLst>
                <a:path extrusionOk="0" h="76488" w="85232">
                  <a:moveTo>
                    <a:pt x="43088" y="0"/>
                  </a:moveTo>
                  <a:cubicBezTo>
                    <a:pt x="40351" y="0"/>
                    <a:pt x="37438" y="143"/>
                    <a:pt x="34338" y="456"/>
                  </a:cubicBezTo>
                  <a:cubicBezTo>
                    <a:pt x="32482" y="679"/>
                    <a:pt x="30551" y="920"/>
                    <a:pt x="28547" y="1217"/>
                  </a:cubicBezTo>
                  <a:cubicBezTo>
                    <a:pt x="28083" y="1292"/>
                    <a:pt x="27619" y="1384"/>
                    <a:pt x="27081" y="1533"/>
                  </a:cubicBezTo>
                  <a:cubicBezTo>
                    <a:pt x="6274" y="5932"/>
                    <a:pt x="1" y="31453"/>
                    <a:pt x="1782" y="50329"/>
                  </a:cubicBezTo>
                  <a:cubicBezTo>
                    <a:pt x="2488" y="57289"/>
                    <a:pt x="4177" y="63321"/>
                    <a:pt x="6664" y="67108"/>
                  </a:cubicBezTo>
                  <a:cubicBezTo>
                    <a:pt x="10673" y="73214"/>
                    <a:pt x="20807" y="76462"/>
                    <a:pt x="32333" y="76462"/>
                  </a:cubicBezTo>
                  <a:cubicBezTo>
                    <a:pt x="32796" y="76480"/>
                    <a:pt x="33261" y="76488"/>
                    <a:pt x="33730" y="76488"/>
                  </a:cubicBezTo>
                  <a:cubicBezTo>
                    <a:pt x="35761" y="76488"/>
                    <a:pt x="37840" y="76332"/>
                    <a:pt x="39906" y="76091"/>
                  </a:cubicBezTo>
                  <a:cubicBezTo>
                    <a:pt x="54383" y="74383"/>
                    <a:pt x="69380" y="67813"/>
                    <a:pt x="76805" y="55582"/>
                  </a:cubicBezTo>
                  <a:cubicBezTo>
                    <a:pt x="84155" y="43369"/>
                    <a:pt x="85231" y="31156"/>
                    <a:pt x="83449" y="22488"/>
                  </a:cubicBezTo>
                  <a:cubicBezTo>
                    <a:pt x="82521" y="17848"/>
                    <a:pt x="80665" y="14210"/>
                    <a:pt x="78661" y="12279"/>
                  </a:cubicBezTo>
                  <a:cubicBezTo>
                    <a:pt x="73951" y="7847"/>
                    <a:pt x="63376" y="0"/>
                    <a:pt x="430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23"/>
            <p:cNvSpPr/>
            <p:nvPr/>
          </p:nvSpPr>
          <p:spPr>
            <a:xfrm>
              <a:off x="2534985" y="2121049"/>
              <a:ext cx="481270" cy="562381"/>
            </a:xfrm>
            <a:custGeom>
              <a:rect b="b" l="l" r="r" t="t"/>
              <a:pathLst>
                <a:path extrusionOk="0" h="26375" w="22571">
                  <a:moveTo>
                    <a:pt x="1" y="0"/>
                  </a:moveTo>
                  <a:lnTo>
                    <a:pt x="1" y="0"/>
                  </a:lnTo>
                  <a:cubicBezTo>
                    <a:pt x="75" y="390"/>
                    <a:pt x="149" y="780"/>
                    <a:pt x="223" y="1151"/>
                  </a:cubicBezTo>
                  <a:cubicBezTo>
                    <a:pt x="1782" y="9745"/>
                    <a:pt x="7573" y="20881"/>
                    <a:pt x="10747" y="26375"/>
                  </a:cubicBezTo>
                  <a:cubicBezTo>
                    <a:pt x="10747" y="26375"/>
                    <a:pt x="15926" y="23517"/>
                    <a:pt x="21735" y="19953"/>
                  </a:cubicBezTo>
                  <a:cubicBezTo>
                    <a:pt x="22032" y="19804"/>
                    <a:pt x="22348" y="19563"/>
                    <a:pt x="22570" y="19415"/>
                  </a:cubicBezTo>
                  <a:cubicBezTo>
                    <a:pt x="10283" y="17856"/>
                    <a:pt x="3082" y="6496"/>
                    <a:pt x="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23"/>
            <p:cNvSpPr/>
            <p:nvPr/>
          </p:nvSpPr>
          <p:spPr>
            <a:xfrm>
              <a:off x="2628783" y="2683409"/>
              <a:ext cx="168213" cy="201071"/>
            </a:xfrm>
            <a:custGeom>
              <a:rect b="b" l="l" r="r" t="t"/>
              <a:pathLst>
                <a:path extrusionOk="0" h="9430" w="7889">
                  <a:moveTo>
                    <a:pt x="3026" y="1"/>
                  </a:moveTo>
                  <a:lnTo>
                    <a:pt x="1" y="4938"/>
                  </a:lnTo>
                  <a:lnTo>
                    <a:pt x="1003" y="9430"/>
                  </a:lnTo>
                  <a:cubicBezTo>
                    <a:pt x="1003" y="9430"/>
                    <a:pt x="2488" y="9114"/>
                    <a:pt x="3416" y="8817"/>
                  </a:cubicBezTo>
                  <a:cubicBezTo>
                    <a:pt x="4028" y="8650"/>
                    <a:pt x="4715" y="8427"/>
                    <a:pt x="5179" y="8279"/>
                  </a:cubicBezTo>
                  <a:cubicBezTo>
                    <a:pt x="5959" y="7258"/>
                    <a:pt x="7889" y="3472"/>
                    <a:pt x="7889" y="3472"/>
                  </a:cubicBezTo>
                  <a:lnTo>
                    <a:pt x="302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1732001" y="1689162"/>
              <a:ext cx="494703" cy="268450"/>
            </a:xfrm>
            <a:custGeom>
              <a:rect b="b" l="l" r="r" t="t"/>
              <a:pathLst>
                <a:path extrusionOk="0" h="12590" w="23201">
                  <a:moveTo>
                    <a:pt x="17130" y="0"/>
                  </a:moveTo>
                  <a:cubicBezTo>
                    <a:pt x="16771" y="0"/>
                    <a:pt x="16394" y="21"/>
                    <a:pt x="15999" y="61"/>
                  </a:cubicBezTo>
                  <a:lnTo>
                    <a:pt x="15461" y="154"/>
                  </a:lnTo>
                  <a:lnTo>
                    <a:pt x="15851" y="3476"/>
                  </a:lnTo>
                  <a:lnTo>
                    <a:pt x="16705" y="3309"/>
                  </a:lnTo>
                  <a:cubicBezTo>
                    <a:pt x="17169" y="3309"/>
                    <a:pt x="17633" y="3309"/>
                    <a:pt x="18004" y="3402"/>
                  </a:cubicBezTo>
                  <a:cubicBezTo>
                    <a:pt x="19099" y="3625"/>
                    <a:pt x="19712" y="4237"/>
                    <a:pt x="19860" y="5165"/>
                  </a:cubicBezTo>
                  <a:cubicBezTo>
                    <a:pt x="19953" y="5871"/>
                    <a:pt x="19712" y="6409"/>
                    <a:pt x="19322" y="6873"/>
                  </a:cubicBezTo>
                  <a:cubicBezTo>
                    <a:pt x="18858" y="7337"/>
                    <a:pt x="18319" y="7578"/>
                    <a:pt x="17633" y="7653"/>
                  </a:cubicBezTo>
                  <a:cubicBezTo>
                    <a:pt x="17434" y="7670"/>
                    <a:pt x="17231" y="7679"/>
                    <a:pt x="17024" y="7679"/>
                  </a:cubicBezTo>
                  <a:cubicBezTo>
                    <a:pt x="16342" y="7679"/>
                    <a:pt x="15617" y="7579"/>
                    <a:pt x="14849" y="7337"/>
                  </a:cubicBezTo>
                  <a:cubicBezTo>
                    <a:pt x="13605" y="6947"/>
                    <a:pt x="12213" y="6409"/>
                    <a:pt x="10672" y="5481"/>
                  </a:cubicBezTo>
                  <a:cubicBezTo>
                    <a:pt x="8965" y="4627"/>
                    <a:pt x="7796" y="3940"/>
                    <a:pt x="7035" y="3551"/>
                  </a:cubicBezTo>
                  <a:lnTo>
                    <a:pt x="5643" y="2771"/>
                  </a:lnTo>
                  <a:cubicBezTo>
                    <a:pt x="5179" y="2548"/>
                    <a:pt x="4789" y="2307"/>
                    <a:pt x="4399" y="2159"/>
                  </a:cubicBezTo>
                  <a:cubicBezTo>
                    <a:pt x="3619" y="1769"/>
                    <a:pt x="3155" y="1546"/>
                    <a:pt x="3081" y="1546"/>
                  </a:cubicBezTo>
                  <a:lnTo>
                    <a:pt x="0" y="1917"/>
                  </a:lnTo>
                  <a:lnTo>
                    <a:pt x="1299" y="12590"/>
                  </a:lnTo>
                  <a:lnTo>
                    <a:pt x="4547" y="12218"/>
                  </a:lnTo>
                  <a:lnTo>
                    <a:pt x="3786" y="5629"/>
                  </a:lnTo>
                  <a:cubicBezTo>
                    <a:pt x="3861" y="5629"/>
                    <a:pt x="3935" y="5629"/>
                    <a:pt x="4176" y="5722"/>
                  </a:cubicBezTo>
                  <a:cubicBezTo>
                    <a:pt x="4473" y="5871"/>
                    <a:pt x="5011" y="6186"/>
                    <a:pt x="5643" y="6483"/>
                  </a:cubicBezTo>
                  <a:lnTo>
                    <a:pt x="6645" y="6947"/>
                  </a:lnTo>
                  <a:cubicBezTo>
                    <a:pt x="7796" y="7578"/>
                    <a:pt x="8724" y="8042"/>
                    <a:pt x="9280" y="8265"/>
                  </a:cubicBezTo>
                  <a:cubicBezTo>
                    <a:pt x="11359" y="9434"/>
                    <a:pt x="12751" y="10121"/>
                    <a:pt x="13605" y="10437"/>
                  </a:cubicBezTo>
                  <a:cubicBezTo>
                    <a:pt x="14708" y="10786"/>
                    <a:pt x="15852" y="10956"/>
                    <a:pt x="17015" y="10956"/>
                  </a:cubicBezTo>
                  <a:cubicBezTo>
                    <a:pt x="17399" y="10956"/>
                    <a:pt x="17784" y="10937"/>
                    <a:pt x="18171" y="10901"/>
                  </a:cubicBezTo>
                  <a:cubicBezTo>
                    <a:pt x="19637" y="10734"/>
                    <a:pt x="20788" y="10047"/>
                    <a:pt x="21809" y="8878"/>
                  </a:cubicBezTo>
                  <a:cubicBezTo>
                    <a:pt x="22811" y="7727"/>
                    <a:pt x="23201" y="6409"/>
                    <a:pt x="23034" y="4943"/>
                  </a:cubicBezTo>
                  <a:cubicBezTo>
                    <a:pt x="22811" y="3309"/>
                    <a:pt x="22180" y="2084"/>
                    <a:pt x="21104" y="1231"/>
                  </a:cubicBezTo>
                  <a:cubicBezTo>
                    <a:pt x="20025" y="410"/>
                    <a:pt x="18748" y="0"/>
                    <a:pt x="17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23"/>
            <p:cNvSpPr/>
            <p:nvPr/>
          </p:nvSpPr>
          <p:spPr>
            <a:xfrm>
              <a:off x="1768015" y="1952068"/>
              <a:ext cx="494703" cy="260305"/>
            </a:xfrm>
            <a:custGeom>
              <a:rect b="b" l="l" r="r" t="t"/>
              <a:pathLst>
                <a:path extrusionOk="0" h="12208" w="23201">
                  <a:moveTo>
                    <a:pt x="17906" y="3334"/>
                  </a:moveTo>
                  <a:cubicBezTo>
                    <a:pt x="18299" y="3334"/>
                    <a:pt x="18647" y="3446"/>
                    <a:pt x="18951" y="3749"/>
                  </a:cubicBezTo>
                  <a:cubicBezTo>
                    <a:pt x="19415" y="4065"/>
                    <a:pt x="19656" y="4529"/>
                    <a:pt x="19730" y="4993"/>
                  </a:cubicBezTo>
                  <a:cubicBezTo>
                    <a:pt x="19804" y="5531"/>
                    <a:pt x="19656" y="6069"/>
                    <a:pt x="19266" y="6459"/>
                  </a:cubicBezTo>
                  <a:cubicBezTo>
                    <a:pt x="18951" y="6923"/>
                    <a:pt x="18561" y="7146"/>
                    <a:pt x="18023" y="7220"/>
                  </a:cubicBezTo>
                  <a:lnTo>
                    <a:pt x="5810" y="8612"/>
                  </a:lnTo>
                  <a:cubicBezTo>
                    <a:pt x="5709" y="8629"/>
                    <a:pt x="5611" y="8638"/>
                    <a:pt x="5514" y="8638"/>
                  </a:cubicBezTo>
                  <a:cubicBezTo>
                    <a:pt x="5097" y="8638"/>
                    <a:pt x="4720" y="8482"/>
                    <a:pt x="4343" y="8241"/>
                  </a:cubicBezTo>
                  <a:cubicBezTo>
                    <a:pt x="3954" y="7925"/>
                    <a:pt x="3712" y="7461"/>
                    <a:pt x="3638" y="6923"/>
                  </a:cubicBezTo>
                  <a:cubicBezTo>
                    <a:pt x="3564" y="6385"/>
                    <a:pt x="3712" y="5921"/>
                    <a:pt x="4028" y="5531"/>
                  </a:cubicBezTo>
                  <a:cubicBezTo>
                    <a:pt x="4418" y="5067"/>
                    <a:pt x="4807" y="4826"/>
                    <a:pt x="5346" y="4751"/>
                  </a:cubicBezTo>
                  <a:lnTo>
                    <a:pt x="17558" y="3359"/>
                  </a:lnTo>
                  <a:cubicBezTo>
                    <a:pt x="17678" y="3343"/>
                    <a:pt x="17794" y="3334"/>
                    <a:pt x="17906" y="3334"/>
                  </a:cubicBezTo>
                  <a:close/>
                  <a:moveTo>
                    <a:pt x="17792" y="1"/>
                  </a:moveTo>
                  <a:cubicBezTo>
                    <a:pt x="17563" y="1"/>
                    <a:pt x="17331" y="13"/>
                    <a:pt x="17094" y="37"/>
                  </a:cubicBezTo>
                  <a:lnTo>
                    <a:pt x="4882" y="1503"/>
                  </a:lnTo>
                  <a:cubicBezTo>
                    <a:pt x="3415" y="1652"/>
                    <a:pt x="2246" y="2357"/>
                    <a:pt x="1318" y="3508"/>
                  </a:cubicBezTo>
                  <a:cubicBezTo>
                    <a:pt x="390" y="4677"/>
                    <a:pt x="0" y="5995"/>
                    <a:pt x="241" y="7461"/>
                  </a:cubicBezTo>
                  <a:cubicBezTo>
                    <a:pt x="390" y="8927"/>
                    <a:pt x="1095" y="10097"/>
                    <a:pt x="2246" y="11025"/>
                  </a:cubicBezTo>
                  <a:cubicBezTo>
                    <a:pt x="3169" y="11821"/>
                    <a:pt x="4325" y="12207"/>
                    <a:pt x="5572" y="12207"/>
                  </a:cubicBezTo>
                  <a:cubicBezTo>
                    <a:pt x="5779" y="12207"/>
                    <a:pt x="5988" y="12197"/>
                    <a:pt x="6199" y="12176"/>
                  </a:cubicBezTo>
                  <a:lnTo>
                    <a:pt x="18338" y="10709"/>
                  </a:lnTo>
                  <a:cubicBezTo>
                    <a:pt x="19804" y="10468"/>
                    <a:pt x="21048" y="9856"/>
                    <a:pt x="21976" y="8705"/>
                  </a:cubicBezTo>
                  <a:cubicBezTo>
                    <a:pt x="22811" y="7535"/>
                    <a:pt x="23201" y="6218"/>
                    <a:pt x="23052" y="4751"/>
                  </a:cubicBezTo>
                  <a:cubicBezTo>
                    <a:pt x="22904" y="3285"/>
                    <a:pt x="22199" y="2041"/>
                    <a:pt x="21048" y="1113"/>
                  </a:cubicBezTo>
                  <a:cubicBezTo>
                    <a:pt x="20067" y="335"/>
                    <a:pt x="18982" y="1"/>
                    <a:pt x="17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23"/>
            <p:cNvSpPr/>
            <p:nvPr/>
          </p:nvSpPr>
          <p:spPr>
            <a:xfrm>
              <a:off x="1288344" y="1286785"/>
              <a:ext cx="418731" cy="1621192"/>
            </a:xfrm>
            <a:custGeom>
              <a:rect b="b" l="l" r="r" t="t"/>
              <a:pathLst>
                <a:path extrusionOk="0" h="76032" w="19638">
                  <a:moveTo>
                    <a:pt x="7258" y="0"/>
                  </a:moveTo>
                  <a:cubicBezTo>
                    <a:pt x="5402" y="223"/>
                    <a:pt x="3471" y="464"/>
                    <a:pt x="1467" y="761"/>
                  </a:cubicBezTo>
                  <a:cubicBezTo>
                    <a:pt x="1003" y="836"/>
                    <a:pt x="539" y="928"/>
                    <a:pt x="1" y="1077"/>
                  </a:cubicBezTo>
                  <a:cubicBezTo>
                    <a:pt x="4325" y="5791"/>
                    <a:pt x="10135" y="15777"/>
                    <a:pt x="11749" y="32778"/>
                  </a:cubicBezTo>
                  <a:cubicBezTo>
                    <a:pt x="13606" y="51655"/>
                    <a:pt x="8576" y="67895"/>
                    <a:pt x="5253" y="76006"/>
                  </a:cubicBezTo>
                  <a:cubicBezTo>
                    <a:pt x="5716" y="76024"/>
                    <a:pt x="6181" y="76032"/>
                    <a:pt x="6650" y="76032"/>
                  </a:cubicBezTo>
                  <a:cubicBezTo>
                    <a:pt x="8681" y="76032"/>
                    <a:pt x="10760" y="75876"/>
                    <a:pt x="12826" y="75635"/>
                  </a:cubicBezTo>
                  <a:cubicBezTo>
                    <a:pt x="15146" y="69046"/>
                    <a:pt x="19638" y="53121"/>
                    <a:pt x="18246" y="32481"/>
                  </a:cubicBezTo>
                  <a:cubicBezTo>
                    <a:pt x="17169" y="16148"/>
                    <a:pt x="11601" y="5717"/>
                    <a:pt x="7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1561826" y="1756541"/>
              <a:ext cx="945077" cy="1142993"/>
            </a:xfrm>
            <a:custGeom>
              <a:rect b="b" l="l" r="r" t="t"/>
              <a:pathLst>
                <a:path extrusionOk="0" h="53605" w="44323">
                  <a:moveTo>
                    <a:pt x="43543" y="1"/>
                  </a:moveTo>
                  <a:cubicBezTo>
                    <a:pt x="41297" y="3323"/>
                    <a:pt x="37678" y="8279"/>
                    <a:pt x="32648" y="13457"/>
                  </a:cubicBezTo>
                  <a:cubicBezTo>
                    <a:pt x="32648" y="13606"/>
                    <a:pt x="32722" y="13773"/>
                    <a:pt x="32722" y="13921"/>
                  </a:cubicBezTo>
                  <a:cubicBezTo>
                    <a:pt x="32871" y="15388"/>
                    <a:pt x="32481" y="16705"/>
                    <a:pt x="31646" y="17875"/>
                  </a:cubicBezTo>
                  <a:cubicBezTo>
                    <a:pt x="30718" y="19026"/>
                    <a:pt x="29474" y="19638"/>
                    <a:pt x="28008" y="19879"/>
                  </a:cubicBezTo>
                  <a:lnTo>
                    <a:pt x="25224" y="20195"/>
                  </a:lnTo>
                  <a:cubicBezTo>
                    <a:pt x="19581" y="24668"/>
                    <a:pt x="12844" y="28770"/>
                    <a:pt x="4956" y="31238"/>
                  </a:cubicBezTo>
                  <a:cubicBezTo>
                    <a:pt x="3805" y="41614"/>
                    <a:pt x="1485" y="49428"/>
                    <a:pt x="0" y="53604"/>
                  </a:cubicBezTo>
                  <a:cubicBezTo>
                    <a:pt x="14477" y="51896"/>
                    <a:pt x="29474" y="45326"/>
                    <a:pt x="36899" y="33095"/>
                  </a:cubicBezTo>
                  <a:cubicBezTo>
                    <a:pt x="42318" y="24204"/>
                    <a:pt x="44323" y="15313"/>
                    <a:pt x="44323" y="7741"/>
                  </a:cubicBezTo>
                  <a:cubicBezTo>
                    <a:pt x="44323" y="4957"/>
                    <a:pt x="44007" y="2321"/>
                    <a:pt x="43543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2099643" y="2043478"/>
              <a:ext cx="163074" cy="143671"/>
            </a:xfrm>
            <a:custGeom>
              <a:rect b="b" l="l" r="r" t="t"/>
              <a:pathLst>
                <a:path extrusionOk="0" h="6738" w="7648">
                  <a:moveTo>
                    <a:pt x="7425" y="0"/>
                  </a:moveTo>
                  <a:cubicBezTo>
                    <a:pt x="5254" y="2246"/>
                    <a:pt x="2785" y="4566"/>
                    <a:pt x="1" y="6738"/>
                  </a:cubicBezTo>
                  <a:lnTo>
                    <a:pt x="2785" y="6422"/>
                  </a:lnTo>
                  <a:cubicBezTo>
                    <a:pt x="4251" y="6181"/>
                    <a:pt x="5495" y="5569"/>
                    <a:pt x="6423" y="4418"/>
                  </a:cubicBezTo>
                  <a:cubicBezTo>
                    <a:pt x="7258" y="3248"/>
                    <a:pt x="7648" y="1931"/>
                    <a:pt x="7499" y="464"/>
                  </a:cubicBezTo>
                  <a:cubicBezTo>
                    <a:pt x="7499" y="316"/>
                    <a:pt x="7425" y="149"/>
                    <a:pt x="7425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748927" y="2350181"/>
              <a:ext cx="775307" cy="557264"/>
            </a:xfrm>
            <a:custGeom>
              <a:rect b="b" l="l" r="r" t="t"/>
              <a:pathLst>
                <a:path extrusionOk="0" h="26135" w="36361">
                  <a:moveTo>
                    <a:pt x="0" y="1"/>
                  </a:moveTo>
                  <a:lnTo>
                    <a:pt x="0" y="1"/>
                  </a:lnTo>
                  <a:cubicBezTo>
                    <a:pt x="706" y="6961"/>
                    <a:pt x="2395" y="12993"/>
                    <a:pt x="4882" y="16780"/>
                  </a:cubicBezTo>
                  <a:cubicBezTo>
                    <a:pt x="8891" y="22886"/>
                    <a:pt x="19025" y="26134"/>
                    <a:pt x="30551" y="26134"/>
                  </a:cubicBezTo>
                  <a:cubicBezTo>
                    <a:pt x="32482" y="21494"/>
                    <a:pt x="34969" y="14070"/>
                    <a:pt x="36361" y="5031"/>
                  </a:cubicBezTo>
                  <a:lnTo>
                    <a:pt x="36361" y="5031"/>
                  </a:lnTo>
                  <a:cubicBezTo>
                    <a:pt x="33261" y="5569"/>
                    <a:pt x="30013" y="5885"/>
                    <a:pt x="26616" y="5885"/>
                  </a:cubicBezTo>
                  <a:cubicBezTo>
                    <a:pt x="18561" y="5885"/>
                    <a:pt x="9745" y="4177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1400351" y="2422613"/>
              <a:ext cx="267150" cy="484831"/>
            </a:xfrm>
            <a:custGeom>
              <a:rect b="b" l="l" r="r" t="t"/>
              <a:pathLst>
                <a:path extrusionOk="0" h="22738" w="12529">
                  <a:moveTo>
                    <a:pt x="12529" y="0"/>
                  </a:moveTo>
                  <a:lnTo>
                    <a:pt x="12529" y="0"/>
                  </a:lnTo>
                  <a:cubicBezTo>
                    <a:pt x="10357" y="632"/>
                    <a:pt x="8130" y="1244"/>
                    <a:pt x="5810" y="1634"/>
                  </a:cubicBezTo>
                  <a:cubicBezTo>
                    <a:pt x="4418" y="10673"/>
                    <a:pt x="1931" y="18097"/>
                    <a:pt x="0" y="22737"/>
                  </a:cubicBezTo>
                  <a:lnTo>
                    <a:pt x="149" y="22737"/>
                  </a:lnTo>
                  <a:cubicBezTo>
                    <a:pt x="2636" y="22737"/>
                    <a:pt x="5104" y="22663"/>
                    <a:pt x="7573" y="22366"/>
                  </a:cubicBezTo>
                  <a:cubicBezTo>
                    <a:pt x="9058" y="18190"/>
                    <a:pt x="11378" y="10376"/>
                    <a:pt x="12529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8" name="Google Shape;1538;p23"/>
          <p:cNvSpPr txBox="1"/>
          <p:nvPr/>
        </p:nvSpPr>
        <p:spPr>
          <a:xfrm>
            <a:off x="1052128" y="323850"/>
            <a:ext cx="100878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75" lIns="36575" spcFirstLastPara="1" rIns="36575" wrap="square" tIns="36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ora"/>
              <a:buNone/>
            </a:pPr>
            <a:r>
              <a:rPr b="1" lang="en-US" sz="5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Engagement</a:t>
            </a:r>
            <a:endParaRPr/>
          </a:p>
        </p:txBody>
      </p:sp>
      <p:pic>
        <p:nvPicPr>
          <p:cNvPr id="1539" name="Google Shape;1539;p23"/>
          <p:cNvPicPr preferRelativeResize="0"/>
          <p:nvPr/>
        </p:nvPicPr>
        <p:blipFill rotWithShape="1">
          <a:blip r:embed="rId4">
            <a:alphaModFix/>
          </a:blip>
          <a:srcRect b="0" l="0" r="33177" t="0"/>
          <a:stretch/>
        </p:blipFill>
        <p:spPr>
          <a:xfrm>
            <a:off x="4864300" y="1319163"/>
            <a:ext cx="6275624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0" name="Google Shape;1540;p23"/>
          <p:cNvPicPr preferRelativeResize="0"/>
          <p:nvPr/>
        </p:nvPicPr>
        <p:blipFill rotWithShape="1">
          <a:blip r:embed="rId4">
            <a:alphaModFix/>
          </a:blip>
          <a:srcRect b="0" l="69699" r="0" t="0"/>
          <a:stretch/>
        </p:blipFill>
        <p:spPr>
          <a:xfrm>
            <a:off x="6462038" y="3974325"/>
            <a:ext cx="28457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5" name="Google Shape;1545;p24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6" name="Google Shape;1546;p24"/>
          <p:cNvSpPr txBox="1"/>
          <p:nvPr/>
        </p:nvSpPr>
        <p:spPr>
          <a:xfrm>
            <a:off x="1052128" y="323850"/>
            <a:ext cx="100878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75" lIns="36575" spcFirstLastPara="1" rIns="36575" wrap="square" tIns="36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ora"/>
              <a:buNone/>
            </a:pPr>
            <a:r>
              <a:rPr b="1" lang="en-US" sz="5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Engagement</a:t>
            </a:r>
            <a:endParaRPr/>
          </a:p>
        </p:txBody>
      </p:sp>
      <p:pic>
        <p:nvPicPr>
          <p:cNvPr id="1547" name="Google Shape;15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150" y="1279750"/>
            <a:ext cx="8150001" cy="529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2" name="Google Shape;1552;p25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" y="-1573"/>
            <a:ext cx="1219199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3" name="Google Shape;1553;p25"/>
          <p:cNvGrpSpPr/>
          <p:nvPr/>
        </p:nvGrpSpPr>
        <p:grpSpPr>
          <a:xfrm>
            <a:off x="2445492" y="548307"/>
            <a:ext cx="7378624" cy="5357580"/>
            <a:chOff x="4642396" y="89534"/>
            <a:chExt cx="7378624" cy="5357580"/>
          </a:xfrm>
        </p:grpSpPr>
        <p:grpSp>
          <p:nvGrpSpPr>
            <p:cNvPr id="1554" name="Google Shape;1554;p25"/>
            <p:cNvGrpSpPr/>
            <p:nvPr/>
          </p:nvGrpSpPr>
          <p:grpSpPr>
            <a:xfrm>
              <a:off x="5384638" y="89534"/>
              <a:ext cx="4728676" cy="418690"/>
              <a:chOff x="4354523" y="-356235"/>
              <a:chExt cx="3518099" cy="311502"/>
            </a:xfrm>
          </p:grpSpPr>
          <p:sp>
            <p:nvSpPr>
              <p:cNvPr id="1555" name="Google Shape;1555;p25"/>
              <p:cNvSpPr/>
              <p:nvPr/>
            </p:nvSpPr>
            <p:spPr>
              <a:xfrm>
                <a:off x="4354523" y="-356235"/>
                <a:ext cx="298651" cy="284589"/>
              </a:xfrm>
              <a:custGeom>
                <a:rect b="b" l="l" r="r" t="t"/>
                <a:pathLst>
                  <a:path extrusionOk="0" h="3400" w="3568">
                    <a:moveTo>
                      <a:pt x="1784" y="1"/>
                    </a:moveTo>
                    <a:lnTo>
                      <a:pt x="1238" y="1124"/>
                    </a:lnTo>
                    <a:lnTo>
                      <a:pt x="1" y="1292"/>
                    </a:lnTo>
                    <a:lnTo>
                      <a:pt x="884" y="2162"/>
                    </a:lnTo>
                    <a:lnTo>
                      <a:pt x="675" y="3399"/>
                    </a:lnTo>
                    <a:lnTo>
                      <a:pt x="1784" y="2823"/>
                    </a:lnTo>
                    <a:lnTo>
                      <a:pt x="2880" y="3399"/>
                    </a:lnTo>
                    <a:lnTo>
                      <a:pt x="2880" y="3399"/>
                    </a:lnTo>
                    <a:lnTo>
                      <a:pt x="2671" y="2162"/>
                    </a:lnTo>
                    <a:lnTo>
                      <a:pt x="3567" y="1292"/>
                    </a:lnTo>
                    <a:lnTo>
                      <a:pt x="2334" y="1124"/>
                    </a:ln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25"/>
              <p:cNvSpPr/>
              <p:nvPr/>
            </p:nvSpPr>
            <p:spPr>
              <a:xfrm>
                <a:off x="7573971" y="-329321"/>
                <a:ext cx="298651" cy="284589"/>
              </a:xfrm>
              <a:custGeom>
                <a:rect b="b" l="l" r="r" t="t"/>
                <a:pathLst>
                  <a:path extrusionOk="0" h="3400" w="3568">
                    <a:moveTo>
                      <a:pt x="1784" y="1"/>
                    </a:moveTo>
                    <a:lnTo>
                      <a:pt x="1238" y="1124"/>
                    </a:lnTo>
                    <a:lnTo>
                      <a:pt x="1" y="1292"/>
                    </a:lnTo>
                    <a:lnTo>
                      <a:pt x="884" y="2162"/>
                    </a:lnTo>
                    <a:lnTo>
                      <a:pt x="675" y="3399"/>
                    </a:lnTo>
                    <a:lnTo>
                      <a:pt x="1784" y="2823"/>
                    </a:lnTo>
                    <a:lnTo>
                      <a:pt x="2880" y="3399"/>
                    </a:lnTo>
                    <a:lnTo>
                      <a:pt x="2880" y="3399"/>
                    </a:lnTo>
                    <a:lnTo>
                      <a:pt x="2671" y="2162"/>
                    </a:lnTo>
                    <a:lnTo>
                      <a:pt x="3567" y="1292"/>
                    </a:lnTo>
                    <a:lnTo>
                      <a:pt x="2334" y="1124"/>
                    </a:ln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7" name="Google Shape;1557;p25"/>
            <p:cNvGrpSpPr/>
            <p:nvPr/>
          </p:nvGrpSpPr>
          <p:grpSpPr>
            <a:xfrm>
              <a:off x="4642396" y="1408184"/>
              <a:ext cx="7378624" cy="4038930"/>
              <a:chOff x="5061730" y="1727200"/>
              <a:chExt cx="6218291" cy="3403784"/>
            </a:xfrm>
          </p:grpSpPr>
          <p:grpSp>
            <p:nvGrpSpPr>
              <p:cNvPr id="1558" name="Google Shape;1558;p25"/>
              <p:cNvGrpSpPr/>
              <p:nvPr/>
            </p:nvGrpSpPr>
            <p:grpSpPr>
              <a:xfrm>
                <a:off x="5061730" y="1727226"/>
                <a:ext cx="3620459" cy="3403759"/>
                <a:chOff x="4205800" y="638175"/>
                <a:chExt cx="4223094" cy="3970324"/>
              </a:xfrm>
            </p:grpSpPr>
            <p:sp>
              <p:nvSpPr>
                <p:cNvPr id="1559" name="Google Shape;1559;p25"/>
                <p:cNvSpPr/>
                <p:nvPr/>
              </p:nvSpPr>
              <p:spPr>
                <a:xfrm>
                  <a:off x="4205800" y="638175"/>
                  <a:ext cx="204121" cy="3970324"/>
                </a:xfrm>
                <a:custGeom>
                  <a:rect b="b" l="l" r="r" t="t"/>
                  <a:pathLst>
                    <a:path extrusionOk="0" h="134405" w="6910">
                      <a:moveTo>
                        <a:pt x="6910" y="0"/>
                      </a:moveTo>
                      <a:lnTo>
                        <a:pt x="3529" y="3332"/>
                      </a:lnTo>
                      <a:lnTo>
                        <a:pt x="1" y="126622"/>
                      </a:lnTo>
                      <a:lnTo>
                        <a:pt x="3222" y="134404"/>
                      </a:lnTo>
                      <a:lnTo>
                        <a:pt x="691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0" name="Google Shape;1560;p25"/>
                <p:cNvSpPr/>
                <p:nvPr/>
              </p:nvSpPr>
              <p:spPr>
                <a:xfrm>
                  <a:off x="4500689" y="821170"/>
                  <a:ext cx="3728480" cy="3602846"/>
                </a:xfrm>
                <a:custGeom>
                  <a:rect b="b" l="l" r="r" t="t"/>
                  <a:pathLst>
                    <a:path extrusionOk="0" h="121965" w="126218">
                      <a:moveTo>
                        <a:pt x="2975" y="1"/>
                      </a:moveTo>
                      <a:lnTo>
                        <a:pt x="0" y="121964"/>
                      </a:lnTo>
                      <a:lnTo>
                        <a:pt x="126217" y="121964"/>
                      </a:lnTo>
                      <a:lnTo>
                        <a:pt x="12304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1" name="Google Shape;1561;p25"/>
                <p:cNvSpPr/>
                <p:nvPr/>
              </p:nvSpPr>
              <p:spPr>
                <a:xfrm>
                  <a:off x="4532620" y="821170"/>
                  <a:ext cx="3663137" cy="3572686"/>
                </a:xfrm>
                <a:custGeom>
                  <a:rect b="b" l="l" r="r" t="t"/>
                  <a:pathLst>
                    <a:path extrusionOk="0" h="120944" w="124006">
                      <a:moveTo>
                        <a:pt x="95116" y="1"/>
                      </a:moveTo>
                      <a:cubicBezTo>
                        <a:pt x="100242" y="8151"/>
                        <a:pt x="104397" y="14913"/>
                        <a:pt x="106241" y="23666"/>
                      </a:cubicBezTo>
                      <a:cubicBezTo>
                        <a:pt x="116937" y="73048"/>
                        <a:pt x="76430" y="102909"/>
                        <a:pt x="41750" y="102909"/>
                      </a:cubicBezTo>
                      <a:cubicBezTo>
                        <a:pt x="25916" y="102909"/>
                        <a:pt x="11581" y="98299"/>
                        <a:pt x="714" y="90665"/>
                      </a:cubicBezTo>
                      <a:lnTo>
                        <a:pt x="1" y="120944"/>
                      </a:lnTo>
                      <a:lnTo>
                        <a:pt x="124005" y="120944"/>
                      </a:lnTo>
                      <a:lnTo>
                        <a:pt x="120932" y="1"/>
                      </a:ln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2" name="Google Shape;1562;p25"/>
                <p:cNvSpPr/>
                <p:nvPr/>
              </p:nvSpPr>
              <p:spPr>
                <a:xfrm>
                  <a:off x="4500689" y="821170"/>
                  <a:ext cx="3728480" cy="3602846"/>
                </a:xfrm>
                <a:custGeom>
                  <a:rect b="b" l="l" r="r" t="t"/>
                  <a:pathLst>
                    <a:path extrusionOk="0" h="121965" w="126218">
                      <a:moveTo>
                        <a:pt x="122013" y="1"/>
                      </a:moveTo>
                      <a:lnTo>
                        <a:pt x="125086" y="120944"/>
                      </a:lnTo>
                      <a:lnTo>
                        <a:pt x="1082" y="120944"/>
                      </a:lnTo>
                      <a:lnTo>
                        <a:pt x="1795" y="90665"/>
                      </a:lnTo>
                      <a:cubicBezTo>
                        <a:pt x="1488" y="90407"/>
                        <a:pt x="1131" y="90161"/>
                        <a:pt x="775" y="89903"/>
                      </a:cubicBezTo>
                      <a:lnTo>
                        <a:pt x="0" y="121964"/>
                      </a:lnTo>
                      <a:lnTo>
                        <a:pt x="126217" y="121964"/>
                      </a:lnTo>
                      <a:lnTo>
                        <a:pt x="123046" y="1"/>
                      </a:ln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63" name="Google Shape;1563;p25"/>
                <p:cNvGrpSpPr/>
                <p:nvPr/>
              </p:nvGrpSpPr>
              <p:grpSpPr>
                <a:xfrm>
                  <a:off x="4300945" y="638175"/>
                  <a:ext cx="4127949" cy="3970324"/>
                  <a:chOff x="4300945" y="638175"/>
                  <a:chExt cx="4127949" cy="3970324"/>
                </a:xfrm>
              </p:grpSpPr>
              <p:sp>
                <p:nvSpPr>
                  <p:cNvPr id="1564" name="Google Shape;1564;p25"/>
                  <p:cNvSpPr/>
                  <p:nvPr/>
                </p:nvSpPr>
                <p:spPr>
                  <a:xfrm>
                    <a:off x="4300945" y="638175"/>
                    <a:ext cx="4127949" cy="3970324"/>
                  </a:xfrm>
                  <a:custGeom>
                    <a:rect b="b" l="l" r="r" t="t"/>
                    <a:pathLst>
                      <a:path extrusionOk="0" h="134405" w="139741">
                        <a:moveTo>
                          <a:pt x="129808" y="6196"/>
                        </a:moveTo>
                        <a:lnTo>
                          <a:pt x="132979" y="128159"/>
                        </a:lnTo>
                        <a:lnTo>
                          <a:pt x="6762" y="128159"/>
                        </a:lnTo>
                        <a:lnTo>
                          <a:pt x="9737" y="6196"/>
                        </a:lnTo>
                        <a:close/>
                        <a:moveTo>
                          <a:pt x="3689" y="0"/>
                        </a:moveTo>
                        <a:lnTo>
                          <a:pt x="1" y="134404"/>
                        </a:lnTo>
                        <a:lnTo>
                          <a:pt x="139741" y="134404"/>
                        </a:lnTo>
                        <a:lnTo>
                          <a:pt x="135844" y="0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647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5" name="Google Shape;1565;p25"/>
                  <p:cNvSpPr/>
                  <p:nvPr/>
                </p:nvSpPr>
                <p:spPr>
                  <a:xfrm>
                    <a:off x="4300945" y="638175"/>
                    <a:ext cx="4127949" cy="3970324"/>
                  </a:xfrm>
                  <a:custGeom>
                    <a:rect b="b" l="l" r="r" t="t"/>
                    <a:pathLst>
                      <a:path extrusionOk="0" h="134405" w="139741">
                        <a:moveTo>
                          <a:pt x="134873" y="971"/>
                        </a:moveTo>
                        <a:lnTo>
                          <a:pt x="138610" y="133384"/>
                        </a:lnTo>
                        <a:lnTo>
                          <a:pt x="1083" y="133384"/>
                        </a:lnTo>
                        <a:lnTo>
                          <a:pt x="2214" y="91635"/>
                        </a:lnTo>
                        <a:cubicBezTo>
                          <a:pt x="3849" y="93221"/>
                          <a:pt x="5643" y="94709"/>
                          <a:pt x="7537" y="96098"/>
                        </a:cubicBezTo>
                        <a:lnTo>
                          <a:pt x="9737" y="6196"/>
                        </a:lnTo>
                        <a:lnTo>
                          <a:pt x="102959" y="6196"/>
                        </a:lnTo>
                        <a:cubicBezTo>
                          <a:pt x="101938" y="4561"/>
                          <a:pt x="100869" y="2815"/>
                          <a:pt x="99738" y="971"/>
                        </a:cubicBezTo>
                        <a:close/>
                        <a:moveTo>
                          <a:pt x="3689" y="0"/>
                        </a:moveTo>
                        <a:lnTo>
                          <a:pt x="1" y="134404"/>
                        </a:lnTo>
                        <a:lnTo>
                          <a:pt x="139741" y="134404"/>
                        </a:lnTo>
                        <a:lnTo>
                          <a:pt x="135844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6" name="Google Shape;1566;p25"/>
                  <p:cNvSpPr/>
                  <p:nvPr/>
                </p:nvSpPr>
                <p:spPr>
                  <a:xfrm>
                    <a:off x="4332907" y="666870"/>
                    <a:ext cx="4062577" cy="3911480"/>
                  </a:xfrm>
                  <a:custGeom>
                    <a:rect b="b" l="l" r="r" t="t"/>
                    <a:pathLst>
                      <a:path extrusionOk="0" h="132413" w="137528">
                        <a:moveTo>
                          <a:pt x="98656" y="0"/>
                        </a:moveTo>
                        <a:cubicBezTo>
                          <a:pt x="99787" y="1844"/>
                          <a:pt x="100856" y="3590"/>
                          <a:pt x="101877" y="5225"/>
                        </a:cubicBezTo>
                        <a:lnTo>
                          <a:pt x="128726" y="5225"/>
                        </a:lnTo>
                        <a:lnTo>
                          <a:pt x="131897" y="127188"/>
                        </a:lnTo>
                        <a:lnTo>
                          <a:pt x="5680" y="127188"/>
                        </a:lnTo>
                        <a:lnTo>
                          <a:pt x="6455" y="95127"/>
                        </a:lnTo>
                        <a:cubicBezTo>
                          <a:pt x="4561" y="93738"/>
                          <a:pt x="2767" y="92250"/>
                          <a:pt x="1132" y="90664"/>
                        </a:cubicBezTo>
                        <a:lnTo>
                          <a:pt x="1" y="132413"/>
                        </a:lnTo>
                        <a:lnTo>
                          <a:pt x="137528" y="132413"/>
                        </a:lnTo>
                        <a:lnTo>
                          <a:pt x="13379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567" name="Google Shape;1567;p25"/>
              <p:cNvGrpSpPr/>
              <p:nvPr/>
            </p:nvGrpSpPr>
            <p:grpSpPr>
              <a:xfrm>
                <a:off x="5559305" y="2024589"/>
                <a:ext cx="2790297" cy="2751933"/>
                <a:chOff x="4367800" y="933450"/>
                <a:chExt cx="3254750" cy="3210000"/>
              </a:xfrm>
            </p:grpSpPr>
            <p:grpSp>
              <p:nvGrpSpPr>
                <p:cNvPr id="1568" name="Google Shape;1568;p25"/>
                <p:cNvGrpSpPr/>
                <p:nvPr/>
              </p:nvGrpSpPr>
              <p:grpSpPr>
                <a:xfrm>
                  <a:off x="4367800" y="933450"/>
                  <a:ext cx="309575" cy="3210000"/>
                  <a:chOff x="4619625" y="933450"/>
                  <a:chExt cx="309575" cy="3210000"/>
                </a:xfrm>
              </p:grpSpPr>
              <p:cxnSp>
                <p:nvCxnSpPr>
                  <p:cNvPr id="1569" name="Google Shape;1569;p25"/>
                  <p:cNvCxnSpPr/>
                  <p:nvPr/>
                </p:nvCxnSpPr>
                <p:spPr>
                  <a:xfrm>
                    <a:off x="4619625" y="933450"/>
                    <a:ext cx="0" cy="32100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70" name="Google Shape;1570;p25"/>
                  <p:cNvCxnSpPr/>
                  <p:nvPr/>
                </p:nvCxnSpPr>
                <p:spPr>
                  <a:xfrm>
                    <a:off x="4624400" y="1156438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71" name="Google Shape;1571;p25"/>
                  <p:cNvCxnSpPr/>
                  <p:nvPr/>
                </p:nvCxnSpPr>
                <p:spPr>
                  <a:xfrm>
                    <a:off x="4624400" y="1407713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72" name="Google Shape;1572;p25"/>
                  <p:cNvCxnSpPr/>
                  <p:nvPr/>
                </p:nvCxnSpPr>
                <p:spPr>
                  <a:xfrm>
                    <a:off x="4624400" y="1658988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73" name="Google Shape;1573;p25"/>
                  <p:cNvCxnSpPr/>
                  <p:nvPr/>
                </p:nvCxnSpPr>
                <p:spPr>
                  <a:xfrm>
                    <a:off x="4624400" y="1910263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74" name="Google Shape;1574;p25"/>
                  <p:cNvCxnSpPr/>
                  <p:nvPr/>
                </p:nvCxnSpPr>
                <p:spPr>
                  <a:xfrm>
                    <a:off x="4624400" y="2161538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75" name="Google Shape;1575;p25"/>
                  <p:cNvCxnSpPr/>
                  <p:nvPr/>
                </p:nvCxnSpPr>
                <p:spPr>
                  <a:xfrm>
                    <a:off x="4624400" y="2412813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76" name="Google Shape;1576;p25"/>
                  <p:cNvCxnSpPr/>
                  <p:nvPr/>
                </p:nvCxnSpPr>
                <p:spPr>
                  <a:xfrm>
                    <a:off x="4624400" y="2664088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77" name="Google Shape;1577;p25"/>
                  <p:cNvCxnSpPr/>
                  <p:nvPr/>
                </p:nvCxnSpPr>
                <p:spPr>
                  <a:xfrm>
                    <a:off x="4624400" y="2915363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78" name="Google Shape;1578;p25"/>
                  <p:cNvCxnSpPr/>
                  <p:nvPr/>
                </p:nvCxnSpPr>
                <p:spPr>
                  <a:xfrm>
                    <a:off x="4624400" y="3166638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79" name="Google Shape;1579;p25"/>
                  <p:cNvCxnSpPr/>
                  <p:nvPr/>
                </p:nvCxnSpPr>
                <p:spPr>
                  <a:xfrm>
                    <a:off x="4624400" y="3417913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80" name="Google Shape;1580;p25"/>
                  <p:cNvCxnSpPr/>
                  <p:nvPr/>
                </p:nvCxnSpPr>
                <p:spPr>
                  <a:xfrm>
                    <a:off x="4624400" y="3669188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81" name="Google Shape;1581;p25"/>
                  <p:cNvCxnSpPr/>
                  <p:nvPr/>
                </p:nvCxnSpPr>
                <p:spPr>
                  <a:xfrm>
                    <a:off x="4624400" y="3920463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582" name="Google Shape;1582;p25"/>
                <p:cNvGrpSpPr/>
                <p:nvPr/>
              </p:nvGrpSpPr>
              <p:grpSpPr>
                <a:xfrm flipH="1">
                  <a:off x="7310238" y="933450"/>
                  <a:ext cx="309575" cy="3210000"/>
                  <a:chOff x="4619625" y="933450"/>
                  <a:chExt cx="309575" cy="3210000"/>
                </a:xfrm>
              </p:grpSpPr>
              <p:cxnSp>
                <p:nvCxnSpPr>
                  <p:cNvPr id="1583" name="Google Shape;1583;p25"/>
                  <p:cNvCxnSpPr/>
                  <p:nvPr/>
                </p:nvCxnSpPr>
                <p:spPr>
                  <a:xfrm>
                    <a:off x="4619625" y="933450"/>
                    <a:ext cx="0" cy="32100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84" name="Google Shape;1584;p25"/>
                  <p:cNvCxnSpPr/>
                  <p:nvPr/>
                </p:nvCxnSpPr>
                <p:spPr>
                  <a:xfrm>
                    <a:off x="4624400" y="1156438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85" name="Google Shape;1585;p25"/>
                  <p:cNvCxnSpPr/>
                  <p:nvPr/>
                </p:nvCxnSpPr>
                <p:spPr>
                  <a:xfrm>
                    <a:off x="4624400" y="1407713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86" name="Google Shape;1586;p25"/>
                  <p:cNvCxnSpPr/>
                  <p:nvPr/>
                </p:nvCxnSpPr>
                <p:spPr>
                  <a:xfrm>
                    <a:off x="4624400" y="1658988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87" name="Google Shape;1587;p25"/>
                  <p:cNvCxnSpPr/>
                  <p:nvPr/>
                </p:nvCxnSpPr>
                <p:spPr>
                  <a:xfrm>
                    <a:off x="4624400" y="1910263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88" name="Google Shape;1588;p25"/>
                  <p:cNvCxnSpPr/>
                  <p:nvPr/>
                </p:nvCxnSpPr>
                <p:spPr>
                  <a:xfrm>
                    <a:off x="4624400" y="2161538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89" name="Google Shape;1589;p25"/>
                  <p:cNvCxnSpPr/>
                  <p:nvPr/>
                </p:nvCxnSpPr>
                <p:spPr>
                  <a:xfrm>
                    <a:off x="4624400" y="2412813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90" name="Google Shape;1590;p25"/>
                  <p:cNvCxnSpPr/>
                  <p:nvPr/>
                </p:nvCxnSpPr>
                <p:spPr>
                  <a:xfrm>
                    <a:off x="4624400" y="2664088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91" name="Google Shape;1591;p25"/>
                  <p:cNvCxnSpPr/>
                  <p:nvPr/>
                </p:nvCxnSpPr>
                <p:spPr>
                  <a:xfrm>
                    <a:off x="4624400" y="2915363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92" name="Google Shape;1592;p25"/>
                  <p:cNvCxnSpPr/>
                  <p:nvPr/>
                </p:nvCxnSpPr>
                <p:spPr>
                  <a:xfrm>
                    <a:off x="4624400" y="3166638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93" name="Google Shape;1593;p25"/>
                  <p:cNvCxnSpPr/>
                  <p:nvPr/>
                </p:nvCxnSpPr>
                <p:spPr>
                  <a:xfrm>
                    <a:off x="4624400" y="3417913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94" name="Google Shape;1594;p25"/>
                  <p:cNvCxnSpPr/>
                  <p:nvPr/>
                </p:nvCxnSpPr>
                <p:spPr>
                  <a:xfrm>
                    <a:off x="4624400" y="3669188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95" name="Google Shape;1595;p25"/>
                  <p:cNvCxnSpPr/>
                  <p:nvPr/>
                </p:nvCxnSpPr>
                <p:spPr>
                  <a:xfrm>
                    <a:off x="4624400" y="3920463"/>
                    <a:ext cx="3048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596" name="Google Shape;1596;p25"/>
                <p:cNvGrpSpPr/>
                <p:nvPr/>
              </p:nvGrpSpPr>
              <p:grpSpPr>
                <a:xfrm>
                  <a:off x="5858063" y="1104900"/>
                  <a:ext cx="271500" cy="271500"/>
                  <a:chOff x="5438775" y="1380000"/>
                  <a:chExt cx="271500" cy="271500"/>
                </a:xfrm>
              </p:grpSpPr>
              <p:cxnSp>
                <p:nvCxnSpPr>
                  <p:cNvPr id="1597" name="Google Shape;1597;p25"/>
                  <p:cNvCxnSpPr/>
                  <p:nvPr/>
                </p:nvCxnSpPr>
                <p:spPr>
                  <a:xfrm>
                    <a:off x="5438775" y="1380000"/>
                    <a:ext cx="271500" cy="2715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598" name="Google Shape;1598;p25"/>
                  <p:cNvCxnSpPr/>
                  <p:nvPr/>
                </p:nvCxnSpPr>
                <p:spPr>
                  <a:xfrm flipH="1">
                    <a:off x="5438775" y="1380000"/>
                    <a:ext cx="271500" cy="2715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599" name="Google Shape;1599;p25"/>
                <p:cNvGrpSpPr/>
                <p:nvPr/>
              </p:nvGrpSpPr>
              <p:grpSpPr>
                <a:xfrm>
                  <a:off x="6400988" y="1675300"/>
                  <a:ext cx="271500" cy="271500"/>
                  <a:chOff x="5438775" y="1380000"/>
                  <a:chExt cx="271500" cy="271500"/>
                </a:xfrm>
              </p:grpSpPr>
              <p:cxnSp>
                <p:nvCxnSpPr>
                  <p:cNvPr id="1600" name="Google Shape;1600;p25"/>
                  <p:cNvCxnSpPr/>
                  <p:nvPr/>
                </p:nvCxnSpPr>
                <p:spPr>
                  <a:xfrm>
                    <a:off x="5438775" y="1380000"/>
                    <a:ext cx="271500" cy="2715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601" name="Google Shape;1601;p25"/>
                  <p:cNvCxnSpPr/>
                  <p:nvPr/>
                </p:nvCxnSpPr>
                <p:spPr>
                  <a:xfrm flipH="1">
                    <a:off x="5438775" y="1380000"/>
                    <a:ext cx="271500" cy="2715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1602" name="Google Shape;1602;p25"/>
                <p:cNvGrpSpPr/>
                <p:nvPr/>
              </p:nvGrpSpPr>
              <p:grpSpPr>
                <a:xfrm>
                  <a:off x="5272325" y="1795275"/>
                  <a:ext cx="271500" cy="271500"/>
                  <a:chOff x="5438775" y="1380000"/>
                  <a:chExt cx="271500" cy="271500"/>
                </a:xfrm>
              </p:grpSpPr>
              <p:cxnSp>
                <p:nvCxnSpPr>
                  <p:cNvPr id="1603" name="Google Shape;1603;p25"/>
                  <p:cNvCxnSpPr/>
                  <p:nvPr/>
                </p:nvCxnSpPr>
                <p:spPr>
                  <a:xfrm>
                    <a:off x="5438775" y="1380000"/>
                    <a:ext cx="271500" cy="2715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1604" name="Google Shape;1604;p25"/>
                  <p:cNvCxnSpPr/>
                  <p:nvPr/>
                </p:nvCxnSpPr>
                <p:spPr>
                  <a:xfrm flipH="1">
                    <a:off x="5438775" y="1380000"/>
                    <a:ext cx="271500" cy="27150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sp>
              <p:nvSpPr>
                <p:cNvPr id="1605" name="Google Shape;1605;p25"/>
                <p:cNvSpPr/>
                <p:nvPr/>
              </p:nvSpPr>
              <p:spPr>
                <a:xfrm>
                  <a:off x="5806738" y="2171700"/>
                  <a:ext cx="309600" cy="3096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6" name="Google Shape;1606;p25"/>
                <p:cNvSpPr/>
                <p:nvPr/>
              </p:nvSpPr>
              <p:spPr>
                <a:xfrm>
                  <a:off x="4962713" y="2702200"/>
                  <a:ext cx="309600" cy="3096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7" name="Google Shape;1607;p25"/>
                <p:cNvSpPr/>
                <p:nvPr/>
              </p:nvSpPr>
              <p:spPr>
                <a:xfrm>
                  <a:off x="6620063" y="2614650"/>
                  <a:ext cx="309600" cy="3096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8" name="Google Shape;1608;p25"/>
                <p:cNvSpPr/>
                <p:nvPr/>
              </p:nvSpPr>
              <p:spPr>
                <a:xfrm>
                  <a:off x="5724988" y="3011800"/>
                  <a:ext cx="309600" cy="309600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609" name="Google Shape;1609;p25"/>
                <p:cNvCxnSpPr/>
                <p:nvPr/>
              </p:nvCxnSpPr>
              <p:spPr>
                <a:xfrm>
                  <a:off x="4370550" y="3668235"/>
                  <a:ext cx="32520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10" name="Google Shape;1610;p25"/>
                <p:cNvSpPr/>
                <p:nvPr/>
              </p:nvSpPr>
              <p:spPr>
                <a:xfrm>
                  <a:off x="6872875" y="1747850"/>
                  <a:ext cx="256925" cy="904875"/>
                </a:xfrm>
                <a:custGeom>
                  <a:rect b="b" l="l" r="r" t="t"/>
                  <a:pathLst>
                    <a:path extrusionOk="0" h="36195" w="10277">
                      <a:moveTo>
                        <a:pt x="0" y="0"/>
                      </a:moveTo>
                      <a:cubicBezTo>
                        <a:pt x="1683" y="3175"/>
                        <a:pt x="9018" y="13018"/>
                        <a:pt x="10097" y="19050"/>
                      </a:cubicBezTo>
                      <a:cubicBezTo>
                        <a:pt x="11177" y="25083"/>
                        <a:pt x="7080" y="33338"/>
                        <a:pt x="6477" y="36195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1" name="Google Shape;1611;p25"/>
                <p:cNvSpPr/>
                <p:nvPr/>
              </p:nvSpPr>
              <p:spPr>
                <a:xfrm flipH="1">
                  <a:off x="4927188" y="1709775"/>
                  <a:ext cx="256925" cy="904875"/>
                </a:xfrm>
                <a:custGeom>
                  <a:rect b="b" l="l" r="r" t="t"/>
                  <a:pathLst>
                    <a:path extrusionOk="0" h="36195" w="10277">
                      <a:moveTo>
                        <a:pt x="0" y="0"/>
                      </a:moveTo>
                      <a:cubicBezTo>
                        <a:pt x="1683" y="3175"/>
                        <a:pt x="9018" y="13018"/>
                        <a:pt x="10097" y="19050"/>
                      </a:cubicBezTo>
                      <a:cubicBezTo>
                        <a:pt x="11177" y="25083"/>
                        <a:pt x="7080" y="33338"/>
                        <a:pt x="6477" y="36195"/>
                      </a:cubicBezTo>
                    </a:path>
                  </a:pathLst>
                </a:custGeom>
                <a:noFill/>
                <a:ln cap="flat" cmpd="sng" w="381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2" name="Google Shape;1612;p25"/>
              <p:cNvSpPr txBox="1"/>
              <p:nvPr/>
            </p:nvSpPr>
            <p:spPr>
              <a:xfrm flipH="1">
                <a:off x="9101418" y="1727200"/>
                <a:ext cx="2178600" cy="102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4400" lIns="14400" spcFirstLastPara="1" rIns="14400" wrap="square" tIns="144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0"/>
                  <a:buFont typeface="Lora"/>
                  <a:buNone/>
                </a:pPr>
                <a:r>
                  <a:rPr b="1" lang="en-US" sz="30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Don’t use </a:t>
                </a:r>
                <a:r>
                  <a:rPr b="1" lang="en-US" sz="30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unfavourable words</a:t>
                </a:r>
                <a:endParaRPr/>
              </a:p>
            </p:txBody>
          </p:sp>
          <p:cxnSp>
            <p:nvCxnSpPr>
              <p:cNvPr id="1613" name="Google Shape;1613;p25"/>
              <p:cNvCxnSpPr>
                <a:stCxn id="1612" idx="3"/>
              </p:cNvCxnSpPr>
              <p:nvPr/>
            </p:nvCxnSpPr>
            <p:spPr>
              <a:xfrm flipH="1">
                <a:off x="7261218" y="2241100"/>
                <a:ext cx="1840200" cy="35400"/>
              </a:xfrm>
              <a:prstGeom prst="bentConnector3">
                <a:avLst>
                  <a:gd fmla="val 74371" name="adj1"/>
                </a:avLst>
              </a:prstGeom>
              <a:noFill/>
              <a:ln cap="flat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sp>
            <p:nvSpPr>
              <p:cNvPr id="1614" name="Google Shape;1614;p25"/>
              <p:cNvSpPr txBox="1"/>
              <p:nvPr/>
            </p:nvSpPr>
            <p:spPr>
              <a:xfrm flipH="1">
                <a:off x="9101410" y="3205111"/>
                <a:ext cx="2178600" cy="51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4400" lIns="14400" spcFirstLastPara="1" rIns="14400" wrap="square" tIns="144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0"/>
                  <a:buFont typeface="Lora"/>
                  <a:buNone/>
                </a:pPr>
                <a:r>
                  <a:rPr b="1" lang="en-US" sz="30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Controversial Celebs</a:t>
                </a:r>
                <a:endParaRPr/>
              </a:p>
            </p:txBody>
          </p:sp>
          <p:sp>
            <p:nvSpPr>
              <p:cNvPr id="1615" name="Google Shape;1615;p25"/>
              <p:cNvSpPr txBox="1"/>
              <p:nvPr/>
            </p:nvSpPr>
            <p:spPr>
              <a:xfrm flipH="1">
                <a:off x="9101421" y="4585353"/>
                <a:ext cx="2178600" cy="51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4400" lIns="14400" spcFirstLastPara="1" rIns="14400" wrap="square" tIns="144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0"/>
                  <a:buFont typeface="Lora"/>
                  <a:buNone/>
                </a:pPr>
                <a:r>
                  <a:rPr b="1" lang="en-US" sz="30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Brand is impacted directly</a:t>
                </a:r>
                <a:endParaRPr/>
              </a:p>
            </p:txBody>
          </p:sp>
          <p:cxnSp>
            <p:nvCxnSpPr>
              <p:cNvPr id="1616" name="Google Shape;1616;p25"/>
              <p:cNvCxnSpPr>
                <a:stCxn id="1614" idx="3"/>
              </p:cNvCxnSpPr>
              <p:nvPr/>
            </p:nvCxnSpPr>
            <p:spPr>
              <a:xfrm rot="10800000">
                <a:off x="6749110" y="2874511"/>
                <a:ext cx="2352300" cy="589200"/>
              </a:xfrm>
              <a:prstGeom prst="bentConnector3">
                <a:avLst>
                  <a:gd fmla="val 78821" name="adj1"/>
                </a:avLst>
              </a:prstGeom>
              <a:noFill/>
              <a:ln cap="flat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  <p:cxnSp>
            <p:nvCxnSpPr>
              <p:cNvPr id="1617" name="Google Shape;1617;p25"/>
              <p:cNvCxnSpPr/>
              <p:nvPr/>
            </p:nvCxnSpPr>
            <p:spPr>
              <a:xfrm rot="10800000">
                <a:off x="7222776" y="3915505"/>
                <a:ext cx="1878600" cy="515700"/>
              </a:xfrm>
              <a:prstGeom prst="bentConnector3">
                <a:avLst>
                  <a:gd fmla="val 76874" name="adj1"/>
                </a:avLst>
              </a:prstGeom>
              <a:noFill/>
              <a:ln cap="flat" cmpd="sng" w="38100">
                <a:solidFill>
                  <a:schemeClr val="lt2"/>
                </a:solidFill>
                <a:prstDash val="solid"/>
                <a:round/>
                <a:headEnd len="sm" w="sm" type="none"/>
                <a:tailEnd len="med" w="med" type="diamond"/>
              </a:ln>
            </p:spPr>
          </p:cxnSp>
        </p:grpSp>
      </p:grpSp>
      <p:sp>
        <p:nvSpPr>
          <p:cNvPr id="1618" name="Google Shape;1618;p25"/>
          <p:cNvSpPr txBox="1"/>
          <p:nvPr/>
        </p:nvSpPr>
        <p:spPr>
          <a:xfrm>
            <a:off x="1559150" y="325912"/>
            <a:ext cx="81735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36575" spcFirstLastPara="1" rIns="36575" wrap="square" tIns="36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ora"/>
              <a:buNone/>
            </a:pPr>
            <a:r>
              <a:rPr b="1" lang="en-US" sz="5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Sensitivity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3" name="Google Shape;1623;p26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" y="-157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4" name="Google Shape;1624;p26"/>
          <p:cNvSpPr txBox="1"/>
          <p:nvPr/>
        </p:nvSpPr>
        <p:spPr>
          <a:xfrm>
            <a:off x="2009250" y="373287"/>
            <a:ext cx="81735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36575" spcFirstLastPara="1" rIns="36575" wrap="square" tIns="36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ora"/>
              <a:buNone/>
            </a:pPr>
            <a:r>
              <a:rPr b="1" lang="en-US" sz="5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Sensitivity</a:t>
            </a:r>
            <a:endParaRPr/>
          </a:p>
        </p:txBody>
      </p:sp>
      <p:pic>
        <p:nvPicPr>
          <p:cNvPr id="1625" name="Google Shape;162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3512" y="1501599"/>
            <a:ext cx="8184975" cy="43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0" name="Google Shape;1630;p27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" y="-1573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Google Shape;1631;p27"/>
          <p:cNvSpPr txBox="1"/>
          <p:nvPr/>
        </p:nvSpPr>
        <p:spPr>
          <a:xfrm>
            <a:off x="0" y="383394"/>
            <a:ext cx="12192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36575" spcFirstLastPara="1" rIns="36575" wrap="square" tIns="36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ora"/>
              <a:buNone/>
            </a:pPr>
            <a:r>
              <a:rPr b="1" lang="en-US" sz="5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Celebrity Impact</a:t>
            </a:r>
            <a:endParaRPr/>
          </a:p>
        </p:txBody>
      </p:sp>
      <p:grpSp>
        <p:nvGrpSpPr>
          <p:cNvPr id="1632" name="Google Shape;1632;p27"/>
          <p:cNvGrpSpPr/>
          <p:nvPr/>
        </p:nvGrpSpPr>
        <p:grpSpPr>
          <a:xfrm>
            <a:off x="1673175" y="421620"/>
            <a:ext cx="8839117" cy="6434810"/>
            <a:chOff x="1673175" y="421620"/>
            <a:chExt cx="8839117" cy="6434810"/>
          </a:xfrm>
        </p:grpSpPr>
        <p:sp>
          <p:nvSpPr>
            <p:cNvPr id="1633" name="Google Shape;1633;p27"/>
            <p:cNvSpPr/>
            <p:nvPr/>
          </p:nvSpPr>
          <p:spPr>
            <a:xfrm>
              <a:off x="3069050" y="537559"/>
              <a:ext cx="371179" cy="353702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8745424" y="421620"/>
              <a:ext cx="371179" cy="353702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750359" y="5968552"/>
              <a:ext cx="2723742" cy="887878"/>
            </a:xfrm>
            <a:custGeom>
              <a:rect b="b" l="l" r="r" t="t"/>
              <a:pathLst>
                <a:path extrusionOk="0" h="9579" w="4455">
                  <a:moveTo>
                    <a:pt x="2010" y="1"/>
                  </a:moveTo>
                  <a:lnTo>
                    <a:pt x="1" y="9579"/>
                  </a:lnTo>
                  <a:lnTo>
                    <a:pt x="4454" y="9579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grpSp>
          <p:nvGrpSpPr>
            <p:cNvPr id="1636" name="Google Shape;1636;p27"/>
            <p:cNvGrpSpPr/>
            <p:nvPr/>
          </p:nvGrpSpPr>
          <p:grpSpPr>
            <a:xfrm flipH="1">
              <a:off x="8183964" y="1690612"/>
              <a:ext cx="949841" cy="734866"/>
              <a:chOff x="7084783" y="654573"/>
              <a:chExt cx="698053" cy="540065"/>
            </a:xfrm>
          </p:grpSpPr>
          <p:sp>
            <p:nvSpPr>
              <p:cNvPr id="1637" name="Google Shape;1637;p27"/>
              <p:cNvSpPr/>
              <p:nvPr/>
            </p:nvSpPr>
            <p:spPr>
              <a:xfrm>
                <a:off x="7084783" y="654573"/>
                <a:ext cx="577013" cy="540064"/>
              </a:xfrm>
              <a:custGeom>
                <a:rect b="b" l="l" r="r" t="t"/>
                <a:pathLst>
                  <a:path extrusionOk="0" h="9522" w="10173">
                    <a:moveTo>
                      <a:pt x="5249" y="0"/>
                    </a:moveTo>
                    <a:cubicBezTo>
                      <a:pt x="5061" y="0"/>
                      <a:pt x="4872" y="11"/>
                      <a:pt x="4680" y="33"/>
                    </a:cubicBezTo>
                    <a:cubicBezTo>
                      <a:pt x="1953" y="343"/>
                      <a:pt x="1" y="2787"/>
                      <a:pt x="311" y="5511"/>
                    </a:cubicBezTo>
                    <a:cubicBezTo>
                      <a:pt x="436" y="6647"/>
                      <a:pt x="942" y="7645"/>
                      <a:pt x="1673" y="8404"/>
                    </a:cubicBezTo>
                    <a:cubicBezTo>
                      <a:pt x="2161" y="8301"/>
                      <a:pt x="2839" y="8177"/>
                      <a:pt x="3243" y="8177"/>
                    </a:cubicBezTo>
                    <a:cubicBezTo>
                      <a:pt x="3328" y="8177"/>
                      <a:pt x="3400" y="8182"/>
                      <a:pt x="3457" y="8195"/>
                    </a:cubicBezTo>
                    <a:cubicBezTo>
                      <a:pt x="3889" y="8278"/>
                      <a:pt x="4732" y="9521"/>
                      <a:pt x="6037" y="9521"/>
                    </a:cubicBezTo>
                    <a:cubicBezTo>
                      <a:pt x="6259" y="9521"/>
                      <a:pt x="6495" y="9485"/>
                      <a:pt x="6744" y="9402"/>
                    </a:cubicBezTo>
                    <a:cubicBezTo>
                      <a:pt x="8443" y="8812"/>
                      <a:pt x="8514" y="7352"/>
                      <a:pt x="8136" y="4935"/>
                    </a:cubicBezTo>
                    <a:lnTo>
                      <a:pt x="10172" y="4500"/>
                    </a:lnTo>
                    <a:cubicBezTo>
                      <a:pt x="10172" y="4473"/>
                      <a:pt x="10172" y="4429"/>
                      <a:pt x="10159" y="4402"/>
                    </a:cubicBezTo>
                    <a:cubicBezTo>
                      <a:pt x="9871" y="1866"/>
                      <a:pt x="7737" y="0"/>
                      <a:pt x="5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38" name="Google Shape;1638;p27"/>
              <p:cNvSpPr/>
              <p:nvPr/>
            </p:nvSpPr>
            <p:spPr>
              <a:xfrm>
                <a:off x="7100664" y="927328"/>
                <a:ext cx="454214" cy="267310"/>
              </a:xfrm>
              <a:custGeom>
                <a:rect b="b" l="l" r="r" t="t"/>
                <a:pathLst>
                  <a:path extrusionOk="0" h="4713" w="8008">
                    <a:moveTo>
                      <a:pt x="1" y="1"/>
                    </a:moveTo>
                    <a:cubicBezTo>
                      <a:pt x="1" y="237"/>
                      <a:pt x="1" y="463"/>
                      <a:pt x="31" y="702"/>
                    </a:cubicBezTo>
                    <a:cubicBezTo>
                      <a:pt x="156" y="1838"/>
                      <a:pt x="662" y="2836"/>
                      <a:pt x="1393" y="3595"/>
                    </a:cubicBezTo>
                    <a:cubicBezTo>
                      <a:pt x="1881" y="3492"/>
                      <a:pt x="2559" y="3368"/>
                      <a:pt x="2963" y="3368"/>
                    </a:cubicBezTo>
                    <a:cubicBezTo>
                      <a:pt x="3048" y="3368"/>
                      <a:pt x="3120" y="3373"/>
                      <a:pt x="3177" y="3386"/>
                    </a:cubicBezTo>
                    <a:cubicBezTo>
                      <a:pt x="3609" y="3469"/>
                      <a:pt x="4452" y="4712"/>
                      <a:pt x="5757" y="4712"/>
                    </a:cubicBezTo>
                    <a:cubicBezTo>
                      <a:pt x="5979" y="4712"/>
                      <a:pt x="6215" y="4676"/>
                      <a:pt x="6464" y="4593"/>
                    </a:cubicBezTo>
                    <a:cubicBezTo>
                      <a:pt x="7448" y="4242"/>
                      <a:pt x="7883" y="3625"/>
                      <a:pt x="8008" y="2681"/>
                    </a:cubicBezTo>
                    <a:cubicBezTo>
                      <a:pt x="7870" y="2499"/>
                      <a:pt x="7772" y="2276"/>
                      <a:pt x="7742" y="2051"/>
                    </a:cubicBezTo>
                    <a:cubicBezTo>
                      <a:pt x="7307" y="2499"/>
                      <a:pt x="6774" y="2866"/>
                      <a:pt x="6197" y="3089"/>
                    </a:cubicBezTo>
                    <a:cubicBezTo>
                      <a:pt x="5758" y="3253"/>
                      <a:pt x="5302" y="3333"/>
                      <a:pt x="4846" y="3333"/>
                    </a:cubicBezTo>
                    <a:cubicBezTo>
                      <a:pt x="4282" y="3333"/>
                      <a:pt x="3720" y="3211"/>
                      <a:pt x="3190" y="2978"/>
                    </a:cubicBezTo>
                    <a:cubicBezTo>
                      <a:pt x="1842" y="2388"/>
                      <a:pt x="759" y="1265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39" name="Google Shape;1639;p27"/>
              <p:cNvSpPr/>
              <p:nvPr/>
            </p:nvSpPr>
            <p:spPr>
              <a:xfrm>
                <a:off x="7122274" y="1056077"/>
                <a:ext cx="90128" cy="87685"/>
              </a:xfrm>
              <a:custGeom>
                <a:rect b="b" l="l" r="r" t="t"/>
                <a:pathLst>
                  <a:path extrusionOk="0" h="1546" w="1589">
                    <a:moveTo>
                      <a:pt x="172" y="1"/>
                    </a:moveTo>
                    <a:cubicBezTo>
                      <a:pt x="29" y="1"/>
                      <a:pt x="1" y="189"/>
                      <a:pt x="1" y="189"/>
                    </a:cubicBezTo>
                    <a:cubicBezTo>
                      <a:pt x="361" y="1338"/>
                      <a:pt x="571" y="1545"/>
                      <a:pt x="675" y="1545"/>
                    </a:cubicBezTo>
                    <a:cubicBezTo>
                      <a:pt x="734" y="1545"/>
                      <a:pt x="759" y="1480"/>
                      <a:pt x="759" y="1480"/>
                    </a:cubicBezTo>
                    <a:lnTo>
                      <a:pt x="1589" y="1213"/>
                    </a:lnTo>
                    <a:cubicBezTo>
                      <a:pt x="1531" y="694"/>
                      <a:pt x="786" y="455"/>
                      <a:pt x="422" y="131"/>
                    </a:cubicBezTo>
                    <a:cubicBezTo>
                      <a:pt x="314" y="35"/>
                      <a:pt x="232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40" name="Google Shape;1640;p27"/>
              <p:cNvSpPr/>
              <p:nvPr/>
            </p:nvSpPr>
            <p:spPr>
              <a:xfrm>
                <a:off x="7354997" y="1122323"/>
                <a:ext cx="31026" cy="29833"/>
              </a:xfrm>
              <a:custGeom>
                <a:rect b="b" l="l" r="r" t="t"/>
                <a:pathLst>
                  <a:path extrusionOk="0" h="526" w="547">
                    <a:moveTo>
                      <a:pt x="263" y="0"/>
                    </a:moveTo>
                    <a:cubicBezTo>
                      <a:pt x="254" y="0"/>
                      <a:pt x="245" y="1"/>
                      <a:pt x="237" y="2"/>
                    </a:cubicBezTo>
                    <a:cubicBezTo>
                      <a:pt x="99" y="18"/>
                      <a:pt x="1" y="143"/>
                      <a:pt x="14" y="285"/>
                    </a:cubicBezTo>
                    <a:cubicBezTo>
                      <a:pt x="27" y="416"/>
                      <a:pt x="139" y="525"/>
                      <a:pt x="271" y="525"/>
                    </a:cubicBezTo>
                    <a:cubicBezTo>
                      <a:pt x="279" y="525"/>
                      <a:pt x="286" y="525"/>
                      <a:pt x="294" y="524"/>
                    </a:cubicBezTo>
                    <a:cubicBezTo>
                      <a:pt x="436" y="507"/>
                      <a:pt x="547" y="369"/>
                      <a:pt x="533" y="227"/>
                    </a:cubicBezTo>
                    <a:cubicBezTo>
                      <a:pt x="508" y="95"/>
                      <a:pt x="394" y="0"/>
                      <a:pt x="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41" name="Google Shape;1641;p27"/>
              <p:cNvSpPr/>
              <p:nvPr/>
            </p:nvSpPr>
            <p:spPr>
              <a:xfrm>
                <a:off x="7456922" y="1119997"/>
                <a:ext cx="31026" cy="29663"/>
              </a:xfrm>
              <a:custGeom>
                <a:rect b="b" l="l" r="r" t="t"/>
                <a:pathLst>
                  <a:path extrusionOk="0" h="523" w="547">
                    <a:moveTo>
                      <a:pt x="266" y="1"/>
                    </a:moveTo>
                    <a:cubicBezTo>
                      <a:pt x="257" y="1"/>
                      <a:pt x="249" y="1"/>
                      <a:pt x="240" y="2"/>
                    </a:cubicBezTo>
                    <a:cubicBezTo>
                      <a:pt x="98" y="16"/>
                      <a:pt x="1" y="144"/>
                      <a:pt x="14" y="282"/>
                    </a:cubicBezTo>
                    <a:cubicBezTo>
                      <a:pt x="27" y="427"/>
                      <a:pt x="140" y="523"/>
                      <a:pt x="269" y="523"/>
                    </a:cubicBezTo>
                    <a:cubicBezTo>
                      <a:pt x="277" y="523"/>
                      <a:pt x="286" y="522"/>
                      <a:pt x="294" y="521"/>
                    </a:cubicBezTo>
                    <a:cubicBezTo>
                      <a:pt x="449" y="508"/>
                      <a:pt x="547" y="366"/>
                      <a:pt x="533" y="228"/>
                    </a:cubicBezTo>
                    <a:cubicBezTo>
                      <a:pt x="521" y="95"/>
                      <a:pt x="395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42" name="Google Shape;1642;p27"/>
              <p:cNvSpPr/>
              <p:nvPr/>
            </p:nvSpPr>
            <p:spPr>
              <a:xfrm>
                <a:off x="7464977" y="901748"/>
                <a:ext cx="317859" cy="290337"/>
              </a:xfrm>
              <a:custGeom>
                <a:rect b="b" l="l" r="r" t="t"/>
                <a:pathLst>
                  <a:path extrusionOk="0" h="5119" w="5604">
                    <a:moveTo>
                      <a:pt x="4720" y="1912"/>
                    </a:moveTo>
                    <a:cubicBezTo>
                      <a:pt x="4747" y="2023"/>
                      <a:pt x="4805" y="2235"/>
                      <a:pt x="4858" y="2488"/>
                    </a:cubicBezTo>
                    <a:cubicBezTo>
                      <a:pt x="4410" y="2626"/>
                      <a:pt x="3385" y="2697"/>
                      <a:pt x="2387" y="2711"/>
                    </a:cubicBezTo>
                    <a:cubicBezTo>
                      <a:pt x="2374" y="2529"/>
                      <a:pt x="2360" y="2333"/>
                      <a:pt x="2343" y="2151"/>
                    </a:cubicBezTo>
                    <a:cubicBezTo>
                      <a:pt x="3217" y="2137"/>
                      <a:pt x="4144" y="2080"/>
                      <a:pt x="4720" y="1912"/>
                    </a:cubicBezTo>
                    <a:close/>
                    <a:moveTo>
                      <a:pt x="4902" y="2657"/>
                    </a:moveTo>
                    <a:cubicBezTo>
                      <a:pt x="4929" y="2795"/>
                      <a:pt x="4973" y="2963"/>
                      <a:pt x="5000" y="3119"/>
                    </a:cubicBezTo>
                    <a:cubicBezTo>
                      <a:pt x="5196" y="4258"/>
                      <a:pt x="5027" y="4582"/>
                      <a:pt x="4916" y="4679"/>
                    </a:cubicBezTo>
                    <a:cubicBezTo>
                      <a:pt x="4730" y="4838"/>
                      <a:pt x="4375" y="4946"/>
                      <a:pt x="3994" y="4946"/>
                    </a:cubicBezTo>
                    <a:cubicBezTo>
                      <a:pt x="3767" y="4946"/>
                      <a:pt x="3530" y="4907"/>
                      <a:pt x="3314" y="4818"/>
                    </a:cubicBezTo>
                    <a:cubicBezTo>
                      <a:pt x="2977" y="4679"/>
                      <a:pt x="2542" y="4356"/>
                      <a:pt x="2472" y="3584"/>
                    </a:cubicBezTo>
                    <a:cubicBezTo>
                      <a:pt x="2458" y="3358"/>
                      <a:pt x="2428" y="3119"/>
                      <a:pt x="2414" y="2896"/>
                    </a:cubicBezTo>
                    <a:cubicBezTo>
                      <a:pt x="3018" y="2879"/>
                      <a:pt x="3652" y="2852"/>
                      <a:pt x="4157" y="2795"/>
                    </a:cubicBezTo>
                    <a:cubicBezTo>
                      <a:pt x="4467" y="2754"/>
                      <a:pt x="4720" y="2711"/>
                      <a:pt x="4902" y="2657"/>
                    </a:cubicBezTo>
                    <a:close/>
                    <a:moveTo>
                      <a:pt x="2161" y="0"/>
                    </a:moveTo>
                    <a:lnTo>
                      <a:pt x="1993" y="13"/>
                    </a:lnTo>
                    <a:cubicBezTo>
                      <a:pt x="1993" y="30"/>
                      <a:pt x="2064" y="887"/>
                      <a:pt x="2148" y="1982"/>
                    </a:cubicBezTo>
                    <a:cubicBezTo>
                      <a:pt x="1039" y="1982"/>
                      <a:pt x="27" y="1939"/>
                      <a:pt x="14" y="1939"/>
                    </a:cubicBezTo>
                    <a:lnTo>
                      <a:pt x="0" y="2107"/>
                    </a:lnTo>
                    <a:cubicBezTo>
                      <a:pt x="76" y="2107"/>
                      <a:pt x="869" y="2153"/>
                      <a:pt x="1820" y="2153"/>
                    </a:cubicBezTo>
                    <a:cubicBezTo>
                      <a:pt x="1932" y="2153"/>
                      <a:pt x="2046" y="2152"/>
                      <a:pt x="2161" y="2151"/>
                    </a:cubicBezTo>
                    <a:cubicBezTo>
                      <a:pt x="2175" y="2333"/>
                      <a:pt x="2205" y="2529"/>
                      <a:pt x="2219" y="2727"/>
                    </a:cubicBezTo>
                    <a:cubicBezTo>
                      <a:pt x="2015" y="2730"/>
                      <a:pt x="1813" y="2731"/>
                      <a:pt x="1620" y="2731"/>
                    </a:cubicBezTo>
                    <a:cubicBezTo>
                      <a:pt x="751" y="2731"/>
                      <a:pt x="49" y="2711"/>
                      <a:pt x="27" y="2711"/>
                    </a:cubicBezTo>
                    <a:lnTo>
                      <a:pt x="27" y="2896"/>
                    </a:lnTo>
                    <a:cubicBezTo>
                      <a:pt x="83" y="2896"/>
                      <a:pt x="552" y="2908"/>
                      <a:pt x="1186" y="2908"/>
                    </a:cubicBezTo>
                    <a:cubicBezTo>
                      <a:pt x="1504" y="2908"/>
                      <a:pt x="1862" y="2905"/>
                      <a:pt x="2232" y="2896"/>
                    </a:cubicBezTo>
                    <a:cubicBezTo>
                      <a:pt x="2259" y="3132"/>
                      <a:pt x="2276" y="3371"/>
                      <a:pt x="2303" y="3597"/>
                    </a:cubicBezTo>
                    <a:cubicBezTo>
                      <a:pt x="2374" y="4454"/>
                      <a:pt x="2866" y="4818"/>
                      <a:pt x="3244" y="4986"/>
                    </a:cubicBezTo>
                    <a:cubicBezTo>
                      <a:pt x="3477" y="5078"/>
                      <a:pt x="3723" y="5118"/>
                      <a:pt x="3959" y="5118"/>
                    </a:cubicBezTo>
                    <a:cubicBezTo>
                      <a:pt x="4051" y="5118"/>
                      <a:pt x="4141" y="5112"/>
                      <a:pt x="4228" y="5101"/>
                    </a:cubicBezTo>
                    <a:cubicBezTo>
                      <a:pt x="4565" y="5071"/>
                      <a:pt x="4858" y="4959"/>
                      <a:pt x="5027" y="4804"/>
                    </a:cubicBezTo>
                    <a:cubicBezTo>
                      <a:pt x="5604" y="4329"/>
                      <a:pt x="4943" y="2036"/>
                      <a:pt x="4858" y="1783"/>
                    </a:cubicBezTo>
                    <a:lnTo>
                      <a:pt x="4832" y="1699"/>
                    </a:lnTo>
                    <a:lnTo>
                      <a:pt x="4747" y="1730"/>
                    </a:lnTo>
                    <a:cubicBezTo>
                      <a:pt x="4215" y="1898"/>
                      <a:pt x="3244" y="1952"/>
                      <a:pt x="2330" y="1982"/>
                    </a:cubicBezTo>
                    <a:cubicBezTo>
                      <a:pt x="2232" y="887"/>
                      <a:pt x="2161" y="13"/>
                      <a:pt x="2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43" name="Google Shape;1643;p27"/>
              <p:cNvSpPr/>
              <p:nvPr/>
            </p:nvSpPr>
            <p:spPr>
              <a:xfrm>
                <a:off x="7521356" y="884336"/>
                <a:ext cx="157852" cy="239064"/>
              </a:xfrm>
              <a:custGeom>
                <a:rect b="b" l="l" r="r" t="t"/>
                <a:pathLst>
                  <a:path extrusionOk="0" h="4215" w="2783">
                    <a:moveTo>
                      <a:pt x="2418" y="0"/>
                    </a:moveTo>
                    <a:lnTo>
                      <a:pt x="1" y="476"/>
                    </a:lnTo>
                    <a:cubicBezTo>
                      <a:pt x="453" y="1797"/>
                      <a:pt x="18" y="4086"/>
                      <a:pt x="18" y="4086"/>
                    </a:cubicBezTo>
                    <a:lnTo>
                      <a:pt x="368" y="4214"/>
                    </a:lnTo>
                    <a:cubicBezTo>
                      <a:pt x="1012" y="3638"/>
                      <a:pt x="439" y="884"/>
                      <a:pt x="439" y="884"/>
                    </a:cubicBezTo>
                    <a:cubicBezTo>
                      <a:pt x="439" y="884"/>
                      <a:pt x="2165" y="688"/>
                      <a:pt x="2475" y="449"/>
                    </a:cubicBezTo>
                    <a:cubicBezTo>
                      <a:pt x="2782" y="223"/>
                      <a:pt x="2418" y="0"/>
                      <a:pt x="2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44" name="Google Shape;1644;p27"/>
              <p:cNvSpPr/>
              <p:nvPr/>
            </p:nvSpPr>
            <p:spPr>
              <a:xfrm>
                <a:off x="7393283" y="990001"/>
                <a:ext cx="95630" cy="90691"/>
              </a:xfrm>
              <a:custGeom>
                <a:rect b="b" l="l" r="r" t="t"/>
                <a:pathLst>
                  <a:path extrusionOk="0" h="1599" w="1686">
                    <a:moveTo>
                      <a:pt x="827" y="1"/>
                    </a:moveTo>
                    <a:cubicBezTo>
                      <a:pt x="799" y="1"/>
                      <a:pt x="770" y="2"/>
                      <a:pt x="742" y="5"/>
                    </a:cubicBezTo>
                    <a:cubicBezTo>
                      <a:pt x="307" y="59"/>
                      <a:pt x="0" y="453"/>
                      <a:pt x="40" y="888"/>
                    </a:cubicBezTo>
                    <a:cubicBezTo>
                      <a:pt x="94" y="1291"/>
                      <a:pt x="433" y="1599"/>
                      <a:pt x="832" y="1599"/>
                    </a:cubicBezTo>
                    <a:cubicBezTo>
                      <a:pt x="863" y="1599"/>
                      <a:pt x="895" y="1597"/>
                      <a:pt x="927" y="1593"/>
                    </a:cubicBezTo>
                    <a:cubicBezTo>
                      <a:pt x="1362" y="1549"/>
                      <a:pt x="1686" y="1155"/>
                      <a:pt x="1628" y="706"/>
                    </a:cubicBezTo>
                    <a:cubicBezTo>
                      <a:pt x="1587" y="299"/>
                      <a:pt x="1242" y="1"/>
                      <a:pt x="8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45" name="Google Shape;1645;p27"/>
              <p:cNvSpPr/>
              <p:nvPr/>
            </p:nvSpPr>
            <p:spPr>
              <a:xfrm>
                <a:off x="7411433" y="1007526"/>
                <a:ext cx="59159" cy="56150"/>
              </a:xfrm>
              <a:custGeom>
                <a:rect b="b" l="l" r="r" t="t"/>
                <a:pathLst>
                  <a:path extrusionOk="0" h="990" w="1043">
                    <a:moveTo>
                      <a:pt x="515" y="0"/>
                    </a:moveTo>
                    <a:cubicBezTo>
                      <a:pt x="498" y="0"/>
                      <a:pt x="482" y="1"/>
                      <a:pt x="466" y="3"/>
                    </a:cubicBezTo>
                    <a:cubicBezTo>
                      <a:pt x="199" y="33"/>
                      <a:pt x="0" y="272"/>
                      <a:pt x="31" y="552"/>
                    </a:cubicBezTo>
                    <a:cubicBezTo>
                      <a:pt x="56" y="802"/>
                      <a:pt x="280" y="990"/>
                      <a:pt x="528" y="990"/>
                    </a:cubicBezTo>
                    <a:cubicBezTo>
                      <a:pt x="544" y="990"/>
                      <a:pt x="560" y="989"/>
                      <a:pt x="577" y="987"/>
                    </a:cubicBezTo>
                    <a:cubicBezTo>
                      <a:pt x="843" y="947"/>
                      <a:pt x="1042" y="707"/>
                      <a:pt x="1012" y="441"/>
                    </a:cubicBezTo>
                    <a:cubicBezTo>
                      <a:pt x="986" y="188"/>
                      <a:pt x="762" y="0"/>
                      <a:pt x="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46" name="Google Shape;1646;p27"/>
              <p:cNvSpPr/>
              <p:nvPr/>
            </p:nvSpPr>
            <p:spPr>
              <a:xfrm>
                <a:off x="7156533" y="807824"/>
                <a:ext cx="154562" cy="151322"/>
              </a:xfrm>
              <a:custGeom>
                <a:rect b="b" l="l" r="r" t="t"/>
                <a:pathLst>
                  <a:path extrusionOk="0" h="2668" w="2725">
                    <a:moveTo>
                      <a:pt x="1278" y="1"/>
                    </a:moveTo>
                    <a:lnTo>
                      <a:pt x="927" y="897"/>
                    </a:lnTo>
                    <a:lnTo>
                      <a:pt x="0" y="1110"/>
                    </a:lnTo>
                    <a:lnTo>
                      <a:pt x="745" y="1713"/>
                    </a:lnTo>
                    <a:lnTo>
                      <a:pt x="661" y="2667"/>
                    </a:lnTo>
                    <a:lnTo>
                      <a:pt x="1477" y="2162"/>
                    </a:lnTo>
                    <a:lnTo>
                      <a:pt x="2347" y="2529"/>
                    </a:lnTo>
                    <a:lnTo>
                      <a:pt x="2107" y="1602"/>
                    </a:lnTo>
                    <a:lnTo>
                      <a:pt x="2724" y="870"/>
                    </a:lnTo>
                    <a:lnTo>
                      <a:pt x="1770" y="827"/>
                    </a:lnTo>
                    <a:lnTo>
                      <a:pt x="12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grpSp>
          <p:nvGrpSpPr>
            <p:cNvPr id="1647" name="Google Shape;1647;p27"/>
            <p:cNvGrpSpPr/>
            <p:nvPr/>
          </p:nvGrpSpPr>
          <p:grpSpPr>
            <a:xfrm>
              <a:off x="6805448" y="2526108"/>
              <a:ext cx="3706844" cy="734867"/>
              <a:chOff x="2556751" y="3668225"/>
              <a:chExt cx="4030493" cy="799029"/>
            </a:xfrm>
          </p:grpSpPr>
          <p:sp>
            <p:nvSpPr>
              <p:cNvPr id="1648" name="Google Shape;1648;p27"/>
              <p:cNvSpPr/>
              <p:nvPr/>
            </p:nvSpPr>
            <p:spPr>
              <a:xfrm>
                <a:off x="6024493" y="3852009"/>
                <a:ext cx="562751" cy="615245"/>
              </a:xfrm>
              <a:custGeom>
                <a:rect b="b" l="l" r="r" t="t"/>
                <a:pathLst>
                  <a:path extrusionOk="0" h="3669" w="3356">
                    <a:moveTo>
                      <a:pt x="1" y="1"/>
                    </a:moveTo>
                    <a:lnTo>
                      <a:pt x="1" y="3669"/>
                    </a:lnTo>
                    <a:lnTo>
                      <a:pt x="3355" y="3669"/>
                    </a:lnTo>
                    <a:lnTo>
                      <a:pt x="2259" y="1801"/>
                    </a:lnTo>
                    <a:lnTo>
                      <a:pt x="33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49" name="Google Shape;1649;p27"/>
              <p:cNvSpPr/>
              <p:nvPr/>
            </p:nvSpPr>
            <p:spPr>
              <a:xfrm>
                <a:off x="6017115" y="4191238"/>
                <a:ext cx="198036" cy="276014"/>
              </a:xfrm>
              <a:custGeom>
                <a:rect b="b" l="l" r="r" t="t"/>
                <a:pathLst>
                  <a:path extrusionOk="0" h="1646" w="1181">
                    <a:moveTo>
                      <a:pt x="1" y="0"/>
                    </a:moveTo>
                    <a:lnTo>
                      <a:pt x="45" y="1646"/>
                    </a:lnTo>
                    <a:lnTo>
                      <a:pt x="1181" y="6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50" name="Google Shape;1650;p27"/>
              <p:cNvSpPr/>
              <p:nvPr/>
            </p:nvSpPr>
            <p:spPr>
              <a:xfrm>
                <a:off x="2556751" y="3852009"/>
                <a:ext cx="563254" cy="615245"/>
              </a:xfrm>
              <a:custGeom>
                <a:rect b="b" l="l" r="r" t="t"/>
                <a:pathLst>
                  <a:path extrusionOk="0" h="3669" w="3359">
                    <a:moveTo>
                      <a:pt x="0" y="1"/>
                    </a:moveTo>
                    <a:lnTo>
                      <a:pt x="1096" y="1801"/>
                    </a:lnTo>
                    <a:lnTo>
                      <a:pt x="0" y="3669"/>
                    </a:lnTo>
                    <a:lnTo>
                      <a:pt x="3358" y="366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51" name="Google Shape;1651;p27"/>
              <p:cNvSpPr/>
              <p:nvPr/>
            </p:nvSpPr>
            <p:spPr>
              <a:xfrm>
                <a:off x="2929348" y="4191238"/>
                <a:ext cx="198036" cy="276014"/>
              </a:xfrm>
              <a:custGeom>
                <a:rect b="b" l="l" r="r" t="t"/>
                <a:pathLst>
                  <a:path extrusionOk="0" h="1646" w="1181">
                    <a:moveTo>
                      <a:pt x="1180" y="0"/>
                    </a:moveTo>
                    <a:lnTo>
                      <a:pt x="0" y="634"/>
                    </a:lnTo>
                    <a:lnTo>
                      <a:pt x="1136" y="1646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52" name="Google Shape;1652;p27"/>
              <p:cNvSpPr/>
              <p:nvPr/>
            </p:nvSpPr>
            <p:spPr>
              <a:xfrm>
                <a:off x="2936056" y="3668225"/>
                <a:ext cx="3279080" cy="629499"/>
              </a:xfrm>
              <a:custGeom>
                <a:rect b="b" l="l" r="r" t="t"/>
                <a:pathLst>
                  <a:path extrusionOk="0" h="3754" w="19555">
                    <a:moveTo>
                      <a:pt x="1" y="1"/>
                    </a:moveTo>
                    <a:lnTo>
                      <a:pt x="1" y="3753"/>
                    </a:lnTo>
                    <a:lnTo>
                      <a:pt x="19555" y="3753"/>
                    </a:lnTo>
                    <a:lnTo>
                      <a:pt x="195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sp>
          <p:nvSpPr>
            <p:cNvPr id="1653" name="Google Shape;1653;p27"/>
            <p:cNvSpPr/>
            <p:nvPr/>
          </p:nvSpPr>
          <p:spPr>
            <a:xfrm>
              <a:off x="2342500" y="3076130"/>
              <a:ext cx="2300100" cy="130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grpSp>
          <p:nvGrpSpPr>
            <p:cNvPr id="1654" name="Google Shape;1654;p27"/>
            <p:cNvGrpSpPr/>
            <p:nvPr/>
          </p:nvGrpSpPr>
          <p:grpSpPr>
            <a:xfrm>
              <a:off x="1673175" y="2526543"/>
              <a:ext cx="3706844" cy="734867"/>
              <a:chOff x="2556751" y="3668225"/>
              <a:chExt cx="4030493" cy="799029"/>
            </a:xfrm>
          </p:grpSpPr>
          <p:sp>
            <p:nvSpPr>
              <p:cNvPr id="1655" name="Google Shape;1655;p27"/>
              <p:cNvSpPr/>
              <p:nvPr/>
            </p:nvSpPr>
            <p:spPr>
              <a:xfrm>
                <a:off x="6024493" y="3852009"/>
                <a:ext cx="562751" cy="615245"/>
              </a:xfrm>
              <a:custGeom>
                <a:rect b="b" l="l" r="r" t="t"/>
                <a:pathLst>
                  <a:path extrusionOk="0" h="3669" w="3356">
                    <a:moveTo>
                      <a:pt x="1" y="1"/>
                    </a:moveTo>
                    <a:lnTo>
                      <a:pt x="1" y="3669"/>
                    </a:lnTo>
                    <a:lnTo>
                      <a:pt x="3355" y="3669"/>
                    </a:lnTo>
                    <a:lnTo>
                      <a:pt x="2259" y="1801"/>
                    </a:lnTo>
                    <a:lnTo>
                      <a:pt x="33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56" name="Google Shape;1656;p27"/>
              <p:cNvSpPr/>
              <p:nvPr/>
            </p:nvSpPr>
            <p:spPr>
              <a:xfrm>
                <a:off x="6017115" y="4191238"/>
                <a:ext cx="198036" cy="276014"/>
              </a:xfrm>
              <a:custGeom>
                <a:rect b="b" l="l" r="r" t="t"/>
                <a:pathLst>
                  <a:path extrusionOk="0" h="1646" w="1181">
                    <a:moveTo>
                      <a:pt x="1" y="0"/>
                    </a:moveTo>
                    <a:lnTo>
                      <a:pt x="45" y="1646"/>
                    </a:lnTo>
                    <a:lnTo>
                      <a:pt x="1181" y="6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57" name="Google Shape;1657;p27"/>
              <p:cNvSpPr/>
              <p:nvPr/>
            </p:nvSpPr>
            <p:spPr>
              <a:xfrm>
                <a:off x="2556751" y="3852009"/>
                <a:ext cx="563254" cy="615245"/>
              </a:xfrm>
              <a:custGeom>
                <a:rect b="b" l="l" r="r" t="t"/>
                <a:pathLst>
                  <a:path extrusionOk="0" h="3669" w="3359">
                    <a:moveTo>
                      <a:pt x="0" y="1"/>
                    </a:moveTo>
                    <a:lnTo>
                      <a:pt x="1096" y="1801"/>
                    </a:lnTo>
                    <a:lnTo>
                      <a:pt x="0" y="3669"/>
                    </a:lnTo>
                    <a:lnTo>
                      <a:pt x="3358" y="366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58" name="Google Shape;1658;p27"/>
              <p:cNvSpPr/>
              <p:nvPr/>
            </p:nvSpPr>
            <p:spPr>
              <a:xfrm>
                <a:off x="2929348" y="4191238"/>
                <a:ext cx="198036" cy="276014"/>
              </a:xfrm>
              <a:custGeom>
                <a:rect b="b" l="l" r="r" t="t"/>
                <a:pathLst>
                  <a:path extrusionOk="0" h="1646" w="1181">
                    <a:moveTo>
                      <a:pt x="1180" y="0"/>
                    </a:moveTo>
                    <a:lnTo>
                      <a:pt x="0" y="634"/>
                    </a:lnTo>
                    <a:lnTo>
                      <a:pt x="1136" y="1646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000000">
                  <a:alpha val="4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59" name="Google Shape;1659;p27"/>
              <p:cNvSpPr/>
              <p:nvPr/>
            </p:nvSpPr>
            <p:spPr>
              <a:xfrm>
                <a:off x="2936056" y="3668225"/>
                <a:ext cx="3279080" cy="629499"/>
              </a:xfrm>
              <a:custGeom>
                <a:rect b="b" l="l" r="r" t="t"/>
                <a:pathLst>
                  <a:path extrusionOk="0" h="3754" w="19555">
                    <a:moveTo>
                      <a:pt x="1" y="1"/>
                    </a:moveTo>
                    <a:lnTo>
                      <a:pt x="1" y="3753"/>
                    </a:lnTo>
                    <a:lnTo>
                      <a:pt x="19555" y="3753"/>
                    </a:lnTo>
                    <a:lnTo>
                      <a:pt x="195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sp>
          <p:nvSpPr>
            <p:cNvPr id="1660" name="Google Shape;1660;p27"/>
            <p:cNvSpPr txBox="1"/>
            <p:nvPr/>
          </p:nvSpPr>
          <p:spPr>
            <a:xfrm>
              <a:off x="2274149" y="2587775"/>
              <a:ext cx="2547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Having a celeb</a:t>
              </a:r>
              <a:endParaRPr b="1" i="0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grpSp>
          <p:nvGrpSpPr>
            <p:cNvPr id="1661" name="Google Shape;1661;p27"/>
            <p:cNvGrpSpPr/>
            <p:nvPr/>
          </p:nvGrpSpPr>
          <p:grpSpPr>
            <a:xfrm rot="-1895172">
              <a:off x="5277277" y="4232397"/>
              <a:ext cx="1699199" cy="1867877"/>
              <a:chOff x="2963725" y="1527825"/>
              <a:chExt cx="263425" cy="289575"/>
            </a:xfrm>
          </p:grpSpPr>
          <p:sp>
            <p:nvSpPr>
              <p:cNvPr id="1662" name="Google Shape;1662;p27"/>
              <p:cNvSpPr/>
              <p:nvPr/>
            </p:nvSpPr>
            <p:spPr>
              <a:xfrm>
                <a:off x="2963725" y="1527825"/>
                <a:ext cx="263425" cy="289575"/>
              </a:xfrm>
              <a:custGeom>
                <a:rect b="b" l="l" r="r" t="t"/>
                <a:pathLst>
                  <a:path extrusionOk="0" h="11583" w="10537">
                    <a:moveTo>
                      <a:pt x="8194" y="1"/>
                    </a:moveTo>
                    <a:cubicBezTo>
                      <a:pt x="6781" y="1"/>
                      <a:pt x="3570" y="1121"/>
                      <a:pt x="1939" y="3752"/>
                    </a:cubicBezTo>
                    <a:cubicBezTo>
                      <a:pt x="0" y="6884"/>
                      <a:pt x="968" y="11085"/>
                      <a:pt x="1740" y="11489"/>
                    </a:cubicBezTo>
                    <a:cubicBezTo>
                      <a:pt x="1856" y="11550"/>
                      <a:pt x="2046" y="11582"/>
                      <a:pt x="2293" y="11582"/>
                    </a:cubicBezTo>
                    <a:cubicBezTo>
                      <a:pt x="3699" y="11582"/>
                      <a:pt x="6934" y="10543"/>
                      <a:pt x="8598" y="7865"/>
                    </a:cubicBezTo>
                    <a:cubicBezTo>
                      <a:pt x="10536" y="4733"/>
                      <a:pt x="9481" y="633"/>
                      <a:pt x="8793" y="128"/>
                    </a:cubicBezTo>
                    <a:cubicBezTo>
                      <a:pt x="8680" y="44"/>
                      <a:pt x="8472" y="1"/>
                      <a:pt x="8194" y="1"/>
                    </a:cubicBezTo>
                    <a:close/>
                  </a:path>
                </a:pathLst>
              </a:custGeom>
              <a:solidFill>
                <a:srgbClr val="E33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63" name="Google Shape;1663;p27"/>
              <p:cNvSpPr/>
              <p:nvPr/>
            </p:nvSpPr>
            <p:spPr>
              <a:xfrm>
                <a:off x="2963725" y="1527825"/>
                <a:ext cx="233150" cy="289525"/>
              </a:xfrm>
              <a:custGeom>
                <a:rect b="b" l="l" r="r" t="t"/>
                <a:pathLst>
                  <a:path extrusionOk="0" h="11581" w="9326">
                    <a:moveTo>
                      <a:pt x="8194" y="1"/>
                    </a:moveTo>
                    <a:cubicBezTo>
                      <a:pt x="6781" y="1"/>
                      <a:pt x="3570" y="1121"/>
                      <a:pt x="1939" y="3752"/>
                    </a:cubicBezTo>
                    <a:cubicBezTo>
                      <a:pt x="0" y="6884"/>
                      <a:pt x="968" y="11085"/>
                      <a:pt x="1740" y="11489"/>
                    </a:cubicBezTo>
                    <a:cubicBezTo>
                      <a:pt x="1857" y="11548"/>
                      <a:pt x="2047" y="11580"/>
                      <a:pt x="2293" y="11580"/>
                    </a:cubicBezTo>
                    <a:cubicBezTo>
                      <a:pt x="2403" y="11580"/>
                      <a:pt x="2524" y="11574"/>
                      <a:pt x="2654" y="11560"/>
                    </a:cubicBezTo>
                    <a:cubicBezTo>
                      <a:pt x="2162" y="10043"/>
                      <a:pt x="2006" y="7150"/>
                      <a:pt x="3439" y="4831"/>
                    </a:cubicBezTo>
                    <a:cubicBezTo>
                      <a:pt x="4943" y="2417"/>
                      <a:pt x="7782" y="1277"/>
                      <a:pt x="9326" y="1095"/>
                    </a:cubicBezTo>
                    <a:cubicBezTo>
                      <a:pt x="9157" y="603"/>
                      <a:pt x="8962" y="252"/>
                      <a:pt x="8793" y="128"/>
                    </a:cubicBezTo>
                    <a:cubicBezTo>
                      <a:pt x="8680" y="44"/>
                      <a:pt x="8472" y="1"/>
                      <a:pt x="8194" y="1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64" name="Google Shape;1664;p27"/>
              <p:cNvSpPr/>
              <p:nvPr/>
            </p:nvSpPr>
            <p:spPr>
              <a:xfrm>
                <a:off x="3077075" y="1542900"/>
                <a:ext cx="129675" cy="93475"/>
              </a:xfrm>
              <a:custGeom>
                <a:rect b="b" l="l" r="r" t="t"/>
                <a:pathLst>
                  <a:path extrusionOk="0" h="3739" w="5187">
                    <a:moveTo>
                      <a:pt x="1238" y="0"/>
                    </a:moveTo>
                    <a:cubicBezTo>
                      <a:pt x="830" y="169"/>
                      <a:pt x="409" y="381"/>
                      <a:pt x="1" y="634"/>
                    </a:cubicBezTo>
                    <a:cubicBezTo>
                      <a:pt x="1771" y="1574"/>
                      <a:pt x="3487" y="2613"/>
                      <a:pt x="5142" y="3739"/>
                    </a:cubicBezTo>
                    <a:cubicBezTo>
                      <a:pt x="5186" y="3274"/>
                      <a:pt x="5173" y="2825"/>
                      <a:pt x="5142" y="2390"/>
                    </a:cubicBezTo>
                    <a:cubicBezTo>
                      <a:pt x="4455" y="1885"/>
                      <a:pt x="3710" y="1419"/>
                      <a:pt x="2981" y="984"/>
                    </a:cubicBezTo>
                    <a:cubicBezTo>
                      <a:pt x="2405" y="634"/>
                      <a:pt x="1828" y="310"/>
                      <a:pt x="1238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65" name="Google Shape;1665;p27"/>
              <p:cNvSpPr/>
              <p:nvPr/>
            </p:nvSpPr>
            <p:spPr>
              <a:xfrm>
                <a:off x="2983350" y="1720225"/>
                <a:ext cx="116950" cy="88175"/>
              </a:xfrm>
              <a:custGeom>
                <a:rect b="b" l="l" r="r" t="t"/>
                <a:pathLst>
                  <a:path extrusionOk="0" h="3527" w="4678">
                    <a:moveTo>
                      <a:pt x="28" y="0"/>
                    </a:moveTo>
                    <a:lnTo>
                      <a:pt x="28" y="0"/>
                    </a:lnTo>
                    <a:cubicBezTo>
                      <a:pt x="1" y="523"/>
                      <a:pt x="28" y="998"/>
                      <a:pt x="85" y="1450"/>
                    </a:cubicBezTo>
                    <a:cubicBezTo>
                      <a:pt x="534" y="1770"/>
                      <a:pt x="999" y="2081"/>
                      <a:pt x="1461" y="2377"/>
                    </a:cubicBezTo>
                    <a:cubicBezTo>
                      <a:pt x="2081" y="2782"/>
                      <a:pt x="2725" y="3163"/>
                      <a:pt x="3372" y="3527"/>
                    </a:cubicBezTo>
                    <a:cubicBezTo>
                      <a:pt x="3794" y="3389"/>
                      <a:pt x="4229" y="3203"/>
                      <a:pt x="4677" y="2967"/>
                    </a:cubicBezTo>
                    <a:cubicBezTo>
                      <a:pt x="3076" y="2067"/>
                      <a:pt x="1518" y="1069"/>
                      <a:pt x="28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66" name="Google Shape;1666;p27"/>
              <p:cNvSpPr/>
              <p:nvPr/>
            </p:nvSpPr>
            <p:spPr>
              <a:xfrm>
                <a:off x="3038475" y="1610750"/>
                <a:ext cx="95950" cy="135875"/>
              </a:xfrm>
              <a:custGeom>
                <a:rect b="b" l="l" r="r" t="t"/>
                <a:pathLst>
                  <a:path extrusionOk="0" h="5435" w="3838">
                    <a:moveTo>
                      <a:pt x="3457" y="0"/>
                    </a:moveTo>
                    <a:cubicBezTo>
                      <a:pt x="3362" y="0"/>
                      <a:pt x="3270" y="49"/>
                      <a:pt x="3217" y="138"/>
                    </a:cubicBezTo>
                    <a:lnTo>
                      <a:pt x="2924" y="587"/>
                    </a:lnTo>
                    <a:lnTo>
                      <a:pt x="2543" y="351"/>
                    </a:lnTo>
                    <a:cubicBezTo>
                      <a:pt x="2520" y="336"/>
                      <a:pt x="2493" y="329"/>
                      <a:pt x="2467" y="329"/>
                    </a:cubicBezTo>
                    <a:cubicBezTo>
                      <a:pt x="2414" y="329"/>
                      <a:pt x="2361" y="357"/>
                      <a:pt x="2334" y="405"/>
                    </a:cubicBezTo>
                    <a:cubicBezTo>
                      <a:pt x="2277" y="475"/>
                      <a:pt x="2304" y="573"/>
                      <a:pt x="2374" y="617"/>
                    </a:cubicBezTo>
                    <a:lnTo>
                      <a:pt x="2755" y="856"/>
                    </a:lnTo>
                    <a:lnTo>
                      <a:pt x="2347" y="1500"/>
                    </a:lnTo>
                    <a:lnTo>
                      <a:pt x="1983" y="1278"/>
                    </a:lnTo>
                    <a:cubicBezTo>
                      <a:pt x="1952" y="1256"/>
                      <a:pt x="1918" y="1247"/>
                      <a:pt x="1886" y="1247"/>
                    </a:cubicBezTo>
                    <a:cubicBezTo>
                      <a:pt x="1832" y="1247"/>
                      <a:pt x="1783" y="1274"/>
                      <a:pt x="1757" y="1318"/>
                    </a:cubicBezTo>
                    <a:cubicBezTo>
                      <a:pt x="1714" y="1403"/>
                      <a:pt x="1730" y="1500"/>
                      <a:pt x="1815" y="1544"/>
                    </a:cubicBezTo>
                    <a:lnTo>
                      <a:pt x="2165" y="1767"/>
                    </a:lnTo>
                    <a:lnTo>
                      <a:pt x="1757" y="2414"/>
                    </a:lnTo>
                    <a:lnTo>
                      <a:pt x="1407" y="2188"/>
                    </a:lnTo>
                    <a:cubicBezTo>
                      <a:pt x="1384" y="2175"/>
                      <a:pt x="1359" y="2169"/>
                      <a:pt x="1333" y="2169"/>
                    </a:cubicBezTo>
                    <a:cubicBezTo>
                      <a:pt x="1278" y="2169"/>
                      <a:pt x="1220" y="2197"/>
                      <a:pt x="1181" y="2245"/>
                    </a:cubicBezTo>
                    <a:cubicBezTo>
                      <a:pt x="1140" y="2316"/>
                      <a:pt x="1167" y="2414"/>
                      <a:pt x="1238" y="2471"/>
                    </a:cubicBezTo>
                    <a:lnTo>
                      <a:pt x="1589" y="2680"/>
                    </a:lnTo>
                    <a:lnTo>
                      <a:pt x="1167" y="3328"/>
                    </a:lnTo>
                    <a:lnTo>
                      <a:pt x="830" y="3115"/>
                    </a:lnTo>
                    <a:cubicBezTo>
                      <a:pt x="804" y="3096"/>
                      <a:pt x="775" y="3087"/>
                      <a:pt x="746" y="3087"/>
                    </a:cubicBezTo>
                    <a:cubicBezTo>
                      <a:pt x="695" y="3087"/>
                      <a:pt x="646" y="3114"/>
                      <a:pt x="618" y="3159"/>
                    </a:cubicBezTo>
                    <a:cubicBezTo>
                      <a:pt x="564" y="3243"/>
                      <a:pt x="591" y="3341"/>
                      <a:pt x="662" y="3385"/>
                    </a:cubicBezTo>
                    <a:lnTo>
                      <a:pt x="999" y="3594"/>
                    </a:lnTo>
                    <a:lnTo>
                      <a:pt x="577" y="4228"/>
                    </a:lnTo>
                    <a:lnTo>
                      <a:pt x="267" y="4029"/>
                    </a:lnTo>
                    <a:cubicBezTo>
                      <a:pt x="240" y="4016"/>
                      <a:pt x="212" y="4010"/>
                      <a:pt x="185" y="4010"/>
                    </a:cubicBezTo>
                    <a:cubicBezTo>
                      <a:pt x="127" y="4010"/>
                      <a:pt x="72" y="4038"/>
                      <a:pt x="45" y="4086"/>
                    </a:cubicBezTo>
                    <a:cubicBezTo>
                      <a:pt x="1" y="4157"/>
                      <a:pt x="14" y="4255"/>
                      <a:pt x="99" y="4312"/>
                    </a:cubicBezTo>
                    <a:lnTo>
                      <a:pt x="409" y="4508"/>
                    </a:lnTo>
                    <a:lnTo>
                      <a:pt x="99" y="4969"/>
                    </a:lnTo>
                    <a:cubicBezTo>
                      <a:pt x="14" y="5111"/>
                      <a:pt x="58" y="5293"/>
                      <a:pt x="196" y="5391"/>
                    </a:cubicBezTo>
                    <a:cubicBezTo>
                      <a:pt x="246" y="5420"/>
                      <a:pt x="300" y="5435"/>
                      <a:pt x="354" y="5435"/>
                    </a:cubicBezTo>
                    <a:cubicBezTo>
                      <a:pt x="453" y="5435"/>
                      <a:pt x="550" y="5385"/>
                      <a:pt x="604" y="5293"/>
                    </a:cubicBezTo>
                    <a:lnTo>
                      <a:pt x="915" y="4818"/>
                    </a:lnTo>
                    <a:lnTo>
                      <a:pt x="1279" y="5040"/>
                    </a:lnTo>
                    <a:cubicBezTo>
                      <a:pt x="1311" y="5057"/>
                      <a:pt x="1345" y="5065"/>
                      <a:pt x="1377" y="5065"/>
                    </a:cubicBezTo>
                    <a:cubicBezTo>
                      <a:pt x="1430" y="5065"/>
                      <a:pt x="1477" y="5044"/>
                      <a:pt x="1505" y="5000"/>
                    </a:cubicBezTo>
                    <a:cubicBezTo>
                      <a:pt x="1545" y="4915"/>
                      <a:pt x="1531" y="4818"/>
                      <a:pt x="1447" y="4774"/>
                    </a:cubicBezTo>
                    <a:lnTo>
                      <a:pt x="1097" y="4548"/>
                    </a:lnTo>
                    <a:lnTo>
                      <a:pt x="1505" y="3904"/>
                    </a:lnTo>
                    <a:lnTo>
                      <a:pt x="1855" y="4127"/>
                    </a:lnTo>
                    <a:cubicBezTo>
                      <a:pt x="1879" y="4141"/>
                      <a:pt x="1905" y="4148"/>
                      <a:pt x="1932" y="4148"/>
                    </a:cubicBezTo>
                    <a:cubicBezTo>
                      <a:pt x="1986" y="4148"/>
                      <a:pt x="2043" y="4120"/>
                      <a:pt x="2081" y="4073"/>
                    </a:cubicBezTo>
                    <a:cubicBezTo>
                      <a:pt x="2121" y="4002"/>
                      <a:pt x="2095" y="3904"/>
                      <a:pt x="2024" y="3847"/>
                    </a:cubicBezTo>
                    <a:lnTo>
                      <a:pt x="1673" y="3638"/>
                    </a:lnTo>
                    <a:lnTo>
                      <a:pt x="2095" y="2990"/>
                    </a:lnTo>
                    <a:lnTo>
                      <a:pt x="2432" y="3199"/>
                    </a:lnTo>
                    <a:cubicBezTo>
                      <a:pt x="2458" y="3216"/>
                      <a:pt x="2487" y="3224"/>
                      <a:pt x="2516" y="3224"/>
                    </a:cubicBezTo>
                    <a:cubicBezTo>
                      <a:pt x="2566" y="3224"/>
                      <a:pt x="2615" y="3199"/>
                      <a:pt x="2641" y="3146"/>
                    </a:cubicBezTo>
                    <a:cubicBezTo>
                      <a:pt x="2698" y="3075"/>
                      <a:pt x="2671" y="2977"/>
                      <a:pt x="2600" y="2933"/>
                    </a:cubicBezTo>
                    <a:lnTo>
                      <a:pt x="2263" y="2724"/>
                    </a:lnTo>
                    <a:lnTo>
                      <a:pt x="2685" y="2077"/>
                    </a:lnTo>
                    <a:lnTo>
                      <a:pt x="2995" y="2289"/>
                    </a:lnTo>
                    <a:cubicBezTo>
                      <a:pt x="3021" y="2302"/>
                      <a:pt x="3050" y="2308"/>
                      <a:pt x="3077" y="2308"/>
                    </a:cubicBezTo>
                    <a:cubicBezTo>
                      <a:pt x="3135" y="2308"/>
                      <a:pt x="3190" y="2280"/>
                      <a:pt x="3217" y="2232"/>
                    </a:cubicBezTo>
                    <a:cubicBezTo>
                      <a:pt x="3261" y="2161"/>
                      <a:pt x="3248" y="2063"/>
                      <a:pt x="3163" y="2006"/>
                    </a:cubicBezTo>
                    <a:lnTo>
                      <a:pt x="2853" y="1810"/>
                    </a:lnTo>
                    <a:lnTo>
                      <a:pt x="3261" y="1177"/>
                    </a:lnTo>
                    <a:lnTo>
                      <a:pt x="3568" y="1362"/>
                    </a:lnTo>
                    <a:cubicBezTo>
                      <a:pt x="3593" y="1376"/>
                      <a:pt x="3622" y="1384"/>
                      <a:pt x="3650" y="1384"/>
                    </a:cubicBezTo>
                    <a:cubicBezTo>
                      <a:pt x="3703" y="1384"/>
                      <a:pt x="3757" y="1359"/>
                      <a:pt x="3794" y="1305"/>
                    </a:cubicBezTo>
                    <a:cubicBezTo>
                      <a:pt x="3838" y="1234"/>
                      <a:pt x="3807" y="1136"/>
                      <a:pt x="3736" y="1092"/>
                    </a:cubicBezTo>
                    <a:lnTo>
                      <a:pt x="3443" y="910"/>
                    </a:lnTo>
                    <a:lnTo>
                      <a:pt x="3723" y="462"/>
                    </a:lnTo>
                    <a:cubicBezTo>
                      <a:pt x="3807" y="320"/>
                      <a:pt x="3767" y="138"/>
                      <a:pt x="3625" y="54"/>
                    </a:cubicBezTo>
                    <a:cubicBezTo>
                      <a:pt x="3572" y="18"/>
                      <a:pt x="3514" y="0"/>
                      <a:pt x="3457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grpSp>
          <p:nvGrpSpPr>
            <p:cNvPr id="1667" name="Google Shape;1667;p27"/>
            <p:cNvGrpSpPr/>
            <p:nvPr/>
          </p:nvGrpSpPr>
          <p:grpSpPr>
            <a:xfrm>
              <a:off x="3051855" y="1691047"/>
              <a:ext cx="949841" cy="734866"/>
              <a:chOff x="7084783" y="654573"/>
              <a:chExt cx="698053" cy="540065"/>
            </a:xfrm>
          </p:grpSpPr>
          <p:sp>
            <p:nvSpPr>
              <p:cNvPr id="1668" name="Google Shape;1668;p27"/>
              <p:cNvSpPr/>
              <p:nvPr/>
            </p:nvSpPr>
            <p:spPr>
              <a:xfrm>
                <a:off x="7084783" y="654573"/>
                <a:ext cx="577013" cy="540064"/>
              </a:xfrm>
              <a:custGeom>
                <a:rect b="b" l="l" r="r" t="t"/>
                <a:pathLst>
                  <a:path extrusionOk="0" h="9522" w="10173">
                    <a:moveTo>
                      <a:pt x="5249" y="0"/>
                    </a:moveTo>
                    <a:cubicBezTo>
                      <a:pt x="5061" y="0"/>
                      <a:pt x="4872" y="11"/>
                      <a:pt x="4680" y="33"/>
                    </a:cubicBezTo>
                    <a:cubicBezTo>
                      <a:pt x="1953" y="343"/>
                      <a:pt x="1" y="2787"/>
                      <a:pt x="311" y="5511"/>
                    </a:cubicBezTo>
                    <a:cubicBezTo>
                      <a:pt x="436" y="6647"/>
                      <a:pt x="942" y="7645"/>
                      <a:pt x="1673" y="8404"/>
                    </a:cubicBezTo>
                    <a:cubicBezTo>
                      <a:pt x="2161" y="8301"/>
                      <a:pt x="2839" y="8177"/>
                      <a:pt x="3243" y="8177"/>
                    </a:cubicBezTo>
                    <a:cubicBezTo>
                      <a:pt x="3328" y="8177"/>
                      <a:pt x="3400" y="8182"/>
                      <a:pt x="3457" y="8195"/>
                    </a:cubicBezTo>
                    <a:cubicBezTo>
                      <a:pt x="3889" y="8278"/>
                      <a:pt x="4732" y="9521"/>
                      <a:pt x="6037" y="9521"/>
                    </a:cubicBezTo>
                    <a:cubicBezTo>
                      <a:pt x="6259" y="9521"/>
                      <a:pt x="6495" y="9485"/>
                      <a:pt x="6744" y="9402"/>
                    </a:cubicBezTo>
                    <a:cubicBezTo>
                      <a:pt x="8443" y="8812"/>
                      <a:pt x="8514" y="7352"/>
                      <a:pt x="8136" y="4935"/>
                    </a:cubicBezTo>
                    <a:lnTo>
                      <a:pt x="10172" y="4500"/>
                    </a:lnTo>
                    <a:cubicBezTo>
                      <a:pt x="10172" y="4473"/>
                      <a:pt x="10172" y="4429"/>
                      <a:pt x="10159" y="4402"/>
                    </a:cubicBezTo>
                    <a:cubicBezTo>
                      <a:pt x="9871" y="1866"/>
                      <a:pt x="7737" y="0"/>
                      <a:pt x="5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69" name="Google Shape;1669;p27"/>
              <p:cNvSpPr/>
              <p:nvPr/>
            </p:nvSpPr>
            <p:spPr>
              <a:xfrm>
                <a:off x="7100664" y="927328"/>
                <a:ext cx="454214" cy="267310"/>
              </a:xfrm>
              <a:custGeom>
                <a:rect b="b" l="l" r="r" t="t"/>
                <a:pathLst>
                  <a:path extrusionOk="0" h="4713" w="8008">
                    <a:moveTo>
                      <a:pt x="1" y="1"/>
                    </a:moveTo>
                    <a:cubicBezTo>
                      <a:pt x="1" y="237"/>
                      <a:pt x="1" y="463"/>
                      <a:pt x="31" y="702"/>
                    </a:cubicBezTo>
                    <a:cubicBezTo>
                      <a:pt x="156" y="1838"/>
                      <a:pt x="662" y="2836"/>
                      <a:pt x="1393" y="3595"/>
                    </a:cubicBezTo>
                    <a:cubicBezTo>
                      <a:pt x="1881" y="3492"/>
                      <a:pt x="2559" y="3368"/>
                      <a:pt x="2963" y="3368"/>
                    </a:cubicBezTo>
                    <a:cubicBezTo>
                      <a:pt x="3048" y="3368"/>
                      <a:pt x="3120" y="3373"/>
                      <a:pt x="3177" y="3386"/>
                    </a:cubicBezTo>
                    <a:cubicBezTo>
                      <a:pt x="3609" y="3469"/>
                      <a:pt x="4452" y="4712"/>
                      <a:pt x="5757" y="4712"/>
                    </a:cubicBezTo>
                    <a:cubicBezTo>
                      <a:pt x="5979" y="4712"/>
                      <a:pt x="6215" y="4676"/>
                      <a:pt x="6464" y="4593"/>
                    </a:cubicBezTo>
                    <a:cubicBezTo>
                      <a:pt x="7448" y="4242"/>
                      <a:pt x="7883" y="3625"/>
                      <a:pt x="8008" y="2681"/>
                    </a:cubicBezTo>
                    <a:cubicBezTo>
                      <a:pt x="7870" y="2499"/>
                      <a:pt x="7772" y="2276"/>
                      <a:pt x="7742" y="2051"/>
                    </a:cubicBezTo>
                    <a:cubicBezTo>
                      <a:pt x="7307" y="2499"/>
                      <a:pt x="6774" y="2866"/>
                      <a:pt x="6197" y="3089"/>
                    </a:cubicBezTo>
                    <a:cubicBezTo>
                      <a:pt x="5758" y="3253"/>
                      <a:pt x="5302" y="3333"/>
                      <a:pt x="4846" y="3333"/>
                    </a:cubicBezTo>
                    <a:cubicBezTo>
                      <a:pt x="4282" y="3333"/>
                      <a:pt x="3720" y="3211"/>
                      <a:pt x="3190" y="2978"/>
                    </a:cubicBezTo>
                    <a:cubicBezTo>
                      <a:pt x="1842" y="2388"/>
                      <a:pt x="759" y="1265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70" name="Google Shape;1670;p27"/>
              <p:cNvSpPr/>
              <p:nvPr/>
            </p:nvSpPr>
            <p:spPr>
              <a:xfrm>
                <a:off x="7122274" y="1056077"/>
                <a:ext cx="90128" cy="87685"/>
              </a:xfrm>
              <a:custGeom>
                <a:rect b="b" l="l" r="r" t="t"/>
                <a:pathLst>
                  <a:path extrusionOk="0" h="1546" w="1589">
                    <a:moveTo>
                      <a:pt x="172" y="1"/>
                    </a:moveTo>
                    <a:cubicBezTo>
                      <a:pt x="29" y="1"/>
                      <a:pt x="1" y="189"/>
                      <a:pt x="1" y="189"/>
                    </a:cubicBezTo>
                    <a:cubicBezTo>
                      <a:pt x="361" y="1338"/>
                      <a:pt x="571" y="1545"/>
                      <a:pt x="675" y="1545"/>
                    </a:cubicBezTo>
                    <a:cubicBezTo>
                      <a:pt x="734" y="1545"/>
                      <a:pt x="759" y="1480"/>
                      <a:pt x="759" y="1480"/>
                    </a:cubicBezTo>
                    <a:lnTo>
                      <a:pt x="1589" y="1213"/>
                    </a:lnTo>
                    <a:cubicBezTo>
                      <a:pt x="1531" y="694"/>
                      <a:pt x="786" y="455"/>
                      <a:pt x="422" y="131"/>
                    </a:cubicBezTo>
                    <a:cubicBezTo>
                      <a:pt x="314" y="35"/>
                      <a:pt x="232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71" name="Google Shape;1671;p27"/>
              <p:cNvSpPr/>
              <p:nvPr/>
            </p:nvSpPr>
            <p:spPr>
              <a:xfrm>
                <a:off x="7354997" y="1122323"/>
                <a:ext cx="31026" cy="29833"/>
              </a:xfrm>
              <a:custGeom>
                <a:rect b="b" l="l" r="r" t="t"/>
                <a:pathLst>
                  <a:path extrusionOk="0" h="526" w="547">
                    <a:moveTo>
                      <a:pt x="263" y="0"/>
                    </a:moveTo>
                    <a:cubicBezTo>
                      <a:pt x="254" y="0"/>
                      <a:pt x="245" y="1"/>
                      <a:pt x="237" y="2"/>
                    </a:cubicBezTo>
                    <a:cubicBezTo>
                      <a:pt x="99" y="18"/>
                      <a:pt x="1" y="143"/>
                      <a:pt x="14" y="285"/>
                    </a:cubicBezTo>
                    <a:cubicBezTo>
                      <a:pt x="27" y="416"/>
                      <a:pt x="139" y="525"/>
                      <a:pt x="271" y="525"/>
                    </a:cubicBezTo>
                    <a:cubicBezTo>
                      <a:pt x="279" y="525"/>
                      <a:pt x="286" y="525"/>
                      <a:pt x="294" y="524"/>
                    </a:cubicBezTo>
                    <a:cubicBezTo>
                      <a:pt x="436" y="507"/>
                      <a:pt x="547" y="369"/>
                      <a:pt x="533" y="227"/>
                    </a:cubicBezTo>
                    <a:cubicBezTo>
                      <a:pt x="508" y="95"/>
                      <a:pt x="394" y="0"/>
                      <a:pt x="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72" name="Google Shape;1672;p27"/>
              <p:cNvSpPr/>
              <p:nvPr/>
            </p:nvSpPr>
            <p:spPr>
              <a:xfrm>
                <a:off x="7456922" y="1119997"/>
                <a:ext cx="31026" cy="29663"/>
              </a:xfrm>
              <a:custGeom>
                <a:rect b="b" l="l" r="r" t="t"/>
                <a:pathLst>
                  <a:path extrusionOk="0" h="523" w="547">
                    <a:moveTo>
                      <a:pt x="266" y="1"/>
                    </a:moveTo>
                    <a:cubicBezTo>
                      <a:pt x="257" y="1"/>
                      <a:pt x="249" y="1"/>
                      <a:pt x="240" y="2"/>
                    </a:cubicBezTo>
                    <a:cubicBezTo>
                      <a:pt x="98" y="16"/>
                      <a:pt x="1" y="144"/>
                      <a:pt x="14" y="282"/>
                    </a:cubicBezTo>
                    <a:cubicBezTo>
                      <a:pt x="27" y="427"/>
                      <a:pt x="140" y="523"/>
                      <a:pt x="269" y="523"/>
                    </a:cubicBezTo>
                    <a:cubicBezTo>
                      <a:pt x="277" y="523"/>
                      <a:pt x="286" y="522"/>
                      <a:pt x="294" y="521"/>
                    </a:cubicBezTo>
                    <a:cubicBezTo>
                      <a:pt x="449" y="508"/>
                      <a:pt x="547" y="366"/>
                      <a:pt x="533" y="228"/>
                    </a:cubicBezTo>
                    <a:cubicBezTo>
                      <a:pt x="521" y="95"/>
                      <a:pt x="395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73" name="Google Shape;1673;p27"/>
              <p:cNvSpPr/>
              <p:nvPr/>
            </p:nvSpPr>
            <p:spPr>
              <a:xfrm>
                <a:off x="7464977" y="901748"/>
                <a:ext cx="317859" cy="290337"/>
              </a:xfrm>
              <a:custGeom>
                <a:rect b="b" l="l" r="r" t="t"/>
                <a:pathLst>
                  <a:path extrusionOk="0" h="5119" w="5604">
                    <a:moveTo>
                      <a:pt x="4720" y="1912"/>
                    </a:moveTo>
                    <a:cubicBezTo>
                      <a:pt x="4747" y="2023"/>
                      <a:pt x="4805" y="2235"/>
                      <a:pt x="4858" y="2488"/>
                    </a:cubicBezTo>
                    <a:cubicBezTo>
                      <a:pt x="4410" y="2626"/>
                      <a:pt x="3385" y="2697"/>
                      <a:pt x="2387" y="2711"/>
                    </a:cubicBezTo>
                    <a:cubicBezTo>
                      <a:pt x="2374" y="2529"/>
                      <a:pt x="2360" y="2333"/>
                      <a:pt x="2343" y="2151"/>
                    </a:cubicBezTo>
                    <a:cubicBezTo>
                      <a:pt x="3217" y="2137"/>
                      <a:pt x="4144" y="2080"/>
                      <a:pt x="4720" y="1912"/>
                    </a:cubicBezTo>
                    <a:close/>
                    <a:moveTo>
                      <a:pt x="4902" y="2657"/>
                    </a:moveTo>
                    <a:cubicBezTo>
                      <a:pt x="4929" y="2795"/>
                      <a:pt x="4973" y="2963"/>
                      <a:pt x="5000" y="3119"/>
                    </a:cubicBezTo>
                    <a:cubicBezTo>
                      <a:pt x="5196" y="4258"/>
                      <a:pt x="5027" y="4582"/>
                      <a:pt x="4916" y="4679"/>
                    </a:cubicBezTo>
                    <a:cubicBezTo>
                      <a:pt x="4730" y="4838"/>
                      <a:pt x="4375" y="4946"/>
                      <a:pt x="3994" y="4946"/>
                    </a:cubicBezTo>
                    <a:cubicBezTo>
                      <a:pt x="3767" y="4946"/>
                      <a:pt x="3530" y="4907"/>
                      <a:pt x="3314" y="4818"/>
                    </a:cubicBezTo>
                    <a:cubicBezTo>
                      <a:pt x="2977" y="4679"/>
                      <a:pt x="2542" y="4356"/>
                      <a:pt x="2472" y="3584"/>
                    </a:cubicBezTo>
                    <a:cubicBezTo>
                      <a:pt x="2458" y="3358"/>
                      <a:pt x="2428" y="3119"/>
                      <a:pt x="2414" y="2896"/>
                    </a:cubicBezTo>
                    <a:cubicBezTo>
                      <a:pt x="3018" y="2879"/>
                      <a:pt x="3652" y="2852"/>
                      <a:pt x="4157" y="2795"/>
                    </a:cubicBezTo>
                    <a:cubicBezTo>
                      <a:pt x="4467" y="2754"/>
                      <a:pt x="4720" y="2711"/>
                      <a:pt x="4902" y="2657"/>
                    </a:cubicBezTo>
                    <a:close/>
                    <a:moveTo>
                      <a:pt x="2161" y="0"/>
                    </a:moveTo>
                    <a:lnTo>
                      <a:pt x="1993" y="13"/>
                    </a:lnTo>
                    <a:cubicBezTo>
                      <a:pt x="1993" y="30"/>
                      <a:pt x="2064" y="887"/>
                      <a:pt x="2148" y="1982"/>
                    </a:cubicBezTo>
                    <a:cubicBezTo>
                      <a:pt x="1039" y="1982"/>
                      <a:pt x="27" y="1939"/>
                      <a:pt x="14" y="1939"/>
                    </a:cubicBezTo>
                    <a:lnTo>
                      <a:pt x="0" y="2107"/>
                    </a:lnTo>
                    <a:cubicBezTo>
                      <a:pt x="76" y="2107"/>
                      <a:pt x="869" y="2153"/>
                      <a:pt x="1820" y="2153"/>
                    </a:cubicBezTo>
                    <a:cubicBezTo>
                      <a:pt x="1932" y="2153"/>
                      <a:pt x="2046" y="2152"/>
                      <a:pt x="2161" y="2151"/>
                    </a:cubicBezTo>
                    <a:cubicBezTo>
                      <a:pt x="2175" y="2333"/>
                      <a:pt x="2205" y="2529"/>
                      <a:pt x="2219" y="2727"/>
                    </a:cubicBezTo>
                    <a:cubicBezTo>
                      <a:pt x="2015" y="2730"/>
                      <a:pt x="1813" y="2731"/>
                      <a:pt x="1620" y="2731"/>
                    </a:cubicBezTo>
                    <a:cubicBezTo>
                      <a:pt x="751" y="2731"/>
                      <a:pt x="49" y="2711"/>
                      <a:pt x="27" y="2711"/>
                    </a:cubicBezTo>
                    <a:lnTo>
                      <a:pt x="27" y="2896"/>
                    </a:lnTo>
                    <a:cubicBezTo>
                      <a:pt x="83" y="2896"/>
                      <a:pt x="552" y="2908"/>
                      <a:pt x="1186" y="2908"/>
                    </a:cubicBezTo>
                    <a:cubicBezTo>
                      <a:pt x="1504" y="2908"/>
                      <a:pt x="1862" y="2905"/>
                      <a:pt x="2232" y="2896"/>
                    </a:cubicBezTo>
                    <a:cubicBezTo>
                      <a:pt x="2259" y="3132"/>
                      <a:pt x="2276" y="3371"/>
                      <a:pt x="2303" y="3597"/>
                    </a:cubicBezTo>
                    <a:cubicBezTo>
                      <a:pt x="2374" y="4454"/>
                      <a:pt x="2866" y="4818"/>
                      <a:pt x="3244" y="4986"/>
                    </a:cubicBezTo>
                    <a:cubicBezTo>
                      <a:pt x="3477" y="5078"/>
                      <a:pt x="3723" y="5118"/>
                      <a:pt x="3959" y="5118"/>
                    </a:cubicBezTo>
                    <a:cubicBezTo>
                      <a:pt x="4051" y="5118"/>
                      <a:pt x="4141" y="5112"/>
                      <a:pt x="4228" y="5101"/>
                    </a:cubicBezTo>
                    <a:cubicBezTo>
                      <a:pt x="4565" y="5071"/>
                      <a:pt x="4858" y="4959"/>
                      <a:pt x="5027" y="4804"/>
                    </a:cubicBezTo>
                    <a:cubicBezTo>
                      <a:pt x="5604" y="4329"/>
                      <a:pt x="4943" y="2036"/>
                      <a:pt x="4858" y="1783"/>
                    </a:cubicBezTo>
                    <a:lnTo>
                      <a:pt x="4832" y="1699"/>
                    </a:lnTo>
                    <a:lnTo>
                      <a:pt x="4747" y="1730"/>
                    </a:lnTo>
                    <a:cubicBezTo>
                      <a:pt x="4215" y="1898"/>
                      <a:pt x="3244" y="1952"/>
                      <a:pt x="2330" y="1982"/>
                    </a:cubicBezTo>
                    <a:cubicBezTo>
                      <a:pt x="2232" y="887"/>
                      <a:pt x="2161" y="13"/>
                      <a:pt x="2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74" name="Google Shape;1674;p27"/>
              <p:cNvSpPr/>
              <p:nvPr/>
            </p:nvSpPr>
            <p:spPr>
              <a:xfrm>
                <a:off x="7521356" y="884336"/>
                <a:ext cx="157852" cy="239064"/>
              </a:xfrm>
              <a:custGeom>
                <a:rect b="b" l="l" r="r" t="t"/>
                <a:pathLst>
                  <a:path extrusionOk="0" h="4215" w="2783">
                    <a:moveTo>
                      <a:pt x="2418" y="0"/>
                    </a:moveTo>
                    <a:lnTo>
                      <a:pt x="1" y="476"/>
                    </a:lnTo>
                    <a:cubicBezTo>
                      <a:pt x="453" y="1797"/>
                      <a:pt x="18" y="4086"/>
                      <a:pt x="18" y="4086"/>
                    </a:cubicBezTo>
                    <a:lnTo>
                      <a:pt x="368" y="4214"/>
                    </a:lnTo>
                    <a:cubicBezTo>
                      <a:pt x="1012" y="3638"/>
                      <a:pt x="439" y="884"/>
                      <a:pt x="439" y="884"/>
                    </a:cubicBezTo>
                    <a:cubicBezTo>
                      <a:pt x="439" y="884"/>
                      <a:pt x="2165" y="688"/>
                      <a:pt x="2475" y="449"/>
                    </a:cubicBezTo>
                    <a:cubicBezTo>
                      <a:pt x="2782" y="223"/>
                      <a:pt x="2418" y="0"/>
                      <a:pt x="24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75" name="Google Shape;1675;p27"/>
              <p:cNvSpPr/>
              <p:nvPr/>
            </p:nvSpPr>
            <p:spPr>
              <a:xfrm>
                <a:off x="7393283" y="990001"/>
                <a:ext cx="95630" cy="90691"/>
              </a:xfrm>
              <a:custGeom>
                <a:rect b="b" l="l" r="r" t="t"/>
                <a:pathLst>
                  <a:path extrusionOk="0" h="1599" w="1686">
                    <a:moveTo>
                      <a:pt x="827" y="1"/>
                    </a:moveTo>
                    <a:cubicBezTo>
                      <a:pt x="799" y="1"/>
                      <a:pt x="770" y="2"/>
                      <a:pt x="742" y="5"/>
                    </a:cubicBezTo>
                    <a:cubicBezTo>
                      <a:pt x="307" y="59"/>
                      <a:pt x="0" y="453"/>
                      <a:pt x="40" y="888"/>
                    </a:cubicBezTo>
                    <a:cubicBezTo>
                      <a:pt x="94" y="1291"/>
                      <a:pt x="433" y="1599"/>
                      <a:pt x="832" y="1599"/>
                    </a:cubicBezTo>
                    <a:cubicBezTo>
                      <a:pt x="863" y="1599"/>
                      <a:pt x="895" y="1597"/>
                      <a:pt x="927" y="1593"/>
                    </a:cubicBezTo>
                    <a:cubicBezTo>
                      <a:pt x="1362" y="1549"/>
                      <a:pt x="1686" y="1155"/>
                      <a:pt x="1628" y="706"/>
                    </a:cubicBezTo>
                    <a:cubicBezTo>
                      <a:pt x="1587" y="299"/>
                      <a:pt x="1242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76" name="Google Shape;1676;p27"/>
              <p:cNvSpPr/>
              <p:nvPr/>
            </p:nvSpPr>
            <p:spPr>
              <a:xfrm>
                <a:off x="7411433" y="1007526"/>
                <a:ext cx="59159" cy="56150"/>
              </a:xfrm>
              <a:custGeom>
                <a:rect b="b" l="l" r="r" t="t"/>
                <a:pathLst>
                  <a:path extrusionOk="0" h="990" w="1043">
                    <a:moveTo>
                      <a:pt x="515" y="0"/>
                    </a:moveTo>
                    <a:cubicBezTo>
                      <a:pt x="498" y="0"/>
                      <a:pt x="482" y="1"/>
                      <a:pt x="466" y="3"/>
                    </a:cubicBezTo>
                    <a:cubicBezTo>
                      <a:pt x="199" y="33"/>
                      <a:pt x="0" y="272"/>
                      <a:pt x="31" y="552"/>
                    </a:cubicBezTo>
                    <a:cubicBezTo>
                      <a:pt x="56" y="802"/>
                      <a:pt x="280" y="990"/>
                      <a:pt x="528" y="990"/>
                    </a:cubicBezTo>
                    <a:cubicBezTo>
                      <a:pt x="544" y="990"/>
                      <a:pt x="560" y="989"/>
                      <a:pt x="577" y="987"/>
                    </a:cubicBezTo>
                    <a:cubicBezTo>
                      <a:pt x="843" y="947"/>
                      <a:pt x="1042" y="707"/>
                      <a:pt x="1012" y="441"/>
                    </a:cubicBezTo>
                    <a:cubicBezTo>
                      <a:pt x="986" y="188"/>
                      <a:pt x="762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677" name="Google Shape;1677;p27"/>
              <p:cNvSpPr/>
              <p:nvPr/>
            </p:nvSpPr>
            <p:spPr>
              <a:xfrm>
                <a:off x="7156533" y="807824"/>
                <a:ext cx="154562" cy="151322"/>
              </a:xfrm>
              <a:custGeom>
                <a:rect b="b" l="l" r="r" t="t"/>
                <a:pathLst>
                  <a:path extrusionOk="0" h="2668" w="2725">
                    <a:moveTo>
                      <a:pt x="1278" y="1"/>
                    </a:moveTo>
                    <a:lnTo>
                      <a:pt x="927" y="897"/>
                    </a:lnTo>
                    <a:lnTo>
                      <a:pt x="0" y="1110"/>
                    </a:lnTo>
                    <a:lnTo>
                      <a:pt x="745" y="1713"/>
                    </a:lnTo>
                    <a:lnTo>
                      <a:pt x="661" y="2667"/>
                    </a:lnTo>
                    <a:lnTo>
                      <a:pt x="1477" y="2162"/>
                    </a:lnTo>
                    <a:lnTo>
                      <a:pt x="2347" y="2529"/>
                    </a:lnTo>
                    <a:lnTo>
                      <a:pt x="2107" y="1602"/>
                    </a:lnTo>
                    <a:lnTo>
                      <a:pt x="2724" y="870"/>
                    </a:lnTo>
                    <a:lnTo>
                      <a:pt x="1770" y="827"/>
                    </a:lnTo>
                    <a:lnTo>
                      <a:pt x="12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sp>
          <p:nvSpPr>
            <p:cNvPr id="1678" name="Google Shape;1678;p27"/>
            <p:cNvSpPr txBox="1"/>
            <p:nvPr/>
          </p:nvSpPr>
          <p:spPr>
            <a:xfrm>
              <a:off x="7364500" y="2587350"/>
              <a:ext cx="2547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lang="en-US" sz="22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Celeb Reputation</a:t>
              </a:r>
              <a:endParaRPr b="1" i="0" sz="22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679" name="Google Shape;1679;p27"/>
            <p:cNvSpPr txBox="1"/>
            <p:nvPr/>
          </p:nvSpPr>
          <p:spPr>
            <a:xfrm>
              <a:off x="2551888" y="3206134"/>
              <a:ext cx="1943100" cy="11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Rihanna</a:t>
              </a:r>
              <a:endParaRPr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Ben Stiller</a:t>
              </a:r>
              <a:endParaRPr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Sylvester Stallone</a:t>
              </a:r>
              <a:endParaRPr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680" name="Google Shape;1680;p27"/>
            <p:cNvSpPr txBox="1"/>
            <p:nvPr/>
          </p:nvSpPr>
          <p:spPr>
            <a:xfrm>
              <a:off x="7687417" y="3228871"/>
              <a:ext cx="1943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Erza Miller</a:t>
              </a:r>
              <a:endParaRPr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Steve Martin</a:t>
              </a:r>
              <a:endParaRPr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7611225" y="3079297"/>
              <a:ext cx="2095500" cy="130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1682" name="Google Shape;1682;p27"/>
          <p:cNvSpPr txBox="1"/>
          <p:nvPr/>
        </p:nvSpPr>
        <p:spPr>
          <a:xfrm>
            <a:off x="7714375" y="3163159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Erza Miller</a:t>
            </a:r>
            <a:endParaRPr sz="17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Steve Martin</a:t>
            </a:r>
            <a:endParaRPr sz="17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7" name="Google Shape;1687;p28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" y="-1573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8" name="Google Shape;1688;p28"/>
          <p:cNvSpPr txBox="1"/>
          <p:nvPr/>
        </p:nvSpPr>
        <p:spPr>
          <a:xfrm>
            <a:off x="0" y="383394"/>
            <a:ext cx="12192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36575" spcFirstLastPara="1" rIns="36575" wrap="square" tIns="36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ora"/>
              <a:buNone/>
            </a:pPr>
            <a:r>
              <a:rPr b="1" lang="en-US" sz="5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Celebrity Impact</a:t>
            </a:r>
            <a:endParaRPr/>
          </a:p>
        </p:txBody>
      </p:sp>
      <p:sp>
        <p:nvSpPr>
          <p:cNvPr id="1689" name="Google Shape;1689;p28"/>
          <p:cNvSpPr/>
          <p:nvPr/>
        </p:nvSpPr>
        <p:spPr>
          <a:xfrm>
            <a:off x="2453739" y="524906"/>
            <a:ext cx="380090" cy="362193"/>
          </a:xfrm>
          <a:custGeom>
            <a:rect b="b" l="l" r="r" t="t"/>
            <a:pathLst>
              <a:path extrusionOk="0" h="3400" w="3568">
                <a:moveTo>
                  <a:pt x="1784" y="1"/>
                </a:moveTo>
                <a:lnTo>
                  <a:pt x="1238" y="1124"/>
                </a:lnTo>
                <a:lnTo>
                  <a:pt x="1" y="1292"/>
                </a:lnTo>
                <a:lnTo>
                  <a:pt x="884" y="2162"/>
                </a:lnTo>
                <a:lnTo>
                  <a:pt x="675" y="3399"/>
                </a:lnTo>
                <a:lnTo>
                  <a:pt x="1784" y="2823"/>
                </a:lnTo>
                <a:lnTo>
                  <a:pt x="2880" y="3399"/>
                </a:lnTo>
                <a:lnTo>
                  <a:pt x="2880" y="3399"/>
                </a:lnTo>
                <a:lnTo>
                  <a:pt x="2671" y="2162"/>
                </a:lnTo>
                <a:lnTo>
                  <a:pt x="3567" y="1292"/>
                </a:lnTo>
                <a:lnTo>
                  <a:pt x="2334" y="1124"/>
                </a:lnTo>
                <a:lnTo>
                  <a:pt x="178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0" name="Google Shape;1690;p28"/>
          <p:cNvSpPr/>
          <p:nvPr/>
        </p:nvSpPr>
        <p:spPr>
          <a:xfrm>
            <a:off x="9605810" y="524918"/>
            <a:ext cx="380090" cy="362193"/>
          </a:xfrm>
          <a:custGeom>
            <a:rect b="b" l="l" r="r" t="t"/>
            <a:pathLst>
              <a:path extrusionOk="0" h="3400" w="3568">
                <a:moveTo>
                  <a:pt x="1784" y="1"/>
                </a:moveTo>
                <a:lnTo>
                  <a:pt x="1238" y="1124"/>
                </a:lnTo>
                <a:lnTo>
                  <a:pt x="1" y="1292"/>
                </a:lnTo>
                <a:lnTo>
                  <a:pt x="884" y="2162"/>
                </a:lnTo>
                <a:lnTo>
                  <a:pt x="675" y="3399"/>
                </a:lnTo>
                <a:lnTo>
                  <a:pt x="1784" y="2823"/>
                </a:lnTo>
                <a:lnTo>
                  <a:pt x="2880" y="3399"/>
                </a:lnTo>
                <a:lnTo>
                  <a:pt x="2880" y="3399"/>
                </a:lnTo>
                <a:lnTo>
                  <a:pt x="2671" y="2162"/>
                </a:lnTo>
                <a:lnTo>
                  <a:pt x="3567" y="1292"/>
                </a:lnTo>
                <a:lnTo>
                  <a:pt x="2334" y="1124"/>
                </a:lnTo>
                <a:lnTo>
                  <a:pt x="178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1" name="Google Shape;16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275" y="1327250"/>
            <a:ext cx="9370500" cy="51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6" name="Google Shape;1696;p29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" y="-1573"/>
            <a:ext cx="121920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7" name="Google Shape;1697;p29"/>
          <p:cNvGrpSpPr/>
          <p:nvPr/>
        </p:nvGrpSpPr>
        <p:grpSpPr>
          <a:xfrm>
            <a:off x="1673175" y="408812"/>
            <a:ext cx="8839117" cy="6447618"/>
            <a:chOff x="1673175" y="408812"/>
            <a:chExt cx="8839117" cy="6447618"/>
          </a:xfrm>
        </p:grpSpPr>
        <p:sp>
          <p:nvSpPr>
            <p:cNvPr id="1698" name="Google Shape;1698;p29"/>
            <p:cNvSpPr txBox="1"/>
            <p:nvPr/>
          </p:nvSpPr>
          <p:spPr>
            <a:xfrm>
              <a:off x="2006100" y="408812"/>
              <a:ext cx="8173500" cy="6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Lora"/>
                <a:buNone/>
              </a:pPr>
              <a:r>
                <a:rPr b="1" lang="en-US" sz="5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Keywords</a:t>
              </a:r>
              <a:endParaRPr/>
            </a:p>
          </p:txBody>
        </p:sp>
        <p:sp>
          <p:nvSpPr>
            <p:cNvPr id="1699" name="Google Shape;1699;p29"/>
            <p:cNvSpPr/>
            <p:nvPr/>
          </p:nvSpPr>
          <p:spPr>
            <a:xfrm>
              <a:off x="3524250" y="565434"/>
              <a:ext cx="371179" cy="353702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700" name="Google Shape;1700;p29"/>
            <p:cNvSpPr/>
            <p:nvPr/>
          </p:nvSpPr>
          <p:spPr>
            <a:xfrm>
              <a:off x="8245374" y="516320"/>
              <a:ext cx="371179" cy="353702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701" name="Google Shape;1701;p29"/>
            <p:cNvSpPr/>
            <p:nvPr/>
          </p:nvSpPr>
          <p:spPr>
            <a:xfrm>
              <a:off x="4750359" y="5968552"/>
              <a:ext cx="2723742" cy="887878"/>
            </a:xfrm>
            <a:custGeom>
              <a:rect b="b" l="l" r="r" t="t"/>
              <a:pathLst>
                <a:path extrusionOk="0" h="9579" w="4455">
                  <a:moveTo>
                    <a:pt x="2010" y="1"/>
                  </a:moveTo>
                  <a:lnTo>
                    <a:pt x="1" y="9579"/>
                  </a:lnTo>
                  <a:lnTo>
                    <a:pt x="4454" y="9579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grpSp>
          <p:nvGrpSpPr>
            <p:cNvPr id="1702" name="Google Shape;1702;p29"/>
            <p:cNvGrpSpPr/>
            <p:nvPr/>
          </p:nvGrpSpPr>
          <p:grpSpPr>
            <a:xfrm flipH="1">
              <a:off x="8183964" y="1690612"/>
              <a:ext cx="949841" cy="734866"/>
              <a:chOff x="7084783" y="654573"/>
              <a:chExt cx="698053" cy="540065"/>
            </a:xfrm>
          </p:grpSpPr>
          <p:sp>
            <p:nvSpPr>
              <p:cNvPr id="1703" name="Google Shape;1703;p29"/>
              <p:cNvSpPr/>
              <p:nvPr/>
            </p:nvSpPr>
            <p:spPr>
              <a:xfrm>
                <a:off x="7084783" y="654573"/>
                <a:ext cx="577013" cy="540064"/>
              </a:xfrm>
              <a:custGeom>
                <a:rect b="b" l="l" r="r" t="t"/>
                <a:pathLst>
                  <a:path extrusionOk="0" h="9522" w="10173">
                    <a:moveTo>
                      <a:pt x="5249" y="0"/>
                    </a:moveTo>
                    <a:cubicBezTo>
                      <a:pt x="5061" y="0"/>
                      <a:pt x="4872" y="11"/>
                      <a:pt x="4680" y="33"/>
                    </a:cubicBezTo>
                    <a:cubicBezTo>
                      <a:pt x="1953" y="343"/>
                      <a:pt x="1" y="2787"/>
                      <a:pt x="311" y="5511"/>
                    </a:cubicBezTo>
                    <a:cubicBezTo>
                      <a:pt x="436" y="6647"/>
                      <a:pt x="942" y="7645"/>
                      <a:pt x="1673" y="8404"/>
                    </a:cubicBezTo>
                    <a:cubicBezTo>
                      <a:pt x="2161" y="8301"/>
                      <a:pt x="2839" y="8177"/>
                      <a:pt x="3243" y="8177"/>
                    </a:cubicBezTo>
                    <a:cubicBezTo>
                      <a:pt x="3328" y="8177"/>
                      <a:pt x="3400" y="8182"/>
                      <a:pt x="3457" y="8195"/>
                    </a:cubicBezTo>
                    <a:cubicBezTo>
                      <a:pt x="3889" y="8278"/>
                      <a:pt x="4732" y="9521"/>
                      <a:pt x="6037" y="9521"/>
                    </a:cubicBezTo>
                    <a:cubicBezTo>
                      <a:pt x="6259" y="9521"/>
                      <a:pt x="6495" y="9485"/>
                      <a:pt x="6744" y="9402"/>
                    </a:cubicBezTo>
                    <a:cubicBezTo>
                      <a:pt x="8443" y="8812"/>
                      <a:pt x="8514" y="7352"/>
                      <a:pt x="8136" y="4935"/>
                    </a:cubicBezTo>
                    <a:lnTo>
                      <a:pt x="10172" y="4500"/>
                    </a:lnTo>
                    <a:cubicBezTo>
                      <a:pt x="10172" y="4473"/>
                      <a:pt x="10172" y="4429"/>
                      <a:pt x="10159" y="4402"/>
                    </a:cubicBezTo>
                    <a:cubicBezTo>
                      <a:pt x="9871" y="1866"/>
                      <a:pt x="7737" y="0"/>
                      <a:pt x="5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04" name="Google Shape;1704;p29"/>
              <p:cNvSpPr/>
              <p:nvPr/>
            </p:nvSpPr>
            <p:spPr>
              <a:xfrm>
                <a:off x="7100664" y="927328"/>
                <a:ext cx="454214" cy="267310"/>
              </a:xfrm>
              <a:custGeom>
                <a:rect b="b" l="l" r="r" t="t"/>
                <a:pathLst>
                  <a:path extrusionOk="0" h="4713" w="8008">
                    <a:moveTo>
                      <a:pt x="1" y="1"/>
                    </a:moveTo>
                    <a:cubicBezTo>
                      <a:pt x="1" y="237"/>
                      <a:pt x="1" y="463"/>
                      <a:pt x="31" y="702"/>
                    </a:cubicBezTo>
                    <a:cubicBezTo>
                      <a:pt x="156" y="1838"/>
                      <a:pt x="662" y="2836"/>
                      <a:pt x="1393" y="3595"/>
                    </a:cubicBezTo>
                    <a:cubicBezTo>
                      <a:pt x="1881" y="3492"/>
                      <a:pt x="2559" y="3368"/>
                      <a:pt x="2963" y="3368"/>
                    </a:cubicBezTo>
                    <a:cubicBezTo>
                      <a:pt x="3048" y="3368"/>
                      <a:pt x="3120" y="3373"/>
                      <a:pt x="3177" y="3386"/>
                    </a:cubicBezTo>
                    <a:cubicBezTo>
                      <a:pt x="3609" y="3469"/>
                      <a:pt x="4452" y="4712"/>
                      <a:pt x="5757" y="4712"/>
                    </a:cubicBezTo>
                    <a:cubicBezTo>
                      <a:pt x="5979" y="4712"/>
                      <a:pt x="6215" y="4676"/>
                      <a:pt x="6464" y="4593"/>
                    </a:cubicBezTo>
                    <a:cubicBezTo>
                      <a:pt x="7448" y="4242"/>
                      <a:pt x="7883" y="3625"/>
                      <a:pt x="8008" y="2681"/>
                    </a:cubicBezTo>
                    <a:cubicBezTo>
                      <a:pt x="7870" y="2499"/>
                      <a:pt x="7772" y="2276"/>
                      <a:pt x="7742" y="2051"/>
                    </a:cubicBezTo>
                    <a:cubicBezTo>
                      <a:pt x="7307" y="2499"/>
                      <a:pt x="6774" y="2866"/>
                      <a:pt x="6197" y="3089"/>
                    </a:cubicBezTo>
                    <a:cubicBezTo>
                      <a:pt x="5758" y="3253"/>
                      <a:pt x="5302" y="3333"/>
                      <a:pt x="4846" y="3333"/>
                    </a:cubicBezTo>
                    <a:cubicBezTo>
                      <a:pt x="4282" y="3333"/>
                      <a:pt x="3720" y="3211"/>
                      <a:pt x="3190" y="2978"/>
                    </a:cubicBezTo>
                    <a:cubicBezTo>
                      <a:pt x="1842" y="2388"/>
                      <a:pt x="759" y="1265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250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05" name="Google Shape;1705;p29"/>
              <p:cNvSpPr/>
              <p:nvPr/>
            </p:nvSpPr>
            <p:spPr>
              <a:xfrm>
                <a:off x="7122274" y="1056077"/>
                <a:ext cx="90128" cy="87685"/>
              </a:xfrm>
              <a:custGeom>
                <a:rect b="b" l="l" r="r" t="t"/>
                <a:pathLst>
                  <a:path extrusionOk="0" h="1546" w="1589">
                    <a:moveTo>
                      <a:pt x="172" y="1"/>
                    </a:moveTo>
                    <a:cubicBezTo>
                      <a:pt x="29" y="1"/>
                      <a:pt x="1" y="189"/>
                      <a:pt x="1" y="189"/>
                    </a:cubicBezTo>
                    <a:cubicBezTo>
                      <a:pt x="361" y="1338"/>
                      <a:pt x="571" y="1545"/>
                      <a:pt x="675" y="1545"/>
                    </a:cubicBezTo>
                    <a:cubicBezTo>
                      <a:pt x="734" y="1545"/>
                      <a:pt x="759" y="1480"/>
                      <a:pt x="759" y="1480"/>
                    </a:cubicBezTo>
                    <a:lnTo>
                      <a:pt x="1589" y="1213"/>
                    </a:lnTo>
                    <a:cubicBezTo>
                      <a:pt x="1531" y="694"/>
                      <a:pt x="786" y="455"/>
                      <a:pt x="422" y="131"/>
                    </a:cubicBezTo>
                    <a:cubicBezTo>
                      <a:pt x="314" y="35"/>
                      <a:pt x="232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06" name="Google Shape;1706;p29"/>
              <p:cNvSpPr/>
              <p:nvPr/>
            </p:nvSpPr>
            <p:spPr>
              <a:xfrm>
                <a:off x="7354997" y="1122323"/>
                <a:ext cx="31026" cy="29833"/>
              </a:xfrm>
              <a:custGeom>
                <a:rect b="b" l="l" r="r" t="t"/>
                <a:pathLst>
                  <a:path extrusionOk="0" h="526" w="547">
                    <a:moveTo>
                      <a:pt x="263" y="0"/>
                    </a:moveTo>
                    <a:cubicBezTo>
                      <a:pt x="254" y="0"/>
                      <a:pt x="245" y="1"/>
                      <a:pt x="237" y="2"/>
                    </a:cubicBezTo>
                    <a:cubicBezTo>
                      <a:pt x="99" y="18"/>
                      <a:pt x="1" y="143"/>
                      <a:pt x="14" y="285"/>
                    </a:cubicBezTo>
                    <a:cubicBezTo>
                      <a:pt x="27" y="416"/>
                      <a:pt x="139" y="525"/>
                      <a:pt x="271" y="525"/>
                    </a:cubicBezTo>
                    <a:cubicBezTo>
                      <a:pt x="279" y="525"/>
                      <a:pt x="286" y="525"/>
                      <a:pt x="294" y="524"/>
                    </a:cubicBezTo>
                    <a:cubicBezTo>
                      <a:pt x="436" y="507"/>
                      <a:pt x="547" y="369"/>
                      <a:pt x="533" y="227"/>
                    </a:cubicBezTo>
                    <a:cubicBezTo>
                      <a:pt x="508" y="95"/>
                      <a:pt x="394" y="0"/>
                      <a:pt x="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07" name="Google Shape;1707;p29"/>
              <p:cNvSpPr/>
              <p:nvPr/>
            </p:nvSpPr>
            <p:spPr>
              <a:xfrm>
                <a:off x="7456922" y="1119997"/>
                <a:ext cx="31026" cy="29663"/>
              </a:xfrm>
              <a:custGeom>
                <a:rect b="b" l="l" r="r" t="t"/>
                <a:pathLst>
                  <a:path extrusionOk="0" h="523" w="547">
                    <a:moveTo>
                      <a:pt x="266" y="1"/>
                    </a:moveTo>
                    <a:cubicBezTo>
                      <a:pt x="257" y="1"/>
                      <a:pt x="249" y="1"/>
                      <a:pt x="240" y="2"/>
                    </a:cubicBezTo>
                    <a:cubicBezTo>
                      <a:pt x="98" y="16"/>
                      <a:pt x="1" y="144"/>
                      <a:pt x="14" y="282"/>
                    </a:cubicBezTo>
                    <a:cubicBezTo>
                      <a:pt x="27" y="427"/>
                      <a:pt x="140" y="523"/>
                      <a:pt x="269" y="523"/>
                    </a:cubicBezTo>
                    <a:cubicBezTo>
                      <a:pt x="277" y="523"/>
                      <a:pt x="286" y="522"/>
                      <a:pt x="294" y="521"/>
                    </a:cubicBezTo>
                    <a:cubicBezTo>
                      <a:pt x="449" y="508"/>
                      <a:pt x="547" y="366"/>
                      <a:pt x="533" y="228"/>
                    </a:cubicBezTo>
                    <a:cubicBezTo>
                      <a:pt x="521" y="95"/>
                      <a:pt x="395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08" name="Google Shape;1708;p29"/>
              <p:cNvSpPr/>
              <p:nvPr/>
            </p:nvSpPr>
            <p:spPr>
              <a:xfrm>
                <a:off x="7464977" y="901748"/>
                <a:ext cx="317859" cy="290337"/>
              </a:xfrm>
              <a:custGeom>
                <a:rect b="b" l="l" r="r" t="t"/>
                <a:pathLst>
                  <a:path extrusionOk="0" h="5119" w="5604">
                    <a:moveTo>
                      <a:pt x="4720" y="1912"/>
                    </a:moveTo>
                    <a:cubicBezTo>
                      <a:pt x="4747" y="2023"/>
                      <a:pt x="4805" y="2235"/>
                      <a:pt x="4858" y="2488"/>
                    </a:cubicBezTo>
                    <a:cubicBezTo>
                      <a:pt x="4410" y="2626"/>
                      <a:pt x="3385" y="2697"/>
                      <a:pt x="2387" y="2711"/>
                    </a:cubicBezTo>
                    <a:cubicBezTo>
                      <a:pt x="2374" y="2529"/>
                      <a:pt x="2360" y="2333"/>
                      <a:pt x="2343" y="2151"/>
                    </a:cubicBezTo>
                    <a:cubicBezTo>
                      <a:pt x="3217" y="2137"/>
                      <a:pt x="4144" y="2080"/>
                      <a:pt x="4720" y="1912"/>
                    </a:cubicBezTo>
                    <a:close/>
                    <a:moveTo>
                      <a:pt x="4902" y="2657"/>
                    </a:moveTo>
                    <a:cubicBezTo>
                      <a:pt x="4929" y="2795"/>
                      <a:pt x="4973" y="2963"/>
                      <a:pt x="5000" y="3119"/>
                    </a:cubicBezTo>
                    <a:cubicBezTo>
                      <a:pt x="5196" y="4258"/>
                      <a:pt x="5027" y="4582"/>
                      <a:pt x="4916" y="4679"/>
                    </a:cubicBezTo>
                    <a:cubicBezTo>
                      <a:pt x="4730" y="4838"/>
                      <a:pt x="4375" y="4946"/>
                      <a:pt x="3994" y="4946"/>
                    </a:cubicBezTo>
                    <a:cubicBezTo>
                      <a:pt x="3767" y="4946"/>
                      <a:pt x="3530" y="4907"/>
                      <a:pt x="3314" y="4818"/>
                    </a:cubicBezTo>
                    <a:cubicBezTo>
                      <a:pt x="2977" y="4679"/>
                      <a:pt x="2542" y="4356"/>
                      <a:pt x="2472" y="3584"/>
                    </a:cubicBezTo>
                    <a:cubicBezTo>
                      <a:pt x="2458" y="3358"/>
                      <a:pt x="2428" y="3119"/>
                      <a:pt x="2414" y="2896"/>
                    </a:cubicBezTo>
                    <a:cubicBezTo>
                      <a:pt x="3018" y="2879"/>
                      <a:pt x="3652" y="2852"/>
                      <a:pt x="4157" y="2795"/>
                    </a:cubicBezTo>
                    <a:cubicBezTo>
                      <a:pt x="4467" y="2754"/>
                      <a:pt x="4720" y="2711"/>
                      <a:pt x="4902" y="2657"/>
                    </a:cubicBezTo>
                    <a:close/>
                    <a:moveTo>
                      <a:pt x="2161" y="0"/>
                    </a:moveTo>
                    <a:lnTo>
                      <a:pt x="1993" y="13"/>
                    </a:lnTo>
                    <a:cubicBezTo>
                      <a:pt x="1993" y="30"/>
                      <a:pt x="2064" y="887"/>
                      <a:pt x="2148" y="1982"/>
                    </a:cubicBezTo>
                    <a:cubicBezTo>
                      <a:pt x="1039" y="1982"/>
                      <a:pt x="27" y="1939"/>
                      <a:pt x="14" y="1939"/>
                    </a:cubicBezTo>
                    <a:lnTo>
                      <a:pt x="0" y="2107"/>
                    </a:lnTo>
                    <a:cubicBezTo>
                      <a:pt x="76" y="2107"/>
                      <a:pt x="869" y="2153"/>
                      <a:pt x="1820" y="2153"/>
                    </a:cubicBezTo>
                    <a:cubicBezTo>
                      <a:pt x="1932" y="2153"/>
                      <a:pt x="2046" y="2152"/>
                      <a:pt x="2161" y="2151"/>
                    </a:cubicBezTo>
                    <a:cubicBezTo>
                      <a:pt x="2175" y="2333"/>
                      <a:pt x="2205" y="2529"/>
                      <a:pt x="2219" y="2727"/>
                    </a:cubicBezTo>
                    <a:cubicBezTo>
                      <a:pt x="2015" y="2730"/>
                      <a:pt x="1813" y="2731"/>
                      <a:pt x="1620" y="2731"/>
                    </a:cubicBezTo>
                    <a:cubicBezTo>
                      <a:pt x="751" y="2731"/>
                      <a:pt x="49" y="2711"/>
                      <a:pt x="27" y="2711"/>
                    </a:cubicBezTo>
                    <a:lnTo>
                      <a:pt x="27" y="2896"/>
                    </a:lnTo>
                    <a:cubicBezTo>
                      <a:pt x="83" y="2896"/>
                      <a:pt x="552" y="2908"/>
                      <a:pt x="1186" y="2908"/>
                    </a:cubicBezTo>
                    <a:cubicBezTo>
                      <a:pt x="1504" y="2908"/>
                      <a:pt x="1862" y="2905"/>
                      <a:pt x="2232" y="2896"/>
                    </a:cubicBezTo>
                    <a:cubicBezTo>
                      <a:pt x="2259" y="3132"/>
                      <a:pt x="2276" y="3371"/>
                      <a:pt x="2303" y="3597"/>
                    </a:cubicBezTo>
                    <a:cubicBezTo>
                      <a:pt x="2374" y="4454"/>
                      <a:pt x="2866" y="4818"/>
                      <a:pt x="3244" y="4986"/>
                    </a:cubicBezTo>
                    <a:cubicBezTo>
                      <a:pt x="3477" y="5078"/>
                      <a:pt x="3723" y="5118"/>
                      <a:pt x="3959" y="5118"/>
                    </a:cubicBezTo>
                    <a:cubicBezTo>
                      <a:pt x="4051" y="5118"/>
                      <a:pt x="4141" y="5112"/>
                      <a:pt x="4228" y="5101"/>
                    </a:cubicBezTo>
                    <a:cubicBezTo>
                      <a:pt x="4565" y="5071"/>
                      <a:pt x="4858" y="4959"/>
                      <a:pt x="5027" y="4804"/>
                    </a:cubicBezTo>
                    <a:cubicBezTo>
                      <a:pt x="5604" y="4329"/>
                      <a:pt x="4943" y="2036"/>
                      <a:pt x="4858" y="1783"/>
                    </a:cubicBezTo>
                    <a:lnTo>
                      <a:pt x="4832" y="1699"/>
                    </a:lnTo>
                    <a:lnTo>
                      <a:pt x="4747" y="1730"/>
                    </a:lnTo>
                    <a:cubicBezTo>
                      <a:pt x="4215" y="1898"/>
                      <a:pt x="3244" y="1952"/>
                      <a:pt x="2330" y="1982"/>
                    </a:cubicBezTo>
                    <a:cubicBezTo>
                      <a:pt x="2232" y="887"/>
                      <a:pt x="2161" y="13"/>
                      <a:pt x="2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09" name="Google Shape;1709;p29"/>
              <p:cNvSpPr/>
              <p:nvPr/>
            </p:nvSpPr>
            <p:spPr>
              <a:xfrm>
                <a:off x="7521356" y="884336"/>
                <a:ext cx="157852" cy="239064"/>
              </a:xfrm>
              <a:custGeom>
                <a:rect b="b" l="l" r="r" t="t"/>
                <a:pathLst>
                  <a:path extrusionOk="0" h="4215" w="2783">
                    <a:moveTo>
                      <a:pt x="2418" y="0"/>
                    </a:moveTo>
                    <a:lnTo>
                      <a:pt x="1" y="476"/>
                    </a:lnTo>
                    <a:cubicBezTo>
                      <a:pt x="453" y="1797"/>
                      <a:pt x="18" y="4086"/>
                      <a:pt x="18" y="4086"/>
                    </a:cubicBezTo>
                    <a:lnTo>
                      <a:pt x="368" y="4214"/>
                    </a:lnTo>
                    <a:cubicBezTo>
                      <a:pt x="1012" y="3638"/>
                      <a:pt x="439" y="884"/>
                      <a:pt x="439" y="884"/>
                    </a:cubicBezTo>
                    <a:cubicBezTo>
                      <a:pt x="439" y="884"/>
                      <a:pt x="2165" y="688"/>
                      <a:pt x="2475" y="449"/>
                    </a:cubicBezTo>
                    <a:cubicBezTo>
                      <a:pt x="2782" y="223"/>
                      <a:pt x="2418" y="0"/>
                      <a:pt x="2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10" name="Google Shape;1710;p29"/>
              <p:cNvSpPr/>
              <p:nvPr/>
            </p:nvSpPr>
            <p:spPr>
              <a:xfrm>
                <a:off x="7393283" y="990001"/>
                <a:ext cx="95630" cy="90691"/>
              </a:xfrm>
              <a:custGeom>
                <a:rect b="b" l="l" r="r" t="t"/>
                <a:pathLst>
                  <a:path extrusionOk="0" h="1599" w="1686">
                    <a:moveTo>
                      <a:pt x="827" y="1"/>
                    </a:moveTo>
                    <a:cubicBezTo>
                      <a:pt x="799" y="1"/>
                      <a:pt x="770" y="2"/>
                      <a:pt x="742" y="5"/>
                    </a:cubicBezTo>
                    <a:cubicBezTo>
                      <a:pt x="307" y="59"/>
                      <a:pt x="0" y="453"/>
                      <a:pt x="40" y="888"/>
                    </a:cubicBezTo>
                    <a:cubicBezTo>
                      <a:pt x="94" y="1291"/>
                      <a:pt x="433" y="1599"/>
                      <a:pt x="832" y="1599"/>
                    </a:cubicBezTo>
                    <a:cubicBezTo>
                      <a:pt x="863" y="1599"/>
                      <a:pt x="895" y="1597"/>
                      <a:pt x="927" y="1593"/>
                    </a:cubicBezTo>
                    <a:cubicBezTo>
                      <a:pt x="1362" y="1549"/>
                      <a:pt x="1686" y="1155"/>
                      <a:pt x="1628" y="706"/>
                    </a:cubicBezTo>
                    <a:cubicBezTo>
                      <a:pt x="1587" y="299"/>
                      <a:pt x="1242" y="1"/>
                      <a:pt x="8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11" name="Google Shape;1711;p29"/>
              <p:cNvSpPr/>
              <p:nvPr/>
            </p:nvSpPr>
            <p:spPr>
              <a:xfrm>
                <a:off x="7411433" y="1007526"/>
                <a:ext cx="59159" cy="56150"/>
              </a:xfrm>
              <a:custGeom>
                <a:rect b="b" l="l" r="r" t="t"/>
                <a:pathLst>
                  <a:path extrusionOk="0" h="990" w="1043">
                    <a:moveTo>
                      <a:pt x="515" y="0"/>
                    </a:moveTo>
                    <a:cubicBezTo>
                      <a:pt x="498" y="0"/>
                      <a:pt x="482" y="1"/>
                      <a:pt x="466" y="3"/>
                    </a:cubicBezTo>
                    <a:cubicBezTo>
                      <a:pt x="199" y="33"/>
                      <a:pt x="0" y="272"/>
                      <a:pt x="31" y="552"/>
                    </a:cubicBezTo>
                    <a:cubicBezTo>
                      <a:pt x="56" y="802"/>
                      <a:pt x="280" y="990"/>
                      <a:pt x="528" y="990"/>
                    </a:cubicBezTo>
                    <a:cubicBezTo>
                      <a:pt x="544" y="990"/>
                      <a:pt x="560" y="989"/>
                      <a:pt x="577" y="987"/>
                    </a:cubicBezTo>
                    <a:cubicBezTo>
                      <a:pt x="843" y="947"/>
                      <a:pt x="1042" y="707"/>
                      <a:pt x="1012" y="441"/>
                    </a:cubicBezTo>
                    <a:cubicBezTo>
                      <a:pt x="986" y="188"/>
                      <a:pt x="762" y="0"/>
                      <a:pt x="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12" name="Google Shape;1712;p29"/>
              <p:cNvSpPr/>
              <p:nvPr/>
            </p:nvSpPr>
            <p:spPr>
              <a:xfrm>
                <a:off x="7156533" y="807824"/>
                <a:ext cx="154562" cy="151322"/>
              </a:xfrm>
              <a:custGeom>
                <a:rect b="b" l="l" r="r" t="t"/>
                <a:pathLst>
                  <a:path extrusionOk="0" h="2668" w="2725">
                    <a:moveTo>
                      <a:pt x="1278" y="1"/>
                    </a:moveTo>
                    <a:lnTo>
                      <a:pt x="927" y="897"/>
                    </a:lnTo>
                    <a:lnTo>
                      <a:pt x="0" y="1110"/>
                    </a:lnTo>
                    <a:lnTo>
                      <a:pt x="745" y="1713"/>
                    </a:lnTo>
                    <a:lnTo>
                      <a:pt x="661" y="2667"/>
                    </a:lnTo>
                    <a:lnTo>
                      <a:pt x="1477" y="2162"/>
                    </a:lnTo>
                    <a:lnTo>
                      <a:pt x="2347" y="2529"/>
                    </a:lnTo>
                    <a:lnTo>
                      <a:pt x="2107" y="1602"/>
                    </a:lnTo>
                    <a:lnTo>
                      <a:pt x="2724" y="870"/>
                    </a:lnTo>
                    <a:lnTo>
                      <a:pt x="1770" y="827"/>
                    </a:lnTo>
                    <a:lnTo>
                      <a:pt x="12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sp>
          <p:nvSpPr>
            <p:cNvPr id="1713" name="Google Shape;1713;p29"/>
            <p:cNvSpPr/>
            <p:nvPr/>
          </p:nvSpPr>
          <p:spPr>
            <a:xfrm>
              <a:off x="7611225" y="3079297"/>
              <a:ext cx="2095500" cy="130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grpSp>
          <p:nvGrpSpPr>
            <p:cNvPr id="1714" name="Google Shape;1714;p29"/>
            <p:cNvGrpSpPr/>
            <p:nvPr/>
          </p:nvGrpSpPr>
          <p:grpSpPr>
            <a:xfrm>
              <a:off x="6805448" y="2526108"/>
              <a:ext cx="3706844" cy="734867"/>
              <a:chOff x="2556751" y="3668225"/>
              <a:chExt cx="4030493" cy="799029"/>
            </a:xfrm>
          </p:grpSpPr>
          <p:sp>
            <p:nvSpPr>
              <p:cNvPr id="1715" name="Google Shape;1715;p29"/>
              <p:cNvSpPr/>
              <p:nvPr/>
            </p:nvSpPr>
            <p:spPr>
              <a:xfrm>
                <a:off x="6024493" y="3852009"/>
                <a:ext cx="562751" cy="615245"/>
              </a:xfrm>
              <a:custGeom>
                <a:rect b="b" l="l" r="r" t="t"/>
                <a:pathLst>
                  <a:path extrusionOk="0" h="3669" w="3356">
                    <a:moveTo>
                      <a:pt x="1" y="1"/>
                    </a:moveTo>
                    <a:lnTo>
                      <a:pt x="1" y="3669"/>
                    </a:lnTo>
                    <a:lnTo>
                      <a:pt x="3355" y="3669"/>
                    </a:lnTo>
                    <a:lnTo>
                      <a:pt x="2259" y="1801"/>
                    </a:lnTo>
                    <a:lnTo>
                      <a:pt x="33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16" name="Google Shape;1716;p29"/>
              <p:cNvSpPr/>
              <p:nvPr/>
            </p:nvSpPr>
            <p:spPr>
              <a:xfrm>
                <a:off x="6017115" y="4191238"/>
                <a:ext cx="198036" cy="276014"/>
              </a:xfrm>
              <a:custGeom>
                <a:rect b="b" l="l" r="r" t="t"/>
                <a:pathLst>
                  <a:path extrusionOk="0" h="1646" w="1181">
                    <a:moveTo>
                      <a:pt x="1" y="0"/>
                    </a:moveTo>
                    <a:lnTo>
                      <a:pt x="45" y="1646"/>
                    </a:lnTo>
                    <a:lnTo>
                      <a:pt x="1181" y="6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46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17" name="Google Shape;1717;p29"/>
              <p:cNvSpPr/>
              <p:nvPr/>
            </p:nvSpPr>
            <p:spPr>
              <a:xfrm>
                <a:off x="2556751" y="3852009"/>
                <a:ext cx="563254" cy="615245"/>
              </a:xfrm>
              <a:custGeom>
                <a:rect b="b" l="l" r="r" t="t"/>
                <a:pathLst>
                  <a:path extrusionOk="0" h="3669" w="3359">
                    <a:moveTo>
                      <a:pt x="0" y="1"/>
                    </a:moveTo>
                    <a:lnTo>
                      <a:pt x="1096" y="1801"/>
                    </a:lnTo>
                    <a:lnTo>
                      <a:pt x="0" y="3669"/>
                    </a:lnTo>
                    <a:lnTo>
                      <a:pt x="3358" y="366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18" name="Google Shape;1718;p29"/>
              <p:cNvSpPr/>
              <p:nvPr/>
            </p:nvSpPr>
            <p:spPr>
              <a:xfrm>
                <a:off x="2929348" y="4191238"/>
                <a:ext cx="198036" cy="276014"/>
              </a:xfrm>
              <a:custGeom>
                <a:rect b="b" l="l" r="r" t="t"/>
                <a:pathLst>
                  <a:path extrusionOk="0" h="1646" w="1181">
                    <a:moveTo>
                      <a:pt x="1180" y="0"/>
                    </a:moveTo>
                    <a:lnTo>
                      <a:pt x="0" y="634"/>
                    </a:lnTo>
                    <a:lnTo>
                      <a:pt x="1136" y="1646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000000">
                  <a:alpha val="46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19" name="Google Shape;1719;p29"/>
              <p:cNvSpPr/>
              <p:nvPr/>
            </p:nvSpPr>
            <p:spPr>
              <a:xfrm>
                <a:off x="2936056" y="3668225"/>
                <a:ext cx="3279080" cy="629499"/>
              </a:xfrm>
              <a:custGeom>
                <a:rect b="b" l="l" r="r" t="t"/>
                <a:pathLst>
                  <a:path extrusionOk="0" h="3754" w="19555">
                    <a:moveTo>
                      <a:pt x="1" y="1"/>
                    </a:moveTo>
                    <a:lnTo>
                      <a:pt x="1" y="3753"/>
                    </a:lnTo>
                    <a:lnTo>
                      <a:pt x="19555" y="3753"/>
                    </a:lnTo>
                    <a:lnTo>
                      <a:pt x="195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sp>
          <p:nvSpPr>
            <p:cNvPr id="1720" name="Google Shape;1720;p29"/>
            <p:cNvSpPr/>
            <p:nvPr/>
          </p:nvSpPr>
          <p:spPr>
            <a:xfrm>
              <a:off x="2342500" y="3076130"/>
              <a:ext cx="2300100" cy="130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grpSp>
          <p:nvGrpSpPr>
            <p:cNvPr id="1721" name="Google Shape;1721;p29"/>
            <p:cNvGrpSpPr/>
            <p:nvPr/>
          </p:nvGrpSpPr>
          <p:grpSpPr>
            <a:xfrm>
              <a:off x="1673175" y="2526543"/>
              <a:ext cx="3706844" cy="734867"/>
              <a:chOff x="2556751" y="3668225"/>
              <a:chExt cx="4030493" cy="799029"/>
            </a:xfrm>
          </p:grpSpPr>
          <p:sp>
            <p:nvSpPr>
              <p:cNvPr id="1722" name="Google Shape;1722;p29"/>
              <p:cNvSpPr/>
              <p:nvPr/>
            </p:nvSpPr>
            <p:spPr>
              <a:xfrm>
                <a:off x="6024493" y="3852009"/>
                <a:ext cx="562751" cy="615245"/>
              </a:xfrm>
              <a:custGeom>
                <a:rect b="b" l="l" r="r" t="t"/>
                <a:pathLst>
                  <a:path extrusionOk="0" h="3669" w="3356">
                    <a:moveTo>
                      <a:pt x="1" y="1"/>
                    </a:moveTo>
                    <a:lnTo>
                      <a:pt x="1" y="3669"/>
                    </a:lnTo>
                    <a:lnTo>
                      <a:pt x="3355" y="3669"/>
                    </a:lnTo>
                    <a:lnTo>
                      <a:pt x="2259" y="1801"/>
                    </a:lnTo>
                    <a:lnTo>
                      <a:pt x="33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23" name="Google Shape;1723;p29"/>
              <p:cNvSpPr/>
              <p:nvPr/>
            </p:nvSpPr>
            <p:spPr>
              <a:xfrm>
                <a:off x="6017115" y="4191238"/>
                <a:ext cx="198036" cy="276014"/>
              </a:xfrm>
              <a:custGeom>
                <a:rect b="b" l="l" r="r" t="t"/>
                <a:pathLst>
                  <a:path extrusionOk="0" h="1646" w="1181">
                    <a:moveTo>
                      <a:pt x="1" y="0"/>
                    </a:moveTo>
                    <a:lnTo>
                      <a:pt x="45" y="1646"/>
                    </a:lnTo>
                    <a:lnTo>
                      <a:pt x="1181" y="6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46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24" name="Google Shape;1724;p29"/>
              <p:cNvSpPr/>
              <p:nvPr/>
            </p:nvSpPr>
            <p:spPr>
              <a:xfrm>
                <a:off x="2556751" y="3852009"/>
                <a:ext cx="563254" cy="615245"/>
              </a:xfrm>
              <a:custGeom>
                <a:rect b="b" l="l" r="r" t="t"/>
                <a:pathLst>
                  <a:path extrusionOk="0" h="3669" w="3359">
                    <a:moveTo>
                      <a:pt x="0" y="1"/>
                    </a:moveTo>
                    <a:lnTo>
                      <a:pt x="1096" y="1801"/>
                    </a:lnTo>
                    <a:lnTo>
                      <a:pt x="0" y="3669"/>
                    </a:lnTo>
                    <a:lnTo>
                      <a:pt x="3358" y="366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25" name="Google Shape;1725;p29"/>
              <p:cNvSpPr/>
              <p:nvPr/>
            </p:nvSpPr>
            <p:spPr>
              <a:xfrm>
                <a:off x="2929348" y="4191238"/>
                <a:ext cx="198036" cy="276014"/>
              </a:xfrm>
              <a:custGeom>
                <a:rect b="b" l="l" r="r" t="t"/>
                <a:pathLst>
                  <a:path extrusionOk="0" h="1646" w="1181">
                    <a:moveTo>
                      <a:pt x="1180" y="0"/>
                    </a:moveTo>
                    <a:lnTo>
                      <a:pt x="0" y="634"/>
                    </a:lnTo>
                    <a:lnTo>
                      <a:pt x="1136" y="1646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000000">
                  <a:alpha val="46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26" name="Google Shape;1726;p29"/>
              <p:cNvSpPr/>
              <p:nvPr/>
            </p:nvSpPr>
            <p:spPr>
              <a:xfrm>
                <a:off x="2936056" y="3668225"/>
                <a:ext cx="3279080" cy="629499"/>
              </a:xfrm>
              <a:custGeom>
                <a:rect b="b" l="l" r="r" t="t"/>
                <a:pathLst>
                  <a:path extrusionOk="0" h="3754" w="19555">
                    <a:moveTo>
                      <a:pt x="1" y="1"/>
                    </a:moveTo>
                    <a:lnTo>
                      <a:pt x="1" y="3753"/>
                    </a:lnTo>
                    <a:lnTo>
                      <a:pt x="19555" y="3753"/>
                    </a:lnTo>
                    <a:lnTo>
                      <a:pt x="195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sp>
          <p:nvSpPr>
            <p:cNvPr id="1727" name="Google Shape;1727;p29"/>
            <p:cNvSpPr txBox="1"/>
            <p:nvPr/>
          </p:nvSpPr>
          <p:spPr>
            <a:xfrm>
              <a:off x="2274149" y="2587775"/>
              <a:ext cx="2547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Good Keyword</a:t>
              </a:r>
              <a:endParaRPr b="1" i="0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grpSp>
          <p:nvGrpSpPr>
            <p:cNvPr id="1728" name="Google Shape;1728;p29"/>
            <p:cNvGrpSpPr/>
            <p:nvPr/>
          </p:nvGrpSpPr>
          <p:grpSpPr>
            <a:xfrm rot="-1895172">
              <a:off x="5277277" y="4232397"/>
              <a:ext cx="1699199" cy="1867877"/>
              <a:chOff x="2963725" y="1527825"/>
              <a:chExt cx="263425" cy="289575"/>
            </a:xfrm>
          </p:grpSpPr>
          <p:sp>
            <p:nvSpPr>
              <p:cNvPr id="1729" name="Google Shape;1729;p29"/>
              <p:cNvSpPr/>
              <p:nvPr/>
            </p:nvSpPr>
            <p:spPr>
              <a:xfrm>
                <a:off x="2963725" y="1527825"/>
                <a:ext cx="263425" cy="289575"/>
              </a:xfrm>
              <a:custGeom>
                <a:rect b="b" l="l" r="r" t="t"/>
                <a:pathLst>
                  <a:path extrusionOk="0" h="11583" w="10537">
                    <a:moveTo>
                      <a:pt x="8194" y="1"/>
                    </a:moveTo>
                    <a:cubicBezTo>
                      <a:pt x="6781" y="1"/>
                      <a:pt x="3570" y="1121"/>
                      <a:pt x="1939" y="3752"/>
                    </a:cubicBezTo>
                    <a:cubicBezTo>
                      <a:pt x="0" y="6884"/>
                      <a:pt x="968" y="11085"/>
                      <a:pt x="1740" y="11489"/>
                    </a:cubicBezTo>
                    <a:cubicBezTo>
                      <a:pt x="1856" y="11550"/>
                      <a:pt x="2046" y="11582"/>
                      <a:pt x="2293" y="11582"/>
                    </a:cubicBezTo>
                    <a:cubicBezTo>
                      <a:pt x="3699" y="11582"/>
                      <a:pt x="6934" y="10543"/>
                      <a:pt x="8598" y="7865"/>
                    </a:cubicBezTo>
                    <a:cubicBezTo>
                      <a:pt x="10536" y="4733"/>
                      <a:pt x="9481" y="633"/>
                      <a:pt x="8793" y="128"/>
                    </a:cubicBezTo>
                    <a:cubicBezTo>
                      <a:pt x="8680" y="44"/>
                      <a:pt x="8472" y="1"/>
                      <a:pt x="8194" y="1"/>
                    </a:cubicBezTo>
                    <a:close/>
                  </a:path>
                </a:pathLst>
              </a:custGeom>
              <a:solidFill>
                <a:srgbClr val="E33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30" name="Google Shape;1730;p29"/>
              <p:cNvSpPr/>
              <p:nvPr/>
            </p:nvSpPr>
            <p:spPr>
              <a:xfrm>
                <a:off x="2963725" y="1527825"/>
                <a:ext cx="233150" cy="289525"/>
              </a:xfrm>
              <a:custGeom>
                <a:rect b="b" l="l" r="r" t="t"/>
                <a:pathLst>
                  <a:path extrusionOk="0" h="11581" w="9326">
                    <a:moveTo>
                      <a:pt x="8194" y="1"/>
                    </a:moveTo>
                    <a:cubicBezTo>
                      <a:pt x="6781" y="1"/>
                      <a:pt x="3570" y="1121"/>
                      <a:pt x="1939" y="3752"/>
                    </a:cubicBezTo>
                    <a:cubicBezTo>
                      <a:pt x="0" y="6884"/>
                      <a:pt x="968" y="11085"/>
                      <a:pt x="1740" y="11489"/>
                    </a:cubicBezTo>
                    <a:cubicBezTo>
                      <a:pt x="1857" y="11548"/>
                      <a:pt x="2047" y="11580"/>
                      <a:pt x="2293" y="11580"/>
                    </a:cubicBezTo>
                    <a:cubicBezTo>
                      <a:pt x="2403" y="11580"/>
                      <a:pt x="2524" y="11574"/>
                      <a:pt x="2654" y="11560"/>
                    </a:cubicBezTo>
                    <a:cubicBezTo>
                      <a:pt x="2162" y="10043"/>
                      <a:pt x="2006" y="7150"/>
                      <a:pt x="3439" y="4831"/>
                    </a:cubicBezTo>
                    <a:cubicBezTo>
                      <a:pt x="4943" y="2417"/>
                      <a:pt x="7782" y="1277"/>
                      <a:pt x="9326" y="1095"/>
                    </a:cubicBezTo>
                    <a:cubicBezTo>
                      <a:pt x="9157" y="603"/>
                      <a:pt x="8962" y="252"/>
                      <a:pt x="8793" y="128"/>
                    </a:cubicBezTo>
                    <a:cubicBezTo>
                      <a:pt x="8680" y="44"/>
                      <a:pt x="8472" y="1"/>
                      <a:pt x="8194" y="1"/>
                    </a:cubicBezTo>
                    <a:close/>
                  </a:path>
                </a:pathLst>
              </a:custGeom>
              <a:solidFill>
                <a:srgbClr val="000000">
                  <a:alpha val="294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31" name="Google Shape;1731;p29"/>
              <p:cNvSpPr/>
              <p:nvPr/>
            </p:nvSpPr>
            <p:spPr>
              <a:xfrm>
                <a:off x="3077075" y="1542900"/>
                <a:ext cx="129675" cy="93475"/>
              </a:xfrm>
              <a:custGeom>
                <a:rect b="b" l="l" r="r" t="t"/>
                <a:pathLst>
                  <a:path extrusionOk="0" h="3739" w="5187">
                    <a:moveTo>
                      <a:pt x="1238" y="0"/>
                    </a:moveTo>
                    <a:cubicBezTo>
                      <a:pt x="830" y="169"/>
                      <a:pt x="409" y="381"/>
                      <a:pt x="1" y="634"/>
                    </a:cubicBezTo>
                    <a:cubicBezTo>
                      <a:pt x="1771" y="1574"/>
                      <a:pt x="3487" y="2613"/>
                      <a:pt x="5142" y="3739"/>
                    </a:cubicBezTo>
                    <a:cubicBezTo>
                      <a:pt x="5186" y="3274"/>
                      <a:pt x="5173" y="2825"/>
                      <a:pt x="5142" y="2390"/>
                    </a:cubicBezTo>
                    <a:cubicBezTo>
                      <a:pt x="4455" y="1885"/>
                      <a:pt x="3710" y="1419"/>
                      <a:pt x="2981" y="984"/>
                    </a:cubicBezTo>
                    <a:cubicBezTo>
                      <a:pt x="2405" y="634"/>
                      <a:pt x="1828" y="310"/>
                      <a:pt x="1238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32" name="Google Shape;1732;p29"/>
              <p:cNvSpPr/>
              <p:nvPr/>
            </p:nvSpPr>
            <p:spPr>
              <a:xfrm>
                <a:off x="2983350" y="1720225"/>
                <a:ext cx="116950" cy="88175"/>
              </a:xfrm>
              <a:custGeom>
                <a:rect b="b" l="l" r="r" t="t"/>
                <a:pathLst>
                  <a:path extrusionOk="0" h="3527" w="4678">
                    <a:moveTo>
                      <a:pt x="28" y="0"/>
                    </a:moveTo>
                    <a:lnTo>
                      <a:pt x="28" y="0"/>
                    </a:lnTo>
                    <a:cubicBezTo>
                      <a:pt x="1" y="523"/>
                      <a:pt x="28" y="998"/>
                      <a:pt x="85" y="1450"/>
                    </a:cubicBezTo>
                    <a:cubicBezTo>
                      <a:pt x="534" y="1770"/>
                      <a:pt x="999" y="2081"/>
                      <a:pt x="1461" y="2377"/>
                    </a:cubicBezTo>
                    <a:cubicBezTo>
                      <a:pt x="2081" y="2782"/>
                      <a:pt x="2725" y="3163"/>
                      <a:pt x="3372" y="3527"/>
                    </a:cubicBezTo>
                    <a:cubicBezTo>
                      <a:pt x="3794" y="3389"/>
                      <a:pt x="4229" y="3203"/>
                      <a:pt x="4677" y="2967"/>
                    </a:cubicBezTo>
                    <a:cubicBezTo>
                      <a:pt x="3076" y="2067"/>
                      <a:pt x="1518" y="1069"/>
                      <a:pt x="28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33" name="Google Shape;1733;p29"/>
              <p:cNvSpPr/>
              <p:nvPr/>
            </p:nvSpPr>
            <p:spPr>
              <a:xfrm>
                <a:off x="3038475" y="1610750"/>
                <a:ext cx="95950" cy="135875"/>
              </a:xfrm>
              <a:custGeom>
                <a:rect b="b" l="l" r="r" t="t"/>
                <a:pathLst>
                  <a:path extrusionOk="0" h="5435" w="3838">
                    <a:moveTo>
                      <a:pt x="3457" y="0"/>
                    </a:moveTo>
                    <a:cubicBezTo>
                      <a:pt x="3362" y="0"/>
                      <a:pt x="3270" y="49"/>
                      <a:pt x="3217" y="138"/>
                    </a:cubicBezTo>
                    <a:lnTo>
                      <a:pt x="2924" y="587"/>
                    </a:lnTo>
                    <a:lnTo>
                      <a:pt x="2543" y="351"/>
                    </a:lnTo>
                    <a:cubicBezTo>
                      <a:pt x="2520" y="336"/>
                      <a:pt x="2493" y="329"/>
                      <a:pt x="2467" y="329"/>
                    </a:cubicBezTo>
                    <a:cubicBezTo>
                      <a:pt x="2414" y="329"/>
                      <a:pt x="2361" y="357"/>
                      <a:pt x="2334" y="405"/>
                    </a:cubicBezTo>
                    <a:cubicBezTo>
                      <a:pt x="2277" y="475"/>
                      <a:pt x="2304" y="573"/>
                      <a:pt x="2374" y="617"/>
                    </a:cubicBezTo>
                    <a:lnTo>
                      <a:pt x="2755" y="856"/>
                    </a:lnTo>
                    <a:lnTo>
                      <a:pt x="2347" y="1500"/>
                    </a:lnTo>
                    <a:lnTo>
                      <a:pt x="1983" y="1278"/>
                    </a:lnTo>
                    <a:cubicBezTo>
                      <a:pt x="1952" y="1256"/>
                      <a:pt x="1918" y="1247"/>
                      <a:pt x="1886" y="1247"/>
                    </a:cubicBezTo>
                    <a:cubicBezTo>
                      <a:pt x="1832" y="1247"/>
                      <a:pt x="1783" y="1274"/>
                      <a:pt x="1757" y="1318"/>
                    </a:cubicBezTo>
                    <a:cubicBezTo>
                      <a:pt x="1714" y="1403"/>
                      <a:pt x="1730" y="1500"/>
                      <a:pt x="1815" y="1544"/>
                    </a:cubicBezTo>
                    <a:lnTo>
                      <a:pt x="2165" y="1767"/>
                    </a:lnTo>
                    <a:lnTo>
                      <a:pt x="1757" y="2414"/>
                    </a:lnTo>
                    <a:lnTo>
                      <a:pt x="1407" y="2188"/>
                    </a:lnTo>
                    <a:cubicBezTo>
                      <a:pt x="1384" y="2175"/>
                      <a:pt x="1359" y="2169"/>
                      <a:pt x="1333" y="2169"/>
                    </a:cubicBezTo>
                    <a:cubicBezTo>
                      <a:pt x="1278" y="2169"/>
                      <a:pt x="1220" y="2197"/>
                      <a:pt x="1181" y="2245"/>
                    </a:cubicBezTo>
                    <a:cubicBezTo>
                      <a:pt x="1140" y="2316"/>
                      <a:pt x="1167" y="2414"/>
                      <a:pt x="1238" y="2471"/>
                    </a:cubicBezTo>
                    <a:lnTo>
                      <a:pt x="1589" y="2680"/>
                    </a:lnTo>
                    <a:lnTo>
                      <a:pt x="1167" y="3328"/>
                    </a:lnTo>
                    <a:lnTo>
                      <a:pt x="830" y="3115"/>
                    </a:lnTo>
                    <a:cubicBezTo>
                      <a:pt x="804" y="3096"/>
                      <a:pt x="775" y="3087"/>
                      <a:pt x="746" y="3087"/>
                    </a:cubicBezTo>
                    <a:cubicBezTo>
                      <a:pt x="695" y="3087"/>
                      <a:pt x="646" y="3114"/>
                      <a:pt x="618" y="3159"/>
                    </a:cubicBezTo>
                    <a:cubicBezTo>
                      <a:pt x="564" y="3243"/>
                      <a:pt x="591" y="3341"/>
                      <a:pt x="662" y="3385"/>
                    </a:cubicBezTo>
                    <a:lnTo>
                      <a:pt x="999" y="3594"/>
                    </a:lnTo>
                    <a:lnTo>
                      <a:pt x="577" y="4228"/>
                    </a:lnTo>
                    <a:lnTo>
                      <a:pt x="267" y="4029"/>
                    </a:lnTo>
                    <a:cubicBezTo>
                      <a:pt x="240" y="4016"/>
                      <a:pt x="212" y="4010"/>
                      <a:pt x="185" y="4010"/>
                    </a:cubicBezTo>
                    <a:cubicBezTo>
                      <a:pt x="127" y="4010"/>
                      <a:pt x="72" y="4038"/>
                      <a:pt x="45" y="4086"/>
                    </a:cubicBezTo>
                    <a:cubicBezTo>
                      <a:pt x="1" y="4157"/>
                      <a:pt x="14" y="4255"/>
                      <a:pt x="99" y="4312"/>
                    </a:cubicBezTo>
                    <a:lnTo>
                      <a:pt x="409" y="4508"/>
                    </a:lnTo>
                    <a:lnTo>
                      <a:pt x="99" y="4969"/>
                    </a:lnTo>
                    <a:cubicBezTo>
                      <a:pt x="14" y="5111"/>
                      <a:pt x="58" y="5293"/>
                      <a:pt x="196" y="5391"/>
                    </a:cubicBezTo>
                    <a:cubicBezTo>
                      <a:pt x="246" y="5420"/>
                      <a:pt x="300" y="5435"/>
                      <a:pt x="354" y="5435"/>
                    </a:cubicBezTo>
                    <a:cubicBezTo>
                      <a:pt x="453" y="5435"/>
                      <a:pt x="550" y="5385"/>
                      <a:pt x="604" y="5293"/>
                    </a:cubicBezTo>
                    <a:lnTo>
                      <a:pt x="915" y="4818"/>
                    </a:lnTo>
                    <a:lnTo>
                      <a:pt x="1279" y="5040"/>
                    </a:lnTo>
                    <a:cubicBezTo>
                      <a:pt x="1311" y="5057"/>
                      <a:pt x="1345" y="5065"/>
                      <a:pt x="1377" y="5065"/>
                    </a:cubicBezTo>
                    <a:cubicBezTo>
                      <a:pt x="1430" y="5065"/>
                      <a:pt x="1477" y="5044"/>
                      <a:pt x="1505" y="5000"/>
                    </a:cubicBezTo>
                    <a:cubicBezTo>
                      <a:pt x="1545" y="4915"/>
                      <a:pt x="1531" y="4818"/>
                      <a:pt x="1447" y="4774"/>
                    </a:cubicBezTo>
                    <a:lnTo>
                      <a:pt x="1097" y="4548"/>
                    </a:lnTo>
                    <a:lnTo>
                      <a:pt x="1505" y="3904"/>
                    </a:lnTo>
                    <a:lnTo>
                      <a:pt x="1855" y="4127"/>
                    </a:lnTo>
                    <a:cubicBezTo>
                      <a:pt x="1879" y="4141"/>
                      <a:pt x="1905" y="4148"/>
                      <a:pt x="1932" y="4148"/>
                    </a:cubicBezTo>
                    <a:cubicBezTo>
                      <a:pt x="1986" y="4148"/>
                      <a:pt x="2043" y="4120"/>
                      <a:pt x="2081" y="4073"/>
                    </a:cubicBezTo>
                    <a:cubicBezTo>
                      <a:pt x="2121" y="4002"/>
                      <a:pt x="2095" y="3904"/>
                      <a:pt x="2024" y="3847"/>
                    </a:cubicBezTo>
                    <a:lnTo>
                      <a:pt x="1673" y="3638"/>
                    </a:lnTo>
                    <a:lnTo>
                      <a:pt x="2095" y="2990"/>
                    </a:lnTo>
                    <a:lnTo>
                      <a:pt x="2432" y="3199"/>
                    </a:lnTo>
                    <a:cubicBezTo>
                      <a:pt x="2458" y="3216"/>
                      <a:pt x="2487" y="3224"/>
                      <a:pt x="2516" y="3224"/>
                    </a:cubicBezTo>
                    <a:cubicBezTo>
                      <a:pt x="2566" y="3224"/>
                      <a:pt x="2615" y="3199"/>
                      <a:pt x="2641" y="3146"/>
                    </a:cubicBezTo>
                    <a:cubicBezTo>
                      <a:pt x="2698" y="3075"/>
                      <a:pt x="2671" y="2977"/>
                      <a:pt x="2600" y="2933"/>
                    </a:cubicBezTo>
                    <a:lnTo>
                      <a:pt x="2263" y="2724"/>
                    </a:lnTo>
                    <a:lnTo>
                      <a:pt x="2685" y="2077"/>
                    </a:lnTo>
                    <a:lnTo>
                      <a:pt x="2995" y="2289"/>
                    </a:lnTo>
                    <a:cubicBezTo>
                      <a:pt x="3021" y="2302"/>
                      <a:pt x="3050" y="2308"/>
                      <a:pt x="3077" y="2308"/>
                    </a:cubicBezTo>
                    <a:cubicBezTo>
                      <a:pt x="3135" y="2308"/>
                      <a:pt x="3190" y="2280"/>
                      <a:pt x="3217" y="2232"/>
                    </a:cubicBezTo>
                    <a:cubicBezTo>
                      <a:pt x="3261" y="2161"/>
                      <a:pt x="3248" y="2063"/>
                      <a:pt x="3163" y="2006"/>
                    </a:cubicBezTo>
                    <a:lnTo>
                      <a:pt x="2853" y="1810"/>
                    </a:lnTo>
                    <a:lnTo>
                      <a:pt x="3261" y="1177"/>
                    </a:lnTo>
                    <a:lnTo>
                      <a:pt x="3568" y="1362"/>
                    </a:lnTo>
                    <a:cubicBezTo>
                      <a:pt x="3593" y="1376"/>
                      <a:pt x="3622" y="1384"/>
                      <a:pt x="3650" y="1384"/>
                    </a:cubicBezTo>
                    <a:cubicBezTo>
                      <a:pt x="3703" y="1384"/>
                      <a:pt x="3757" y="1359"/>
                      <a:pt x="3794" y="1305"/>
                    </a:cubicBezTo>
                    <a:cubicBezTo>
                      <a:pt x="3838" y="1234"/>
                      <a:pt x="3807" y="1136"/>
                      <a:pt x="3736" y="1092"/>
                    </a:cubicBezTo>
                    <a:lnTo>
                      <a:pt x="3443" y="910"/>
                    </a:lnTo>
                    <a:lnTo>
                      <a:pt x="3723" y="462"/>
                    </a:lnTo>
                    <a:cubicBezTo>
                      <a:pt x="3807" y="320"/>
                      <a:pt x="3767" y="138"/>
                      <a:pt x="3625" y="54"/>
                    </a:cubicBezTo>
                    <a:cubicBezTo>
                      <a:pt x="3572" y="18"/>
                      <a:pt x="3514" y="0"/>
                      <a:pt x="3457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grpSp>
          <p:nvGrpSpPr>
            <p:cNvPr id="1734" name="Google Shape;1734;p29"/>
            <p:cNvGrpSpPr/>
            <p:nvPr/>
          </p:nvGrpSpPr>
          <p:grpSpPr>
            <a:xfrm>
              <a:off x="3051855" y="1691047"/>
              <a:ext cx="949841" cy="734866"/>
              <a:chOff x="7084783" y="654573"/>
              <a:chExt cx="698053" cy="540065"/>
            </a:xfrm>
          </p:grpSpPr>
          <p:sp>
            <p:nvSpPr>
              <p:cNvPr id="1735" name="Google Shape;1735;p29"/>
              <p:cNvSpPr/>
              <p:nvPr/>
            </p:nvSpPr>
            <p:spPr>
              <a:xfrm>
                <a:off x="7084783" y="654573"/>
                <a:ext cx="577013" cy="540064"/>
              </a:xfrm>
              <a:custGeom>
                <a:rect b="b" l="l" r="r" t="t"/>
                <a:pathLst>
                  <a:path extrusionOk="0" h="9522" w="10173">
                    <a:moveTo>
                      <a:pt x="5249" y="0"/>
                    </a:moveTo>
                    <a:cubicBezTo>
                      <a:pt x="5061" y="0"/>
                      <a:pt x="4872" y="11"/>
                      <a:pt x="4680" y="33"/>
                    </a:cubicBezTo>
                    <a:cubicBezTo>
                      <a:pt x="1953" y="343"/>
                      <a:pt x="1" y="2787"/>
                      <a:pt x="311" y="5511"/>
                    </a:cubicBezTo>
                    <a:cubicBezTo>
                      <a:pt x="436" y="6647"/>
                      <a:pt x="942" y="7645"/>
                      <a:pt x="1673" y="8404"/>
                    </a:cubicBezTo>
                    <a:cubicBezTo>
                      <a:pt x="2161" y="8301"/>
                      <a:pt x="2839" y="8177"/>
                      <a:pt x="3243" y="8177"/>
                    </a:cubicBezTo>
                    <a:cubicBezTo>
                      <a:pt x="3328" y="8177"/>
                      <a:pt x="3400" y="8182"/>
                      <a:pt x="3457" y="8195"/>
                    </a:cubicBezTo>
                    <a:cubicBezTo>
                      <a:pt x="3889" y="8278"/>
                      <a:pt x="4732" y="9521"/>
                      <a:pt x="6037" y="9521"/>
                    </a:cubicBezTo>
                    <a:cubicBezTo>
                      <a:pt x="6259" y="9521"/>
                      <a:pt x="6495" y="9485"/>
                      <a:pt x="6744" y="9402"/>
                    </a:cubicBezTo>
                    <a:cubicBezTo>
                      <a:pt x="8443" y="8812"/>
                      <a:pt x="8514" y="7352"/>
                      <a:pt x="8136" y="4935"/>
                    </a:cubicBezTo>
                    <a:lnTo>
                      <a:pt x="10172" y="4500"/>
                    </a:lnTo>
                    <a:cubicBezTo>
                      <a:pt x="10172" y="4473"/>
                      <a:pt x="10172" y="4429"/>
                      <a:pt x="10159" y="4402"/>
                    </a:cubicBezTo>
                    <a:cubicBezTo>
                      <a:pt x="9871" y="1866"/>
                      <a:pt x="7737" y="0"/>
                      <a:pt x="5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36" name="Google Shape;1736;p29"/>
              <p:cNvSpPr/>
              <p:nvPr/>
            </p:nvSpPr>
            <p:spPr>
              <a:xfrm>
                <a:off x="7100664" y="927328"/>
                <a:ext cx="454214" cy="267310"/>
              </a:xfrm>
              <a:custGeom>
                <a:rect b="b" l="l" r="r" t="t"/>
                <a:pathLst>
                  <a:path extrusionOk="0" h="4713" w="8008">
                    <a:moveTo>
                      <a:pt x="1" y="1"/>
                    </a:moveTo>
                    <a:cubicBezTo>
                      <a:pt x="1" y="237"/>
                      <a:pt x="1" y="463"/>
                      <a:pt x="31" y="702"/>
                    </a:cubicBezTo>
                    <a:cubicBezTo>
                      <a:pt x="156" y="1838"/>
                      <a:pt x="662" y="2836"/>
                      <a:pt x="1393" y="3595"/>
                    </a:cubicBezTo>
                    <a:cubicBezTo>
                      <a:pt x="1881" y="3492"/>
                      <a:pt x="2559" y="3368"/>
                      <a:pt x="2963" y="3368"/>
                    </a:cubicBezTo>
                    <a:cubicBezTo>
                      <a:pt x="3048" y="3368"/>
                      <a:pt x="3120" y="3373"/>
                      <a:pt x="3177" y="3386"/>
                    </a:cubicBezTo>
                    <a:cubicBezTo>
                      <a:pt x="3609" y="3469"/>
                      <a:pt x="4452" y="4712"/>
                      <a:pt x="5757" y="4712"/>
                    </a:cubicBezTo>
                    <a:cubicBezTo>
                      <a:pt x="5979" y="4712"/>
                      <a:pt x="6215" y="4676"/>
                      <a:pt x="6464" y="4593"/>
                    </a:cubicBezTo>
                    <a:cubicBezTo>
                      <a:pt x="7448" y="4242"/>
                      <a:pt x="7883" y="3625"/>
                      <a:pt x="8008" y="2681"/>
                    </a:cubicBezTo>
                    <a:cubicBezTo>
                      <a:pt x="7870" y="2499"/>
                      <a:pt x="7772" y="2276"/>
                      <a:pt x="7742" y="2051"/>
                    </a:cubicBezTo>
                    <a:cubicBezTo>
                      <a:pt x="7307" y="2499"/>
                      <a:pt x="6774" y="2866"/>
                      <a:pt x="6197" y="3089"/>
                    </a:cubicBezTo>
                    <a:cubicBezTo>
                      <a:pt x="5758" y="3253"/>
                      <a:pt x="5302" y="3333"/>
                      <a:pt x="4846" y="3333"/>
                    </a:cubicBezTo>
                    <a:cubicBezTo>
                      <a:pt x="4282" y="3333"/>
                      <a:pt x="3720" y="3211"/>
                      <a:pt x="3190" y="2978"/>
                    </a:cubicBezTo>
                    <a:cubicBezTo>
                      <a:pt x="1842" y="2388"/>
                      <a:pt x="759" y="1265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250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37" name="Google Shape;1737;p29"/>
              <p:cNvSpPr/>
              <p:nvPr/>
            </p:nvSpPr>
            <p:spPr>
              <a:xfrm>
                <a:off x="7122274" y="1056077"/>
                <a:ext cx="90128" cy="87685"/>
              </a:xfrm>
              <a:custGeom>
                <a:rect b="b" l="l" r="r" t="t"/>
                <a:pathLst>
                  <a:path extrusionOk="0" h="1546" w="1589">
                    <a:moveTo>
                      <a:pt x="172" y="1"/>
                    </a:moveTo>
                    <a:cubicBezTo>
                      <a:pt x="29" y="1"/>
                      <a:pt x="1" y="189"/>
                      <a:pt x="1" y="189"/>
                    </a:cubicBezTo>
                    <a:cubicBezTo>
                      <a:pt x="361" y="1338"/>
                      <a:pt x="571" y="1545"/>
                      <a:pt x="675" y="1545"/>
                    </a:cubicBezTo>
                    <a:cubicBezTo>
                      <a:pt x="734" y="1545"/>
                      <a:pt x="759" y="1480"/>
                      <a:pt x="759" y="1480"/>
                    </a:cubicBezTo>
                    <a:lnTo>
                      <a:pt x="1589" y="1213"/>
                    </a:lnTo>
                    <a:cubicBezTo>
                      <a:pt x="1531" y="694"/>
                      <a:pt x="786" y="455"/>
                      <a:pt x="422" y="131"/>
                    </a:cubicBezTo>
                    <a:cubicBezTo>
                      <a:pt x="314" y="35"/>
                      <a:pt x="232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38" name="Google Shape;1738;p29"/>
              <p:cNvSpPr/>
              <p:nvPr/>
            </p:nvSpPr>
            <p:spPr>
              <a:xfrm>
                <a:off x="7354997" y="1122323"/>
                <a:ext cx="31026" cy="29833"/>
              </a:xfrm>
              <a:custGeom>
                <a:rect b="b" l="l" r="r" t="t"/>
                <a:pathLst>
                  <a:path extrusionOk="0" h="526" w="547">
                    <a:moveTo>
                      <a:pt x="263" y="0"/>
                    </a:moveTo>
                    <a:cubicBezTo>
                      <a:pt x="254" y="0"/>
                      <a:pt x="245" y="1"/>
                      <a:pt x="237" y="2"/>
                    </a:cubicBezTo>
                    <a:cubicBezTo>
                      <a:pt x="99" y="18"/>
                      <a:pt x="1" y="143"/>
                      <a:pt x="14" y="285"/>
                    </a:cubicBezTo>
                    <a:cubicBezTo>
                      <a:pt x="27" y="416"/>
                      <a:pt x="139" y="525"/>
                      <a:pt x="271" y="525"/>
                    </a:cubicBezTo>
                    <a:cubicBezTo>
                      <a:pt x="279" y="525"/>
                      <a:pt x="286" y="525"/>
                      <a:pt x="294" y="524"/>
                    </a:cubicBezTo>
                    <a:cubicBezTo>
                      <a:pt x="436" y="507"/>
                      <a:pt x="547" y="369"/>
                      <a:pt x="533" y="227"/>
                    </a:cubicBezTo>
                    <a:cubicBezTo>
                      <a:pt x="508" y="95"/>
                      <a:pt x="394" y="0"/>
                      <a:pt x="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39" name="Google Shape;1739;p29"/>
              <p:cNvSpPr/>
              <p:nvPr/>
            </p:nvSpPr>
            <p:spPr>
              <a:xfrm>
                <a:off x="7456922" y="1119997"/>
                <a:ext cx="31026" cy="29663"/>
              </a:xfrm>
              <a:custGeom>
                <a:rect b="b" l="l" r="r" t="t"/>
                <a:pathLst>
                  <a:path extrusionOk="0" h="523" w="547">
                    <a:moveTo>
                      <a:pt x="266" y="1"/>
                    </a:moveTo>
                    <a:cubicBezTo>
                      <a:pt x="257" y="1"/>
                      <a:pt x="249" y="1"/>
                      <a:pt x="240" y="2"/>
                    </a:cubicBezTo>
                    <a:cubicBezTo>
                      <a:pt x="98" y="16"/>
                      <a:pt x="1" y="144"/>
                      <a:pt x="14" y="282"/>
                    </a:cubicBezTo>
                    <a:cubicBezTo>
                      <a:pt x="27" y="427"/>
                      <a:pt x="140" y="523"/>
                      <a:pt x="269" y="523"/>
                    </a:cubicBezTo>
                    <a:cubicBezTo>
                      <a:pt x="277" y="523"/>
                      <a:pt x="286" y="522"/>
                      <a:pt x="294" y="521"/>
                    </a:cubicBezTo>
                    <a:cubicBezTo>
                      <a:pt x="449" y="508"/>
                      <a:pt x="547" y="366"/>
                      <a:pt x="533" y="228"/>
                    </a:cubicBezTo>
                    <a:cubicBezTo>
                      <a:pt x="521" y="95"/>
                      <a:pt x="395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40" name="Google Shape;1740;p29"/>
              <p:cNvSpPr/>
              <p:nvPr/>
            </p:nvSpPr>
            <p:spPr>
              <a:xfrm>
                <a:off x="7464977" y="901748"/>
                <a:ext cx="317859" cy="290337"/>
              </a:xfrm>
              <a:custGeom>
                <a:rect b="b" l="l" r="r" t="t"/>
                <a:pathLst>
                  <a:path extrusionOk="0" h="5119" w="5604">
                    <a:moveTo>
                      <a:pt x="4720" y="1912"/>
                    </a:moveTo>
                    <a:cubicBezTo>
                      <a:pt x="4747" y="2023"/>
                      <a:pt x="4805" y="2235"/>
                      <a:pt x="4858" y="2488"/>
                    </a:cubicBezTo>
                    <a:cubicBezTo>
                      <a:pt x="4410" y="2626"/>
                      <a:pt x="3385" y="2697"/>
                      <a:pt x="2387" y="2711"/>
                    </a:cubicBezTo>
                    <a:cubicBezTo>
                      <a:pt x="2374" y="2529"/>
                      <a:pt x="2360" y="2333"/>
                      <a:pt x="2343" y="2151"/>
                    </a:cubicBezTo>
                    <a:cubicBezTo>
                      <a:pt x="3217" y="2137"/>
                      <a:pt x="4144" y="2080"/>
                      <a:pt x="4720" y="1912"/>
                    </a:cubicBezTo>
                    <a:close/>
                    <a:moveTo>
                      <a:pt x="4902" y="2657"/>
                    </a:moveTo>
                    <a:cubicBezTo>
                      <a:pt x="4929" y="2795"/>
                      <a:pt x="4973" y="2963"/>
                      <a:pt x="5000" y="3119"/>
                    </a:cubicBezTo>
                    <a:cubicBezTo>
                      <a:pt x="5196" y="4258"/>
                      <a:pt x="5027" y="4582"/>
                      <a:pt x="4916" y="4679"/>
                    </a:cubicBezTo>
                    <a:cubicBezTo>
                      <a:pt x="4730" y="4838"/>
                      <a:pt x="4375" y="4946"/>
                      <a:pt x="3994" y="4946"/>
                    </a:cubicBezTo>
                    <a:cubicBezTo>
                      <a:pt x="3767" y="4946"/>
                      <a:pt x="3530" y="4907"/>
                      <a:pt x="3314" y="4818"/>
                    </a:cubicBezTo>
                    <a:cubicBezTo>
                      <a:pt x="2977" y="4679"/>
                      <a:pt x="2542" y="4356"/>
                      <a:pt x="2472" y="3584"/>
                    </a:cubicBezTo>
                    <a:cubicBezTo>
                      <a:pt x="2458" y="3358"/>
                      <a:pt x="2428" y="3119"/>
                      <a:pt x="2414" y="2896"/>
                    </a:cubicBezTo>
                    <a:cubicBezTo>
                      <a:pt x="3018" y="2879"/>
                      <a:pt x="3652" y="2852"/>
                      <a:pt x="4157" y="2795"/>
                    </a:cubicBezTo>
                    <a:cubicBezTo>
                      <a:pt x="4467" y="2754"/>
                      <a:pt x="4720" y="2711"/>
                      <a:pt x="4902" y="2657"/>
                    </a:cubicBezTo>
                    <a:close/>
                    <a:moveTo>
                      <a:pt x="2161" y="0"/>
                    </a:moveTo>
                    <a:lnTo>
                      <a:pt x="1993" y="13"/>
                    </a:lnTo>
                    <a:cubicBezTo>
                      <a:pt x="1993" y="30"/>
                      <a:pt x="2064" y="887"/>
                      <a:pt x="2148" y="1982"/>
                    </a:cubicBezTo>
                    <a:cubicBezTo>
                      <a:pt x="1039" y="1982"/>
                      <a:pt x="27" y="1939"/>
                      <a:pt x="14" y="1939"/>
                    </a:cubicBezTo>
                    <a:lnTo>
                      <a:pt x="0" y="2107"/>
                    </a:lnTo>
                    <a:cubicBezTo>
                      <a:pt x="76" y="2107"/>
                      <a:pt x="869" y="2153"/>
                      <a:pt x="1820" y="2153"/>
                    </a:cubicBezTo>
                    <a:cubicBezTo>
                      <a:pt x="1932" y="2153"/>
                      <a:pt x="2046" y="2152"/>
                      <a:pt x="2161" y="2151"/>
                    </a:cubicBezTo>
                    <a:cubicBezTo>
                      <a:pt x="2175" y="2333"/>
                      <a:pt x="2205" y="2529"/>
                      <a:pt x="2219" y="2727"/>
                    </a:cubicBezTo>
                    <a:cubicBezTo>
                      <a:pt x="2015" y="2730"/>
                      <a:pt x="1813" y="2731"/>
                      <a:pt x="1620" y="2731"/>
                    </a:cubicBezTo>
                    <a:cubicBezTo>
                      <a:pt x="751" y="2731"/>
                      <a:pt x="49" y="2711"/>
                      <a:pt x="27" y="2711"/>
                    </a:cubicBezTo>
                    <a:lnTo>
                      <a:pt x="27" y="2896"/>
                    </a:lnTo>
                    <a:cubicBezTo>
                      <a:pt x="83" y="2896"/>
                      <a:pt x="552" y="2908"/>
                      <a:pt x="1186" y="2908"/>
                    </a:cubicBezTo>
                    <a:cubicBezTo>
                      <a:pt x="1504" y="2908"/>
                      <a:pt x="1862" y="2905"/>
                      <a:pt x="2232" y="2896"/>
                    </a:cubicBezTo>
                    <a:cubicBezTo>
                      <a:pt x="2259" y="3132"/>
                      <a:pt x="2276" y="3371"/>
                      <a:pt x="2303" y="3597"/>
                    </a:cubicBezTo>
                    <a:cubicBezTo>
                      <a:pt x="2374" y="4454"/>
                      <a:pt x="2866" y="4818"/>
                      <a:pt x="3244" y="4986"/>
                    </a:cubicBezTo>
                    <a:cubicBezTo>
                      <a:pt x="3477" y="5078"/>
                      <a:pt x="3723" y="5118"/>
                      <a:pt x="3959" y="5118"/>
                    </a:cubicBezTo>
                    <a:cubicBezTo>
                      <a:pt x="4051" y="5118"/>
                      <a:pt x="4141" y="5112"/>
                      <a:pt x="4228" y="5101"/>
                    </a:cubicBezTo>
                    <a:cubicBezTo>
                      <a:pt x="4565" y="5071"/>
                      <a:pt x="4858" y="4959"/>
                      <a:pt x="5027" y="4804"/>
                    </a:cubicBezTo>
                    <a:cubicBezTo>
                      <a:pt x="5604" y="4329"/>
                      <a:pt x="4943" y="2036"/>
                      <a:pt x="4858" y="1783"/>
                    </a:cubicBezTo>
                    <a:lnTo>
                      <a:pt x="4832" y="1699"/>
                    </a:lnTo>
                    <a:lnTo>
                      <a:pt x="4747" y="1730"/>
                    </a:lnTo>
                    <a:cubicBezTo>
                      <a:pt x="4215" y="1898"/>
                      <a:pt x="3244" y="1952"/>
                      <a:pt x="2330" y="1982"/>
                    </a:cubicBezTo>
                    <a:cubicBezTo>
                      <a:pt x="2232" y="887"/>
                      <a:pt x="2161" y="13"/>
                      <a:pt x="2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41" name="Google Shape;1741;p29"/>
              <p:cNvSpPr/>
              <p:nvPr/>
            </p:nvSpPr>
            <p:spPr>
              <a:xfrm>
                <a:off x="7521356" y="884336"/>
                <a:ext cx="157852" cy="239064"/>
              </a:xfrm>
              <a:custGeom>
                <a:rect b="b" l="l" r="r" t="t"/>
                <a:pathLst>
                  <a:path extrusionOk="0" h="4215" w="2783">
                    <a:moveTo>
                      <a:pt x="2418" y="0"/>
                    </a:moveTo>
                    <a:lnTo>
                      <a:pt x="1" y="476"/>
                    </a:lnTo>
                    <a:cubicBezTo>
                      <a:pt x="453" y="1797"/>
                      <a:pt x="18" y="4086"/>
                      <a:pt x="18" y="4086"/>
                    </a:cubicBezTo>
                    <a:lnTo>
                      <a:pt x="368" y="4214"/>
                    </a:lnTo>
                    <a:cubicBezTo>
                      <a:pt x="1012" y="3638"/>
                      <a:pt x="439" y="884"/>
                      <a:pt x="439" y="884"/>
                    </a:cubicBezTo>
                    <a:cubicBezTo>
                      <a:pt x="439" y="884"/>
                      <a:pt x="2165" y="688"/>
                      <a:pt x="2475" y="449"/>
                    </a:cubicBezTo>
                    <a:cubicBezTo>
                      <a:pt x="2782" y="223"/>
                      <a:pt x="2418" y="0"/>
                      <a:pt x="24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42" name="Google Shape;1742;p29"/>
              <p:cNvSpPr/>
              <p:nvPr/>
            </p:nvSpPr>
            <p:spPr>
              <a:xfrm>
                <a:off x="7393283" y="990001"/>
                <a:ext cx="95630" cy="90691"/>
              </a:xfrm>
              <a:custGeom>
                <a:rect b="b" l="l" r="r" t="t"/>
                <a:pathLst>
                  <a:path extrusionOk="0" h="1599" w="1686">
                    <a:moveTo>
                      <a:pt x="827" y="1"/>
                    </a:moveTo>
                    <a:cubicBezTo>
                      <a:pt x="799" y="1"/>
                      <a:pt x="770" y="2"/>
                      <a:pt x="742" y="5"/>
                    </a:cubicBezTo>
                    <a:cubicBezTo>
                      <a:pt x="307" y="59"/>
                      <a:pt x="0" y="453"/>
                      <a:pt x="40" y="888"/>
                    </a:cubicBezTo>
                    <a:cubicBezTo>
                      <a:pt x="94" y="1291"/>
                      <a:pt x="433" y="1599"/>
                      <a:pt x="832" y="1599"/>
                    </a:cubicBezTo>
                    <a:cubicBezTo>
                      <a:pt x="863" y="1599"/>
                      <a:pt x="895" y="1597"/>
                      <a:pt x="927" y="1593"/>
                    </a:cubicBezTo>
                    <a:cubicBezTo>
                      <a:pt x="1362" y="1549"/>
                      <a:pt x="1686" y="1155"/>
                      <a:pt x="1628" y="706"/>
                    </a:cubicBezTo>
                    <a:cubicBezTo>
                      <a:pt x="1587" y="299"/>
                      <a:pt x="1242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43" name="Google Shape;1743;p29"/>
              <p:cNvSpPr/>
              <p:nvPr/>
            </p:nvSpPr>
            <p:spPr>
              <a:xfrm>
                <a:off x="7411433" y="1007526"/>
                <a:ext cx="59159" cy="56150"/>
              </a:xfrm>
              <a:custGeom>
                <a:rect b="b" l="l" r="r" t="t"/>
                <a:pathLst>
                  <a:path extrusionOk="0" h="990" w="1043">
                    <a:moveTo>
                      <a:pt x="515" y="0"/>
                    </a:moveTo>
                    <a:cubicBezTo>
                      <a:pt x="498" y="0"/>
                      <a:pt x="482" y="1"/>
                      <a:pt x="466" y="3"/>
                    </a:cubicBezTo>
                    <a:cubicBezTo>
                      <a:pt x="199" y="33"/>
                      <a:pt x="0" y="272"/>
                      <a:pt x="31" y="552"/>
                    </a:cubicBezTo>
                    <a:cubicBezTo>
                      <a:pt x="56" y="802"/>
                      <a:pt x="280" y="990"/>
                      <a:pt x="528" y="990"/>
                    </a:cubicBezTo>
                    <a:cubicBezTo>
                      <a:pt x="544" y="990"/>
                      <a:pt x="560" y="989"/>
                      <a:pt x="577" y="987"/>
                    </a:cubicBezTo>
                    <a:cubicBezTo>
                      <a:pt x="843" y="947"/>
                      <a:pt x="1042" y="707"/>
                      <a:pt x="1012" y="441"/>
                    </a:cubicBezTo>
                    <a:cubicBezTo>
                      <a:pt x="986" y="188"/>
                      <a:pt x="762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44" name="Google Shape;1744;p29"/>
              <p:cNvSpPr/>
              <p:nvPr/>
            </p:nvSpPr>
            <p:spPr>
              <a:xfrm>
                <a:off x="7156533" y="807824"/>
                <a:ext cx="154562" cy="151322"/>
              </a:xfrm>
              <a:custGeom>
                <a:rect b="b" l="l" r="r" t="t"/>
                <a:pathLst>
                  <a:path extrusionOk="0" h="2668" w="2725">
                    <a:moveTo>
                      <a:pt x="1278" y="1"/>
                    </a:moveTo>
                    <a:lnTo>
                      <a:pt x="927" y="897"/>
                    </a:lnTo>
                    <a:lnTo>
                      <a:pt x="0" y="1110"/>
                    </a:lnTo>
                    <a:lnTo>
                      <a:pt x="745" y="1713"/>
                    </a:lnTo>
                    <a:lnTo>
                      <a:pt x="661" y="2667"/>
                    </a:lnTo>
                    <a:lnTo>
                      <a:pt x="1477" y="2162"/>
                    </a:lnTo>
                    <a:lnTo>
                      <a:pt x="2347" y="2529"/>
                    </a:lnTo>
                    <a:lnTo>
                      <a:pt x="2107" y="1602"/>
                    </a:lnTo>
                    <a:lnTo>
                      <a:pt x="2724" y="870"/>
                    </a:lnTo>
                    <a:lnTo>
                      <a:pt x="1770" y="827"/>
                    </a:lnTo>
                    <a:lnTo>
                      <a:pt x="12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sp>
          <p:nvSpPr>
            <p:cNvPr id="1745" name="Google Shape;1745;p29"/>
            <p:cNvSpPr txBox="1"/>
            <p:nvPr/>
          </p:nvSpPr>
          <p:spPr>
            <a:xfrm>
              <a:off x="7364500" y="2587350"/>
              <a:ext cx="2547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Bad Keyword</a:t>
              </a:r>
              <a:endParaRPr b="1" i="0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746" name="Google Shape;1746;p29"/>
            <p:cNvSpPr txBox="1"/>
            <p:nvPr/>
          </p:nvSpPr>
          <p:spPr>
            <a:xfrm>
              <a:off x="2521050" y="3225684"/>
              <a:ext cx="19431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Cellysweepstakes</a:t>
              </a:r>
              <a:endParaRPr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Disney</a:t>
              </a:r>
              <a:endParaRPr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Digidiagku</a:t>
              </a:r>
              <a:endParaRPr sz="1700"/>
            </a:p>
          </p:txBody>
        </p:sp>
        <p:sp>
          <p:nvSpPr>
            <p:cNvPr id="1747" name="Google Shape;1747;p29"/>
            <p:cNvSpPr txBox="1"/>
            <p:nvPr/>
          </p:nvSpPr>
          <p:spPr>
            <a:xfrm>
              <a:off x="7687417" y="3228871"/>
              <a:ext cx="19431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Website</a:t>
              </a:r>
              <a:endParaRPr sz="17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DC</a:t>
              </a:r>
              <a:endParaRPr sz="17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Young</a:t>
              </a:r>
              <a:endParaRPr sz="17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2" name="Google Shape;1752;p30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" y="-1573"/>
            <a:ext cx="121920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3" name="Google Shape;1753;p30"/>
          <p:cNvGrpSpPr/>
          <p:nvPr/>
        </p:nvGrpSpPr>
        <p:grpSpPr>
          <a:xfrm>
            <a:off x="1673175" y="408812"/>
            <a:ext cx="8839117" cy="6447618"/>
            <a:chOff x="1673175" y="408812"/>
            <a:chExt cx="8839117" cy="6447618"/>
          </a:xfrm>
        </p:grpSpPr>
        <p:sp>
          <p:nvSpPr>
            <p:cNvPr id="1754" name="Google Shape;1754;p30"/>
            <p:cNvSpPr txBox="1"/>
            <p:nvPr/>
          </p:nvSpPr>
          <p:spPr>
            <a:xfrm>
              <a:off x="2006100" y="408812"/>
              <a:ext cx="8173500" cy="6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Lora"/>
                <a:buNone/>
              </a:pPr>
              <a:r>
                <a:rPr b="1" lang="en-US" sz="5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Keywords</a:t>
              </a:r>
              <a:endParaRPr/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3829050" y="641634"/>
              <a:ext cx="371179" cy="353702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7940574" y="592520"/>
              <a:ext cx="371179" cy="353702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4750359" y="5968552"/>
              <a:ext cx="2723742" cy="887878"/>
            </a:xfrm>
            <a:custGeom>
              <a:rect b="b" l="l" r="r" t="t"/>
              <a:pathLst>
                <a:path extrusionOk="0" h="9579" w="4455">
                  <a:moveTo>
                    <a:pt x="2010" y="1"/>
                  </a:moveTo>
                  <a:lnTo>
                    <a:pt x="1" y="9579"/>
                  </a:lnTo>
                  <a:lnTo>
                    <a:pt x="4454" y="9579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grpSp>
          <p:nvGrpSpPr>
            <p:cNvPr id="1758" name="Google Shape;1758;p30"/>
            <p:cNvGrpSpPr/>
            <p:nvPr/>
          </p:nvGrpSpPr>
          <p:grpSpPr>
            <a:xfrm flipH="1">
              <a:off x="8183964" y="1690612"/>
              <a:ext cx="949841" cy="734866"/>
              <a:chOff x="7084783" y="654573"/>
              <a:chExt cx="698053" cy="540065"/>
            </a:xfrm>
          </p:grpSpPr>
          <p:sp>
            <p:nvSpPr>
              <p:cNvPr id="1759" name="Google Shape;1759;p30"/>
              <p:cNvSpPr/>
              <p:nvPr/>
            </p:nvSpPr>
            <p:spPr>
              <a:xfrm>
                <a:off x="7084783" y="654573"/>
                <a:ext cx="577013" cy="540064"/>
              </a:xfrm>
              <a:custGeom>
                <a:rect b="b" l="l" r="r" t="t"/>
                <a:pathLst>
                  <a:path extrusionOk="0" h="9522" w="10173">
                    <a:moveTo>
                      <a:pt x="5249" y="0"/>
                    </a:moveTo>
                    <a:cubicBezTo>
                      <a:pt x="5061" y="0"/>
                      <a:pt x="4872" y="11"/>
                      <a:pt x="4680" y="33"/>
                    </a:cubicBezTo>
                    <a:cubicBezTo>
                      <a:pt x="1953" y="343"/>
                      <a:pt x="1" y="2787"/>
                      <a:pt x="311" y="5511"/>
                    </a:cubicBezTo>
                    <a:cubicBezTo>
                      <a:pt x="436" y="6647"/>
                      <a:pt x="942" y="7645"/>
                      <a:pt x="1673" y="8404"/>
                    </a:cubicBezTo>
                    <a:cubicBezTo>
                      <a:pt x="2161" y="8301"/>
                      <a:pt x="2839" y="8177"/>
                      <a:pt x="3243" y="8177"/>
                    </a:cubicBezTo>
                    <a:cubicBezTo>
                      <a:pt x="3328" y="8177"/>
                      <a:pt x="3400" y="8182"/>
                      <a:pt x="3457" y="8195"/>
                    </a:cubicBezTo>
                    <a:cubicBezTo>
                      <a:pt x="3889" y="8278"/>
                      <a:pt x="4732" y="9521"/>
                      <a:pt x="6037" y="9521"/>
                    </a:cubicBezTo>
                    <a:cubicBezTo>
                      <a:pt x="6259" y="9521"/>
                      <a:pt x="6495" y="9485"/>
                      <a:pt x="6744" y="9402"/>
                    </a:cubicBezTo>
                    <a:cubicBezTo>
                      <a:pt x="8443" y="8812"/>
                      <a:pt x="8514" y="7352"/>
                      <a:pt x="8136" y="4935"/>
                    </a:cubicBezTo>
                    <a:lnTo>
                      <a:pt x="10172" y="4500"/>
                    </a:lnTo>
                    <a:cubicBezTo>
                      <a:pt x="10172" y="4473"/>
                      <a:pt x="10172" y="4429"/>
                      <a:pt x="10159" y="4402"/>
                    </a:cubicBezTo>
                    <a:cubicBezTo>
                      <a:pt x="9871" y="1866"/>
                      <a:pt x="7737" y="0"/>
                      <a:pt x="52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60" name="Google Shape;1760;p30"/>
              <p:cNvSpPr/>
              <p:nvPr/>
            </p:nvSpPr>
            <p:spPr>
              <a:xfrm>
                <a:off x="7100664" y="927328"/>
                <a:ext cx="454214" cy="267310"/>
              </a:xfrm>
              <a:custGeom>
                <a:rect b="b" l="l" r="r" t="t"/>
                <a:pathLst>
                  <a:path extrusionOk="0" h="4713" w="8008">
                    <a:moveTo>
                      <a:pt x="1" y="1"/>
                    </a:moveTo>
                    <a:cubicBezTo>
                      <a:pt x="1" y="237"/>
                      <a:pt x="1" y="463"/>
                      <a:pt x="31" y="702"/>
                    </a:cubicBezTo>
                    <a:cubicBezTo>
                      <a:pt x="156" y="1838"/>
                      <a:pt x="662" y="2836"/>
                      <a:pt x="1393" y="3595"/>
                    </a:cubicBezTo>
                    <a:cubicBezTo>
                      <a:pt x="1881" y="3492"/>
                      <a:pt x="2559" y="3368"/>
                      <a:pt x="2963" y="3368"/>
                    </a:cubicBezTo>
                    <a:cubicBezTo>
                      <a:pt x="3048" y="3368"/>
                      <a:pt x="3120" y="3373"/>
                      <a:pt x="3177" y="3386"/>
                    </a:cubicBezTo>
                    <a:cubicBezTo>
                      <a:pt x="3609" y="3469"/>
                      <a:pt x="4452" y="4712"/>
                      <a:pt x="5757" y="4712"/>
                    </a:cubicBezTo>
                    <a:cubicBezTo>
                      <a:pt x="5979" y="4712"/>
                      <a:pt x="6215" y="4676"/>
                      <a:pt x="6464" y="4593"/>
                    </a:cubicBezTo>
                    <a:cubicBezTo>
                      <a:pt x="7448" y="4242"/>
                      <a:pt x="7883" y="3625"/>
                      <a:pt x="8008" y="2681"/>
                    </a:cubicBezTo>
                    <a:cubicBezTo>
                      <a:pt x="7870" y="2499"/>
                      <a:pt x="7772" y="2276"/>
                      <a:pt x="7742" y="2051"/>
                    </a:cubicBezTo>
                    <a:cubicBezTo>
                      <a:pt x="7307" y="2499"/>
                      <a:pt x="6774" y="2866"/>
                      <a:pt x="6197" y="3089"/>
                    </a:cubicBezTo>
                    <a:cubicBezTo>
                      <a:pt x="5758" y="3253"/>
                      <a:pt x="5302" y="3333"/>
                      <a:pt x="4846" y="3333"/>
                    </a:cubicBezTo>
                    <a:cubicBezTo>
                      <a:pt x="4282" y="3333"/>
                      <a:pt x="3720" y="3211"/>
                      <a:pt x="3190" y="2978"/>
                    </a:cubicBezTo>
                    <a:cubicBezTo>
                      <a:pt x="1842" y="2388"/>
                      <a:pt x="759" y="1265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250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61" name="Google Shape;1761;p30"/>
              <p:cNvSpPr/>
              <p:nvPr/>
            </p:nvSpPr>
            <p:spPr>
              <a:xfrm>
                <a:off x="7122274" y="1056077"/>
                <a:ext cx="90128" cy="87685"/>
              </a:xfrm>
              <a:custGeom>
                <a:rect b="b" l="l" r="r" t="t"/>
                <a:pathLst>
                  <a:path extrusionOk="0" h="1546" w="1589">
                    <a:moveTo>
                      <a:pt x="172" y="1"/>
                    </a:moveTo>
                    <a:cubicBezTo>
                      <a:pt x="29" y="1"/>
                      <a:pt x="1" y="189"/>
                      <a:pt x="1" y="189"/>
                    </a:cubicBezTo>
                    <a:cubicBezTo>
                      <a:pt x="361" y="1338"/>
                      <a:pt x="571" y="1545"/>
                      <a:pt x="675" y="1545"/>
                    </a:cubicBezTo>
                    <a:cubicBezTo>
                      <a:pt x="734" y="1545"/>
                      <a:pt x="759" y="1480"/>
                      <a:pt x="759" y="1480"/>
                    </a:cubicBezTo>
                    <a:lnTo>
                      <a:pt x="1589" y="1213"/>
                    </a:lnTo>
                    <a:cubicBezTo>
                      <a:pt x="1531" y="694"/>
                      <a:pt x="786" y="455"/>
                      <a:pt x="422" y="131"/>
                    </a:cubicBezTo>
                    <a:cubicBezTo>
                      <a:pt x="314" y="35"/>
                      <a:pt x="232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62" name="Google Shape;1762;p30"/>
              <p:cNvSpPr/>
              <p:nvPr/>
            </p:nvSpPr>
            <p:spPr>
              <a:xfrm>
                <a:off x="7354997" y="1122323"/>
                <a:ext cx="31026" cy="29833"/>
              </a:xfrm>
              <a:custGeom>
                <a:rect b="b" l="l" r="r" t="t"/>
                <a:pathLst>
                  <a:path extrusionOk="0" h="526" w="547">
                    <a:moveTo>
                      <a:pt x="263" y="0"/>
                    </a:moveTo>
                    <a:cubicBezTo>
                      <a:pt x="254" y="0"/>
                      <a:pt x="245" y="1"/>
                      <a:pt x="237" y="2"/>
                    </a:cubicBezTo>
                    <a:cubicBezTo>
                      <a:pt x="99" y="18"/>
                      <a:pt x="1" y="143"/>
                      <a:pt x="14" y="285"/>
                    </a:cubicBezTo>
                    <a:cubicBezTo>
                      <a:pt x="27" y="416"/>
                      <a:pt x="139" y="525"/>
                      <a:pt x="271" y="525"/>
                    </a:cubicBezTo>
                    <a:cubicBezTo>
                      <a:pt x="279" y="525"/>
                      <a:pt x="286" y="525"/>
                      <a:pt x="294" y="524"/>
                    </a:cubicBezTo>
                    <a:cubicBezTo>
                      <a:pt x="436" y="507"/>
                      <a:pt x="547" y="369"/>
                      <a:pt x="533" y="227"/>
                    </a:cubicBezTo>
                    <a:cubicBezTo>
                      <a:pt x="508" y="95"/>
                      <a:pt x="394" y="0"/>
                      <a:pt x="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63" name="Google Shape;1763;p30"/>
              <p:cNvSpPr/>
              <p:nvPr/>
            </p:nvSpPr>
            <p:spPr>
              <a:xfrm>
                <a:off x="7456922" y="1119997"/>
                <a:ext cx="31026" cy="29663"/>
              </a:xfrm>
              <a:custGeom>
                <a:rect b="b" l="l" r="r" t="t"/>
                <a:pathLst>
                  <a:path extrusionOk="0" h="523" w="547">
                    <a:moveTo>
                      <a:pt x="266" y="1"/>
                    </a:moveTo>
                    <a:cubicBezTo>
                      <a:pt x="257" y="1"/>
                      <a:pt x="249" y="1"/>
                      <a:pt x="240" y="2"/>
                    </a:cubicBezTo>
                    <a:cubicBezTo>
                      <a:pt x="98" y="16"/>
                      <a:pt x="1" y="144"/>
                      <a:pt x="14" y="282"/>
                    </a:cubicBezTo>
                    <a:cubicBezTo>
                      <a:pt x="27" y="427"/>
                      <a:pt x="140" y="523"/>
                      <a:pt x="269" y="523"/>
                    </a:cubicBezTo>
                    <a:cubicBezTo>
                      <a:pt x="277" y="523"/>
                      <a:pt x="286" y="522"/>
                      <a:pt x="294" y="521"/>
                    </a:cubicBezTo>
                    <a:cubicBezTo>
                      <a:pt x="449" y="508"/>
                      <a:pt x="547" y="366"/>
                      <a:pt x="533" y="228"/>
                    </a:cubicBezTo>
                    <a:cubicBezTo>
                      <a:pt x="521" y="95"/>
                      <a:pt x="395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64" name="Google Shape;1764;p30"/>
              <p:cNvSpPr/>
              <p:nvPr/>
            </p:nvSpPr>
            <p:spPr>
              <a:xfrm>
                <a:off x="7464977" y="901748"/>
                <a:ext cx="317859" cy="290337"/>
              </a:xfrm>
              <a:custGeom>
                <a:rect b="b" l="l" r="r" t="t"/>
                <a:pathLst>
                  <a:path extrusionOk="0" h="5119" w="5604">
                    <a:moveTo>
                      <a:pt x="4720" y="1912"/>
                    </a:moveTo>
                    <a:cubicBezTo>
                      <a:pt x="4747" y="2023"/>
                      <a:pt x="4805" y="2235"/>
                      <a:pt x="4858" y="2488"/>
                    </a:cubicBezTo>
                    <a:cubicBezTo>
                      <a:pt x="4410" y="2626"/>
                      <a:pt x="3385" y="2697"/>
                      <a:pt x="2387" y="2711"/>
                    </a:cubicBezTo>
                    <a:cubicBezTo>
                      <a:pt x="2374" y="2529"/>
                      <a:pt x="2360" y="2333"/>
                      <a:pt x="2343" y="2151"/>
                    </a:cubicBezTo>
                    <a:cubicBezTo>
                      <a:pt x="3217" y="2137"/>
                      <a:pt x="4144" y="2080"/>
                      <a:pt x="4720" y="1912"/>
                    </a:cubicBezTo>
                    <a:close/>
                    <a:moveTo>
                      <a:pt x="4902" y="2657"/>
                    </a:moveTo>
                    <a:cubicBezTo>
                      <a:pt x="4929" y="2795"/>
                      <a:pt x="4973" y="2963"/>
                      <a:pt x="5000" y="3119"/>
                    </a:cubicBezTo>
                    <a:cubicBezTo>
                      <a:pt x="5196" y="4258"/>
                      <a:pt x="5027" y="4582"/>
                      <a:pt x="4916" y="4679"/>
                    </a:cubicBezTo>
                    <a:cubicBezTo>
                      <a:pt x="4730" y="4838"/>
                      <a:pt x="4375" y="4946"/>
                      <a:pt x="3994" y="4946"/>
                    </a:cubicBezTo>
                    <a:cubicBezTo>
                      <a:pt x="3767" y="4946"/>
                      <a:pt x="3530" y="4907"/>
                      <a:pt x="3314" y="4818"/>
                    </a:cubicBezTo>
                    <a:cubicBezTo>
                      <a:pt x="2977" y="4679"/>
                      <a:pt x="2542" y="4356"/>
                      <a:pt x="2472" y="3584"/>
                    </a:cubicBezTo>
                    <a:cubicBezTo>
                      <a:pt x="2458" y="3358"/>
                      <a:pt x="2428" y="3119"/>
                      <a:pt x="2414" y="2896"/>
                    </a:cubicBezTo>
                    <a:cubicBezTo>
                      <a:pt x="3018" y="2879"/>
                      <a:pt x="3652" y="2852"/>
                      <a:pt x="4157" y="2795"/>
                    </a:cubicBezTo>
                    <a:cubicBezTo>
                      <a:pt x="4467" y="2754"/>
                      <a:pt x="4720" y="2711"/>
                      <a:pt x="4902" y="2657"/>
                    </a:cubicBezTo>
                    <a:close/>
                    <a:moveTo>
                      <a:pt x="2161" y="0"/>
                    </a:moveTo>
                    <a:lnTo>
                      <a:pt x="1993" y="13"/>
                    </a:lnTo>
                    <a:cubicBezTo>
                      <a:pt x="1993" y="30"/>
                      <a:pt x="2064" y="887"/>
                      <a:pt x="2148" y="1982"/>
                    </a:cubicBezTo>
                    <a:cubicBezTo>
                      <a:pt x="1039" y="1982"/>
                      <a:pt x="27" y="1939"/>
                      <a:pt x="14" y="1939"/>
                    </a:cubicBezTo>
                    <a:lnTo>
                      <a:pt x="0" y="2107"/>
                    </a:lnTo>
                    <a:cubicBezTo>
                      <a:pt x="76" y="2107"/>
                      <a:pt x="869" y="2153"/>
                      <a:pt x="1820" y="2153"/>
                    </a:cubicBezTo>
                    <a:cubicBezTo>
                      <a:pt x="1932" y="2153"/>
                      <a:pt x="2046" y="2152"/>
                      <a:pt x="2161" y="2151"/>
                    </a:cubicBezTo>
                    <a:cubicBezTo>
                      <a:pt x="2175" y="2333"/>
                      <a:pt x="2205" y="2529"/>
                      <a:pt x="2219" y="2727"/>
                    </a:cubicBezTo>
                    <a:cubicBezTo>
                      <a:pt x="2015" y="2730"/>
                      <a:pt x="1813" y="2731"/>
                      <a:pt x="1620" y="2731"/>
                    </a:cubicBezTo>
                    <a:cubicBezTo>
                      <a:pt x="751" y="2731"/>
                      <a:pt x="49" y="2711"/>
                      <a:pt x="27" y="2711"/>
                    </a:cubicBezTo>
                    <a:lnTo>
                      <a:pt x="27" y="2896"/>
                    </a:lnTo>
                    <a:cubicBezTo>
                      <a:pt x="83" y="2896"/>
                      <a:pt x="552" y="2908"/>
                      <a:pt x="1186" y="2908"/>
                    </a:cubicBezTo>
                    <a:cubicBezTo>
                      <a:pt x="1504" y="2908"/>
                      <a:pt x="1862" y="2905"/>
                      <a:pt x="2232" y="2896"/>
                    </a:cubicBezTo>
                    <a:cubicBezTo>
                      <a:pt x="2259" y="3132"/>
                      <a:pt x="2276" y="3371"/>
                      <a:pt x="2303" y="3597"/>
                    </a:cubicBezTo>
                    <a:cubicBezTo>
                      <a:pt x="2374" y="4454"/>
                      <a:pt x="2866" y="4818"/>
                      <a:pt x="3244" y="4986"/>
                    </a:cubicBezTo>
                    <a:cubicBezTo>
                      <a:pt x="3477" y="5078"/>
                      <a:pt x="3723" y="5118"/>
                      <a:pt x="3959" y="5118"/>
                    </a:cubicBezTo>
                    <a:cubicBezTo>
                      <a:pt x="4051" y="5118"/>
                      <a:pt x="4141" y="5112"/>
                      <a:pt x="4228" y="5101"/>
                    </a:cubicBezTo>
                    <a:cubicBezTo>
                      <a:pt x="4565" y="5071"/>
                      <a:pt x="4858" y="4959"/>
                      <a:pt x="5027" y="4804"/>
                    </a:cubicBezTo>
                    <a:cubicBezTo>
                      <a:pt x="5604" y="4329"/>
                      <a:pt x="4943" y="2036"/>
                      <a:pt x="4858" y="1783"/>
                    </a:cubicBezTo>
                    <a:lnTo>
                      <a:pt x="4832" y="1699"/>
                    </a:lnTo>
                    <a:lnTo>
                      <a:pt x="4747" y="1730"/>
                    </a:lnTo>
                    <a:cubicBezTo>
                      <a:pt x="4215" y="1898"/>
                      <a:pt x="3244" y="1952"/>
                      <a:pt x="2330" y="1982"/>
                    </a:cubicBezTo>
                    <a:cubicBezTo>
                      <a:pt x="2232" y="887"/>
                      <a:pt x="2161" y="13"/>
                      <a:pt x="2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65" name="Google Shape;1765;p30"/>
              <p:cNvSpPr/>
              <p:nvPr/>
            </p:nvSpPr>
            <p:spPr>
              <a:xfrm>
                <a:off x="7521356" y="884336"/>
                <a:ext cx="157852" cy="239064"/>
              </a:xfrm>
              <a:custGeom>
                <a:rect b="b" l="l" r="r" t="t"/>
                <a:pathLst>
                  <a:path extrusionOk="0" h="4215" w="2783">
                    <a:moveTo>
                      <a:pt x="2418" y="0"/>
                    </a:moveTo>
                    <a:lnTo>
                      <a:pt x="1" y="476"/>
                    </a:lnTo>
                    <a:cubicBezTo>
                      <a:pt x="453" y="1797"/>
                      <a:pt x="18" y="4086"/>
                      <a:pt x="18" y="4086"/>
                    </a:cubicBezTo>
                    <a:lnTo>
                      <a:pt x="368" y="4214"/>
                    </a:lnTo>
                    <a:cubicBezTo>
                      <a:pt x="1012" y="3638"/>
                      <a:pt x="439" y="884"/>
                      <a:pt x="439" y="884"/>
                    </a:cubicBezTo>
                    <a:cubicBezTo>
                      <a:pt x="439" y="884"/>
                      <a:pt x="2165" y="688"/>
                      <a:pt x="2475" y="449"/>
                    </a:cubicBezTo>
                    <a:cubicBezTo>
                      <a:pt x="2782" y="223"/>
                      <a:pt x="2418" y="0"/>
                      <a:pt x="2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66" name="Google Shape;1766;p30"/>
              <p:cNvSpPr/>
              <p:nvPr/>
            </p:nvSpPr>
            <p:spPr>
              <a:xfrm>
                <a:off x="7393283" y="990001"/>
                <a:ext cx="95630" cy="90691"/>
              </a:xfrm>
              <a:custGeom>
                <a:rect b="b" l="l" r="r" t="t"/>
                <a:pathLst>
                  <a:path extrusionOk="0" h="1599" w="1686">
                    <a:moveTo>
                      <a:pt x="827" y="1"/>
                    </a:moveTo>
                    <a:cubicBezTo>
                      <a:pt x="799" y="1"/>
                      <a:pt x="770" y="2"/>
                      <a:pt x="742" y="5"/>
                    </a:cubicBezTo>
                    <a:cubicBezTo>
                      <a:pt x="307" y="59"/>
                      <a:pt x="0" y="453"/>
                      <a:pt x="40" y="888"/>
                    </a:cubicBezTo>
                    <a:cubicBezTo>
                      <a:pt x="94" y="1291"/>
                      <a:pt x="433" y="1599"/>
                      <a:pt x="832" y="1599"/>
                    </a:cubicBezTo>
                    <a:cubicBezTo>
                      <a:pt x="863" y="1599"/>
                      <a:pt x="895" y="1597"/>
                      <a:pt x="927" y="1593"/>
                    </a:cubicBezTo>
                    <a:cubicBezTo>
                      <a:pt x="1362" y="1549"/>
                      <a:pt x="1686" y="1155"/>
                      <a:pt x="1628" y="706"/>
                    </a:cubicBezTo>
                    <a:cubicBezTo>
                      <a:pt x="1587" y="299"/>
                      <a:pt x="1242" y="1"/>
                      <a:pt x="8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67" name="Google Shape;1767;p30"/>
              <p:cNvSpPr/>
              <p:nvPr/>
            </p:nvSpPr>
            <p:spPr>
              <a:xfrm>
                <a:off x="7411433" y="1007526"/>
                <a:ext cx="59159" cy="56150"/>
              </a:xfrm>
              <a:custGeom>
                <a:rect b="b" l="l" r="r" t="t"/>
                <a:pathLst>
                  <a:path extrusionOk="0" h="990" w="1043">
                    <a:moveTo>
                      <a:pt x="515" y="0"/>
                    </a:moveTo>
                    <a:cubicBezTo>
                      <a:pt x="498" y="0"/>
                      <a:pt x="482" y="1"/>
                      <a:pt x="466" y="3"/>
                    </a:cubicBezTo>
                    <a:cubicBezTo>
                      <a:pt x="199" y="33"/>
                      <a:pt x="0" y="272"/>
                      <a:pt x="31" y="552"/>
                    </a:cubicBezTo>
                    <a:cubicBezTo>
                      <a:pt x="56" y="802"/>
                      <a:pt x="280" y="990"/>
                      <a:pt x="528" y="990"/>
                    </a:cubicBezTo>
                    <a:cubicBezTo>
                      <a:pt x="544" y="990"/>
                      <a:pt x="560" y="989"/>
                      <a:pt x="577" y="987"/>
                    </a:cubicBezTo>
                    <a:cubicBezTo>
                      <a:pt x="843" y="947"/>
                      <a:pt x="1042" y="707"/>
                      <a:pt x="1012" y="441"/>
                    </a:cubicBezTo>
                    <a:cubicBezTo>
                      <a:pt x="986" y="188"/>
                      <a:pt x="762" y="0"/>
                      <a:pt x="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68" name="Google Shape;1768;p30"/>
              <p:cNvSpPr/>
              <p:nvPr/>
            </p:nvSpPr>
            <p:spPr>
              <a:xfrm>
                <a:off x="7156533" y="807824"/>
                <a:ext cx="154562" cy="151322"/>
              </a:xfrm>
              <a:custGeom>
                <a:rect b="b" l="l" r="r" t="t"/>
                <a:pathLst>
                  <a:path extrusionOk="0" h="2668" w="2725">
                    <a:moveTo>
                      <a:pt x="1278" y="1"/>
                    </a:moveTo>
                    <a:lnTo>
                      <a:pt x="927" y="897"/>
                    </a:lnTo>
                    <a:lnTo>
                      <a:pt x="0" y="1110"/>
                    </a:lnTo>
                    <a:lnTo>
                      <a:pt x="745" y="1713"/>
                    </a:lnTo>
                    <a:lnTo>
                      <a:pt x="661" y="2667"/>
                    </a:lnTo>
                    <a:lnTo>
                      <a:pt x="1477" y="2162"/>
                    </a:lnTo>
                    <a:lnTo>
                      <a:pt x="2347" y="2529"/>
                    </a:lnTo>
                    <a:lnTo>
                      <a:pt x="2107" y="1602"/>
                    </a:lnTo>
                    <a:lnTo>
                      <a:pt x="2724" y="870"/>
                    </a:lnTo>
                    <a:lnTo>
                      <a:pt x="1770" y="827"/>
                    </a:lnTo>
                    <a:lnTo>
                      <a:pt x="12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grpSp>
          <p:nvGrpSpPr>
            <p:cNvPr id="1769" name="Google Shape;1769;p30"/>
            <p:cNvGrpSpPr/>
            <p:nvPr/>
          </p:nvGrpSpPr>
          <p:grpSpPr>
            <a:xfrm>
              <a:off x="6805448" y="2695135"/>
              <a:ext cx="3706844" cy="565841"/>
              <a:chOff x="2556751" y="3852009"/>
              <a:chExt cx="4030493" cy="615245"/>
            </a:xfrm>
          </p:grpSpPr>
          <p:sp>
            <p:nvSpPr>
              <p:cNvPr id="1770" name="Google Shape;1770;p30"/>
              <p:cNvSpPr/>
              <p:nvPr/>
            </p:nvSpPr>
            <p:spPr>
              <a:xfrm>
                <a:off x="6024493" y="3852009"/>
                <a:ext cx="562751" cy="615245"/>
              </a:xfrm>
              <a:custGeom>
                <a:rect b="b" l="l" r="r" t="t"/>
                <a:pathLst>
                  <a:path extrusionOk="0" h="3669" w="3356">
                    <a:moveTo>
                      <a:pt x="1" y="1"/>
                    </a:moveTo>
                    <a:lnTo>
                      <a:pt x="1" y="3669"/>
                    </a:lnTo>
                    <a:lnTo>
                      <a:pt x="3355" y="3669"/>
                    </a:lnTo>
                    <a:lnTo>
                      <a:pt x="2259" y="1801"/>
                    </a:lnTo>
                    <a:lnTo>
                      <a:pt x="33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71" name="Google Shape;1771;p30"/>
              <p:cNvSpPr/>
              <p:nvPr/>
            </p:nvSpPr>
            <p:spPr>
              <a:xfrm>
                <a:off x="6017115" y="4191238"/>
                <a:ext cx="198036" cy="276014"/>
              </a:xfrm>
              <a:custGeom>
                <a:rect b="b" l="l" r="r" t="t"/>
                <a:pathLst>
                  <a:path extrusionOk="0" h="1646" w="1181">
                    <a:moveTo>
                      <a:pt x="1" y="0"/>
                    </a:moveTo>
                    <a:lnTo>
                      <a:pt x="45" y="1646"/>
                    </a:lnTo>
                    <a:lnTo>
                      <a:pt x="1181" y="6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46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72" name="Google Shape;1772;p30"/>
              <p:cNvSpPr/>
              <p:nvPr/>
            </p:nvSpPr>
            <p:spPr>
              <a:xfrm>
                <a:off x="2556751" y="3852009"/>
                <a:ext cx="563254" cy="615245"/>
              </a:xfrm>
              <a:custGeom>
                <a:rect b="b" l="l" r="r" t="t"/>
                <a:pathLst>
                  <a:path extrusionOk="0" h="3669" w="3359">
                    <a:moveTo>
                      <a:pt x="0" y="1"/>
                    </a:moveTo>
                    <a:lnTo>
                      <a:pt x="1096" y="1801"/>
                    </a:lnTo>
                    <a:lnTo>
                      <a:pt x="0" y="3669"/>
                    </a:lnTo>
                    <a:lnTo>
                      <a:pt x="3358" y="366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73" name="Google Shape;1773;p30"/>
              <p:cNvSpPr/>
              <p:nvPr/>
            </p:nvSpPr>
            <p:spPr>
              <a:xfrm>
                <a:off x="2929348" y="4191238"/>
                <a:ext cx="198036" cy="276014"/>
              </a:xfrm>
              <a:custGeom>
                <a:rect b="b" l="l" r="r" t="t"/>
                <a:pathLst>
                  <a:path extrusionOk="0" h="1646" w="1181">
                    <a:moveTo>
                      <a:pt x="1180" y="0"/>
                    </a:moveTo>
                    <a:lnTo>
                      <a:pt x="0" y="634"/>
                    </a:lnTo>
                    <a:lnTo>
                      <a:pt x="1136" y="1646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000000">
                  <a:alpha val="46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grpSp>
          <p:nvGrpSpPr>
            <p:cNvPr id="1774" name="Google Shape;1774;p30"/>
            <p:cNvGrpSpPr/>
            <p:nvPr/>
          </p:nvGrpSpPr>
          <p:grpSpPr>
            <a:xfrm>
              <a:off x="1673175" y="2695570"/>
              <a:ext cx="3706844" cy="565841"/>
              <a:chOff x="2556751" y="3852009"/>
              <a:chExt cx="4030493" cy="615245"/>
            </a:xfrm>
          </p:grpSpPr>
          <p:sp>
            <p:nvSpPr>
              <p:cNvPr id="1775" name="Google Shape;1775;p30"/>
              <p:cNvSpPr/>
              <p:nvPr/>
            </p:nvSpPr>
            <p:spPr>
              <a:xfrm>
                <a:off x="6024493" y="3852009"/>
                <a:ext cx="562751" cy="615245"/>
              </a:xfrm>
              <a:custGeom>
                <a:rect b="b" l="l" r="r" t="t"/>
                <a:pathLst>
                  <a:path extrusionOk="0" h="3669" w="3356">
                    <a:moveTo>
                      <a:pt x="1" y="1"/>
                    </a:moveTo>
                    <a:lnTo>
                      <a:pt x="1" y="3669"/>
                    </a:lnTo>
                    <a:lnTo>
                      <a:pt x="3355" y="3669"/>
                    </a:lnTo>
                    <a:lnTo>
                      <a:pt x="2259" y="1801"/>
                    </a:lnTo>
                    <a:lnTo>
                      <a:pt x="33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76" name="Google Shape;1776;p30"/>
              <p:cNvSpPr/>
              <p:nvPr/>
            </p:nvSpPr>
            <p:spPr>
              <a:xfrm>
                <a:off x="6017115" y="4191238"/>
                <a:ext cx="198036" cy="276014"/>
              </a:xfrm>
              <a:custGeom>
                <a:rect b="b" l="l" r="r" t="t"/>
                <a:pathLst>
                  <a:path extrusionOk="0" h="1646" w="1181">
                    <a:moveTo>
                      <a:pt x="1" y="0"/>
                    </a:moveTo>
                    <a:lnTo>
                      <a:pt x="45" y="1646"/>
                    </a:lnTo>
                    <a:lnTo>
                      <a:pt x="1181" y="6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46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77" name="Google Shape;1777;p30"/>
              <p:cNvSpPr/>
              <p:nvPr/>
            </p:nvSpPr>
            <p:spPr>
              <a:xfrm>
                <a:off x="2556751" y="3852009"/>
                <a:ext cx="563254" cy="615245"/>
              </a:xfrm>
              <a:custGeom>
                <a:rect b="b" l="l" r="r" t="t"/>
                <a:pathLst>
                  <a:path extrusionOk="0" h="3669" w="3359">
                    <a:moveTo>
                      <a:pt x="0" y="1"/>
                    </a:moveTo>
                    <a:lnTo>
                      <a:pt x="1096" y="1801"/>
                    </a:lnTo>
                    <a:lnTo>
                      <a:pt x="0" y="3669"/>
                    </a:lnTo>
                    <a:lnTo>
                      <a:pt x="3358" y="3669"/>
                    </a:lnTo>
                    <a:lnTo>
                      <a:pt x="33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78" name="Google Shape;1778;p30"/>
              <p:cNvSpPr/>
              <p:nvPr/>
            </p:nvSpPr>
            <p:spPr>
              <a:xfrm>
                <a:off x="2929348" y="4191238"/>
                <a:ext cx="198036" cy="276014"/>
              </a:xfrm>
              <a:custGeom>
                <a:rect b="b" l="l" r="r" t="t"/>
                <a:pathLst>
                  <a:path extrusionOk="0" h="1646" w="1181">
                    <a:moveTo>
                      <a:pt x="1180" y="0"/>
                    </a:moveTo>
                    <a:lnTo>
                      <a:pt x="0" y="634"/>
                    </a:lnTo>
                    <a:lnTo>
                      <a:pt x="1136" y="1646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000000">
                  <a:alpha val="466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grpSp>
          <p:nvGrpSpPr>
            <p:cNvPr id="1779" name="Google Shape;1779;p30"/>
            <p:cNvGrpSpPr/>
            <p:nvPr/>
          </p:nvGrpSpPr>
          <p:grpSpPr>
            <a:xfrm rot="-1895172">
              <a:off x="5277277" y="4232397"/>
              <a:ext cx="1699199" cy="1867877"/>
              <a:chOff x="2963725" y="1527825"/>
              <a:chExt cx="263425" cy="289575"/>
            </a:xfrm>
          </p:grpSpPr>
          <p:sp>
            <p:nvSpPr>
              <p:cNvPr id="1780" name="Google Shape;1780;p30"/>
              <p:cNvSpPr/>
              <p:nvPr/>
            </p:nvSpPr>
            <p:spPr>
              <a:xfrm>
                <a:off x="2963725" y="1527825"/>
                <a:ext cx="263425" cy="289575"/>
              </a:xfrm>
              <a:custGeom>
                <a:rect b="b" l="l" r="r" t="t"/>
                <a:pathLst>
                  <a:path extrusionOk="0" h="11583" w="10537">
                    <a:moveTo>
                      <a:pt x="8194" y="1"/>
                    </a:moveTo>
                    <a:cubicBezTo>
                      <a:pt x="6781" y="1"/>
                      <a:pt x="3570" y="1121"/>
                      <a:pt x="1939" y="3752"/>
                    </a:cubicBezTo>
                    <a:cubicBezTo>
                      <a:pt x="0" y="6884"/>
                      <a:pt x="968" y="11085"/>
                      <a:pt x="1740" y="11489"/>
                    </a:cubicBezTo>
                    <a:cubicBezTo>
                      <a:pt x="1856" y="11550"/>
                      <a:pt x="2046" y="11582"/>
                      <a:pt x="2293" y="11582"/>
                    </a:cubicBezTo>
                    <a:cubicBezTo>
                      <a:pt x="3699" y="11582"/>
                      <a:pt x="6934" y="10543"/>
                      <a:pt x="8598" y="7865"/>
                    </a:cubicBezTo>
                    <a:cubicBezTo>
                      <a:pt x="10536" y="4733"/>
                      <a:pt x="9481" y="633"/>
                      <a:pt x="8793" y="128"/>
                    </a:cubicBezTo>
                    <a:cubicBezTo>
                      <a:pt x="8680" y="44"/>
                      <a:pt x="8472" y="1"/>
                      <a:pt x="8194" y="1"/>
                    </a:cubicBezTo>
                    <a:close/>
                  </a:path>
                </a:pathLst>
              </a:custGeom>
              <a:solidFill>
                <a:srgbClr val="E33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81" name="Google Shape;1781;p30"/>
              <p:cNvSpPr/>
              <p:nvPr/>
            </p:nvSpPr>
            <p:spPr>
              <a:xfrm>
                <a:off x="2963725" y="1527825"/>
                <a:ext cx="233150" cy="289525"/>
              </a:xfrm>
              <a:custGeom>
                <a:rect b="b" l="l" r="r" t="t"/>
                <a:pathLst>
                  <a:path extrusionOk="0" h="11581" w="9326">
                    <a:moveTo>
                      <a:pt x="8194" y="1"/>
                    </a:moveTo>
                    <a:cubicBezTo>
                      <a:pt x="6781" y="1"/>
                      <a:pt x="3570" y="1121"/>
                      <a:pt x="1939" y="3752"/>
                    </a:cubicBezTo>
                    <a:cubicBezTo>
                      <a:pt x="0" y="6884"/>
                      <a:pt x="968" y="11085"/>
                      <a:pt x="1740" y="11489"/>
                    </a:cubicBezTo>
                    <a:cubicBezTo>
                      <a:pt x="1857" y="11548"/>
                      <a:pt x="2047" y="11580"/>
                      <a:pt x="2293" y="11580"/>
                    </a:cubicBezTo>
                    <a:cubicBezTo>
                      <a:pt x="2403" y="11580"/>
                      <a:pt x="2524" y="11574"/>
                      <a:pt x="2654" y="11560"/>
                    </a:cubicBezTo>
                    <a:cubicBezTo>
                      <a:pt x="2162" y="10043"/>
                      <a:pt x="2006" y="7150"/>
                      <a:pt x="3439" y="4831"/>
                    </a:cubicBezTo>
                    <a:cubicBezTo>
                      <a:pt x="4943" y="2417"/>
                      <a:pt x="7782" y="1277"/>
                      <a:pt x="9326" y="1095"/>
                    </a:cubicBezTo>
                    <a:cubicBezTo>
                      <a:pt x="9157" y="603"/>
                      <a:pt x="8962" y="252"/>
                      <a:pt x="8793" y="128"/>
                    </a:cubicBezTo>
                    <a:cubicBezTo>
                      <a:pt x="8680" y="44"/>
                      <a:pt x="8472" y="1"/>
                      <a:pt x="8194" y="1"/>
                    </a:cubicBezTo>
                    <a:close/>
                  </a:path>
                </a:pathLst>
              </a:custGeom>
              <a:solidFill>
                <a:srgbClr val="000000">
                  <a:alpha val="294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82" name="Google Shape;1782;p30"/>
              <p:cNvSpPr/>
              <p:nvPr/>
            </p:nvSpPr>
            <p:spPr>
              <a:xfrm>
                <a:off x="3077075" y="1542900"/>
                <a:ext cx="129675" cy="93475"/>
              </a:xfrm>
              <a:custGeom>
                <a:rect b="b" l="l" r="r" t="t"/>
                <a:pathLst>
                  <a:path extrusionOk="0" h="3739" w="5187">
                    <a:moveTo>
                      <a:pt x="1238" y="0"/>
                    </a:moveTo>
                    <a:cubicBezTo>
                      <a:pt x="830" y="169"/>
                      <a:pt x="409" y="381"/>
                      <a:pt x="1" y="634"/>
                    </a:cubicBezTo>
                    <a:cubicBezTo>
                      <a:pt x="1771" y="1574"/>
                      <a:pt x="3487" y="2613"/>
                      <a:pt x="5142" y="3739"/>
                    </a:cubicBezTo>
                    <a:cubicBezTo>
                      <a:pt x="5186" y="3274"/>
                      <a:pt x="5173" y="2825"/>
                      <a:pt x="5142" y="2390"/>
                    </a:cubicBezTo>
                    <a:cubicBezTo>
                      <a:pt x="4455" y="1885"/>
                      <a:pt x="3710" y="1419"/>
                      <a:pt x="2981" y="984"/>
                    </a:cubicBezTo>
                    <a:cubicBezTo>
                      <a:pt x="2405" y="634"/>
                      <a:pt x="1828" y="310"/>
                      <a:pt x="1238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83" name="Google Shape;1783;p30"/>
              <p:cNvSpPr/>
              <p:nvPr/>
            </p:nvSpPr>
            <p:spPr>
              <a:xfrm>
                <a:off x="2983350" y="1720225"/>
                <a:ext cx="116950" cy="88175"/>
              </a:xfrm>
              <a:custGeom>
                <a:rect b="b" l="l" r="r" t="t"/>
                <a:pathLst>
                  <a:path extrusionOk="0" h="3527" w="4678">
                    <a:moveTo>
                      <a:pt x="28" y="0"/>
                    </a:moveTo>
                    <a:lnTo>
                      <a:pt x="28" y="0"/>
                    </a:lnTo>
                    <a:cubicBezTo>
                      <a:pt x="1" y="523"/>
                      <a:pt x="28" y="998"/>
                      <a:pt x="85" y="1450"/>
                    </a:cubicBezTo>
                    <a:cubicBezTo>
                      <a:pt x="534" y="1770"/>
                      <a:pt x="999" y="2081"/>
                      <a:pt x="1461" y="2377"/>
                    </a:cubicBezTo>
                    <a:cubicBezTo>
                      <a:pt x="2081" y="2782"/>
                      <a:pt x="2725" y="3163"/>
                      <a:pt x="3372" y="3527"/>
                    </a:cubicBezTo>
                    <a:cubicBezTo>
                      <a:pt x="3794" y="3389"/>
                      <a:pt x="4229" y="3203"/>
                      <a:pt x="4677" y="2967"/>
                    </a:cubicBezTo>
                    <a:cubicBezTo>
                      <a:pt x="3076" y="2067"/>
                      <a:pt x="1518" y="1069"/>
                      <a:pt x="28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84" name="Google Shape;1784;p30"/>
              <p:cNvSpPr/>
              <p:nvPr/>
            </p:nvSpPr>
            <p:spPr>
              <a:xfrm>
                <a:off x="3038475" y="1610750"/>
                <a:ext cx="95950" cy="135875"/>
              </a:xfrm>
              <a:custGeom>
                <a:rect b="b" l="l" r="r" t="t"/>
                <a:pathLst>
                  <a:path extrusionOk="0" h="5435" w="3838">
                    <a:moveTo>
                      <a:pt x="3457" y="0"/>
                    </a:moveTo>
                    <a:cubicBezTo>
                      <a:pt x="3362" y="0"/>
                      <a:pt x="3270" y="49"/>
                      <a:pt x="3217" y="138"/>
                    </a:cubicBezTo>
                    <a:lnTo>
                      <a:pt x="2924" y="587"/>
                    </a:lnTo>
                    <a:lnTo>
                      <a:pt x="2543" y="351"/>
                    </a:lnTo>
                    <a:cubicBezTo>
                      <a:pt x="2520" y="336"/>
                      <a:pt x="2493" y="329"/>
                      <a:pt x="2467" y="329"/>
                    </a:cubicBezTo>
                    <a:cubicBezTo>
                      <a:pt x="2414" y="329"/>
                      <a:pt x="2361" y="357"/>
                      <a:pt x="2334" y="405"/>
                    </a:cubicBezTo>
                    <a:cubicBezTo>
                      <a:pt x="2277" y="475"/>
                      <a:pt x="2304" y="573"/>
                      <a:pt x="2374" y="617"/>
                    </a:cubicBezTo>
                    <a:lnTo>
                      <a:pt x="2755" y="856"/>
                    </a:lnTo>
                    <a:lnTo>
                      <a:pt x="2347" y="1500"/>
                    </a:lnTo>
                    <a:lnTo>
                      <a:pt x="1983" y="1278"/>
                    </a:lnTo>
                    <a:cubicBezTo>
                      <a:pt x="1952" y="1256"/>
                      <a:pt x="1918" y="1247"/>
                      <a:pt x="1886" y="1247"/>
                    </a:cubicBezTo>
                    <a:cubicBezTo>
                      <a:pt x="1832" y="1247"/>
                      <a:pt x="1783" y="1274"/>
                      <a:pt x="1757" y="1318"/>
                    </a:cubicBezTo>
                    <a:cubicBezTo>
                      <a:pt x="1714" y="1403"/>
                      <a:pt x="1730" y="1500"/>
                      <a:pt x="1815" y="1544"/>
                    </a:cubicBezTo>
                    <a:lnTo>
                      <a:pt x="2165" y="1767"/>
                    </a:lnTo>
                    <a:lnTo>
                      <a:pt x="1757" y="2414"/>
                    </a:lnTo>
                    <a:lnTo>
                      <a:pt x="1407" y="2188"/>
                    </a:lnTo>
                    <a:cubicBezTo>
                      <a:pt x="1384" y="2175"/>
                      <a:pt x="1359" y="2169"/>
                      <a:pt x="1333" y="2169"/>
                    </a:cubicBezTo>
                    <a:cubicBezTo>
                      <a:pt x="1278" y="2169"/>
                      <a:pt x="1220" y="2197"/>
                      <a:pt x="1181" y="2245"/>
                    </a:cubicBezTo>
                    <a:cubicBezTo>
                      <a:pt x="1140" y="2316"/>
                      <a:pt x="1167" y="2414"/>
                      <a:pt x="1238" y="2471"/>
                    </a:cubicBezTo>
                    <a:lnTo>
                      <a:pt x="1589" y="2680"/>
                    </a:lnTo>
                    <a:lnTo>
                      <a:pt x="1167" y="3328"/>
                    </a:lnTo>
                    <a:lnTo>
                      <a:pt x="830" y="3115"/>
                    </a:lnTo>
                    <a:cubicBezTo>
                      <a:pt x="804" y="3096"/>
                      <a:pt x="775" y="3087"/>
                      <a:pt x="746" y="3087"/>
                    </a:cubicBezTo>
                    <a:cubicBezTo>
                      <a:pt x="695" y="3087"/>
                      <a:pt x="646" y="3114"/>
                      <a:pt x="618" y="3159"/>
                    </a:cubicBezTo>
                    <a:cubicBezTo>
                      <a:pt x="564" y="3243"/>
                      <a:pt x="591" y="3341"/>
                      <a:pt x="662" y="3385"/>
                    </a:cubicBezTo>
                    <a:lnTo>
                      <a:pt x="999" y="3594"/>
                    </a:lnTo>
                    <a:lnTo>
                      <a:pt x="577" y="4228"/>
                    </a:lnTo>
                    <a:lnTo>
                      <a:pt x="267" y="4029"/>
                    </a:lnTo>
                    <a:cubicBezTo>
                      <a:pt x="240" y="4016"/>
                      <a:pt x="212" y="4010"/>
                      <a:pt x="185" y="4010"/>
                    </a:cubicBezTo>
                    <a:cubicBezTo>
                      <a:pt x="127" y="4010"/>
                      <a:pt x="72" y="4038"/>
                      <a:pt x="45" y="4086"/>
                    </a:cubicBezTo>
                    <a:cubicBezTo>
                      <a:pt x="1" y="4157"/>
                      <a:pt x="14" y="4255"/>
                      <a:pt x="99" y="4312"/>
                    </a:cubicBezTo>
                    <a:lnTo>
                      <a:pt x="409" y="4508"/>
                    </a:lnTo>
                    <a:lnTo>
                      <a:pt x="99" y="4969"/>
                    </a:lnTo>
                    <a:cubicBezTo>
                      <a:pt x="14" y="5111"/>
                      <a:pt x="58" y="5293"/>
                      <a:pt x="196" y="5391"/>
                    </a:cubicBezTo>
                    <a:cubicBezTo>
                      <a:pt x="246" y="5420"/>
                      <a:pt x="300" y="5435"/>
                      <a:pt x="354" y="5435"/>
                    </a:cubicBezTo>
                    <a:cubicBezTo>
                      <a:pt x="453" y="5435"/>
                      <a:pt x="550" y="5385"/>
                      <a:pt x="604" y="5293"/>
                    </a:cubicBezTo>
                    <a:lnTo>
                      <a:pt x="915" y="4818"/>
                    </a:lnTo>
                    <a:lnTo>
                      <a:pt x="1279" y="5040"/>
                    </a:lnTo>
                    <a:cubicBezTo>
                      <a:pt x="1311" y="5057"/>
                      <a:pt x="1345" y="5065"/>
                      <a:pt x="1377" y="5065"/>
                    </a:cubicBezTo>
                    <a:cubicBezTo>
                      <a:pt x="1430" y="5065"/>
                      <a:pt x="1477" y="5044"/>
                      <a:pt x="1505" y="5000"/>
                    </a:cubicBezTo>
                    <a:cubicBezTo>
                      <a:pt x="1545" y="4915"/>
                      <a:pt x="1531" y="4818"/>
                      <a:pt x="1447" y="4774"/>
                    </a:cubicBezTo>
                    <a:lnTo>
                      <a:pt x="1097" y="4548"/>
                    </a:lnTo>
                    <a:lnTo>
                      <a:pt x="1505" y="3904"/>
                    </a:lnTo>
                    <a:lnTo>
                      <a:pt x="1855" y="4127"/>
                    </a:lnTo>
                    <a:cubicBezTo>
                      <a:pt x="1879" y="4141"/>
                      <a:pt x="1905" y="4148"/>
                      <a:pt x="1932" y="4148"/>
                    </a:cubicBezTo>
                    <a:cubicBezTo>
                      <a:pt x="1986" y="4148"/>
                      <a:pt x="2043" y="4120"/>
                      <a:pt x="2081" y="4073"/>
                    </a:cubicBezTo>
                    <a:cubicBezTo>
                      <a:pt x="2121" y="4002"/>
                      <a:pt x="2095" y="3904"/>
                      <a:pt x="2024" y="3847"/>
                    </a:cubicBezTo>
                    <a:lnTo>
                      <a:pt x="1673" y="3638"/>
                    </a:lnTo>
                    <a:lnTo>
                      <a:pt x="2095" y="2990"/>
                    </a:lnTo>
                    <a:lnTo>
                      <a:pt x="2432" y="3199"/>
                    </a:lnTo>
                    <a:cubicBezTo>
                      <a:pt x="2458" y="3216"/>
                      <a:pt x="2487" y="3224"/>
                      <a:pt x="2516" y="3224"/>
                    </a:cubicBezTo>
                    <a:cubicBezTo>
                      <a:pt x="2566" y="3224"/>
                      <a:pt x="2615" y="3199"/>
                      <a:pt x="2641" y="3146"/>
                    </a:cubicBezTo>
                    <a:cubicBezTo>
                      <a:pt x="2698" y="3075"/>
                      <a:pt x="2671" y="2977"/>
                      <a:pt x="2600" y="2933"/>
                    </a:cubicBezTo>
                    <a:lnTo>
                      <a:pt x="2263" y="2724"/>
                    </a:lnTo>
                    <a:lnTo>
                      <a:pt x="2685" y="2077"/>
                    </a:lnTo>
                    <a:lnTo>
                      <a:pt x="2995" y="2289"/>
                    </a:lnTo>
                    <a:cubicBezTo>
                      <a:pt x="3021" y="2302"/>
                      <a:pt x="3050" y="2308"/>
                      <a:pt x="3077" y="2308"/>
                    </a:cubicBezTo>
                    <a:cubicBezTo>
                      <a:pt x="3135" y="2308"/>
                      <a:pt x="3190" y="2280"/>
                      <a:pt x="3217" y="2232"/>
                    </a:cubicBezTo>
                    <a:cubicBezTo>
                      <a:pt x="3261" y="2161"/>
                      <a:pt x="3248" y="2063"/>
                      <a:pt x="3163" y="2006"/>
                    </a:cubicBezTo>
                    <a:lnTo>
                      <a:pt x="2853" y="1810"/>
                    </a:lnTo>
                    <a:lnTo>
                      <a:pt x="3261" y="1177"/>
                    </a:lnTo>
                    <a:lnTo>
                      <a:pt x="3568" y="1362"/>
                    </a:lnTo>
                    <a:cubicBezTo>
                      <a:pt x="3593" y="1376"/>
                      <a:pt x="3622" y="1384"/>
                      <a:pt x="3650" y="1384"/>
                    </a:cubicBezTo>
                    <a:cubicBezTo>
                      <a:pt x="3703" y="1384"/>
                      <a:pt x="3757" y="1359"/>
                      <a:pt x="3794" y="1305"/>
                    </a:cubicBezTo>
                    <a:cubicBezTo>
                      <a:pt x="3838" y="1234"/>
                      <a:pt x="3807" y="1136"/>
                      <a:pt x="3736" y="1092"/>
                    </a:cubicBezTo>
                    <a:lnTo>
                      <a:pt x="3443" y="910"/>
                    </a:lnTo>
                    <a:lnTo>
                      <a:pt x="3723" y="462"/>
                    </a:lnTo>
                    <a:cubicBezTo>
                      <a:pt x="3807" y="320"/>
                      <a:pt x="3767" y="138"/>
                      <a:pt x="3625" y="54"/>
                    </a:cubicBezTo>
                    <a:cubicBezTo>
                      <a:pt x="3572" y="18"/>
                      <a:pt x="3514" y="0"/>
                      <a:pt x="3457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grpSp>
          <p:nvGrpSpPr>
            <p:cNvPr id="1785" name="Google Shape;1785;p30"/>
            <p:cNvGrpSpPr/>
            <p:nvPr/>
          </p:nvGrpSpPr>
          <p:grpSpPr>
            <a:xfrm>
              <a:off x="3051855" y="1691047"/>
              <a:ext cx="949841" cy="734866"/>
              <a:chOff x="7084783" y="654573"/>
              <a:chExt cx="698053" cy="540065"/>
            </a:xfrm>
          </p:grpSpPr>
          <p:sp>
            <p:nvSpPr>
              <p:cNvPr id="1786" name="Google Shape;1786;p30"/>
              <p:cNvSpPr/>
              <p:nvPr/>
            </p:nvSpPr>
            <p:spPr>
              <a:xfrm>
                <a:off x="7084783" y="654573"/>
                <a:ext cx="577013" cy="540064"/>
              </a:xfrm>
              <a:custGeom>
                <a:rect b="b" l="l" r="r" t="t"/>
                <a:pathLst>
                  <a:path extrusionOk="0" h="9522" w="10173">
                    <a:moveTo>
                      <a:pt x="5249" y="0"/>
                    </a:moveTo>
                    <a:cubicBezTo>
                      <a:pt x="5061" y="0"/>
                      <a:pt x="4872" y="11"/>
                      <a:pt x="4680" y="33"/>
                    </a:cubicBezTo>
                    <a:cubicBezTo>
                      <a:pt x="1953" y="343"/>
                      <a:pt x="1" y="2787"/>
                      <a:pt x="311" y="5511"/>
                    </a:cubicBezTo>
                    <a:cubicBezTo>
                      <a:pt x="436" y="6647"/>
                      <a:pt x="942" y="7645"/>
                      <a:pt x="1673" y="8404"/>
                    </a:cubicBezTo>
                    <a:cubicBezTo>
                      <a:pt x="2161" y="8301"/>
                      <a:pt x="2839" y="8177"/>
                      <a:pt x="3243" y="8177"/>
                    </a:cubicBezTo>
                    <a:cubicBezTo>
                      <a:pt x="3328" y="8177"/>
                      <a:pt x="3400" y="8182"/>
                      <a:pt x="3457" y="8195"/>
                    </a:cubicBezTo>
                    <a:cubicBezTo>
                      <a:pt x="3889" y="8278"/>
                      <a:pt x="4732" y="9521"/>
                      <a:pt x="6037" y="9521"/>
                    </a:cubicBezTo>
                    <a:cubicBezTo>
                      <a:pt x="6259" y="9521"/>
                      <a:pt x="6495" y="9485"/>
                      <a:pt x="6744" y="9402"/>
                    </a:cubicBezTo>
                    <a:cubicBezTo>
                      <a:pt x="8443" y="8812"/>
                      <a:pt x="8514" y="7352"/>
                      <a:pt x="8136" y="4935"/>
                    </a:cubicBezTo>
                    <a:lnTo>
                      <a:pt x="10172" y="4500"/>
                    </a:lnTo>
                    <a:cubicBezTo>
                      <a:pt x="10172" y="4473"/>
                      <a:pt x="10172" y="4429"/>
                      <a:pt x="10159" y="4402"/>
                    </a:cubicBezTo>
                    <a:cubicBezTo>
                      <a:pt x="9871" y="1866"/>
                      <a:pt x="7737" y="0"/>
                      <a:pt x="5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87" name="Google Shape;1787;p30"/>
              <p:cNvSpPr/>
              <p:nvPr/>
            </p:nvSpPr>
            <p:spPr>
              <a:xfrm>
                <a:off x="7100664" y="927328"/>
                <a:ext cx="454214" cy="267310"/>
              </a:xfrm>
              <a:custGeom>
                <a:rect b="b" l="l" r="r" t="t"/>
                <a:pathLst>
                  <a:path extrusionOk="0" h="4713" w="8008">
                    <a:moveTo>
                      <a:pt x="1" y="1"/>
                    </a:moveTo>
                    <a:cubicBezTo>
                      <a:pt x="1" y="237"/>
                      <a:pt x="1" y="463"/>
                      <a:pt x="31" y="702"/>
                    </a:cubicBezTo>
                    <a:cubicBezTo>
                      <a:pt x="156" y="1838"/>
                      <a:pt x="662" y="2836"/>
                      <a:pt x="1393" y="3595"/>
                    </a:cubicBezTo>
                    <a:cubicBezTo>
                      <a:pt x="1881" y="3492"/>
                      <a:pt x="2559" y="3368"/>
                      <a:pt x="2963" y="3368"/>
                    </a:cubicBezTo>
                    <a:cubicBezTo>
                      <a:pt x="3048" y="3368"/>
                      <a:pt x="3120" y="3373"/>
                      <a:pt x="3177" y="3386"/>
                    </a:cubicBezTo>
                    <a:cubicBezTo>
                      <a:pt x="3609" y="3469"/>
                      <a:pt x="4452" y="4712"/>
                      <a:pt x="5757" y="4712"/>
                    </a:cubicBezTo>
                    <a:cubicBezTo>
                      <a:pt x="5979" y="4712"/>
                      <a:pt x="6215" y="4676"/>
                      <a:pt x="6464" y="4593"/>
                    </a:cubicBezTo>
                    <a:cubicBezTo>
                      <a:pt x="7448" y="4242"/>
                      <a:pt x="7883" y="3625"/>
                      <a:pt x="8008" y="2681"/>
                    </a:cubicBezTo>
                    <a:cubicBezTo>
                      <a:pt x="7870" y="2499"/>
                      <a:pt x="7772" y="2276"/>
                      <a:pt x="7742" y="2051"/>
                    </a:cubicBezTo>
                    <a:cubicBezTo>
                      <a:pt x="7307" y="2499"/>
                      <a:pt x="6774" y="2866"/>
                      <a:pt x="6197" y="3089"/>
                    </a:cubicBezTo>
                    <a:cubicBezTo>
                      <a:pt x="5758" y="3253"/>
                      <a:pt x="5302" y="3333"/>
                      <a:pt x="4846" y="3333"/>
                    </a:cubicBezTo>
                    <a:cubicBezTo>
                      <a:pt x="4282" y="3333"/>
                      <a:pt x="3720" y="3211"/>
                      <a:pt x="3190" y="2978"/>
                    </a:cubicBezTo>
                    <a:cubicBezTo>
                      <a:pt x="1842" y="2388"/>
                      <a:pt x="759" y="1265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250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88" name="Google Shape;1788;p30"/>
              <p:cNvSpPr/>
              <p:nvPr/>
            </p:nvSpPr>
            <p:spPr>
              <a:xfrm>
                <a:off x="7122274" y="1056077"/>
                <a:ext cx="90128" cy="87685"/>
              </a:xfrm>
              <a:custGeom>
                <a:rect b="b" l="l" r="r" t="t"/>
                <a:pathLst>
                  <a:path extrusionOk="0" h="1546" w="1589">
                    <a:moveTo>
                      <a:pt x="172" y="1"/>
                    </a:moveTo>
                    <a:cubicBezTo>
                      <a:pt x="29" y="1"/>
                      <a:pt x="1" y="189"/>
                      <a:pt x="1" y="189"/>
                    </a:cubicBezTo>
                    <a:cubicBezTo>
                      <a:pt x="361" y="1338"/>
                      <a:pt x="571" y="1545"/>
                      <a:pt x="675" y="1545"/>
                    </a:cubicBezTo>
                    <a:cubicBezTo>
                      <a:pt x="734" y="1545"/>
                      <a:pt x="759" y="1480"/>
                      <a:pt x="759" y="1480"/>
                    </a:cubicBezTo>
                    <a:lnTo>
                      <a:pt x="1589" y="1213"/>
                    </a:lnTo>
                    <a:cubicBezTo>
                      <a:pt x="1531" y="694"/>
                      <a:pt x="786" y="455"/>
                      <a:pt x="422" y="131"/>
                    </a:cubicBezTo>
                    <a:cubicBezTo>
                      <a:pt x="314" y="35"/>
                      <a:pt x="232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89" name="Google Shape;1789;p30"/>
              <p:cNvSpPr/>
              <p:nvPr/>
            </p:nvSpPr>
            <p:spPr>
              <a:xfrm>
                <a:off x="7354997" y="1122323"/>
                <a:ext cx="31026" cy="29833"/>
              </a:xfrm>
              <a:custGeom>
                <a:rect b="b" l="l" r="r" t="t"/>
                <a:pathLst>
                  <a:path extrusionOk="0" h="526" w="547">
                    <a:moveTo>
                      <a:pt x="263" y="0"/>
                    </a:moveTo>
                    <a:cubicBezTo>
                      <a:pt x="254" y="0"/>
                      <a:pt x="245" y="1"/>
                      <a:pt x="237" y="2"/>
                    </a:cubicBezTo>
                    <a:cubicBezTo>
                      <a:pt x="99" y="18"/>
                      <a:pt x="1" y="143"/>
                      <a:pt x="14" y="285"/>
                    </a:cubicBezTo>
                    <a:cubicBezTo>
                      <a:pt x="27" y="416"/>
                      <a:pt x="139" y="525"/>
                      <a:pt x="271" y="525"/>
                    </a:cubicBezTo>
                    <a:cubicBezTo>
                      <a:pt x="279" y="525"/>
                      <a:pt x="286" y="525"/>
                      <a:pt x="294" y="524"/>
                    </a:cubicBezTo>
                    <a:cubicBezTo>
                      <a:pt x="436" y="507"/>
                      <a:pt x="547" y="369"/>
                      <a:pt x="533" y="227"/>
                    </a:cubicBezTo>
                    <a:cubicBezTo>
                      <a:pt x="508" y="95"/>
                      <a:pt x="394" y="0"/>
                      <a:pt x="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90" name="Google Shape;1790;p30"/>
              <p:cNvSpPr/>
              <p:nvPr/>
            </p:nvSpPr>
            <p:spPr>
              <a:xfrm>
                <a:off x="7456922" y="1119997"/>
                <a:ext cx="31026" cy="29663"/>
              </a:xfrm>
              <a:custGeom>
                <a:rect b="b" l="l" r="r" t="t"/>
                <a:pathLst>
                  <a:path extrusionOk="0" h="523" w="547">
                    <a:moveTo>
                      <a:pt x="266" y="1"/>
                    </a:moveTo>
                    <a:cubicBezTo>
                      <a:pt x="257" y="1"/>
                      <a:pt x="249" y="1"/>
                      <a:pt x="240" y="2"/>
                    </a:cubicBezTo>
                    <a:cubicBezTo>
                      <a:pt x="98" y="16"/>
                      <a:pt x="1" y="144"/>
                      <a:pt x="14" y="282"/>
                    </a:cubicBezTo>
                    <a:cubicBezTo>
                      <a:pt x="27" y="427"/>
                      <a:pt x="140" y="523"/>
                      <a:pt x="269" y="523"/>
                    </a:cubicBezTo>
                    <a:cubicBezTo>
                      <a:pt x="277" y="523"/>
                      <a:pt x="286" y="522"/>
                      <a:pt x="294" y="521"/>
                    </a:cubicBezTo>
                    <a:cubicBezTo>
                      <a:pt x="449" y="508"/>
                      <a:pt x="547" y="366"/>
                      <a:pt x="533" y="228"/>
                    </a:cubicBezTo>
                    <a:cubicBezTo>
                      <a:pt x="521" y="95"/>
                      <a:pt x="395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91" name="Google Shape;1791;p30"/>
              <p:cNvSpPr/>
              <p:nvPr/>
            </p:nvSpPr>
            <p:spPr>
              <a:xfrm>
                <a:off x="7464977" y="901748"/>
                <a:ext cx="317859" cy="290337"/>
              </a:xfrm>
              <a:custGeom>
                <a:rect b="b" l="l" r="r" t="t"/>
                <a:pathLst>
                  <a:path extrusionOk="0" h="5119" w="5604">
                    <a:moveTo>
                      <a:pt x="4720" y="1912"/>
                    </a:moveTo>
                    <a:cubicBezTo>
                      <a:pt x="4747" y="2023"/>
                      <a:pt x="4805" y="2235"/>
                      <a:pt x="4858" y="2488"/>
                    </a:cubicBezTo>
                    <a:cubicBezTo>
                      <a:pt x="4410" y="2626"/>
                      <a:pt x="3385" y="2697"/>
                      <a:pt x="2387" y="2711"/>
                    </a:cubicBezTo>
                    <a:cubicBezTo>
                      <a:pt x="2374" y="2529"/>
                      <a:pt x="2360" y="2333"/>
                      <a:pt x="2343" y="2151"/>
                    </a:cubicBezTo>
                    <a:cubicBezTo>
                      <a:pt x="3217" y="2137"/>
                      <a:pt x="4144" y="2080"/>
                      <a:pt x="4720" y="1912"/>
                    </a:cubicBezTo>
                    <a:close/>
                    <a:moveTo>
                      <a:pt x="4902" y="2657"/>
                    </a:moveTo>
                    <a:cubicBezTo>
                      <a:pt x="4929" y="2795"/>
                      <a:pt x="4973" y="2963"/>
                      <a:pt x="5000" y="3119"/>
                    </a:cubicBezTo>
                    <a:cubicBezTo>
                      <a:pt x="5196" y="4258"/>
                      <a:pt x="5027" y="4582"/>
                      <a:pt x="4916" y="4679"/>
                    </a:cubicBezTo>
                    <a:cubicBezTo>
                      <a:pt x="4730" y="4838"/>
                      <a:pt x="4375" y="4946"/>
                      <a:pt x="3994" y="4946"/>
                    </a:cubicBezTo>
                    <a:cubicBezTo>
                      <a:pt x="3767" y="4946"/>
                      <a:pt x="3530" y="4907"/>
                      <a:pt x="3314" y="4818"/>
                    </a:cubicBezTo>
                    <a:cubicBezTo>
                      <a:pt x="2977" y="4679"/>
                      <a:pt x="2542" y="4356"/>
                      <a:pt x="2472" y="3584"/>
                    </a:cubicBezTo>
                    <a:cubicBezTo>
                      <a:pt x="2458" y="3358"/>
                      <a:pt x="2428" y="3119"/>
                      <a:pt x="2414" y="2896"/>
                    </a:cubicBezTo>
                    <a:cubicBezTo>
                      <a:pt x="3018" y="2879"/>
                      <a:pt x="3652" y="2852"/>
                      <a:pt x="4157" y="2795"/>
                    </a:cubicBezTo>
                    <a:cubicBezTo>
                      <a:pt x="4467" y="2754"/>
                      <a:pt x="4720" y="2711"/>
                      <a:pt x="4902" y="2657"/>
                    </a:cubicBezTo>
                    <a:close/>
                    <a:moveTo>
                      <a:pt x="2161" y="0"/>
                    </a:moveTo>
                    <a:lnTo>
                      <a:pt x="1993" y="13"/>
                    </a:lnTo>
                    <a:cubicBezTo>
                      <a:pt x="1993" y="30"/>
                      <a:pt x="2064" y="887"/>
                      <a:pt x="2148" y="1982"/>
                    </a:cubicBezTo>
                    <a:cubicBezTo>
                      <a:pt x="1039" y="1982"/>
                      <a:pt x="27" y="1939"/>
                      <a:pt x="14" y="1939"/>
                    </a:cubicBezTo>
                    <a:lnTo>
                      <a:pt x="0" y="2107"/>
                    </a:lnTo>
                    <a:cubicBezTo>
                      <a:pt x="76" y="2107"/>
                      <a:pt x="869" y="2153"/>
                      <a:pt x="1820" y="2153"/>
                    </a:cubicBezTo>
                    <a:cubicBezTo>
                      <a:pt x="1932" y="2153"/>
                      <a:pt x="2046" y="2152"/>
                      <a:pt x="2161" y="2151"/>
                    </a:cubicBezTo>
                    <a:cubicBezTo>
                      <a:pt x="2175" y="2333"/>
                      <a:pt x="2205" y="2529"/>
                      <a:pt x="2219" y="2727"/>
                    </a:cubicBezTo>
                    <a:cubicBezTo>
                      <a:pt x="2015" y="2730"/>
                      <a:pt x="1813" y="2731"/>
                      <a:pt x="1620" y="2731"/>
                    </a:cubicBezTo>
                    <a:cubicBezTo>
                      <a:pt x="751" y="2731"/>
                      <a:pt x="49" y="2711"/>
                      <a:pt x="27" y="2711"/>
                    </a:cubicBezTo>
                    <a:lnTo>
                      <a:pt x="27" y="2896"/>
                    </a:lnTo>
                    <a:cubicBezTo>
                      <a:pt x="83" y="2896"/>
                      <a:pt x="552" y="2908"/>
                      <a:pt x="1186" y="2908"/>
                    </a:cubicBezTo>
                    <a:cubicBezTo>
                      <a:pt x="1504" y="2908"/>
                      <a:pt x="1862" y="2905"/>
                      <a:pt x="2232" y="2896"/>
                    </a:cubicBezTo>
                    <a:cubicBezTo>
                      <a:pt x="2259" y="3132"/>
                      <a:pt x="2276" y="3371"/>
                      <a:pt x="2303" y="3597"/>
                    </a:cubicBezTo>
                    <a:cubicBezTo>
                      <a:pt x="2374" y="4454"/>
                      <a:pt x="2866" y="4818"/>
                      <a:pt x="3244" y="4986"/>
                    </a:cubicBezTo>
                    <a:cubicBezTo>
                      <a:pt x="3477" y="5078"/>
                      <a:pt x="3723" y="5118"/>
                      <a:pt x="3959" y="5118"/>
                    </a:cubicBezTo>
                    <a:cubicBezTo>
                      <a:pt x="4051" y="5118"/>
                      <a:pt x="4141" y="5112"/>
                      <a:pt x="4228" y="5101"/>
                    </a:cubicBezTo>
                    <a:cubicBezTo>
                      <a:pt x="4565" y="5071"/>
                      <a:pt x="4858" y="4959"/>
                      <a:pt x="5027" y="4804"/>
                    </a:cubicBezTo>
                    <a:cubicBezTo>
                      <a:pt x="5604" y="4329"/>
                      <a:pt x="4943" y="2036"/>
                      <a:pt x="4858" y="1783"/>
                    </a:cubicBezTo>
                    <a:lnTo>
                      <a:pt x="4832" y="1699"/>
                    </a:lnTo>
                    <a:lnTo>
                      <a:pt x="4747" y="1730"/>
                    </a:lnTo>
                    <a:cubicBezTo>
                      <a:pt x="4215" y="1898"/>
                      <a:pt x="3244" y="1952"/>
                      <a:pt x="2330" y="1982"/>
                    </a:cubicBezTo>
                    <a:cubicBezTo>
                      <a:pt x="2232" y="887"/>
                      <a:pt x="2161" y="13"/>
                      <a:pt x="21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92" name="Google Shape;1792;p30"/>
              <p:cNvSpPr/>
              <p:nvPr/>
            </p:nvSpPr>
            <p:spPr>
              <a:xfrm>
                <a:off x="7521356" y="884336"/>
                <a:ext cx="157852" cy="239064"/>
              </a:xfrm>
              <a:custGeom>
                <a:rect b="b" l="l" r="r" t="t"/>
                <a:pathLst>
                  <a:path extrusionOk="0" h="4215" w="2783">
                    <a:moveTo>
                      <a:pt x="2418" y="0"/>
                    </a:moveTo>
                    <a:lnTo>
                      <a:pt x="1" y="476"/>
                    </a:lnTo>
                    <a:cubicBezTo>
                      <a:pt x="453" y="1797"/>
                      <a:pt x="18" y="4086"/>
                      <a:pt x="18" y="4086"/>
                    </a:cubicBezTo>
                    <a:lnTo>
                      <a:pt x="368" y="4214"/>
                    </a:lnTo>
                    <a:cubicBezTo>
                      <a:pt x="1012" y="3638"/>
                      <a:pt x="439" y="884"/>
                      <a:pt x="439" y="884"/>
                    </a:cubicBezTo>
                    <a:cubicBezTo>
                      <a:pt x="439" y="884"/>
                      <a:pt x="2165" y="688"/>
                      <a:pt x="2475" y="449"/>
                    </a:cubicBezTo>
                    <a:cubicBezTo>
                      <a:pt x="2782" y="223"/>
                      <a:pt x="2418" y="0"/>
                      <a:pt x="24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93" name="Google Shape;1793;p30"/>
              <p:cNvSpPr/>
              <p:nvPr/>
            </p:nvSpPr>
            <p:spPr>
              <a:xfrm>
                <a:off x="7393283" y="990001"/>
                <a:ext cx="95630" cy="90691"/>
              </a:xfrm>
              <a:custGeom>
                <a:rect b="b" l="l" r="r" t="t"/>
                <a:pathLst>
                  <a:path extrusionOk="0" h="1599" w="1686">
                    <a:moveTo>
                      <a:pt x="827" y="1"/>
                    </a:moveTo>
                    <a:cubicBezTo>
                      <a:pt x="799" y="1"/>
                      <a:pt x="770" y="2"/>
                      <a:pt x="742" y="5"/>
                    </a:cubicBezTo>
                    <a:cubicBezTo>
                      <a:pt x="307" y="59"/>
                      <a:pt x="0" y="453"/>
                      <a:pt x="40" y="888"/>
                    </a:cubicBezTo>
                    <a:cubicBezTo>
                      <a:pt x="94" y="1291"/>
                      <a:pt x="433" y="1599"/>
                      <a:pt x="832" y="1599"/>
                    </a:cubicBezTo>
                    <a:cubicBezTo>
                      <a:pt x="863" y="1599"/>
                      <a:pt x="895" y="1597"/>
                      <a:pt x="927" y="1593"/>
                    </a:cubicBezTo>
                    <a:cubicBezTo>
                      <a:pt x="1362" y="1549"/>
                      <a:pt x="1686" y="1155"/>
                      <a:pt x="1628" y="706"/>
                    </a:cubicBezTo>
                    <a:cubicBezTo>
                      <a:pt x="1587" y="299"/>
                      <a:pt x="1242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794" name="Google Shape;1794;p30"/>
              <p:cNvSpPr/>
              <p:nvPr/>
            </p:nvSpPr>
            <p:spPr>
              <a:xfrm>
                <a:off x="7156533" y="807824"/>
                <a:ext cx="154562" cy="151322"/>
              </a:xfrm>
              <a:custGeom>
                <a:rect b="b" l="l" r="r" t="t"/>
                <a:pathLst>
                  <a:path extrusionOk="0" h="2668" w="2725">
                    <a:moveTo>
                      <a:pt x="1278" y="1"/>
                    </a:moveTo>
                    <a:lnTo>
                      <a:pt x="927" y="897"/>
                    </a:lnTo>
                    <a:lnTo>
                      <a:pt x="0" y="1110"/>
                    </a:lnTo>
                    <a:lnTo>
                      <a:pt x="745" y="1713"/>
                    </a:lnTo>
                    <a:lnTo>
                      <a:pt x="661" y="2667"/>
                    </a:lnTo>
                    <a:lnTo>
                      <a:pt x="1477" y="2162"/>
                    </a:lnTo>
                    <a:lnTo>
                      <a:pt x="2347" y="2529"/>
                    </a:lnTo>
                    <a:lnTo>
                      <a:pt x="2107" y="1602"/>
                    </a:lnTo>
                    <a:lnTo>
                      <a:pt x="2724" y="870"/>
                    </a:lnTo>
                    <a:lnTo>
                      <a:pt x="1770" y="827"/>
                    </a:lnTo>
                    <a:lnTo>
                      <a:pt x="12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sp>
          <p:nvSpPr>
            <p:cNvPr id="1795" name="Google Shape;1795;p30"/>
            <p:cNvSpPr txBox="1"/>
            <p:nvPr/>
          </p:nvSpPr>
          <p:spPr>
            <a:xfrm>
              <a:off x="7364500" y="2587350"/>
              <a:ext cx="2547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Bad Keyword</a:t>
              </a:r>
              <a:endParaRPr b="1" i="0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796" name="Google Shape;1796;p30"/>
            <p:cNvSpPr txBox="1"/>
            <p:nvPr/>
          </p:nvSpPr>
          <p:spPr>
            <a:xfrm>
              <a:off x="2521050" y="3225684"/>
              <a:ext cx="1943100" cy="8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Cellysweepstakes</a:t>
              </a:r>
              <a:endParaRPr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Disney</a:t>
              </a:r>
              <a:endParaRPr sz="17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Digidiagku</a:t>
              </a:r>
              <a:endParaRPr sz="1700"/>
            </a:p>
          </p:txBody>
        </p:sp>
      </p:grpSp>
      <p:pic>
        <p:nvPicPr>
          <p:cNvPr id="1797" name="Google Shape;17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625" y="1205800"/>
            <a:ext cx="8743674" cy="5145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" name="Google Shape;1802;p31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" y="-1871550"/>
            <a:ext cx="121920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3" name="Google Shape;1803;p31"/>
          <p:cNvGrpSpPr/>
          <p:nvPr/>
        </p:nvGrpSpPr>
        <p:grpSpPr>
          <a:xfrm>
            <a:off x="1783903" y="314635"/>
            <a:ext cx="8624194" cy="843813"/>
            <a:chOff x="1783903" y="314635"/>
            <a:chExt cx="8624194" cy="843813"/>
          </a:xfrm>
        </p:grpSpPr>
        <p:sp>
          <p:nvSpPr>
            <p:cNvPr id="1804" name="Google Shape;1804;p31"/>
            <p:cNvSpPr txBox="1"/>
            <p:nvPr/>
          </p:nvSpPr>
          <p:spPr>
            <a:xfrm>
              <a:off x="1783903" y="314635"/>
              <a:ext cx="8624194" cy="843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Lora"/>
                <a:buNone/>
              </a:pPr>
              <a:r>
                <a:rPr b="1" lang="en-US" sz="5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Time Series</a:t>
              </a:r>
              <a:endParaRPr/>
            </a:p>
          </p:txBody>
        </p:sp>
        <p:sp>
          <p:nvSpPr>
            <p:cNvPr id="1805" name="Google Shape;1805;p31"/>
            <p:cNvSpPr/>
            <p:nvPr/>
          </p:nvSpPr>
          <p:spPr>
            <a:xfrm>
              <a:off x="3374321" y="470833"/>
              <a:ext cx="396895" cy="429497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806" name="Google Shape;1806;p31"/>
            <p:cNvSpPr/>
            <p:nvPr/>
          </p:nvSpPr>
          <p:spPr>
            <a:xfrm>
              <a:off x="8350697" y="470833"/>
              <a:ext cx="396895" cy="429497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807" name="Google Shape;1807;p31"/>
          <p:cNvGrpSpPr/>
          <p:nvPr/>
        </p:nvGrpSpPr>
        <p:grpSpPr>
          <a:xfrm>
            <a:off x="737822" y="2597327"/>
            <a:ext cx="11071328" cy="2389130"/>
            <a:chOff x="769478" y="2056292"/>
            <a:chExt cx="11071328" cy="2389130"/>
          </a:xfrm>
        </p:grpSpPr>
        <p:grpSp>
          <p:nvGrpSpPr>
            <p:cNvPr id="1808" name="Google Shape;1808;p31"/>
            <p:cNvGrpSpPr/>
            <p:nvPr/>
          </p:nvGrpSpPr>
          <p:grpSpPr>
            <a:xfrm>
              <a:off x="769478" y="2056292"/>
              <a:ext cx="2028907" cy="2389130"/>
              <a:chOff x="229515" y="2202149"/>
              <a:chExt cx="2028907" cy="2389130"/>
            </a:xfrm>
          </p:grpSpPr>
          <p:grpSp>
            <p:nvGrpSpPr>
              <p:cNvPr id="1809" name="Google Shape;1809;p31"/>
              <p:cNvGrpSpPr/>
              <p:nvPr/>
            </p:nvGrpSpPr>
            <p:grpSpPr>
              <a:xfrm>
                <a:off x="229515" y="2202149"/>
                <a:ext cx="2028907" cy="2389130"/>
                <a:chOff x="1102328" y="1306424"/>
                <a:chExt cx="1282009" cy="1509624"/>
              </a:xfrm>
            </p:grpSpPr>
            <p:sp>
              <p:nvSpPr>
                <p:cNvPr id="1810" name="Google Shape;1810;p31"/>
                <p:cNvSpPr/>
                <p:nvPr/>
              </p:nvSpPr>
              <p:spPr>
                <a:xfrm>
                  <a:off x="1102328" y="1533890"/>
                  <a:ext cx="1282009" cy="1282158"/>
                </a:xfrm>
                <a:custGeom>
                  <a:rect b="b" l="l" r="r" t="t"/>
                  <a:pathLst>
                    <a:path extrusionOk="0" h="48886" w="48871">
                      <a:moveTo>
                        <a:pt x="24397" y="0"/>
                      </a:moveTo>
                      <a:cubicBezTo>
                        <a:pt x="10891" y="0"/>
                        <a:pt x="1" y="10967"/>
                        <a:pt x="1" y="24473"/>
                      </a:cubicBezTo>
                      <a:cubicBezTo>
                        <a:pt x="1" y="37918"/>
                        <a:pt x="10891" y="48885"/>
                        <a:pt x="24397" y="48885"/>
                      </a:cubicBezTo>
                      <a:cubicBezTo>
                        <a:pt x="37919" y="48885"/>
                        <a:pt x="48870" y="37918"/>
                        <a:pt x="48870" y="24473"/>
                      </a:cubicBezTo>
                      <a:cubicBezTo>
                        <a:pt x="48870" y="10967"/>
                        <a:pt x="37919" y="0"/>
                        <a:pt x="243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11" name="Google Shape;1811;p31"/>
                <p:cNvSpPr/>
                <p:nvPr/>
              </p:nvSpPr>
              <p:spPr>
                <a:xfrm>
                  <a:off x="2113492" y="1634182"/>
                  <a:ext cx="138875" cy="137222"/>
                </a:xfrm>
                <a:custGeom>
                  <a:rect b="b" l="l" r="r" t="t"/>
                  <a:pathLst>
                    <a:path extrusionOk="0" h="5232" w="5294">
                      <a:moveTo>
                        <a:pt x="2295" y="0"/>
                      </a:moveTo>
                      <a:lnTo>
                        <a:pt x="1" y="2356"/>
                      </a:lnTo>
                      <a:cubicBezTo>
                        <a:pt x="1148" y="3243"/>
                        <a:pt x="2173" y="4145"/>
                        <a:pt x="3060" y="5231"/>
                      </a:cubicBezTo>
                      <a:lnTo>
                        <a:pt x="5293" y="2937"/>
                      </a:lnTo>
                      <a:lnTo>
                        <a:pt x="229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12" name="Google Shape;1812;p31"/>
                <p:cNvSpPr/>
                <p:nvPr/>
              </p:nvSpPr>
              <p:spPr>
                <a:xfrm>
                  <a:off x="1232760" y="1634182"/>
                  <a:ext cx="138455" cy="137222"/>
                </a:xfrm>
                <a:custGeom>
                  <a:rect b="b" l="l" r="r" t="t"/>
                  <a:pathLst>
                    <a:path extrusionOk="0" h="5232" w="5278">
                      <a:moveTo>
                        <a:pt x="3059" y="0"/>
                      </a:moveTo>
                      <a:lnTo>
                        <a:pt x="0" y="2937"/>
                      </a:lnTo>
                      <a:lnTo>
                        <a:pt x="2218" y="5231"/>
                      </a:lnTo>
                      <a:cubicBezTo>
                        <a:pt x="3182" y="4145"/>
                        <a:pt x="4206" y="3243"/>
                        <a:pt x="5277" y="2356"/>
                      </a:cubicBezTo>
                      <a:lnTo>
                        <a:pt x="305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13" name="Google Shape;1813;p31"/>
                <p:cNvSpPr/>
                <p:nvPr/>
              </p:nvSpPr>
              <p:spPr>
                <a:xfrm>
                  <a:off x="1672116" y="1416761"/>
                  <a:ext cx="142469" cy="178924"/>
                </a:xfrm>
                <a:custGeom>
                  <a:rect b="b" l="l" r="r" t="t"/>
                  <a:pathLst>
                    <a:path extrusionOk="0" h="6822" w="5431">
                      <a:moveTo>
                        <a:pt x="1" y="0"/>
                      </a:moveTo>
                      <a:lnTo>
                        <a:pt x="1" y="6822"/>
                      </a:lnTo>
                      <a:lnTo>
                        <a:pt x="5431" y="6822"/>
                      </a:lnTo>
                      <a:lnTo>
                        <a:pt x="54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14" name="Google Shape;1814;p31"/>
                <p:cNvSpPr/>
                <p:nvPr/>
              </p:nvSpPr>
              <p:spPr>
                <a:xfrm>
                  <a:off x="1571800" y="1306424"/>
                  <a:ext cx="343095" cy="172131"/>
                </a:xfrm>
                <a:custGeom>
                  <a:rect b="b" l="l" r="r" t="t"/>
                  <a:pathLst>
                    <a:path extrusionOk="0" h="6563" w="13079">
                      <a:moveTo>
                        <a:pt x="1286" y="1"/>
                      </a:moveTo>
                      <a:cubicBezTo>
                        <a:pt x="582" y="1"/>
                        <a:pt x="1" y="582"/>
                        <a:pt x="1" y="1286"/>
                      </a:cubicBezTo>
                      <a:lnTo>
                        <a:pt x="1" y="5293"/>
                      </a:lnTo>
                      <a:cubicBezTo>
                        <a:pt x="1" y="5997"/>
                        <a:pt x="582" y="6563"/>
                        <a:pt x="1286" y="6563"/>
                      </a:cubicBezTo>
                      <a:lnTo>
                        <a:pt x="11794" y="6563"/>
                      </a:lnTo>
                      <a:cubicBezTo>
                        <a:pt x="12497" y="6563"/>
                        <a:pt x="13079" y="5997"/>
                        <a:pt x="13079" y="5293"/>
                      </a:cubicBezTo>
                      <a:lnTo>
                        <a:pt x="13079" y="1286"/>
                      </a:lnTo>
                      <a:cubicBezTo>
                        <a:pt x="13079" y="582"/>
                        <a:pt x="12497" y="1"/>
                        <a:pt x="117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15" name="Google Shape;1815;p31"/>
                <p:cNvSpPr/>
                <p:nvPr/>
              </p:nvSpPr>
              <p:spPr>
                <a:xfrm>
                  <a:off x="1814563" y="1306424"/>
                  <a:ext cx="100339" cy="172131"/>
                </a:xfrm>
                <a:custGeom>
                  <a:rect b="b" l="l" r="r" t="t"/>
                  <a:pathLst>
                    <a:path extrusionOk="0" h="6563" w="3825">
                      <a:moveTo>
                        <a:pt x="1" y="1"/>
                      </a:moveTo>
                      <a:cubicBezTo>
                        <a:pt x="1010" y="1"/>
                        <a:pt x="1836" y="827"/>
                        <a:pt x="1836" y="1852"/>
                      </a:cubicBezTo>
                      <a:lnTo>
                        <a:pt x="1836" y="4727"/>
                      </a:lnTo>
                      <a:cubicBezTo>
                        <a:pt x="1836" y="5737"/>
                        <a:pt x="1010" y="6563"/>
                        <a:pt x="1" y="6563"/>
                      </a:cubicBezTo>
                      <a:lnTo>
                        <a:pt x="1974" y="6563"/>
                      </a:lnTo>
                      <a:cubicBezTo>
                        <a:pt x="2983" y="6563"/>
                        <a:pt x="3825" y="5737"/>
                        <a:pt x="3825" y="4727"/>
                      </a:cubicBezTo>
                      <a:lnTo>
                        <a:pt x="3825" y="1852"/>
                      </a:lnTo>
                      <a:cubicBezTo>
                        <a:pt x="3825" y="827"/>
                        <a:pt x="2983" y="1"/>
                        <a:pt x="197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16" name="Google Shape;1816;p31"/>
                <p:cNvSpPr/>
                <p:nvPr/>
              </p:nvSpPr>
              <p:spPr>
                <a:xfrm>
                  <a:off x="1672116" y="1478525"/>
                  <a:ext cx="142469" cy="26909"/>
                </a:xfrm>
                <a:custGeom>
                  <a:rect b="b" l="l" r="r" t="t"/>
                  <a:pathLst>
                    <a:path extrusionOk="0" h="1026" w="5431">
                      <a:moveTo>
                        <a:pt x="1" y="1"/>
                      </a:moveTo>
                      <a:lnTo>
                        <a:pt x="1" y="1025"/>
                      </a:lnTo>
                      <a:lnTo>
                        <a:pt x="5431" y="1025"/>
                      </a:lnTo>
                      <a:lnTo>
                        <a:pt x="5431" y="1"/>
                      </a:ln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17" name="Google Shape;1817;p31"/>
                <p:cNvSpPr/>
                <p:nvPr/>
              </p:nvSpPr>
              <p:spPr>
                <a:xfrm>
                  <a:off x="1232760" y="1634182"/>
                  <a:ext cx="93493" cy="88675"/>
                </a:xfrm>
                <a:custGeom>
                  <a:rect b="b" l="l" r="r" t="t"/>
                  <a:pathLst>
                    <a:path extrusionOk="0" h="3381" w="3564">
                      <a:moveTo>
                        <a:pt x="3059" y="0"/>
                      </a:moveTo>
                      <a:lnTo>
                        <a:pt x="0" y="2937"/>
                      </a:lnTo>
                      <a:lnTo>
                        <a:pt x="505" y="3381"/>
                      </a:lnTo>
                      <a:lnTo>
                        <a:pt x="3564" y="505"/>
                      </a:lnTo>
                      <a:lnTo>
                        <a:pt x="3059" y="0"/>
                      </a:ln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18" name="Google Shape;1818;p31"/>
                <p:cNvSpPr/>
                <p:nvPr/>
              </p:nvSpPr>
              <p:spPr>
                <a:xfrm>
                  <a:off x="2160450" y="1637382"/>
                  <a:ext cx="90318" cy="85475"/>
                </a:xfrm>
                <a:custGeom>
                  <a:rect b="b" l="l" r="r" t="t"/>
                  <a:pathLst>
                    <a:path extrusionOk="0" h="3259" w="3443">
                      <a:moveTo>
                        <a:pt x="444" y="1"/>
                      </a:moveTo>
                      <a:lnTo>
                        <a:pt x="1" y="383"/>
                      </a:lnTo>
                      <a:lnTo>
                        <a:pt x="3060" y="3259"/>
                      </a:lnTo>
                      <a:lnTo>
                        <a:pt x="3442" y="2815"/>
                      </a:lnTo>
                      <a:lnTo>
                        <a:pt x="444" y="1"/>
                      </a:ln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19" name="Google Shape;1819;p31"/>
                <p:cNvSpPr/>
                <p:nvPr/>
              </p:nvSpPr>
              <p:spPr>
                <a:xfrm>
                  <a:off x="1134044" y="1532684"/>
                  <a:ext cx="212273" cy="202922"/>
                </a:xfrm>
                <a:custGeom>
                  <a:rect b="b" l="l" r="r" t="t"/>
                  <a:pathLst>
                    <a:path extrusionOk="0" h="7737" w="8092">
                      <a:moveTo>
                        <a:pt x="5599" y="1"/>
                      </a:moveTo>
                      <a:cubicBezTo>
                        <a:pt x="5400" y="1"/>
                        <a:pt x="5193" y="77"/>
                        <a:pt x="5033" y="230"/>
                      </a:cubicBezTo>
                      <a:lnTo>
                        <a:pt x="322" y="4635"/>
                      </a:lnTo>
                      <a:cubicBezTo>
                        <a:pt x="0" y="4895"/>
                        <a:pt x="0" y="5400"/>
                        <a:pt x="322" y="5721"/>
                      </a:cubicBezTo>
                      <a:lnTo>
                        <a:pt x="1973" y="7495"/>
                      </a:lnTo>
                      <a:cubicBezTo>
                        <a:pt x="2103" y="7656"/>
                        <a:pt x="2295" y="7736"/>
                        <a:pt x="2494" y="7736"/>
                      </a:cubicBezTo>
                      <a:cubicBezTo>
                        <a:pt x="2692" y="7736"/>
                        <a:pt x="2899" y="7656"/>
                        <a:pt x="3059" y="7495"/>
                      </a:cubicBezTo>
                      <a:lnTo>
                        <a:pt x="7771" y="3167"/>
                      </a:lnTo>
                      <a:cubicBezTo>
                        <a:pt x="8092" y="2846"/>
                        <a:pt x="8092" y="2341"/>
                        <a:pt x="7771" y="2020"/>
                      </a:cubicBezTo>
                      <a:lnTo>
                        <a:pt x="6119" y="230"/>
                      </a:lnTo>
                      <a:cubicBezTo>
                        <a:pt x="5989" y="77"/>
                        <a:pt x="5797" y="1"/>
                        <a:pt x="5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20" name="Google Shape;1820;p31"/>
                <p:cNvSpPr/>
                <p:nvPr/>
              </p:nvSpPr>
              <p:spPr>
                <a:xfrm>
                  <a:off x="1144065" y="1536592"/>
                  <a:ext cx="199052" cy="116057"/>
                </a:xfrm>
                <a:custGeom>
                  <a:rect b="b" l="l" r="r" t="t"/>
                  <a:pathLst>
                    <a:path extrusionOk="0" h="4425" w="7588">
                      <a:moveTo>
                        <a:pt x="5154" y="0"/>
                      </a:moveTo>
                      <a:cubicBezTo>
                        <a:pt x="4878" y="0"/>
                        <a:pt x="4604" y="96"/>
                        <a:pt x="4391" y="280"/>
                      </a:cubicBezTo>
                      <a:lnTo>
                        <a:pt x="184" y="4226"/>
                      </a:lnTo>
                      <a:cubicBezTo>
                        <a:pt x="123" y="4287"/>
                        <a:pt x="62" y="4364"/>
                        <a:pt x="1" y="4425"/>
                      </a:cubicBezTo>
                      <a:lnTo>
                        <a:pt x="3565" y="1106"/>
                      </a:lnTo>
                      <a:cubicBezTo>
                        <a:pt x="3800" y="899"/>
                        <a:pt x="4078" y="802"/>
                        <a:pt x="4347" y="802"/>
                      </a:cubicBezTo>
                      <a:cubicBezTo>
                        <a:pt x="4655" y="802"/>
                        <a:pt x="4951" y="930"/>
                        <a:pt x="5155" y="1167"/>
                      </a:cubicBezTo>
                      <a:lnTo>
                        <a:pt x="6364" y="2452"/>
                      </a:lnTo>
                      <a:cubicBezTo>
                        <a:pt x="6746" y="2834"/>
                        <a:pt x="6746" y="3400"/>
                        <a:pt x="6501" y="3783"/>
                      </a:cubicBezTo>
                      <a:lnTo>
                        <a:pt x="7128" y="3217"/>
                      </a:lnTo>
                      <a:cubicBezTo>
                        <a:pt x="7587" y="2834"/>
                        <a:pt x="7587" y="2069"/>
                        <a:pt x="7205" y="1611"/>
                      </a:cubicBezTo>
                      <a:lnTo>
                        <a:pt x="5981" y="341"/>
                      </a:lnTo>
                      <a:cubicBezTo>
                        <a:pt x="5751" y="111"/>
                        <a:pt x="5451" y="0"/>
                        <a:pt x="515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21" name="Google Shape;1821;p31"/>
                <p:cNvSpPr/>
                <p:nvPr/>
              </p:nvSpPr>
              <p:spPr>
                <a:xfrm>
                  <a:off x="2135580" y="1532684"/>
                  <a:ext cx="210673" cy="203184"/>
                </a:xfrm>
                <a:custGeom>
                  <a:rect b="b" l="l" r="r" t="t"/>
                  <a:pathLst>
                    <a:path extrusionOk="0" h="7747" w="8031">
                      <a:moveTo>
                        <a:pt x="2488" y="1"/>
                      </a:moveTo>
                      <a:cubicBezTo>
                        <a:pt x="2287" y="1"/>
                        <a:pt x="2096" y="77"/>
                        <a:pt x="1973" y="230"/>
                      </a:cubicBezTo>
                      <a:lnTo>
                        <a:pt x="245" y="2020"/>
                      </a:lnTo>
                      <a:cubicBezTo>
                        <a:pt x="0" y="2341"/>
                        <a:pt x="0" y="2784"/>
                        <a:pt x="306" y="3106"/>
                      </a:cubicBezTo>
                      <a:lnTo>
                        <a:pt x="4971" y="7572"/>
                      </a:lnTo>
                      <a:cubicBezTo>
                        <a:pt x="5114" y="7686"/>
                        <a:pt x="5303" y="7747"/>
                        <a:pt x="5489" y="7747"/>
                      </a:cubicBezTo>
                      <a:cubicBezTo>
                        <a:pt x="5702" y="7747"/>
                        <a:pt x="5911" y="7667"/>
                        <a:pt x="6042" y="7495"/>
                      </a:cubicBezTo>
                      <a:lnTo>
                        <a:pt x="7770" y="5721"/>
                      </a:lnTo>
                      <a:cubicBezTo>
                        <a:pt x="8030" y="5461"/>
                        <a:pt x="8030" y="4956"/>
                        <a:pt x="7709" y="4635"/>
                      </a:cubicBezTo>
                      <a:lnTo>
                        <a:pt x="3059" y="230"/>
                      </a:lnTo>
                      <a:cubicBezTo>
                        <a:pt x="2899" y="77"/>
                        <a:pt x="2688" y="1"/>
                        <a:pt x="248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22" name="Google Shape;1822;p31"/>
                <p:cNvSpPr/>
                <p:nvPr/>
              </p:nvSpPr>
              <p:spPr>
                <a:xfrm>
                  <a:off x="2215828" y="1540709"/>
                  <a:ext cx="128408" cy="191723"/>
                </a:xfrm>
                <a:custGeom>
                  <a:rect b="b" l="l" r="r" t="t"/>
                  <a:pathLst>
                    <a:path extrusionOk="0" h="7310" w="4895">
                      <a:moveTo>
                        <a:pt x="0" y="0"/>
                      </a:moveTo>
                      <a:lnTo>
                        <a:pt x="3564" y="3366"/>
                      </a:lnTo>
                      <a:cubicBezTo>
                        <a:pt x="4008" y="3748"/>
                        <a:pt x="4008" y="4452"/>
                        <a:pt x="3625" y="4972"/>
                      </a:cubicBezTo>
                      <a:lnTo>
                        <a:pt x="2417" y="6180"/>
                      </a:lnTo>
                      <a:cubicBezTo>
                        <a:pt x="2175" y="6422"/>
                        <a:pt x="1853" y="6535"/>
                        <a:pt x="1537" y="6535"/>
                      </a:cubicBezTo>
                      <a:cubicBezTo>
                        <a:pt x="1353" y="6535"/>
                        <a:pt x="1172" y="6498"/>
                        <a:pt x="1010" y="6425"/>
                      </a:cubicBezTo>
                      <a:lnTo>
                        <a:pt x="1010" y="6425"/>
                      </a:lnTo>
                      <a:lnTo>
                        <a:pt x="1652" y="7006"/>
                      </a:lnTo>
                      <a:cubicBezTo>
                        <a:pt x="1859" y="7212"/>
                        <a:pt x="2122" y="7310"/>
                        <a:pt x="2389" y="7310"/>
                      </a:cubicBezTo>
                      <a:cubicBezTo>
                        <a:pt x="2695" y="7310"/>
                        <a:pt x="3006" y="7182"/>
                        <a:pt x="3243" y="6945"/>
                      </a:cubicBezTo>
                      <a:lnTo>
                        <a:pt x="4451" y="5660"/>
                      </a:lnTo>
                      <a:cubicBezTo>
                        <a:pt x="4895" y="5216"/>
                        <a:pt x="4834" y="4513"/>
                        <a:pt x="4390" y="4069"/>
                      </a:cubicBezTo>
                      <a:lnTo>
                        <a:pt x="245" y="123"/>
                      </a:lnTo>
                      <a:cubicBezTo>
                        <a:pt x="184" y="62"/>
                        <a:pt x="12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</p:grpSp>
          <p:sp>
            <p:nvSpPr>
              <p:cNvPr id="1823" name="Google Shape;1823;p31"/>
              <p:cNvSpPr/>
              <p:nvPr/>
            </p:nvSpPr>
            <p:spPr>
              <a:xfrm>
                <a:off x="362616" y="2679189"/>
                <a:ext cx="1762800" cy="1762800"/>
              </a:xfrm>
              <a:prstGeom prst="pie">
                <a:avLst>
                  <a:gd fmla="val 16180595" name="adj1"/>
                  <a:gd fmla="val 1362724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grpSp>
            <p:nvGrpSpPr>
              <p:cNvPr id="1824" name="Google Shape;1824;p31"/>
              <p:cNvGrpSpPr/>
              <p:nvPr/>
            </p:nvGrpSpPr>
            <p:grpSpPr>
              <a:xfrm>
                <a:off x="477505" y="2795000"/>
                <a:ext cx="1532293" cy="1531296"/>
                <a:chOff x="1259026" y="1681029"/>
                <a:chExt cx="968213" cy="967583"/>
              </a:xfrm>
            </p:grpSpPr>
            <p:grpSp>
              <p:nvGrpSpPr>
                <p:cNvPr id="1825" name="Google Shape;1825;p31"/>
                <p:cNvGrpSpPr/>
                <p:nvPr/>
              </p:nvGrpSpPr>
              <p:grpSpPr>
                <a:xfrm>
                  <a:off x="1259026" y="1681029"/>
                  <a:ext cx="968213" cy="967583"/>
                  <a:chOff x="4257257" y="1527588"/>
                  <a:chExt cx="759680" cy="759186"/>
                </a:xfrm>
              </p:grpSpPr>
              <p:sp>
                <p:nvSpPr>
                  <p:cNvPr id="1826" name="Google Shape;1826;p31"/>
                  <p:cNvSpPr/>
                  <p:nvPr/>
                </p:nvSpPr>
                <p:spPr>
                  <a:xfrm>
                    <a:off x="4627166" y="1527588"/>
                    <a:ext cx="18607" cy="75890"/>
                  </a:xfrm>
                  <a:custGeom>
                    <a:rect b="b" l="l" r="r" t="t"/>
                    <a:pathLst>
                      <a:path extrusionOk="0" h="3688" w="904">
                        <a:moveTo>
                          <a:pt x="444" y="1"/>
                        </a:moveTo>
                        <a:cubicBezTo>
                          <a:pt x="200" y="1"/>
                          <a:pt x="1" y="246"/>
                          <a:pt x="1" y="445"/>
                        </a:cubicBezTo>
                        <a:lnTo>
                          <a:pt x="1" y="3244"/>
                        </a:lnTo>
                        <a:cubicBezTo>
                          <a:pt x="1" y="3504"/>
                          <a:pt x="200" y="3687"/>
                          <a:pt x="444" y="3687"/>
                        </a:cubicBezTo>
                        <a:cubicBezTo>
                          <a:pt x="705" y="3687"/>
                          <a:pt x="903" y="3504"/>
                          <a:pt x="903" y="3244"/>
                        </a:cubicBezTo>
                        <a:lnTo>
                          <a:pt x="903" y="445"/>
                        </a:lnTo>
                        <a:cubicBezTo>
                          <a:pt x="903" y="246"/>
                          <a:pt x="705" y="1"/>
                          <a:pt x="44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27" name="Google Shape;1827;p31"/>
                  <p:cNvSpPr/>
                  <p:nvPr/>
                </p:nvSpPr>
                <p:spPr>
                  <a:xfrm>
                    <a:off x="4627166" y="2212160"/>
                    <a:ext cx="18607" cy="74614"/>
                  </a:xfrm>
                  <a:custGeom>
                    <a:rect b="b" l="l" r="r" t="t"/>
                    <a:pathLst>
                      <a:path extrusionOk="0" h="3626" w="904">
                        <a:moveTo>
                          <a:pt x="444" y="1"/>
                        </a:moveTo>
                        <a:cubicBezTo>
                          <a:pt x="200" y="1"/>
                          <a:pt x="1" y="184"/>
                          <a:pt x="1" y="444"/>
                        </a:cubicBezTo>
                        <a:lnTo>
                          <a:pt x="1" y="3182"/>
                        </a:lnTo>
                        <a:cubicBezTo>
                          <a:pt x="1" y="3442"/>
                          <a:pt x="200" y="3626"/>
                          <a:pt x="444" y="3626"/>
                        </a:cubicBezTo>
                        <a:cubicBezTo>
                          <a:pt x="705" y="3626"/>
                          <a:pt x="903" y="3442"/>
                          <a:pt x="903" y="3182"/>
                        </a:cubicBezTo>
                        <a:lnTo>
                          <a:pt x="903" y="444"/>
                        </a:lnTo>
                        <a:cubicBezTo>
                          <a:pt x="903" y="184"/>
                          <a:pt x="705" y="1"/>
                          <a:pt x="44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28" name="Google Shape;1828;p31"/>
                  <p:cNvSpPr/>
                  <p:nvPr/>
                </p:nvSpPr>
                <p:spPr>
                  <a:xfrm>
                    <a:off x="4940741" y="1898682"/>
                    <a:ext cx="76196" cy="18273"/>
                  </a:xfrm>
                  <a:custGeom>
                    <a:rect b="b" l="l" r="r" t="t"/>
                    <a:pathLst>
                      <a:path extrusionOk="0" h="888" w="3702">
                        <a:moveTo>
                          <a:pt x="444" y="0"/>
                        </a:moveTo>
                        <a:cubicBezTo>
                          <a:pt x="199" y="0"/>
                          <a:pt x="0" y="184"/>
                          <a:pt x="0" y="444"/>
                        </a:cubicBezTo>
                        <a:cubicBezTo>
                          <a:pt x="0" y="704"/>
                          <a:pt x="199" y="888"/>
                          <a:pt x="444" y="888"/>
                        </a:cubicBezTo>
                        <a:lnTo>
                          <a:pt x="3258" y="888"/>
                        </a:lnTo>
                        <a:cubicBezTo>
                          <a:pt x="3503" y="888"/>
                          <a:pt x="3702" y="704"/>
                          <a:pt x="3702" y="444"/>
                        </a:cubicBezTo>
                        <a:cubicBezTo>
                          <a:pt x="3702" y="184"/>
                          <a:pt x="3503" y="0"/>
                          <a:pt x="325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29" name="Google Shape;1829;p31"/>
                  <p:cNvSpPr/>
                  <p:nvPr/>
                </p:nvSpPr>
                <p:spPr>
                  <a:xfrm>
                    <a:off x="4257257" y="1898682"/>
                    <a:ext cx="74941" cy="18273"/>
                  </a:xfrm>
                  <a:custGeom>
                    <a:rect b="b" l="l" r="r" t="t"/>
                    <a:pathLst>
                      <a:path extrusionOk="0" h="888" w="3641">
                        <a:moveTo>
                          <a:pt x="444" y="0"/>
                        </a:moveTo>
                        <a:cubicBezTo>
                          <a:pt x="199" y="0"/>
                          <a:pt x="1" y="184"/>
                          <a:pt x="1" y="444"/>
                        </a:cubicBezTo>
                        <a:cubicBezTo>
                          <a:pt x="1" y="704"/>
                          <a:pt x="199" y="888"/>
                          <a:pt x="444" y="888"/>
                        </a:cubicBezTo>
                        <a:lnTo>
                          <a:pt x="3197" y="888"/>
                        </a:lnTo>
                        <a:cubicBezTo>
                          <a:pt x="3442" y="888"/>
                          <a:pt x="3641" y="704"/>
                          <a:pt x="3641" y="444"/>
                        </a:cubicBezTo>
                        <a:cubicBezTo>
                          <a:pt x="3641" y="184"/>
                          <a:pt x="3442" y="0"/>
                          <a:pt x="319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30" name="Google Shape;1830;p31"/>
                  <p:cNvSpPr/>
                  <p:nvPr/>
                </p:nvSpPr>
                <p:spPr>
                  <a:xfrm>
                    <a:off x="4848819" y="1636175"/>
                    <a:ext cx="60451" cy="59201"/>
                  </a:xfrm>
                  <a:custGeom>
                    <a:rect b="b" l="l" r="r" t="t"/>
                    <a:pathLst>
                      <a:path extrusionOk="0" h="2877" w="2937">
                        <a:moveTo>
                          <a:pt x="2432" y="1"/>
                        </a:moveTo>
                        <a:cubicBezTo>
                          <a:pt x="2294" y="1"/>
                          <a:pt x="2172" y="77"/>
                          <a:pt x="2111" y="139"/>
                        </a:cubicBezTo>
                        <a:lnTo>
                          <a:pt x="138" y="2112"/>
                        </a:lnTo>
                        <a:cubicBezTo>
                          <a:pt x="77" y="2173"/>
                          <a:pt x="0" y="2295"/>
                          <a:pt x="0" y="2433"/>
                        </a:cubicBezTo>
                        <a:cubicBezTo>
                          <a:pt x="0" y="2555"/>
                          <a:pt x="77" y="2678"/>
                          <a:pt x="138" y="2754"/>
                        </a:cubicBezTo>
                        <a:cubicBezTo>
                          <a:pt x="260" y="2815"/>
                          <a:pt x="321" y="2877"/>
                          <a:pt x="459" y="2877"/>
                        </a:cubicBezTo>
                        <a:cubicBezTo>
                          <a:pt x="581" y="2877"/>
                          <a:pt x="704" y="2815"/>
                          <a:pt x="765" y="2754"/>
                        </a:cubicBezTo>
                        <a:lnTo>
                          <a:pt x="2753" y="766"/>
                        </a:lnTo>
                        <a:cubicBezTo>
                          <a:pt x="2937" y="582"/>
                          <a:pt x="2937" y="322"/>
                          <a:pt x="2753" y="139"/>
                        </a:cubicBezTo>
                        <a:cubicBezTo>
                          <a:pt x="2677" y="77"/>
                          <a:pt x="2554" y="1"/>
                          <a:pt x="2432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31" name="Google Shape;1831;p31"/>
                  <p:cNvSpPr/>
                  <p:nvPr/>
                </p:nvSpPr>
                <p:spPr>
                  <a:xfrm>
                    <a:off x="4364925" y="2120261"/>
                    <a:ext cx="60471" cy="58872"/>
                  </a:xfrm>
                  <a:custGeom>
                    <a:rect b="b" l="l" r="r" t="t"/>
                    <a:pathLst>
                      <a:path extrusionOk="0" h="2861" w="2938">
                        <a:moveTo>
                          <a:pt x="2417" y="1"/>
                        </a:moveTo>
                        <a:cubicBezTo>
                          <a:pt x="2295" y="1"/>
                          <a:pt x="2234" y="62"/>
                          <a:pt x="2096" y="123"/>
                        </a:cubicBezTo>
                        <a:lnTo>
                          <a:pt x="184" y="2096"/>
                        </a:lnTo>
                        <a:cubicBezTo>
                          <a:pt x="62" y="2173"/>
                          <a:pt x="1" y="2295"/>
                          <a:pt x="1" y="2417"/>
                        </a:cubicBezTo>
                        <a:cubicBezTo>
                          <a:pt x="1" y="2478"/>
                          <a:pt x="62" y="2616"/>
                          <a:pt x="184" y="2739"/>
                        </a:cubicBezTo>
                        <a:cubicBezTo>
                          <a:pt x="261" y="2800"/>
                          <a:pt x="383" y="2861"/>
                          <a:pt x="505" y="2861"/>
                        </a:cubicBezTo>
                        <a:cubicBezTo>
                          <a:pt x="567" y="2861"/>
                          <a:pt x="704" y="2800"/>
                          <a:pt x="827" y="2739"/>
                        </a:cubicBezTo>
                        <a:lnTo>
                          <a:pt x="2739" y="765"/>
                        </a:lnTo>
                        <a:cubicBezTo>
                          <a:pt x="2937" y="567"/>
                          <a:pt x="2937" y="322"/>
                          <a:pt x="2739" y="123"/>
                        </a:cubicBezTo>
                        <a:cubicBezTo>
                          <a:pt x="2677" y="62"/>
                          <a:pt x="2555" y="1"/>
                          <a:pt x="241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32" name="Google Shape;1832;p31"/>
                  <p:cNvSpPr/>
                  <p:nvPr/>
                </p:nvSpPr>
                <p:spPr>
                  <a:xfrm>
                    <a:off x="4847543" y="2120261"/>
                    <a:ext cx="60471" cy="58872"/>
                  </a:xfrm>
                  <a:custGeom>
                    <a:rect b="b" l="l" r="r" t="t"/>
                    <a:pathLst>
                      <a:path extrusionOk="0" h="2861" w="2938">
                        <a:moveTo>
                          <a:pt x="521" y="1"/>
                        </a:moveTo>
                        <a:cubicBezTo>
                          <a:pt x="383" y="1"/>
                          <a:pt x="322" y="62"/>
                          <a:pt x="200" y="123"/>
                        </a:cubicBezTo>
                        <a:cubicBezTo>
                          <a:pt x="1" y="322"/>
                          <a:pt x="1" y="567"/>
                          <a:pt x="200" y="765"/>
                        </a:cubicBezTo>
                        <a:lnTo>
                          <a:pt x="2173" y="2739"/>
                        </a:lnTo>
                        <a:cubicBezTo>
                          <a:pt x="2234" y="2800"/>
                          <a:pt x="2356" y="2861"/>
                          <a:pt x="2494" y="2861"/>
                        </a:cubicBezTo>
                        <a:cubicBezTo>
                          <a:pt x="2616" y="2861"/>
                          <a:pt x="2739" y="2800"/>
                          <a:pt x="2815" y="2739"/>
                        </a:cubicBezTo>
                        <a:cubicBezTo>
                          <a:pt x="2876" y="2616"/>
                          <a:pt x="2938" y="2478"/>
                          <a:pt x="2938" y="2417"/>
                        </a:cubicBezTo>
                        <a:cubicBezTo>
                          <a:pt x="2938" y="2295"/>
                          <a:pt x="2876" y="2173"/>
                          <a:pt x="2815" y="2096"/>
                        </a:cubicBezTo>
                        <a:lnTo>
                          <a:pt x="827" y="123"/>
                        </a:lnTo>
                        <a:cubicBezTo>
                          <a:pt x="766" y="62"/>
                          <a:pt x="643" y="1"/>
                          <a:pt x="52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33" name="Google Shape;1833;p31"/>
                  <p:cNvSpPr/>
                  <p:nvPr/>
                </p:nvSpPr>
                <p:spPr>
                  <a:xfrm>
                    <a:off x="4364925" y="1636175"/>
                    <a:ext cx="58887" cy="59201"/>
                  </a:xfrm>
                  <a:custGeom>
                    <a:rect b="b" l="l" r="r" t="t"/>
                    <a:pathLst>
                      <a:path extrusionOk="0" h="2877" w="2861">
                        <a:moveTo>
                          <a:pt x="505" y="1"/>
                        </a:moveTo>
                        <a:cubicBezTo>
                          <a:pt x="383" y="1"/>
                          <a:pt x="261" y="77"/>
                          <a:pt x="184" y="139"/>
                        </a:cubicBezTo>
                        <a:cubicBezTo>
                          <a:pt x="1" y="322"/>
                          <a:pt x="1" y="582"/>
                          <a:pt x="184" y="766"/>
                        </a:cubicBezTo>
                        <a:lnTo>
                          <a:pt x="2096" y="2754"/>
                        </a:lnTo>
                        <a:cubicBezTo>
                          <a:pt x="2234" y="2815"/>
                          <a:pt x="2295" y="2877"/>
                          <a:pt x="2417" y="2877"/>
                        </a:cubicBezTo>
                        <a:cubicBezTo>
                          <a:pt x="2555" y="2877"/>
                          <a:pt x="2677" y="2815"/>
                          <a:pt x="2739" y="2754"/>
                        </a:cubicBezTo>
                        <a:cubicBezTo>
                          <a:pt x="2861" y="2678"/>
                          <a:pt x="2861" y="2555"/>
                          <a:pt x="2861" y="2433"/>
                        </a:cubicBezTo>
                        <a:cubicBezTo>
                          <a:pt x="2861" y="2295"/>
                          <a:pt x="2861" y="2173"/>
                          <a:pt x="2739" y="2112"/>
                        </a:cubicBezTo>
                        <a:lnTo>
                          <a:pt x="827" y="139"/>
                        </a:lnTo>
                        <a:cubicBezTo>
                          <a:pt x="704" y="77"/>
                          <a:pt x="567" y="1"/>
                          <a:pt x="50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</p:grpSp>
            <p:sp>
              <p:nvSpPr>
                <p:cNvPr id="1834" name="Google Shape;1834;p31"/>
                <p:cNvSpPr/>
                <p:nvPr/>
              </p:nvSpPr>
              <p:spPr>
                <a:xfrm>
                  <a:off x="1707700" y="2129125"/>
                  <a:ext cx="71400" cy="714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</p:grpSp>
        </p:grpSp>
        <p:grpSp>
          <p:nvGrpSpPr>
            <p:cNvPr id="1835" name="Google Shape;1835;p31"/>
            <p:cNvGrpSpPr/>
            <p:nvPr/>
          </p:nvGrpSpPr>
          <p:grpSpPr>
            <a:xfrm>
              <a:off x="3160303" y="2424120"/>
              <a:ext cx="3134104" cy="1653295"/>
              <a:chOff x="2620340" y="1970043"/>
              <a:chExt cx="3134104" cy="1653295"/>
            </a:xfrm>
          </p:grpSpPr>
          <p:sp>
            <p:nvSpPr>
              <p:cNvPr id="1836" name="Google Shape;1836;p31"/>
              <p:cNvSpPr txBox="1"/>
              <p:nvPr/>
            </p:nvSpPr>
            <p:spPr>
              <a:xfrm>
                <a:off x="2620340" y="1970043"/>
                <a:ext cx="1932000" cy="76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6575" lIns="36575" spcFirstLastPara="1" rIns="36575" wrap="square" tIns="365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400"/>
                  <a:buFont typeface="Lora"/>
                  <a:buNone/>
                </a:pPr>
                <a:r>
                  <a:rPr b="1" lang="en-US" sz="44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Q3</a:t>
                </a:r>
                <a:endParaRPr/>
              </a:p>
            </p:txBody>
          </p:sp>
          <p:sp>
            <p:nvSpPr>
              <p:cNvPr id="1837" name="Google Shape;1837;p31"/>
              <p:cNvSpPr txBox="1"/>
              <p:nvPr/>
            </p:nvSpPr>
            <p:spPr>
              <a:xfrm>
                <a:off x="2620344" y="3000538"/>
                <a:ext cx="3134100" cy="62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6575" lIns="36575" spcFirstLastPara="1" rIns="36575" wrap="square" tIns="365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0"/>
                  <a:buFont typeface="Lora"/>
                  <a:buNone/>
                </a:pPr>
                <a:r>
                  <a:rPr b="1" lang="en-US" sz="25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Best Time To Show Ads</a:t>
                </a:r>
                <a:endParaRPr sz="2500"/>
              </a:p>
            </p:txBody>
          </p:sp>
          <p:sp>
            <p:nvSpPr>
              <p:cNvPr id="1838" name="Google Shape;1838;p31"/>
              <p:cNvSpPr/>
              <p:nvPr/>
            </p:nvSpPr>
            <p:spPr>
              <a:xfrm>
                <a:off x="2620340" y="2721888"/>
                <a:ext cx="1452000" cy="16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grpSp>
          <p:nvGrpSpPr>
            <p:cNvPr id="1839" name="Google Shape;1839;p31"/>
            <p:cNvGrpSpPr/>
            <p:nvPr/>
          </p:nvGrpSpPr>
          <p:grpSpPr>
            <a:xfrm>
              <a:off x="7066317" y="2056292"/>
              <a:ext cx="2028907" cy="2389130"/>
              <a:chOff x="6526354" y="2202149"/>
              <a:chExt cx="2028907" cy="2389130"/>
            </a:xfrm>
          </p:grpSpPr>
          <p:grpSp>
            <p:nvGrpSpPr>
              <p:cNvPr id="1840" name="Google Shape;1840;p31"/>
              <p:cNvGrpSpPr/>
              <p:nvPr/>
            </p:nvGrpSpPr>
            <p:grpSpPr>
              <a:xfrm>
                <a:off x="6526354" y="2202149"/>
                <a:ext cx="2028907" cy="2389130"/>
                <a:chOff x="1102328" y="1306424"/>
                <a:chExt cx="1282009" cy="1509624"/>
              </a:xfrm>
            </p:grpSpPr>
            <p:sp>
              <p:nvSpPr>
                <p:cNvPr id="1841" name="Google Shape;1841;p31"/>
                <p:cNvSpPr/>
                <p:nvPr/>
              </p:nvSpPr>
              <p:spPr>
                <a:xfrm>
                  <a:off x="1102328" y="1533890"/>
                  <a:ext cx="1282009" cy="1282158"/>
                </a:xfrm>
                <a:custGeom>
                  <a:rect b="b" l="l" r="r" t="t"/>
                  <a:pathLst>
                    <a:path extrusionOk="0" h="48886" w="48871">
                      <a:moveTo>
                        <a:pt x="24397" y="0"/>
                      </a:moveTo>
                      <a:cubicBezTo>
                        <a:pt x="10891" y="0"/>
                        <a:pt x="1" y="10967"/>
                        <a:pt x="1" y="24473"/>
                      </a:cubicBezTo>
                      <a:cubicBezTo>
                        <a:pt x="1" y="37918"/>
                        <a:pt x="10891" y="48885"/>
                        <a:pt x="24397" y="48885"/>
                      </a:cubicBezTo>
                      <a:cubicBezTo>
                        <a:pt x="37919" y="48885"/>
                        <a:pt x="48870" y="37918"/>
                        <a:pt x="48870" y="24473"/>
                      </a:cubicBezTo>
                      <a:cubicBezTo>
                        <a:pt x="48870" y="10967"/>
                        <a:pt x="37919" y="0"/>
                        <a:pt x="243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42" name="Google Shape;1842;p31"/>
                <p:cNvSpPr/>
                <p:nvPr/>
              </p:nvSpPr>
              <p:spPr>
                <a:xfrm>
                  <a:off x="2113492" y="1634182"/>
                  <a:ext cx="138875" cy="137222"/>
                </a:xfrm>
                <a:custGeom>
                  <a:rect b="b" l="l" r="r" t="t"/>
                  <a:pathLst>
                    <a:path extrusionOk="0" h="5232" w="5294">
                      <a:moveTo>
                        <a:pt x="2295" y="0"/>
                      </a:moveTo>
                      <a:lnTo>
                        <a:pt x="1" y="2356"/>
                      </a:lnTo>
                      <a:cubicBezTo>
                        <a:pt x="1148" y="3243"/>
                        <a:pt x="2173" y="4145"/>
                        <a:pt x="3060" y="5231"/>
                      </a:cubicBezTo>
                      <a:lnTo>
                        <a:pt x="5293" y="2937"/>
                      </a:lnTo>
                      <a:lnTo>
                        <a:pt x="229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43" name="Google Shape;1843;p31"/>
                <p:cNvSpPr/>
                <p:nvPr/>
              </p:nvSpPr>
              <p:spPr>
                <a:xfrm>
                  <a:off x="1232760" y="1634182"/>
                  <a:ext cx="138455" cy="137222"/>
                </a:xfrm>
                <a:custGeom>
                  <a:rect b="b" l="l" r="r" t="t"/>
                  <a:pathLst>
                    <a:path extrusionOk="0" h="5232" w="5278">
                      <a:moveTo>
                        <a:pt x="3059" y="0"/>
                      </a:moveTo>
                      <a:lnTo>
                        <a:pt x="0" y="2937"/>
                      </a:lnTo>
                      <a:lnTo>
                        <a:pt x="2218" y="5231"/>
                      </a:lnTo>
                      <a:cubicBezTo>
                        <a:pt x="3182" y="4145"/>
                        <a:pt x="4206" y="3243"/>
                        <a:pt x="5277" y="2356"/>
                      </a:cubicBezTo>
                      <a:lnTo>
                        <a:pt x="305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44" name="Google Shape;1844;p31"/>
                <p:cNvSpPr/>
                <p:nvPr/>
              </p:nvSpPr>
              <p:spPr>
                <a:xfrm>
                  <a:off x="1672116" y="1416761"/>
                  <a:ext cx="142469" cy="178924"/>
                </a:xfrm>
                <a:custGeom>
                  <a:rect b="b" l="l" r="r" t="t"/>
                  <a:pathLst>
                    <a:path extrusionOk="0" h="6822" w="5431">
                      <a:moveTo>
                        <a:pt x="1" y="0"/>
                      </a:moveTo>
                      <a:lnTo>
                        <a:pt x="1" y="6822"/>
                      </a:lnTo>
                      <a:lnTo>
                        <a:pt x="5431" y="6822"/>
                      </a:lnTo>
                      <a:lnTo>
                        <a:pt x="54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45" name="Google Shape;1845;p31"/>
                <p:cNvSpPr/>
                <p:nvPr/>
              </p:nvSpPr>
              <p:spPr>
                <a:xfrm>
                  <a:off x="1571800" y="1306424"/>
                  <a:ext cx="343095" cy="172131"/>
                </a:xfrm>
                <a:custGeom>
                  <a:rect b="b" l="l" r="r" t="t"/>
                  <a:pathLst>
                    <a:path extrusionOk="0" h="6563" w="13079">
                      <a:moveTo>
                        <a:pt x="1286" y="1"/>
                      </a:moveTo>
                      <a:cubicBezTo>
                        <a:pt x="582" y="1"/>
                        <a:pt x="1" y="582"/>
                        <a:pt x="1" y="1286"/>
                      </a:cubicBezTo>
                      <a:lnTo>
                        <a:pt x="1" y="5293"/>
                      </a:lnTo>
                      <a:cubicBezTo>
                        <a:pt x="1" y="5997"/>
                        <a:pt x="582" y="6563"/>
                        <a:pt x="1286" y="6563"/>
                      </a:cubicBezTo>
                      <a:lnTo>
                        <a:pt x="11794" y="6563"/>
                      </a:lnTo>
                      <a:cubicBezTo>
                        <a:pt x="12497" y="6563"/>
                        <a:pt x="13079" y="5997"/>
                        <a:pt x="13079" y="5293"/>
                      </a:cubicBezTo>
                      <a:lnTo>
                        <a:pt x="13079" y="1286"/>
                      </a:lnTo>
                      <a:cubicBezTo>
                        <a:pt x="13079" y="582"/>
                        <a:pt x="12497" y="1"/>
                        <a:pt x="117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46" name="Google Shape;1846;p31"/>
                <p:cNvSpPr/>
                <p:nvPr/>
              </p:nvSpPr>
              <p:spPr>
                <a:xfrm>
                  <a:off x="1814563" y="1306424"/>
                  <a:ext cx="100339" cy="172131"/>
                </a:xfrm>
                <a:custGeom>
                  <a:rect b="b" l="l" r="r" t="t"/>
                  <a:pathLst>
                    <a:path extrusionOk="0" h="6563" w="3825">
                      <a:moveTo>
                        <a:pt x="1" y="1"/>
                      </a:moveTo>
                      <a:cubicBezTo>
                        <a:pt x="1010" y="1"/>
                        <a:pt x="1836" y="827"/>
                        <a:pt x="1836" y="1852"/>
                      </a:cubicBezTo>
                      <a:lnTo>
                        <a:pt x="1836" y="4727"/>
                      </a:lnTo>
                      <a:cubicBezTo>
                        <a:pt x="1836" y="5737"/>
                        <a:pt x="1010" y="6563"/>
                        <a:pt x="1" y="6563"/>
                      </a:cubicBezTo>
                      <a:lnTo>
                        <a:pt x="1974" y="6563"/>
                      </a:lnTo>
                      <a:cubicBezTo>
                        <a:pt x="2983" y="6563"/>
                        <a:pt x="3825" y="5737"/>
                        <a:pt x="3825" y="4727"/>
                      </a:cubicBezTo>
                      <a:lnTo>
                        <a:pt x="3825" y="1852"/>
                      </a:lnTo>
                      <a:cubicBezTo>
                        <a:pt x="3825" y="827"/>
                        <a:pt x="2983" y="1"/>
                        <a:pt x="197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47" name="Google Shape;1847;p31"/>
                <p:cNvSpPr/>
                <p:nvPr/>
              </p:nvSpPr>
              <p:spPr>
                <a:xfrm>
                  <a:off x="1672116" y="1478525"/>
                  <a:ext cx="142469" cy="26909"/>
                </a:xfrm>
                <a:custGeom>
                  <a:rect b="b" l="l" r="r" t="t"/>
                  <a:pathLst>
                    <a:path extrusionOk="0" h="1026" w="5431">
                      <a:moveTo>
                        <a:pt x="1" y="1"/>
                      </a:moveTo>
                      <a:lnTo>
                        <a:pt x="1" y="1025"/>
                      </a:lnTo>
                      <a:lnTo>
                        <a:pt x="5431" y="1025"/>
                      </a:lnTo>
                      <a:lnTo>
                        <a:pt x="5431" y="1"/>
                      </a:ln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48" name="Google Shape;1848;p31"/>
                <p:cNvSpPr/>
                <p:nvPr/>
              </p:nvSpPr>
              <p:spPr>
                <a:xfrm>
                  <a:off x="1232760" y="1634182"/>
                  <a:ext cx="93493" cy="88675"/>
                </a:xfrm>
                <a:custGeom>
                  <a:rect b="b" l="l" r="r" t="t"/>
                  <a:pathLst>
                    <a:path extrusionOk="0" h="3381" w="3564">
                      <a:moveTo>
                        <a:pt x="3059" y="0"/>
                      </a:moveTo>
                      <a:lnTo>
                        <a:pt x="0" y="2937"/>
                      </a:lnTo>
                      <a:lnTo>
                        <a:pt x="505" y="3381"/>
                      </a:lnTo>
                      <a:lnTo>
                        <a:pt x="3564" y="505"/>
                      </a:lnTo>
                      <a:lnTo>
                        <a:pt x="3059" y="0"/>
                      </a:ln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49" name="Google Shape;1849;p31"/>
                <p:cNvSpPr/>
                <p:nvPr/>
              </p:nvSpPr>
              <p:spPr>
                <a:xfrm>
                  <a:off x="2160450" y="1637382"/>
                  <a:ext cx="90318" cy="85475"/>
                </a:xfrm>
                <a:custGeom>
                  <a:rect b="b" l="l" r="r" t="t"/>
                  <a:pathLst>
                    <a:path extrusionOk="0" h="3259" w="3443">
                      <a:moveTo>
                        <a:pt x="444" y="1"/>
                      </a:moveTo>
                      <a:lnTo>
                        <a:pt x="1" y="383"/>
                      </a:lnTo>
                      <a:lnTo>
                        <a:pt x="3060" y="3259"/>
                      </a:lnTo>
                      <a:lnTo>
                        <a:pt x="3442" y="2815"/>
                      </a:lnTo>
                      <a:lnTo>
                        <a:pt x="444" y="1"/>
                      </a:ln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50" name="Google Shape;1850;p31"/>
                <p:cNvSpPr/>
                <p:nvPr/>
              </p:nvSpPr>
              <p:spPr>
                <a:xfrm>
                  <a:off x="1134044" y="1532684"/>
                  <a:ext cx="212273" cy="202922"/>
                </a:xfrm>
                <a:custGeom>
                  <a:rect b="b" l="l" r="r" t="t"/>
                  <a:pathLst>
                    <a:path extrusionOk="0" h="7737" w="8092">
                      <a:moveTo>
                        <a:pt x="5599" y="1"/>
                      </a:moveTo>
                      <a:cubicBezTo>
                        <a:pt x="5400" y="1"/>
                        <a:pt x="5193" y="77"/>
                        <a:pt x="5033" y="230"/>
                      </a:cubicBezTo>
                      <a:lnTo>
                        <a:pt x="322" y="4635"/>
                      </a:lnTo>
                      <a:cubicBezTo>
                        <a:pt x="0" y="4895"/>
                        <a:pt x="0" y="5400"/>
                        <a:pt x="322" y="5721"/>
                      </a:cubicBezTo>
                      <a:lnTo>
                        <a:pt x="1973" y="7495"/>
                      </a:lnTo>
                      <a:cubicBezTo>
                        <a:pt x="2103" y="7656"/>
                        <a:pt x="2295" y="7736"/>
                        <a:pt x="2494" y="7736"/>
                      </a:cubicBezTo>
                      <a:cubicBezTo>
                        <a:pt x="2692" y="7736"/>
                        <a:pt x="2899" y="7656"/>
                        <a:pt x="3059" y="7495"/>
                      </a:cubicBezTo>
                      <a:lnTo>
                        <a:pt x="7771" y="3167"/>
                      </a:lnTo>
                      <a:cubicBezTo>
                        <a:pt x="8092" y="2846"/>
                        <a:pt x="8092" y="2341"/>
                        <a:pt x="7771" y="2020"/>
                      </a:cubicBezTo>
                      <a:lnTo>
                        <a:pt x="6119" y="230"/>
                      </a:lnTo>
                      <a:cubicBezTo>
                        <a:pt x="5989" y="77"/>
                        <a:pt x="5797" y="1"/>
                        <a:pt x="5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51" name="Google Shape;1851;p31"/>
                <p:cNvSpPr/>
                <p:nvPr/>
              </p:nvSpPr>
              <p:spPr>
                <a:xfrm>
                  <a:off x="1144065" y="1536592"/>
                  <a:ext cx="199052" cy="116057"/>
                </a:xfrm>
                <a:custGeom>
                  <a:rect b="b" l="l" r="r" t="t"/>
                  <a:pathLst>
                    <a:path extrusionOk="0" h="4425" w="7588">
                      <a:moveTo>
                        <a:pt x="5154" y="0"/>
                      </a:moveTo>
                      <a:cubicBezTo>
                        <a:pt x="4878" y="0"/>
                        <a:pt x="4604" y="96"/>
                        <a:pt x="4391" y="280"/>
                      </a:cubicBezTo>
                      <a:lnTo>
                        <a:pt x="184" y="4226"/>
                      </a:lnTo>
                      <a:cubicBezTo>
                        <a:pt x="123" y="4287"/>
                        <a:pt x="62" y="4364"/>
                        <a:pt x="1" y="4425"/>
                      </a:cubicBezTo>
                      <a:lnTo>
                        <a:pt x="3565" y="1106"/>
                      </a:lnTo>
                      <a:cubicBezTo>
                        <a:pt x="3800" y="899"/>
                        <a:pt x="4078" y="802"/>
                        <a:pt x="4347" y="802"/>
                      </a:cubicBezTo>
                      <a:cubicBezTo>
                        <a:pt x="4655" y="802"/>
                        <a:pt x="4951" y="930"/>
                        <a:pt x="5155" y="1167"/>
                      </a:cubicBezTo>
                      <a:lnTo>
                        <a:pt x="6364" y="2452"/>
                      </a:lnTo>
                      <a:cubicBezTo>
                        <a:pt x="6746" y="2834"/>
                        <a:pt x="6746" y="3400"/>
                        <a:pt x="6501" y="3783"/>
                      </a:cubicBezTo>
                      <a:lnTo>
                        <a:pt x="7128" y="3217"/>
                      </a:lnTo>
                      <a:cubicBezTo>
                        <a:pt x="7587" y="2834"/>
                        <a:pt x="7587" y="2069"/>
                        <a:pt x="7205" y="1611"/>
                      </a:cubicBezTo>
                      <a:lnTo>
                        <a:pt x="5981" y="341"/>
                      </a:lnTo>
                      <a:cubicBezTo>
                        <a:pt x="5751" y="111"/>
                        <a:pt x="5451" y="0"/>
                        <a:pt x="515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52" name="Google Shape;1852;p31"/>
                <p:cNvSpPr/>
                <p:nvPr/>
              </p:nvSpPr>
              <p:spPr>
                <a:xfrm>
                  <a:off x="2135580" y="1532684"/>
                  <a:ext cx="210673" cy="203184"/>
                </a:xfrm>
                <a:custGeom>
                  <a:rect b="b" l="l" r="r" t="t"/>
                  <a:pathLst>
                    <a:path extrusionOk="0" h="7747" w="8031">
                      <a:moveTo>
                        <a:pt x="2488" y="1"/>
                      </a:moveTo>
                      <a:cubicBezTo>
                        <a:pt x="2287" y="1"/>
                        <a:pt x="2096" y="77"/>
                        <a:pt x="1973" y="230"/>
                      </a:cubicBezTo>
                      <a:lnTo>
                        <a:pt x="245" y="2020"/>
                      </a:lnTo>
                      <a:cubicBezTo>
                        <a:pt x="0" y="2341"/>
                        <a:pt x="0" y="2784"/>
                        <a:pt x="306" y="3106"/>
                      </a:cubicBezTo>
                      <a:lnTo>
                        <a:pt x="4971" y="7572"/>
                      </a:lnTo>
                      <a:cubicBezTo>
                        <a:pt x="5114" y="7686"/>
                        <a:pt x="5303" y="7747"/>
                        <a:pt x="5489" y="7747"/>
                      </a:cubicBezTo>
                      <a:cubicBezTo>
                        <a:pt x="5702" y="7747"/>
                        <a:pt x="5911" y="7667"/>
                        <a:pt x="6042" y="7495"/>
                      </a:cubicBezTo>
                      <a:lnTo>
                        <a:pt x="7770" y="5721"/>
                      </a:lnTo>
                      <a:cubicBezTo>
                        <a:pt x="8030" y="5461"/>
                        <a:pt x="8030" y="4956"/>
                        <a:pt x="7709" y="4635"/>
                      </a:cubicBezTo>
                      <a:lnTo>
                        <a:pt x="3059" y="230"/>
                      </a:lnTo>
                      <a:cubicBezTo>
                        <a:pt x="2899" y="77"/>
                        <a:pt x="2688" y="1"/>
                        <a:pt x="248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53" name="Google Shape;1853;p31"/>
                <p:cNvSpPr/>
                <p:nvPr/>
              </p:nvSpPr>
              <p:spPr>
                <a:xfrm>
                  <a:off x="2215828" y="1540709"/>
                  <a:ext cx="128408" cy="191723"/>
                </a:xfrm>
                <a:custGeom>
                  <a:rect b="b" l="l" r="r" t="t"/>
                  <a:pathLst>
                    <a:path extrusionOk="0" h="7310" w="4895">
                      <a:moveTo>
                        <a:pt x="0" y="0"/>
                      </a:moveTo>
                      <a:lnTo>
                        <a:pt x="3564" y="3366"/>
                      </a:lnTo>
                      <a:cubicBezTo>
                        <a:pt x="4008" y="3748"/>
                        <a:pt x="4008" y="4452"/>
                        <a:pt x="3625" y="4972"/>
                      </a:cubicBezTo>
                      <a:lnTo>
                        <a:pt x="2417" y="6180"/>
                      </a:lnTo>
                      <a:cubicBezTo>
                        <a:pt x="2175" y="6422"/>
                        <a:pt x="1853" y="6535"/>
                        <a:pt x="1537" y="6535"/>
                      </a:cubicBezTo>
                      <a:cubicBezTo>
                        <a:pt x="1353" y="6535"/>
                        <a:pt x="1172" y="6498"/>
                        <a:pt x="1010" y="6425"/>
                      </a:cubicBezTo>
                      <a:lnTo>
                        <a:pt x="1010" y="6425"/>
                      </a:lnTo>
                      <a:lnTo>
                        <a:pt x="1652" y="7006"/>
                      </a:lnTo>
                      <a:cubicBezTo>
                        <a:pt x="1859" y="7212"/>
                        <a:pt x="2122" y="7310"/>
                        <a:pt x="2389" y="7310"/>
                      </a:cubicBezTo>
                      <a:cubicBezTo>
                        <a:pt x="2695" y="7310"/>
                        <a:pt x="3006" y="7182"/>
                        <a:pt x="3243" y="6945"/>
                      </a:cubicBezTo>
                      <a:lnTo>
                        <a:pt x="4451" y="5660"/>
                      </a:lnTo>
                      <a:cubicBezTo>
                        <a:pt x="4895" y="5216"/>
                        <a:pt x="4834" y="4513"/>
                        <a:pt x="4390" y="4069"/>
                      </a:cubicBezTo>
                      <a:lnTo>
                        <a:pt x="245" y="123"/>
                      </a:lnTo>
                      <a:cubicBezTo>
                        <a:pt x="184" y="62"/>
                        <a:pt x="12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</p:grpSp>
          <p:sp>
            <p:nvSpPr>
              <p:cNvPr id="1854" name="Google Shape;1854;p31"/>
              <p:cNvSpPr/>
              <p:nvPr/>
            </p:nvSpPr>
            <p:spPr>
              <a:xfrm>
                <a:off x="6659457" y="2679189"/>
                <a:ext cx="1762800" cy="1762800"/>
              </a:xfrm>
              <a:prstGeom prst="pie">
                <a:avLst>
                  <a:gd fmla="val 16180595" name="adj1"/>
                  <a:gd fmla="val 949341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grpSp>
            <p:nvGrpSpPr>
              <p:cNvPr id="1855" name="Google Shape;1855;p31"/>
              <p:cNvGrpSpPr/>
              <p:nvPr/>
            </p:nvGrpSpPr>
            <p:grpSpPr>
              <a:xfrm>
                <a:off x="6774346" y="2795000"/>
                <a:ext cx="1532293" cy="1531296"/>
                <a:chOff x="1259026" y="1681029"/>
                <a:chExt cx="968213" cy="967583"/>
              </a:xfrm>
            </p:grpSpPr>
            <p:grpSp>
              <p:nvGrpSpPr>
                <p:cNvPr id="1856" name="Google Shape;1856;p31"/>
                <p:cNvGrpSpPr/>
                <p:nvPr/>
              </p:nvGrpSpPr>
              <p:grpSpPr>
                <a:xfrm>
                  <a:off x="1259026" y="1681029"/>
                  <a:ext cx="968213" cy="967583"/>
                  <a:chOff x="4257257" y="1527588"/>
                  <a:chExt cx="759680" cy="759186"/>
                </a:xfrm>
              </p:grpSpPr>
              <p:sp>
                <p:nvSpPr>
                  <p:cNvPr id="1857" name="Google Shape;1857;p31"/>
                  <p:cNvSpPr/>
                  <p:nvPr/>
                </p:nvSpPr>
                <p:spPr>
                  <a:xfrm>
                    <a:off x="4627166" y="1527588"/>
                    <a:ext cx="18607" cy="75890"/>
                  </a:xfrm>
                  <a:custGeom>
                    <a:rect b="b" l="l" r="r" t="t"/>
                    <a:pathLst>
                      <a:path extrusionOk="0" h="3688" w="904">
                        <a:moveTo>
                          <a:pt x="444" y="1"/>
                        </a:moveTo>
                        <a:cubicBezTo>
                          <a:pt x="200" y="1"/>
                          <a:pt x="1" y="246"/>
                          <a:pt x="1" y="445"/>
                        </a:cubicBezTo>
                        <a:lnTo>
                          <a:pt x="1" y="3244"/>
                        </a:lnTo>
                        <a:cubicBezTo>
                          <a:pt x="1" y="3504"/>
                          <a:pt x="200" y="3687"/>
                          <a:pt x="444" y="3687"/>
                        </a:cubicBezTo>
                        <a:cubicBezTo>
                          <a:pt x="705" y="3687"/>
                          <a:pt x="903" y="3504"/>
                          <a:pt x="903" y="3244"/>
                        </a:cubicBezTo>
                        <a:lnTo>
                          <a:pt x="903" y="445"/>
                        </a:lnTo>
                        <a:cubicBezTo>
                          <a:pt x="903" y="246"/>
                          <a:pt x="705" y="1"/>
                          <a:pt x="44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58" name="Google Shape;1858;p31"/>
                  <p:cNvSpPr/>
                  <p:nvPr/>
                </p:nvSpPr>
                <p:spPr>
                  <a:xfrm>
                    <a:off x="4627166" y="2212160"/>
                    <a:ext cx="18607" cy="74614"/>
                  </a:xfrm>
                  <a:custGeom>
                    <a:rect b="b" l="l" r="r" t="t"/>
                    <a:pathLst>
                      <a:path extrusionOk="0" h="3626" w="904">
                        <a:moveTo>
                          <a:pt x="444" y="1"/>
                        </a:moveTo>
                        <a:cubicBezTo>
                          <a:pt x="200" y="1"/>
                          <a:pt x="1" y="184"/>
                          <a:pt x="1" y="444"/>
                        </a:cubicBezTo>
                        <a:lnTo>
                          <a:pt x="1" y="3182"/>
                        </a:lnTo>
                        <a:cubicBezTo>
                          <a:pt x="1" y="3442"/>
                          <a:pt x="200" y="3626"/>
                          <a:pt x="444" y="3626"/>
                        </a:cubicBezTo>
                        <a:cubicBezTo>
                          <a:pt x="705" y="3626"/>
                          <a:pt x="903" y="3442"/>
                          <a:pt x="903" y="3182"/>
                        </a:cubicBezTo>
                        <a:lnTo>
                          <a:pt x="903" y="444"/>
                        </a:lnTo>
                        <a:cubicBezTo>
                          <a:pt x="903" y="184"/>
                          <a:pt x="705" y="1"/>
                          <a:pt x="44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59" name="Google Shape;1859;p31"/>
                  <p:cNvSpPr/>
                  <p:nvPr/>
                </p:nvSpPr>
                <p:spPr>
                  <a:xfrm>
                    <a:off x="4940741" y="1898682"/>
                    <a:ext cx="76196" cy="18273"/>
                  </a:xfrm>
                  <a:custGeom>
                    <a:rect b="b" l="l" r="r" t="t"/>
                    <a:pathLst>
                      <a:path extrusionOk="0" h="888" w="3702">
                        <a:moveTo>
                          <a:pt x="444" y="0"/>
                        </a:moveTo>
                        <a:cubicBezTo>
                          <a:pt x="199" y="0"/>
                          <a:pt x="0" y="184"/>
                          <a:pt x="0" y="444"/>
                        </a:cubicBezTo>
                        <a:cubicBezTo>
                          <a:pt x="0" y="704"/>
                          <a:pt x="199" y="888"/>
                          <a:pt x="444" y="888"/>
                        </a:cubicBezTo>
                        <a:lnTo>
                          <a:pt x="3258" y="888"/>
                        </a:lnTo>
                        <a:cubicBezTo>
                          <a:pt x="3503" y="888"/>
                          <a:pt x="3702" y="704"/>
                          <a:pt x="3702" y="444"/>
                        </a:cubicBezTo>
                        <a:cubicBezTo>
                          <a:pt x="3702" y="184"/>
                          <a:pt x="3503" y="0"/>
                          <a:pt x="325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60" name="Google Shape;1860;p31"/>
                  <p:cNvSpPr/>
                  <p:nvPr/>
                </p:nvSpPr>
                <p:spPr>
                  <a:xfrm>
                    <a:off x="4257257" y="1898682"/>
                    <a:ext cx="74941" cy="18273"/>
                  </a:xfrm>
                  <a:custGeom>
                    <a:rect b="b" l="l" r="r" t="t"/>
                    <a:pathLst>
                      <a:path extrusionOk="0" h="888" w="3641">
                        <a:moveTo>
                          <a:pt x="444" y="0"/>
                        </a:moveTo>
                        <a:cubicBezTo>
                          <a:pt x="199" y="0"/>
                          <a:pt x="1" y="184"/>
                          <a:pt x="1" y="444"/>
                        </a:cubicBezTo>
                        <a:cubicBezTo>
                          <a:pt x="1" y="704"/>
                          <a:pt x="199" y="888"/>
                          <a:pt x="444" y="888"/>
                        </a:cubicBezTo>
                        <a:lnTo>
                          <a:pt x="3197" y="888"/>
                        </a:lnTo>
                        <a:cubicBezTo>
                          <a:pt x="3442" y="888"/>
                          <a:pt x="3641" y="704"/>
                          <a:pt x="3641" y="444"/>
                        </a:cubicBezTo>
                        <a:cubicBezTo>
                          <a:pt x="3641" y="184"/>
                          <a:pt x="3442" y="0"/>
                          <a:pt x="319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61" name="Google Shape;1861;p31"/>
                  <p:cNvSpPr/>
                  <p:nvPr/>
                </p:nvSpPr>
                <p:spPr>
                  <a:xfrm>
                    <a:off x="4848819" y="1636175"/>
                    <a:ext cx="60451" cy="59201"/>
                  </a:xfrm>
                  <a:custGeom>
                    <a:rect b="b" l="l" r="r" t="t"/>
                    <a:pathLst>
                      <a:path extrusionOk="0" h="2877" w="2937">
                        <a:moveTo>
                          <a:pt x="2432" y="1"/>
                        </a:moveTo>
                        <a:cubicBezTo>
                          <a:pt x="2294" y="1"/>
                          <a:pt x="2172" y="77"/>
                          <a:pt x="2111" y="139"/>
                        </a:cubicBezTo>
                        <a:lnTo>
                          <a:pt x="138" y="2112"/>
                        </a:lnTo>
                        <a:cubicBezTo>
                          <a:pt x="77" y="2173"/>
                          <a:pt x="0" y="2295"/>
                          <a:pt x="0" y="2433"/>
                        </a:cubicBezTo>
                        <a:cubicBezTo>
                          <a:pt x="0" y="2555"/>
                          <a:pt x="77" y="2678"/>
                          <a:pt x="138" y="2754"/>
                        </a:cubicBezTo>
                        <a:cubicBezTo>
                          <a:pt x="260" y="2815"/>
                          <a:pt x="321" y="2877"/>
                          <a:pt x="459" y="2877"/>
                        </a:cubicBezTo>
                        <a:cubicBezTo>
                          <a:pt x="581" y="2877"/>
                          <a:pt x="704" y="2815"/>
                          <a:pt x="765" y="2754"/>
                        </a:cubicBezTo>
                        <a:lnTo>
                          <a:pt x="2753" y="766"/>
                        </a:lnTo>
                        <a:cubicBezTo>
                          <a:pt x="2937" y="582"/>
                          <a:pt x="2937" y="322"/>
                          <a:pt x="2753" y="139"/>
                        </a:cubicBezTo>
                        <a:cubicBezTo>
                          <a:pt x="2677" y="77"/>
                          <a:pt x="2554" y="1"/>
                          <a:pt x="2432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62" name="Google Shape;1862;p31"/>
                  <p:cNvSpPr/>
                  <p:nvPr/>
                </p:nvSpPr>
                <p:spPr>
                  <a:xfrm>
                    <a:off x="4364925" y="2120261"/>
                    <a:ext cx="60471" cy="58872"/>
                  </a:xfrm>
                  <a:custGeom>
                    <a:rect b="b" l="l" r="r" t="t"/>
                    <a:pathLst>
                      <a:path extrusionOk="0" h="2861" w="2938">
                        <a:moveTo>
                          <a:pt x="2417" y="1"/>
                        </a:moveTo>
                        <a:cubicBezTo>
                          <a:pt x="2295" y="1"/>
                          <a:pt x="2234" y="62"/>
                          <a:pt x="2096" y="123"/>
                        </a:cubicBezTo>
                        <a:lnTo>
                          <a:pt x="184" y="2096"/>
                        </a:lnTo>
                        <a:cubicBezTo>
                          <a:pt x="62" y="2173"/>
                          <a:pt x="1" y="2295"/>
                          <a:pt x="1" y="2417"/>
                        </a:cubicBezTo>
                        <a:cubicBezTo>
                          <a:pt x="1" y="2478"/>
                          <a:pt x="62" y="2616"/>
                          <a:pt x="184" y="2739"/>
                        </a:cubicBezTo>
                        <a:cubicBezTo>
                          <a:pt x="261" y="2800"/>
                          <a:pt x="383" y="2861"/>
                          <a:pt x="505" y="2861"/>
                        </a:cubicBezTo>
                        <a:cubicBezTo>
                          <a:pt x="567" y="2861"/>
                          <a:pt x="704" y="2800"/>
                          <a:pt x="827" y="2739"/>
                        </a:cubicBezTo>
                        <a:lnTo>
                          <a:pt x="2739" y="765"/>
                        </a:lnTo>
                        <a:cubicBezTo>
                          <a:pt x="2937" y="567"/>
                          <a:pt x="2937" y="322"/>
                          <a:pt x="2739" y="123"/>
                        </a:cubicBezTo>
                        <a:cubicBezTo>
                          <a:pt x="2677" y="62"/>
                          <a:pt x="2555" y="1"/>
                          <a:pt x="241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63" name="Google Shape;1863;p31"/>
                  <p:cNvSpPr/>
                  <p:nvPr/>
                </p:nvSpPr>
                <p:spPr>
                  <a:xfrm>
                    <a:off x="4847543" y="2120261"/>
                    <a:ext cx="60471" cy="58872"/>
                  </a:xfrm>
                  <a:custGeom>
                    <a:rect b="b" l="l" r="r" t="t"/>
                    <a:pathLst>
                      <a:path extrusionOk="0" h="2861" w="2938">
                        <a:moveTo>
                          <a:pt x="521" y="1"/>
                        </a:moveTo>
                        <a:cubicBezTo>
                          <a:pt x="383" y="1"/>
                          <a:pt x="322" y="62"/>
                          <a:pt x="200" y="123"/>
                        </a:cubicBezTo>
                        <a:cubicBezTo>
                          <a:pt x="1" y="322"/>
                          <a:pt x="1" y="567"/>
                          <a:pt x="200" y="765"/>
                        </a:cubicBezTo>
                        <a:lnTo>
                          <a:pt x="2173" y="2739"/>
                        </a:lnTo>
                        <a:cubicBezTo>
                          <a:pt x="2234" y="2800"/>
                          <a:pt x="2356" y="2861"/>
                          <a:pt x="2494" y="2861"/>
                        </a:cubicBezTo>
                        <a:cubicBezTo>
                          <a:pt x="2616" y="2861"/>
                          <a:pt x="2739" y="2800"/>
                          <a:pt x="2815" y="2739"/>
                        </a:cubicBezTo>
                        <a:cubicBezTo>
                          <a:pt x="2876" y="2616"/>
                          <a:pt x="2938" y="2478"/>
                          <a:pt x="2938" y="2417"/>
                        </a:cubicBezTo>
                        <a:cubicBezTo>
                          <a:pt x="2938" y="2295"/>
                          <a:pt x="2876" y="2173"/>
                          <a:pt x="2815" y="2096"/>
                        </a:cubicBezTo>
                        <a:lnTo>
                          <a:pt x="827" y="123"/>
                        </a:lnTo>
                        <a:cubicBezTo>
                          <a:pt x="766" y="62"/>
                          <a:pt x="643" y="1"/>
                          <a:pt x="52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64" name="Google Shape;1864;p31"/>
                  <p:cNvSpPr/>
                  <p:nvPr/>
                </p:nvSpPr>
                <p:spPr>
                  <a:xfrm>
                    <a:off x="4364925" y="1636175"/>
                    <a:ext cx="58887" cy="59201"/>
                  </a:xfrm>
                  <a:custGeom>
                    <a:rect b="b" l="l" r="r" t="t"/>
                    <a:pathLst>
                      <a:path extrusionOk="0" h="2877" w="2861">
                        <a:moveTo>
                          <a:pt x="505" y="1"/>
                        </a:moveTo>
                        <a:cubicBezTo>
                          <a:pt x="383" y="1"/>
                          <a:pt x="261" y="77"/>
                          <a:pt x="184" y="139"/>
                        </a:cubicBezTo>
                        <a:cubicBezTo>
                          <a:pt x="1" y="322"/>
                          <a:pt x="1" y="582"/>
                          <a:pt x="184" y="766"/>
                        </a:cubicBezTo>
                        <a:lnTo>
                          <a:pt x="2096" y="2754"/>
                        </a:lnTo>
                        <a:cubicBezTo>
                          <a:pt x="2234" y="2815"/>
                          <a:pt x="2295" y="2877"/>
                          <a:pt x="2417" y="2877"/>
                        </a:cubicBezTo>
                        <a:cubicBezTo>
                          <a:pt x="2555" y="2877"/>
                          <a:pt x="2677" y="2815"/>
                          <a:pt x="2739" y="2754"/>
                        </a:cubicBezTo>
                        <a:cubicBezTo>
                          <a:pt x="2861" y="2678"/>
                          <a:pt x="2861" y="2555"/>
                          <a:pt x="2861" y="2433"/>
                        </a:cubicBezTo>
                        <a:cubicBezTo>
                          <a:pt x="2861" y="2295"/>
                          <a:pt x="2861" y="2173"/>
                          <a:pt x="2739" y="2112"/>
                        </a:cubicBezTo>
                        <a:lnTo>
                          <a:pt x="827" y="139"/>
                        </a:lnTo>
                        <a:cubicBezTo>
                          <a:pt x="704" y="77"/>
                          <a:pt x="567" y="1"/>
                          <a:pt x="50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</p:grpSp>
            <p:sp>
              <p:nvSpPr>
                <p:cNvPr id="1865" name="Google Shape;1865;p31"/>
                <p:cNvSpPr/>
                <p:nvPr/>
              </p:nvSpPr>
              <p:spPr>
                <a:xfrm>
                  <a:off x="1707700" y="2129125"/>
                  <a:ext cx="71400" cy="714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</p:grpSp>
        </p:grpSp>
        <p:grpSp>
          <p:nvGrpSpPr>
            <p:cNvPr id="1866" name="Google Shape;1866;p31"/>
            <p:cNvGrpSpPr/>
            <p:nvPr/>
          </p:nvGrpSpPr>
          <p:grpSpPr>
            <a:xfrm>
              <a:off x="7066317" y="2056292"/>
              <a:ext cx="2028907" cy="2389130"/>
              <a:chOff x="6526354" y="2202149"/>
              <a:chExt cx="2028907" cy="2389130"/>
            </a:xfrm>
          </p:grpSpPr>
          <p:grpSp>
            <p:nvGrpSpPr>
              <p:cNvPr id="1867" name="Google Shape;1867;p31"/>
              <p:cNvGrpSpPr/>
              <p:nvPr/>
            </p:nvGrpSpPr>
            <p:grpSpPr>
              <a:xfrm>
                <a:off x="6526354" y="2202149"/>
                <a:ext cx="2028907" cy="2389130"/>
                <a:chOff x="1102328" y="1306424"/>
                <a:chExt cx="1282009" cy="1509624"/>
              </a:xfrm>
            </p:grpSpPr>
            <p:sp>
              <p:nvSpPr>
                <p:cNvPr id="1868" name="Google Shape;1868;p31"/>
                <p:cNvSpPr/>
                <p:nvPr/>
              </p:nvSpPr>
              <p:spPr>
                <a:xfrm>
                  <a:off x="1102328" y="1533890"/>
                  <a:ext cx="1282009" cy="1282158"/>
                </a:xfrm>
                <a:custGeom>
                  <a:rect b="b" l="l" r="r" t="t"/>
                  <a:pathLst>
                    <a:path extrusionOk="0" h="48886" w="48871">
                      <a:moveTo>
                        <a:pt x="24397" y="0"/>
                      </a:moveTo>
                      <a:cubicBezTo>
                        <a:pt x="10891" y="0"/>
                        <a:pt x="1" y="10967"/>
                        <a:pt x="1" y="24473"/>
                      </a:cubicBezTo>
                      <a:cubicBezTo>
                        <a:pt x="1" y="37918"/>
                        <a:pt x="10891" y="48885"/>
                        <a:pt x="24397" y="48885"/>
                      </a:cubicBezTo>
                      <a:cubicBezTo>
                        <a:pt x="37919" y="48885"/>
                        <a:pt x="48870" y="37918"/>
                        <a:pt x="48870" y="24473"/>
                      </a:cubicBezTo>
                      <a:cubicBezTo>
                        <a:pt x="48870" y="10967"/>
                        <a:pt x="37919" y="0"/>
                        <a:pt x="243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69" name="Google Shape;1869;p31"/>
                <p:cNvSpPr/>
                <p:nvPr/>
              </p:nvSpPr>
              <p:spPr>
                <a:xfrm>
                  <a:off x="2113492" y="1634182"/>
                  <a:ext cx="138875" cy="137222"/>
                </a:xfrm>
                <a:custGeom>
                  <a:rect b="b" l="l" r="r" t="t"/>
                  <a:pathLst>
                    <a:path extrusionOk="0" h="5232" w="5294">
                      <a:moveTo>
                        <a:pt x="2295" y="0"/>
                      </a:moveTo>
                      <a:lnTo>
                        <a:pt x="1" y="2356"/>
                      </a:lnTo>
                      <a:cubicBezTo>
                        <a:pt x="1148" y="3243"/>
                        <a:pt x="2173" y="4145"/>
                        <a:pt x="3060" y="5231"/>
                      </a:cubicBezTo>
                      <a:lnTo>
                        <a:pt x="5293" y="2937"/>
                      </a:lnTo>
                      <a:lnTo>
                        <a:pt x="229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70" name="Google Shape;1870;p31"/>
                <p:cNvSpPr/>
                <p:nvPr/>
              </p:nvSpPr>
              <p:spPr>
                <a:xfrm>
                  <a:off x="1232760" y="1634182"/>
                  <a:ext cx="138455" cy="137222"/>
                </a:xfrm>
                <a:custGeom>
                  <a:rect b="b" l="l" r="r" t="t"/>
                  <a:pathLst>
                    <a:path extrusionOk="0" h="5232" w="5278">
                      <a:moveTo>
                        <a:pt x="3059" y="0"/>
                      </a:moveTo>
                      <a:lnTo>
                        <a:pt x="0" y="2937"/>
                      </a:lnTo>
                      <a:lnTo>
                        <a:pt x="2218" y="5231"/>
                      </a:lnTo>
                      <a:cubicBezTo>
                        <a:pt x="3182" y="4145"/>
                        <a:pt x="4206" y="3243"/>
                        <a:pt x="5277" y="2356"/>
                      </a:cubicBezTo>
                      <a:lnTo>
                        <a:pt x="305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71" name="Google Shape;1871;p31"/>
                <p:cNvSpPr/>
                <p:nvPr/>
              </p:nvSpPr>
              <p:spPr>
                <a:xfrm>
                  <a:off x="1672116" y="1416761"/>
                  <a:ext cx="142469" cy="178924"/>
                </a:xfrm>
                <a:custGeom>
                  <a:rect b="b" l="l" r="r" t="t"/>
                  <a:pathLst>
                    <a:path extrusionOk="0" h="6822" w="5431">
                      <a:moveTo>
                        <a:pt x="1" y="0"/>
                      </a:moveTo>
                      <a:lnTo>
                        <a:pt x="1" y="6822"/>
                      </a:lnTo>
                      <a:lnTo>
                        <a:pt x="5431" y="6822"/>
                      </a:lnTo>
                      <a:lnTo>
                        <a:pt x="54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72" name="Google Shape;1872;p31"/>
                <p:cNvSpPr/>
                <p:nvPr/>
              </p:nvSpPr>
              <p:spPr>
                <a:xfrm>
                  <a:off x="1571800" y="1306424"/>
                  <a:ext cx="343095" cy="172131"/>
                </a:xfrm>
                <a:custGeom>
                  <a:rect b="b" l="l" r="r" t="t"/>
                  <a:pathLst>
                    <a:path extrusionOk="0" h="6563" w="13079">
                      <a:moveTo>
                        <a:pt x="1286" y="1"/>
                      </a:moveTo>
                      <a:cubicBezTo>
                        <a:pt x="582" y="1"/>
                        <a:pt x="1" y="582"/>
                        <a:pt x="1" y="1286"/>
                      </a:cubicBezTo>
                      <a:lnTo>
                        <a:pt x="1" y="5293"/>
                      </a:lnTo>
                      <a:cubicBezTo>
                        <a:pt x="1" y="5997"/>
                        <a:pt x="582" y="6563"/>
                        <a:pt x="1286" y="6563"/>
                      </a:cubicBezTo>
                      <a:lnTo>
                        <a:pt x="11794" y="6563"/>
                      </a:lnTo>
                      <a:cubicBezTo>
                        <a:pt x="12497" y="6563"/>
                        <a:pt x="13079" y="5997"/>
                        <a:pt x="13079" y="5293"/>
                      </a:cubicBezTo>
                      <a:lnTo>
                        <a:pt x="13079" y="1286"/>
                      </a:lnTo>
                      <a:cubicBezTo>
                        <a:pt x="13079" y="582"/>
                        <a:pt x="12497" y="1"/>
                        <a:pt x="1179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73" name="Google Shape;1873;p31"/>
                <p:cNvSpPr/>
                <p:nvPr/>
              </p:nvSpPr>
              <p:spPr>
                <a:xfrm>
                  <a:off x="1814563" y="1306424"/>
                  <a:ext cx="100339" cy="172131"/>
                </a:xfrm>
                <a:custGeom>
                  <a:rect b="b" l="l" r="r" t="t"/>
                  <a:pathLst>
                    <a:path extrusionOk="0" h="6563" w="3825">
                      <a:moveTo>
                        <a:pt x="1" y="1"/>
                      </a:moveTo>
                      <a:cubicBezTo>
                        <a:pt x="1010" y="1"/>
                        <a:pt x="1836" y="827"/>
                        <a:pt x="1836" y="1852"/>
                      </a:cubicBezTo>
                      <a:lnTo>
                        <a:pt x="1836" y="4727"/>
                      </a:lnTo>
                      <a:cubicBezTo>
                        <a:pt x="1836" y="5737"/>
                        <a:pt x="1010" y="6563"/>
                        <a:pt x="1" y="6563"/>
                      </a:cubicBezTo>
                      <a:lnTo>
                        <a:pt x="1974" y="6563"/>
                      </a:lnTo>
                      <a:cubicBezTo>
                        <a:pt x="2983" y="6563"/>
                        <a:pt x="3825" y="5737"/>
                        <a:pt x="3825" y="4727"/>
                      </a:cubicBezTo>
                      <a:lnTo>
                        <a:pt x="3825" y="1852"/>
                      </a:lnTo>
                      <a:cubicBezTo>
                        <a:pt x="3825" y="827"/>
                        <a:pt x="2983" y="1"/>
                        <a:pt x="197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74" name="Google Shape;1874;p31"/>
                <p:cNvSpPr/>
                <p:nvPr/>
              </p:nvSpPr>
              <p:spPr>
                <a:xfrm>
                  <a:off x="1672116" y="1478525"/>
                  <a:ext cx="142469" cy="26909"/>
                </a:xfrm>
                <a:custGeom>
                  <a:rect b="b" l="l" r="r" t="t"/>
                  <a:pathLst>
                    <a:path extrusionOk="0" h="1026" w="5431">
                      <a:moveTo>
                        <a:pt x="1" y="1"/>
                      </a:moveTo>
                      <a:lnTo>
                        <a:pt x="1" y="1025"/>
                      </a:lnTo>
                      <a:lnTo>
                        <a:pt x="5431" y="1025"/>
                      </a:lnTo>
                      <a:lnTo>
                        <a:pt x="5431" y="1"/>
                      </a:ln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75" name="Google Shape;1875;p31"/>
                <p:cNvSpPr/>
                <p:nvPr/>
              </p:nvSpPr>
              <p:spPr>
                <a:xfrm>
                  <a:off x="1232760" y="1634182"/>
                  <a:ext cx="93493" cy="88675"/>
                </a:xfrm>
                <a:custGeom>
                  <a:rect b="b" l="l" r="r" t="t"/>
                  <a:pathLst>
                    <a:path extrusionOk="0" h="3381" w="3564">
                      <a:moveTo>
                        <a:pt x="3059" y="0"/>
                      </a:moveTo>
                      <a:lnTo>
                        <a:pt x="0" y="2937"/>
                      </a:lnTo>
                      <a:lnTo>
                        <a:pt x="505" y="3381"/>
                      </a:lnTo>
                      <a:lnTo>
                        <a:pt x="3564" y="505"/>
                      </a:lnTo>
                      <a:lnTo>
                        <a:pt x="3059" y="0"/>
                      </a:ln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76" name="Google Shape;1876;p31"/>
                <p:cNvSpPr/>
                <p:nvPr/>
              </p:nvSpPr>
              <p:spPr>
                <a:xfrm>
                  <a:off x="2160450" y="1637382"/>
                  <a:ext cx="90318" cy="85475"/>
                </a:xfrm>
                <a:custGeom>
                  <a:rect b="b" l="l" r="r" t="t"/>
                  <a:pathLst>
                    <a:path extrusionOk="0" h="3259" w="3443">
                      <a:moveTo>
                        <a:pt x="444" y="1"/>
                      </a:moveTo>
                      <a:lnTo>
                        <a:pt x="1" y="383"/>
                      </a:lnTo>
                      <a:lnTo>
                        <a:pt x="3060" y="3259"/>
                      </a:lnTo>
                      <a:lnTo>
                        <a:pt x="3442" y="2815"/>
                      </a:lnTo>
                      <a:lnTo>
                        <a:pt x="444" y="1"/>
                      </a:ln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77" name="Google Shape;1877;p31"/>
                <p:cNvSpPr/>
                <p:nvPr/>
              </p:nvSpPr>
              <p:spPr>
                <a:xfrm>
                  <a:off x="1134044" y="1532684"/>
                  <a:ext cx="212273" cy="202922"/>
                </a:xfrm>
                <a:custGeom>
                  <a:rect b="b" l="l" r="r" t="t"/>
                  <a:pathLst>
                    <a:path extrusionOk="0" h="7737" w="8092">
                      <a:moveTo>
                        <a:pt x="5599" y="1"/>
                      </a:moveTo>
                      <a:cubicBezTo>
                        <a:pt x="5400" y="1"/>
                        <a:pt x="5193" y="77"/>
                        <a:pt x="5033" y="230"/>
                      </a:cubicBezTo>
                      <a:lnTo>
                        <a:pt x="322" y="4635"/>
                      </a:lnTo>
                      <a:cubicBezTo>
                        <a:pt x="0" y="4895"/>
                        <a:pt x="0" y="5400"/>
                        <a:pt x="322" y="5721"/>
                      </a:cubicBezTo>
                      <a:lnTo>
                        <a:pt x="1973" y="7495"/>
                      </a:lnTo>
                      <a:cubicBezTo>
                        <a:pt x="2103" y="7656"/>
                        <a:pt x="2295" y="7736"/>
                        <a:pt x="2494" y="7736"/>
                      </a:cubicBezTo>
                      <a:cubicBezTo>
                        <a:pt x="2692" y="7736"/>
                        <a:pt x="2899" y="7656"/>
                        <a:pt x="3059" y="7495"/>
                      </a:cubicBezTo>
                      <a:lnTo>
                        <a:pt x="7771" y="3167"/>
                      </a:lnTo>
                      <a:cubicBezTo>
                        <a:pt x="8092" y="2846"/>
                        <a:pt x="8092" y="2341"/>
                        <a:pt x="7771" y="2020"/>
                      </a:cubicBezTo>
                      <a:lnTo>
                        <a:pt x="6119" y="230"/>
                      </a:lnTo>
                      <a:cubicBezTo>
                        <a:pt x="5989" y="77"/>
                        <a:pt x="5797" y="1"/>
                        <a:pt x="559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78" name="Google Shape;1878;p31"/>
                <p:cNvSpPr/>
                <p:nvPr/>
              </p:nvSpPr>
              <p:spPr>
                <a:xfrm>
                  <a:off x="1144065" y="1536592"/>
                  <a:ext cx="199052" cy="116057"/>
                </a:xfrm>
                <a:custGeom>
                  <a:rect b="b" l="l" r="r" t="t"/>
                  <a:pathLst>
                    <a:path extrusionOk="0" h="4425" w="7588">
                      <a:moveTo>
                        <a:pt x="5154" y="0"/>
                      </a:moveTo>
                      <a:cubicBezTo>
                        <a:pt x="4878" y="0"/>
                        <a:pt x="4604" y="96"/>
                        <a:pt x="4391" y="280"/>
                      </a:cubicBezTo>
                      <a:lnTo>
                        <a:pt x="184" y="4226"/>
                      </a:lnTo>
                      <a:cubicBezTo>
                        <a:pt x="123" y="4287"/>
                        <a:pt x="62" y="4364"/>
                        <a:pt x="1" y="4425"/>
                      </a:cubicBezTo>
                      <a:lnTo>
                        <a:pt x="3565" y="1106"/>
                      </a:lnTo>
                      <a:cubicBezTo>
                        <a:pt x="3800" y="899"/>
                        <a:pt x="4078" y="802"/>
                        <a:pt x="4347" y="802"/>
                      </a:cubicBezTo>
                      <a:cubicBezTo>
                        <a:pt x="4655" y="802"/>
                        <a:pt x="4951" y="930"/>
                        <a:pt x="5155" y="1167"/>
                      </a:cubicBezTo>
                      <a:lnTo>
                        <a:pt x="6364" y="2452"/>
                      </a:lnTo>
                      <a:cubicBezTo>
                        <a:pt x="6746" y="2834"/>
                        <a:pt x="6746" y="3400"/>
                        <a:pt x="6501" y="3783"/>
                      </a:cubicBezTo>
                      <a:lnTo>
                        <a:pt x="7128" y="3217"/>
                      </a:lnTo>
                      <a:cubicBezTo>
                        <a:pt x="7587" y="2834"/>
                        <a:pt x="7587" y="2069"/>
                        <a:pt x="7205" y="1611"/>
                      </a:cubicBezTo>
                      <a:lnTo>
                        <a:pt x="5981" y="341"/>
                      </a:lnTo>
                      <a:cubicBezTo>
                        <a:pt x="5751" y="111"/>
                        <a:pt x="5451" y="0"/>
                        <a:pt x="515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79" name="Google Shape;1879;p31"/>
                <p:cNvSpPr/>
                <p:nvPr/>
              </p:nvSpPr>
              <p:spPr>
                <a:xfrm>
                  <a:off x="2135580" y="1532684"/>
                  <a:ext cx="210673" cy="203184"/>
                </a:xfrm>
                <a:custGeom>
                  <a:rect b="b" l="l" r="r" t="t"/>
                  <a:pathLst>
                    <a:path extrusionOk="0" h="7747" w="8031">
                      <a:moveTo>
                        <a:pt x="2488" y="1"/>
                      </a:moveTo>
                      <a:cubicBezTo>
                        <a:pt x="2287" y="1"/>
                        <a:pt x="2096" y="77"/>
                        <a:pt x="1973" y="230"/>
                      </a:cubicBezTo>
                      <a:lnTo>
                        <a:pt x="245" y="2020"/>
                      </a:lnTo>
                      <a:cubicBezTo>
                        <a:pt x="0" y="2341"/>
                        <a:pt x="0" y="2784"/>
                        <a:pt x="306" y="3106"/>
                      </a:cubicBezTo>
                      <a:lnTo>
                        <a:pt x="4971" y="7572"/>
                      </a:lnTo>
                      <a:cubicBezTo>
                        <a:pt x="5114" y="7686"/>
                        <a:pt x="5303" y="7747"/>
                        <a:pt x="5489" y="7747"/>
                      </a:cubicBezTo>
                      <a:cubicBezTo>
                        <a:pt x="5702" y="7747"/>
                        <a:pt x="5911" y="7667"/>
                        <a:pt x="6042" y="7495"/>
                      </a:cubicBezTo>
                      <a:lnTo>
                        <a:pt x="7770" y="5721"/>
                      </a:lnTo>
                      <a:cubicBezTo>
                        <a:pt x="8030" y="5461"/>
                        <a:pt x="8030" y="4956"/>
                        <a:pt x="7709" y="4635"/>
                      </a:cubicBezTo>
                      <a:lnTo>
                        <a:pt x="3059" y="230"/>
                      </a:lnTo>
                      <a:cubicBezTo>
                        <a:pt x="2899" y="77"/>
                        <a:pt x="2688" y="1"/>
                        <a:pt x="248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1880" name="Google Shape;1880;p31"/>
                <p:cNvSpPr/>
                <p:nvPr/>
              </p:nvSpPr>
              <p:spPr>
                <a:xfrm>
                  <a:off x="2215828" y="1540709"/>
                  <a:ext cx="128408" cy="191723"/>
                </a:xfrm>
                <a:custGeom>
                  <a:rect b="b" l="l" r="r" t="t"/>
                  <a:pathLst>
                    <a:path extrusionOk="0" h="7310" w="4895">
                      <a:moveTo>
                        <a:pt x="0" y="0"/>
                      </a:moveTo>
                      <a:lnTo>
                        <a:pt x="3564" y="3366"/>
                      </a:lnTo>
                      <a:cubicBezTo>
                        <a:pt x="4008" y="3748"/>
                        <a:pt x="4008" y="4452"/>
                        <a:pt x="3625" y="4972"/>
                      </a:cubicBezTo>
                      <a:lnTo>
                        <a:pt x="2417" y="6180"/>
                      </a:lnTo>
                      <a:cubicBezTo>
                        <a:pt x="2175" y="6422"/>
                        <a:pt x="1853" y="6535"/>
                        <a:pt x="1537" y="6535"/>
                      </a:cubicBezTo>
                      <a:cubicBezTo>
                        <a:pt x="1353" y="6535"/>
                        <a:pt x="1172" y="6498"/>
                        <a:pt x="1010" y="6425"/>
                      </a:cubicBezTo>
                      <a:lnTo>
                        <a:pt x="1010" y="6425"/>
                      </a:lnTo>
                      <a:lnTo>
                        <a:pt x="1652" y="7006"/>
                      </a:lnTo>
                      <a:cubicBezTo>
                        <a:pt x="1859" y="7212"/>
                        <a:pt x="2122" y="7310"/>
                        <a:pt x="2389" y="7310"/>
                      </a:cubicBezTo>
                      <a:cubicBezTo>
                        <a:pt x="2695" y="7310"/>
                        <a:pt x="3006" y="7182"/>
                        <a:pt x="3243" y="6945"/>
                      </a:cubicBezTo>
                      <a:lnTo>
                        <a:pt x="4451" y="5660"/>
                      </a:lnTo>
                      <a:cubicBezTo>
                        <a:pt x="4895" y="5216"/>
                        <a:pt x="4834" y="4513"/>
                        <a:pt x="4390" y="4069"/>
                      </a:cubicBezTo>
                      <a:lnTo>
                        <a:pt x="245" y="123"/>
                      </a:lnTo>
                      <a:cubicBezTo>
                        <a:pt x="184" y="62"/>
                        <a:pt x="12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</p:grpSp>
          <p:sp>
            <p:nvSpPr>
              <p:cNvPr id="1881" name="Google Shape;1881;p31"/>
              <p:cNvSpPr/>
              <p:nvPr/>
            </p:nvSpPr>
            <p:spPr>
              <a:xfrm>
                <a:off x="6659457" y="2679189"/>
                <a:ext cx="1762800" cy="1762800"/>
              </a:xfrm>
              <a:prstGeom prst="pie">
                <a:avLst>
                  <a:gd fmla="val 16180595" name="adj1"/>
                  <a:gd fmla="val 9493410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grpSp>
            <p:nvGrpSpPr>
              <p:cNvPr id="1882" name="Google Shape;1882;p31"/>
              <p:cNvGrpSpPr/>
              <p:nvPr/>
            </p:nvGrpSpPr>
            <p:grpSpPr>
              <a:xfrm>
                <a:off x="6774346" y="2795000"/>
                <a:ext cx="1532293" cy="1531296"/>
                <a:chOff x="1259026" y="1681029"/>
                <a:chExt cx="968213" cy="967583"/>
              </a:xfrm>
            </p:grpSpPr>
            <p:grpSp>
              <p:nvGrpSpPr>
                <p:cNvPr id="1883" name="Google Shape;1883;p31"/>
                <p:cNvGrpSpPr/>
                <p:nvPr/>
              </p:nvGrpSpPr>
              <p:grpSpPr>
                <a:xfrm>
                  <a:off x="1259026" y="1681029"/>
                  <a:ext cx="968213" cy="967583"/>
                  <a:chOff x="4257257" y="1527588"/>
                  <a:chExt cx="759680" cy="759186"/>
                </a:xfrm>
              </p:grpSpPr>
              <p:sp>
                <p:nvSpPr>
                  <p:cNvPr id="1884" name="Google Shape;1884;p31"/>
                  <p:cNvSpPr/>
                  <p:nvPr/>
                </p:nvSpPr>
                <p:spPr>
                  <a:xfrm>
                    <a:off x="4627166" y="1527588"/>
                    <a:ext cx="18607" cy="75890"/>
                  </a:xfrm>
                  <a:custGeom>
                    <a:rect b="b" l="l" r="r" t="t"/>
                    <a:pathLst>
                      <a:path extrusionOk="0" h="3688" w="904">
                        <a:moveTo>
                          <a:pt x="444" y="1"/>
                        </a:moveTo>
                        <a:cubicBezTo>
                          <a:pt x="200" y="1"/>
                          <a:pt x="1" y="246"/>
                          <a:pt x="1" y="445"/>
                        </a:cubicBezTo>
                        <a:lnTo>
                          <a:pt x="1" y="3244"/>
                        </a:lnTo>
                        <a:cubicBezTo>
                          <a:pt x="1" y="3504"/>
                          <a:pt x="200" y="3687"/>
                          <a:pt x="444" y="3687"/>
                        </a:cubicBezTo>
                        <a:cubicBezTo>
                          <a:pt x="705" y="3687"/>
                          <a:pt x="903" y="3504"/>
                          <a:pt x="903" y="3244"/>
                        </a:cubicBezTo>
                        <a:lnTo>
                          <a:pt x="903" y="445"/>
                        </a:lnTo>
                        <a:cubicBezTo>
                          <a:pt x="903" y="246"/>
                          <a:pt x="705" y="1"/>
                          <a:pt x="44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85" name="Google Shape;1885;p31"/>
                  <p:cNvSpPr/>
                  <p:nvPr/>
                </p:nvSpPr>
                <p:spPr>
                  <a:xfrm>
                    <a:off x="4627166" y="2212160"/>
                    <a:ext cx="18607" cy="74614"/>
                  </a:xfrm>
                  <a:custGeom>
                    <a:rect b="b" l="l" r="r" t="t"/>
                    <a:pathLst>
                      <a:path extrusionOk="0" h="3626" w="904">
                        <a:moveTo>
                          <a:pt x="444" y="1"/>
                        </a:moveTo>
                        <a:cubicBezTo>
                          <a:pt x="200" y="1"/>
                          <a:pt x="1" y="184"/>
                          <a:pt x="1" y="444"/>
                        </a:cubicBezTo>
                        <a:lnTo>
                          <a:pt x="1" y="3182"/>
                        </a:lnTo>
                        <a:cubicBezTo>
                          <a:pt x="1" y="3442"/>
                          <a:pt x="200" y="3626"/>
                          <a:pt x="444" y="3626"/>
                        </a:cubicBezTo>
                        <a:cubicBezTo>
                          <a:pt x="705" y="3626"/>
                          <a:pt x="903" y="3442"/>
                          <a:pt x="903" y="3182"/>
                        </a:cubicBezTo>
                        <a:lnTo>
                          <a:pt x="903" y="444"/>
                        </a:lnTo>
                        <a:cubicBezTo>
                          <a:pt x="903" y="184"/>
                          <a:pt x="705" y="1"/>
                          <a:pt x="44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86" name="Google Shape;1886;p31"/>
                  <p:cNvSpPr/>
                  <p:nvPr/>
                </p:nvSpPr>
                <p:spPr>
                  <a:xfrm>
                    <a:off x="4940741" y="1898682"/>
                    <a:ext cx="76196" cy="18273"/>
                  </a:xfrm>
                  <a:custGeom>
                    <a:rect b="b" l="l" r="r" t="t"/>
                    <a:pathLst>
                      <a:path extrusionOk="0" h="888" w="3702">
                        <a:moveTo>
                          <a:pt x="444" y="0"/>
                        </a:moveTo>
                        <a:cubicBezTo>
                          <a:pt x="199" y="0"/>
                          <a:pt x="0" y="184"/>
                          <a:pt x="0" y="444"/>
                        </a:cubicBezTo>
                        <a:cubicBezTo>
                          <a:pt x="0" y="704"/>
                          <a:pt x="199" y="888"/>
                          <a:pt x="444" y="888"/>
                        </a:cubicBezTo>
                        <a:lnTo>
                          <a:pt x="3258" y="888"/>
                        </a:lnTo>
                        <a:cubicBezTo>
                          <a:pt x="3503" y="888"/>
                          <a:pt x="3702" y="704"/>
                          <a:pt x="3702" y="444"/>
                        </a:cubicBezTo>
                        <a:cubicBezTo>
                          <a:pt x="3702" y="184"/>
                          <a:pt x="3503" y="0"/>
                          <a:pt x="325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87" name="Google Shape;1887;p31"/>
                  <p:cNvSpPr/>
                  <p:nvPr/>
                </p:nvSpPr>
                <p:spPr>
                  <a:xfrm>
                    <a:off x="4257257" y="1898682"/>
                    <a:ext cx="74941" cy="18273"/>
                  </a:xfrm>
                  <a:custGeom>
                    <a:rect b="b" l="l" r="r" t="t"/>
                    <a:pathLst>
                      <a:path extrusionOk="0" h="888" w="3641">
                        <a:moveTo>
                          <a:pt x="444" y="0"/>
                        </a:moveTo>
                        <a:cubicBezTo>
                          <a:pt x="199" y="0"/>
                          <a:pt x="1" y="184"/>
                          <a:pt x="1" y="444"/>
                        </a:cubicBezTo>
                        <a:cubicBezTo>
                          <a:pt x="1" y="704"/>
                          <a:pt x="199" y="888"/>
                          <a:pt x="444" y="888"/>
                        </a:cubicBezTo>
                        <a:lnTo>
                          <a:pt x="3197" y="888"/>
                        </a:lnTo>
                        <a:cubicBezTo>
                          <a:pt x="3442" y="888"/>
                          <a:pt x="3641" y="704"/>
                          <a:pt x="3641" y="444"/>
                        </a:cubicBezTo>
                        <a:cubicBezTo>
                          <a:pt x="3641" y="184"/>
                          <a:pt x="3442" y="0"/>
                          <a:pt x="319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88" name="Google Shape;1888;p31"/>
                  <p:cNvSpPr/>
                  <p:nvPr/>
                </p:nvSpPr>
                <p:spPr>
                  <a:xfrm>
                    <a:off x="4848819" y="1636175"/>
                    <a:ext cx="60451" cy="59201"/>
                  </a:xfrm>
                  <a:custGeom>
                    <a:rect b="b" l="l" r="r" t="t"/>
                    <a:pathLst>
                      <a:path extrusionOk="0" h="2877" w="2937">
                        <a:moveTo>
                          <a:pt x="2432" y="1"/>
                        </a:moveTo>
                        <a:cubicBezTo>
                          <a:pt x="2294" y="1"/>
                          <a:pt x="2172" y="77"/>
                          <a:pt x="2111" y="139"/>
                        </a:cubicBezTo>
                        <a:lnTo>
                          <a:pt x="138" y="2112"/>
                        </a:lnTo>
                        <a:cubicBezTo>
                          <a:pt x="77" y="2173"/>
                          <a:pt x="0" y="2295"/>
                          <a:pt x="0" y="2433"/>
                        </a:cubicBezTo>
                        <a:cubicBezTo>
                          <a:pt x="0" y="2555"/>
                          <a:pt x="77" y="2678"/>
                          <a:pt x="138" y="2754"/>
                        </a:cubicBezTo>
                        <a:cubicBezTo>
                          <a:pt x="260" y="2815"/>
                          <a:pt x="321" y="2877"/>
                          <a:pt x="459" y="2877"/>
                        </a:cubicBezTo>
                        <a:cubicBezTo>
                          <a:pt x="581" y="2877"/>
                          <a:pt x="704" y="2815"/>
                          <a:pt x="765" y="2754"/>
                        </a:cubicBezTo>
                        <a:lnTo>
                          <a:pt x="2753" y="766"/>
                        </a:lnTo>
                        <a:cubicBezTo>
                          <a:pt x="2937" y="582"/>
                          <a:pt x="2937" y="322"/>
                          <a:pt x="2753" y="139"/>
                        </a:cubicBezTo>
                        <a:cubicBezTo>
                          <a:pt x="2677" y="77"/>
                          <a:pt x="2554" y="1"/>
                          <a:pt x="2432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89" name="Google Shape;1889;p31"/>
                  <p:cNvSpPr/>
                  <p:nvPr/>
                </p:nvSpPr>
                <p:spPr>
                  <a:xfrm>
                    <a:off x="4364925" y="2120261"/>
                    <a:ext cx="60471" cy="58872"/>
                  </a:xfrm>
                  <a:custGeom>
                    <a:rect b="b" l="l" r="r" t="t"/>
                    <a:pathLst>
                      <a:path extrusionOk="0" h="2861" w="2938">
                        <a:moveTo>
                          <a:pt x="2417" y="1"/>
                        </a:moveTo>
                        <a:cubicBezTo>
                          <a:pt x="2295" y="1"/>
                          <a:pt x="2234" y="62"/>
                          <a:pt x="2096" y="123"/>
                        </a:cubicBezTo>
                        <a:lnTo>
                          <a:pt x="184" y="2096"/>
                        </a:lnTo>
                        <a:cubicBezTo>
                          <a:pt x="62" y="2173"/>
                          <a:pt x="1" y="2295"/>
                          <a:pt x="1" y="2417"/>
                        </a:cubicBezTo>
                        <a:cubicBezTo>
                          <a:pt x="1" y="2478"/>
                          <a:pt x="62" y="2616"/>
                          <a:pt x="184" y="2739"/>
                        </a:cubicBezTo>
                        <a:cubicBezTo>
                          <a:pt x="261" y="2800"/>
                          <a:pt x="383" y="2861"/>
                          <a:pt x="505" y="2861"/>
                        </a:cubicBezTo>
                        <a:cubicBezTo>
                          <a:pt x="567" y="2861"/>
                          <a:pt x="704" y="2800"/>
                          <a:pt x="827" y="2739"/>
                        </a:cubicBezTo>
                        <a:lnTo>
                          <a:pt x="2739" y="765"/>
                        </a:lnTo>
                        <a:cubicBezTo>
                          <a:pt x="2937" y="567"/>
                          <a:pt x="2937" y="322"/>
                          <a:pt x="2739" y="123"/>
                        </a:cubicBezTo>
                        <a:cubicBezTo>
                          <a:pt x="2677" y="62"/>
                          <a:pt x="2555" y="1"/>
                          <a:pt x="241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90" name="Google Shape;1890;p31"/>
                  <p:cNvSpPr/>
                  <p:nvPr/>
                </p:nvSpPr>
                <p:spPr>
                  <a:xfrm>
                    <a:off x="4847543" y="2120261"/>
                    <a:ext cx="60471" cy="58872"/>
                  </a:xfrm>
                  <a:custGeom>
                    <a:rect b="b" l="l" r="r" t="t"/>
                    <a:pathLst>
                      <a:path extrusionOk="0" h="2861" w="2938">
                        <a:moveTo>
                          <a:pt x="521" y="1"/>
                        </a:moveTo>
                        <a:cubicBezTo>
                          <a:pt x="383" y="1"/>
                          <a:pt x="322" y="62"/>
                          <a:pt x="200" y="123"/>
                        </a:cubicBezTo>
                        <a:cubicBezTo>
                          <a:pt x="1" y="322"/>
                          <a:pt x="1" y="567"/>
                          <a:pt x="200" y="765"/>
                        </a:cubicBezTo>
                        <a:lnTo>
                          <a:pt x="2173" y="2739"/>
                        </a:lnTo>
                        <a:cubicBezTo>
                          <a:pt x="2234" y="2800"/>
                          <a:pt x="2356" y="2861"/>
                          <a:pt x="2494" y="2861"/>
                        </a:cubicBezTo>
                        <a:cubicBezTo>
                          <a:pt x="2616" y="2861"/>
                          <a:pt x="2739" y="2800"/>
                          <a:pt x="2815" y="2739"/>
                        </a:cubicBezTo>
                        <a:cubicBezTo>
                          <a:pt x="2876" y="2616"/>
                          <a:pt x="2938" y="2478"/>
                          <a:pt x="2938" y="2417"/>
                        </a:cubicBezTo>
                        <a:cubicBezTo>
                          <a:pt x="2938" y="2295"/>
                          <a:pt x="2876" y="2173"/>
                          <a:pt x="2815" y="2096"/>
                        </a:cubicBezTo>
                        <a:lnTo>
                          <a:pt x="827" y="123"/>
                        </a:lnTo>
                        <a:cubicBezTo>
                          <a:pt x="766" y="62"/>
                          <a:pt x="643" y="1"/>
                          <a:pt x="52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1891" name="Google Shape;1891;p31"/>
                  <p:cNvSpPr/>
                  <p:nvPr/>
                </p:nvSpPr>
                <p:spPr>
                  <a:xfrm>
                    <a:off x="4364925" y="1636175"/>
                    <a:ext cx="58887" cy="59201"/>
                  </a:xfrm>
                  <a:custGeom>
                    <a:rect b="b" l="l" r="r" t="t"/>
                    <a:pathLst>
                      <a:path extrusionOk="0" h="2877" w="2861">
                        <a:moveTo>
                          <a:pt x="505" y="1"/>
                        </a:moveTo>
                        <a:cubicBezTo>
                          <a:pt x="383" y="1"/>
                          <a:pt x="261" y="77"/>
                          <a:pt x="184" y="139"/>
                        </a:cubicBezTo>
                        <a:cubicBezTo>
                          <a:pt x="1" y="322"/>
                          <a:pt x="1" y="582"/>
                          <a:pt x="184" y="766"/>
                        </a:cubicBezTo>
                        <a:lnTo>
                          <a:pt x="2096" y="2754"/>
                        </a:lnTo>
                        <a:cubicBezTo>
                          <a:pt x="2234" y="2815"/>
                          <a:pt x="2295" y="2877"/>
                          <a:pt x="2417" y="2877"/>
                        </a:cubicBezTo>
                        <a:cubicBezTo>
                          <a:pt x="2555" y="2877"/>
                          <a:pt x="2677" y="2815"/>
                          <a:pt x="2739" y="2754"/>
                        </a:cubicBezTo>
                        <a:cubicBezTo>
                          <a:pt x="2861" y="2678"/>
                          <a:pt x="2861" y="2555"/>
                          <a:pt x="2861" y="2433"/>
                        </a:cubicBezTo>
                        <a:cubicBezTo>
                          <a:pt x="2861" y="2295"/>
                          <a:pt x="2861" y="2173"/>
                          <a:pt x="2739" y="2112"/>
                        </a:cubicBezTo>
                        <a:lnTo>
                          <a:pt x="827" y="139"/>
                        </a:lnTo>
                        <a:cubicBezTo>
                          <a:pt x="704" y="77"/>
                          <a:pt x="567" y="1"/>
                          <a:pt x="50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</p:grpSp>
            <p:sp>
              <p:nvSpPr>
                <p:cNvPr id="1892" name="Google Shape;1892;p31"/>
                <p:cNvSpPr/>
                <p:nvPr/>
              </p:nvSpPr>
              <p:spPr>
                <a:xfrm>
                  <a:off x="1707700" y="2129125"/>
                  <a:ext cx="71400" cy="714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</p:grpSp>
        </p:grpSp>
        <p:grpSp>
          <p:nvGrpSpPr>
            <p:cNvPr id="1893" name="Google Shape;1893;p31"/>
            <p:cNvGrpSpPr/>
            <p:nvPr/>
          </p:nvGrpSpPr>
          <p:grpSpPr>
            <a:xfrm>
              <a:off x="9270406" y="3189457"/>
              <a:ext cx="2570400" cy="1030458"/>
              <a:chOff x="8730443" y="2735380"/>
              <a:chExt cx="2570400" cy="1030458"/>
            </a:xfrm>
          </p:grpSpPr>
          <p:sp>
            <p:nvSpPr>
              <p:cNvPr id="1894" name="Google Shape;1894;p31"/>
              <p:cNvSpPr txBox="1"/>
              <p:nvPr/>
            </p:nvSpPr>
            <p:spPr>
              <a:xfrm>
                <a:off x="8730443" y="3000538"/>
                <a:ext cx="2570400" cy="76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6575" lIns="36575" spcFirstLastPara="1" rIns="36575" wrap="square" tIns="36575">
                <a:noAutofit/>
              </a:bodyPr>
              <a:lstStyle/>
              <a:p>
                <a:pPr indent="0" lvl="0" marL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0"/>
                  <a:buFont typeface="Lora"/>
                  <a:buNone/>
                </a:pPr>
                <a:r>
                  <a:rPr b="1" lang="en-US" sz="25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Worst</a:t>
                </a:r>
                <a:r>
                  <a:rPr b="1" lang="en-US" sz="25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 Time To Show Ads</a:t>
                </a:r>
                <a:endParaRPr sz="25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000"/>
                  <a:buFont typeface="Lora"/>
                  <a:buNone/>
                </a:pPr>
                <a:r>
                  <a:t/>
                </a:r>
                <a:endParaRPr b="1" sz="4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895" name="Google Shape;1895;p31"/>
              <p:cNvSpPr/>
              <p:nvPr/>
            </p:nvSpPr>
            <p:spPr>
              <a:xfrm>
                <a:off x="8917002" y="2735380"/>
                <a:ext cx="1452000" cy="16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grpSp>
          <p:nvGrpSpPr>
            <p:cNvPr id="1896" name="Google Shape;1896;p31"/>
            <p:cNvGrpSpPr/>
            <p:nvPr/>
          </p:nvGrpSpPr>
          <p:grpSpPr>
            <a:xfrm>
              <a:off x="9456965" y="2424120"/>
              <a:ext cx="1932000" cy="930937"/>
              <a:chOff x="8917002" y="1970043"/>
              <a:chExt cx="1932000" cy="930937"/>
            </a:xfrm>
          </p:grpSpPr>
          <p:sp>
            <p:nvSpPr>
              <p:cNvPr id="1897" name="Google Shape;1897;p31"/>
              <p:cNvSpPr/>
              <p:nvPr/>
            </p:nvSpPr>
            <p:spPr>
              <a:xfrm>
                <a:off x="8917002" y="2735380"/>
                <a:ext cx="1452000" cy="165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898" name="Google Shape;1898;p31"/>
              <p:cNvSpPr txBox="1"/>
              <p:nvPr/>
            </p:nvSpPr>
            <p:spPr>
              <a:xfrm>
                <a:off x="8917002" y="1970043"/>
                <a:ext cx="1932000" cy="76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6575" lIns="36575" spcFirstLastPara="1" rIns="36575" wrap="square" tIns="365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4400"/>
                  <a:buFont typeface="Lora"/>
                  <a:buNone/>
                </a:pPr>
                <a:r>
                  <a:rPr b="1" lang="en-US" sz="44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Q4</a:t>
                </a:r>
                <a:endParaRPr b="1" i="0" sz="4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14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0702" y="37432"/>
            <a:ext cx="12191998" cy="68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4"/>
          <p:cNvSpPr txBox="1"/>
          <p:nvPr/>
        </p:nvSpPr>
        <p:spPr>
          <a:xfrm>
            <a:off x="426923" y="441567"/>
            <a:ext cx="10603934" cy="766213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36575" spcFirstLastPara="1" rIns="36575" wrap="square" tIns="36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ora"/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Table Of Contents</a:t>
            </a:r>
            <a:endParaRPr/>
          </a:p>
        </p:txBody>
      </p:sp>
      <p:grpSp>
        <p:nvGrpSpPr>
          <p:cNvPr id="327" name="Google Shape;327;p14"/>
          <p:cNvGrpSpPr/>
          <p:nvPr/>
        </p:nvGrpSpPr>
        <p:grpSpPr>
          <a:xfrm>
            <a:off x="-10702" y="2286836"/>
            <a:ext cx="4762435" cy="4215564"/>
            <a:chOff x="-404970" y="1961400"/>
            <a:chExt cx="3891117" cy="3496074"/>
          </a:xfrm>
        </p:grpSpPr>
        <p:sp>
          <p:nvSpPr>
            <p:cNvPr id="328" name="Google Shape;328;p14"/>
            <p:cNvSpPr/>
            <p:nvPr/>
          </p:nvSpPr>
          <p:spPr>
            <a:xfrm>
              <a:off x="2710250" y="2416372"/>
              <a:ext cx="548486" cy="594057"/>
            </a:xfrm>
            <a:custGeom>
              <a:rect b="b" l="l" r="r" t="t"/>
              <a:pathLst>
                <a:path extrusionOk="0" h="4002" w="3695">
                  <a:moveTo>
                    <a:pt x="1771" y="0"/>
                  </a:moveTo>
                  <a:cubicBezTo>
                    <a:pt x="1771" y="0"/>
                    <a:pt x="58" y="1531"/>
                    <a:pt x="28" y="1588"/>
                  </a:cubicBezTo>
                  <a:cubicBezTo>
                    <a:pt x="1" y="1642"/>
                    <a:pt x="550" y="3554"/>
                    <a:pt x="1238" y="3962"/>
                  </a:cubicBezTo>
                  <a:cubicBezTo>
                    <a:pt x="1283" y="3989"/>
                    <a:pt x="1332" y="4002"/>
                    <a:pt x="1386" y="4002"/>
                  </a:cubicBezTo>
                  <a:cubicBezTo>
                    <a:pt x="2149" y="4002"/>
                    <a:pt x="3694" y="1357"/>
                    <a:pt x="3669" y="1278"/>
                  </a:cubicBezTo>
                  <a:lnTo>
                    <a:pt x="1771" y="0"/>
                  </a:lnTo>
                  <a:close/>
                </a:path>
              </a:pathLst>
            </a:custGeom>
            <a:solidFill>
              <a:srgbClr val="D47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2912723" y="4739033"/>
              <a:ext cx="573424" cy="646605"/>
            </a:xfrm>
            <a:custGeom>
              <a:rect b="b" l="l" r="r" t="t"/>
              <a:pathLst>
                <a:path extrusionOk="0" h="4356" w="3863">
                  <a:moveTo>
                    <a:pt x="564" y="0"/>
                  </a:moveTo>
                  <a:cubicBezTo>
                    <a:pt x="268" y="0"/>
                    <a:pt x="0" y="257"/>
                    <a:pt x="43" y="590"/>
                  </a:cubicBezTo>
                  <a:lnTo>
                    <a:pt x="282" y="2431"/>
                  </a:lnTo>
                  <a:cubicBezTo>
                    <a:pt x="336" y="2950"/>
                    <a:pt x="619" y="3415"/>
                    <a:pt x="1041" y="3725"/>
                  </a:cubicBezTo>
                  <a:lnTo>
                    <a:pt x="1911" y="4356"/>
                  </a:lnTo>
                  <a:lnTo>
                    <a:pt x="3863" y="4356"/>
                  </a:lnTo>
                  <a:lnTo>
                    <a:pt x="3623" y="2741"/>
                  </a:lnTo>
                  <a:cubicBezTo>
                    <a:pt x="3552" y="2221"/>
                    <a:pt x="3273" y="1756"/>
                    <a:pt x="2838" y="1449"/>
                  </a:cubicBezTo>
                  <a:lnTo>
                    <a:pt x="872" y="101"/>
                  </a:lnTo>
                  <a:cubicBezTo>
                    <a:pt x="774" y="31"/>
                    <a:pt x="667" y="0"/>
                    <a:pt x="564" y="0"/>
                  </a:cubicBezTo>
                  <a:close/>
                </a:path>
              </a:pathLst>
            </a:custGeom>
            <a:solidFill>
              <a:srgbClr val="E33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1248557" y="3800587"/>
              <a:ext cx="769810" cy="1514830"/>
            </a:xfrm>
            <a:custGeom>
              <a:rect b="b" l="l" r="r" t="t"/>
              <a:pathLst>
                <a:path extrusionOk="0" h="10205" w="5186">
                  <a:moveTo>
                    <a:pt x="3722" y="0"/>
                  </a:moveTo>
                  <a:lnTo>
                    <a:pt x="3385" y="270"/>
                  </a:lnTo>
                  <a:lnTo>
                    <a:pt x="2781" y="732"/>
                  </a:lnTo>
                  <a:lnTo>
                    <a:pt x="2754" y="759"/>
                  </a:lnTo>
                  <a:cubicBezTo>
                    <a:pt x="2754" y="759"/>
                    <a:pt x="2754" y="776"/>
                    <a:pt x="2741" y="789"/>
                  </a:cubicBezTo>
                  <a:lnTo>
                    <a:pt x="2741" y="803"/>
                  </a:lnTo>
                  <a:lnTo>
                    <a:pt x="2727" y="816"/>
                  </a:lnTo>
                  <a:cubicBezTo>
                    <a:pt x="2711" y="843"/>
                    <a:pt x="2697" y="874"/>
                    <a:pt x="2684" y="914"/>
                  </a:cubicBezTo>
                  <a:cubicBezTo>
                    <a:pt x="2670" y="928"/>
                    <a:pt x="2657" y="944"/>
                    <a:pt x="2657" y="958"/>
                  </a:cubicBezTo>
                  <a:cubicBezTo>
                    <a:pt x="2586" y="1069"/>
                    <a:pt x="2515" y="1211"/>
                    <a:pt x="2417" y="1366"/>
                  </a:cubicBezTo>
                  <a:cubicBezTo>
                    <a:pt x="2404" y="1393"/>
                    <a:pt x="2390" y="1420"/>
                    <a:pt x="2374" y="1450"/>
                  </a:cubicBezTo>
                  <a:cubicBezTo>
                    <a:pt x="2360" y="1450"/>
                    <a:pt x="2360" y="1464"/>
                    <a:pt x="2347" y="1477"/>
                  </a:cubicBezTo>
                  <a:cubicBezTo>
                    <a:pt x="2333" y="1504"/>
                    <a:pt x="2333" y="1518"/>
                    <a:pt x="2320" y="1548"/>
                  </a:cubicBezTo>
                  <a:cubicBezTo>
                    <a:pt x="2306" y="1561"/>
                    <a:pt x="2289" y="1588"/>
                    <a:pt x="2276" y="1619"/>
                  </a:cubicBezTo>
                  <a:cubicBezTo>
                    <a:pt x="2205" y="1730"/>
                    <a:pt x="2138" y="1841"/>
                    <a:pt x="2067" y="1983"/>
                  </a:cubicBezTo>
                  <a:cubicBezTo>
                    <a:pt x="2036" y="2023"/>
                    <a:pt x="2009" y="2081"/>
                    <a:pt x="1982" y="2138"/>
                  </a:cubicBezTo>
                  <a:cubicBezTo>
                    <a:pt x="1898" y="2306"/>
                    <a:pt x="1800" y="2488"/>
                    <a:pt x="1699" y="2684"/>
                  </a:cubicBezTo>
                  <a:cubicBezTo>
                    <a:pt x="1659" y="2768"/>
                    <a:pt x="1615" y="2853"/>
                    <a:pt x="1588" y="2937"/>
                  </a:cubicBezTo>
                  <a:cubicBezTo>
                    <a:pt x="1561" y="2981"/>
                    <a:pt x="1531" y="3035"/>
                    <a:pt x="1504" y="3092"/>
                  </a:cubicBezTo>
                  <a:cubicBezTo>
                    <a:pt x="1477" y="3149"/>
                    <a:pt x="1446" y="3203"/>
                    <a:pt x="1433" y="3274"/>
                  </a:cubicBezTo>
                  <a:cubicBezTo>
                    <a:pt x="1419" y="3288"/>
                    <a:pt x="1406" y="3304"/>
                    <a:pt x="1406" y="3331"/>
                  </a:cubicBezTo>
                  <a:cubicBezTo>
                    <a:pt x="1392" y="3358"/>
                    <a:pt x="1362" y="3402"/>
                    <a:pt x="1349" y="3443"/>
                  </a:cubicBezTo>
                  <a:cubicBezTo>
                    <a:pt x="1335" y="3473"/>
                    <a:pt x="1335" y="3500"/>
                    <a:pt x="1322" y="3527"/>
                  </a:cubicBezTo>
                  <a:cubicBezTo>
                    <a:pt x="1308" y="3557"/>
                    <a:pt x="1295" y="3584"/>
                    <a:pt x="1278" y="3611"/>
                  </a:cubicBezTo>
                  <a:cubicBezTo>
                    <a:pt x="1264" y="3641"/>
                    <a:pt x="1264" y="3668"/>
                    <a:pt x="1251" y="3695"/>
                  </a:cubicBezTo>
                  <a:cubicBezTo>
                    <a:pt x="1194" y="3851"/>
                    <a:pt x="1140" y="3992"/>
                    <a:pt x="1096" y="4130"/>
                  </a:cubicBezTo>
                  <a:cubicBezTo>
                    <a:pt x="1069" y="4215"/>
                    <a:pt x="1042" y="4299"/>
                    <a:pt x="1025" y="4370"/>
                  </a:cubicBezTo>
                  <a:cubicBezTo>
                    <a:pt x="1011" y="4414"/>
                    <a:pt x="998" y="4441"/>
                    <a:pt x="998" y="4467"/>
                  </a:cubicBezTo>
                  <a:cubicBezTo>
                    <a:pt x="984" y="4498"/>
                    <a:pt x="984" y="4525"/>
                    <a:pt x="971" y="4552"/>
                  </a:cubicBezTo>
                  <a:cubicBezTo>
                    <a:pt x="971" y="4582"/>
                    <a:pt x="958" y="4609"/>
                    <a:pt x="958" y="4636"/>
                  </a:cubicBezTo>
                  <a:cubicBezTo>
                    <a:pt x="958" y="4666"/>
                    <a:pt x="941" y="4693"/>
                    <a:pt x="941" y="4707"/>
                  </a:cubicBezTo>
                  <a:cubicBezTo>
                    <a:pt x="941" y="4737"/>
                    <a:pt x="927" y="4751"/>
                    <a:pt x="927" y="4764"/>
                  </a:cubicBezTo>
                  <a:cubicBezTo>
                    <a:pt x="927" y="4791"/>
                    <a:pt x="914" y="4821"/>
                    <a:pt x="914" y="4835"/>
                  </a:cubicBezTo>
                  <a:cubicBezTo>
                    <a:pt x="914" y="4862"/>
                    <a:pt x="900" y="4889"/>
                    <a:pt x="900" y="4919"/>
                  </a:cubicBezTo>
                  <a:lnTo>
                    <a:pt x="900" y="4973"/>
                  </a:lnTo>
                  <a:cubicBezTo>
                    <a:pt x="887" y="5004"/>
                    <a:pt x="887" y="5017"/>
                    <a:pt x="887" y="5031"/>
                  </a:cubicBezTo>
                  <a:lnTo>
                    <a:pt x="887" y="5115"/>
                  </a:lnTo>
                  <a:cubicBezTo>
                    <a:pt x="873" y="5226"/>
                    <a:pt x="873" y="5327"/>
                    <a:pt x="873" y="5425"/>
                  </a:cubicBezTo>
                  <a:lnTo>
                    <a:pt x="873" y="5803"/>
                  </a:lnTo>
                  <a:cubicBezTo>
                    <a:pt x="843" y="6774"/>
                    <a:pt x="590" y="7967"/>
                    <a:pt x="381" y="8850"/>
                  </a:cubicBezTo>
                  <a:cubicBezTo>
                    <a:pt x="266" y="9258"/>
                    <a:pt x="182" y="9595"/>
                    <a:pt x="115" y="9821"/>
                  </a:cubicBezTo>
                  <a:cubicBezTo>
                    <a:pt x="71" y="9963"/>
                    <a:pt x="44" y="10061"/>
                    <a:pt x="30" y="10088"/>
                  </a:cubicBezTo>
                  <a:cubicBezTo>
                    <a:pt x="0" y="10179"/>
                    <a:pt x="406" y="10205"/>
                    <a:pt x="879" y="10205"/>
                  </a:cubicBezTo>
                  <a:cubicBezTo>
                    <a:pt x="1510" y="10205"/>
                    <a:pt x="2262" y="10158"/>
                    <a:pt x="2262" y="10158"/>
                  </a:cubicBezTo>
                  <a:cubicBezTo>
                    <a:pt x="2262" y="10158"/>
                    <a:pt x="2333" y="9737"/>
                    <a:pt x="2458" y="9120"/>
                  </a:cubicBezTo>
                  <a:cubicBezTo>
                    <a:pt x="2475" y="9076"/>
                    <a:pt x="2475" y="9019"/>
                    <a:pt x="2488" y="8965"/>
                  </a:cubicBezTo>
                  <a:cubicBezTo>
                    <a:pt x="2684" y="8024"/>
                    <a:pt x="2980" y="6676"/>
                    <a:pt x="3287" y="5647"/>
                  </a:cubicBezTo>
                  <a:cubicBezTo>
                    <a:pt x="3456" y="5088"/>
                    <a:pt x="3624" y="4636"/>
                    <a:pt x="3793" y="4383"/>
                  </a:cubicBezTo>
                  <a:cubicBezTo>
                    <a:pt x="3907" y="4215"/>
                    <a:pt x="4005" y="4033"/>
                    <a:pt x="4117" y="3824"/>
                  </a:cubicBezTo>
                  <a:cubicBezTo>
                    <a:pt x="4130" y="3793"/>
                    <a:pt x="4143" y="3766"/>
                    <a:pt x="4160" y="3739"/>
                  </a:cubicBezTo>
                  <a:cubicBezTo>
                    <a:pt x="4245" y="3584"/>
                    <a:pt x="4312" y="3416"/>
                    <a:pt x="4396" y="3247"/>
                  </a:cubicBezTo>
                  <a:lnTo>
                    <a:pt x="4396" y="3234"/>
                  </a:lnTo>
                  <a:cubicBezTo>
                    <a:pt x="4413" y="3190"/>
                    <a:pt x="4440" y="3149"/>
                    <a:pt x="4454" y="3105"/>
                  </a:cubicBezTo>
                  <a:cubicBezTo>
                    <a:pt x="4538" y="2937"/>
                    <a:pt x="4609" y="2755"/>
                    <a:pt x="4680" y="2586"/>
                  </a:cubicBezTo>
                  <a:cubicBezTo>
                    <a:pt x="4680" y="2559"/>
                    <a:pt x="4693" y="2529"/>
                    <a:pt x="4707" y="2515"/>
                  </a:cubicBezTo>
                  <a:cubicBezTo>
                    <a:pt x="4750" y="2404"/>
                    <a:pt x="4791" y="2306"/>
                    <a:pt x="4818" y="2209"/>
                  </a:cubicBezTo>
                  <a:cubicBezTo>
                    <a:pt x="4835" y="2165"/>
                    <a:pt x="4848" y="2124"/>
                    <a:pt x="4862" y="2081"/>
                  </a:cubicBezTo>
                  <a:cubicBezTo>
                    <a:pt x="4932" y="1925"/>
                    <a:pt x="4986" y="1770"/>
                    <a:pt x="5030" y="1646"/>
                  </a:cubicBezTo>
                  <a:cubicBezTo>
                    <a:pt x="5044" y="1575"/>
                    <a:pt x="5071" y="1534"/>
                    <a:pt x="5087" y="1477"/>
                  </a:cubicBezTo>
                  <a:cubicBezTo>
                    <a:pt x="5101" y="1450"/>
                    <a:pt x="5114" y="1420"/>
                    <a:pt x="5114" y="1379"/>
                  </a:cubicBezTo>
                  <a:cubicBezTo>
                    <a:pt x="5128" y="1366"/>
                    <a:pt x="5128" y="1349"/>
                    <a:pt x="5141" y="1322"/>
                  </a:cubicBezTo>
                  <a:cubicBezTo>
                    <a:pt x="5141" y="1309"/>
                    <a:pt x="5155" y="1295"/>
                    <a:pt x="5155" y="1282"/>
                  </a:cubicBezTo>
                  <a:cubicBezTo>
                    <a:pt x="5172" y="1251"/>
                    <a:pt x="5172" y="1224"/>
                    <a:pt x="5172" y="1211"/>
                  </a:cubicBezTo>
                  <a:cubicBezTo>
                    <a:pt x="5185" y="1197"/>
                    <a:pt x="5185" y="1197"/>
                    <a:pt x="5185" y="1180"/>
                  </a:cubicBezTo>
                  <a:lnTo>
                    <a:pt x="4538" y="661"/>
                  </a:lnTo>
                  <a:lnTo>
                    <a:pt x="3722" y="0"/>
                  </a:lnTo>
                  <a:close/>
                </a:path>
              </a:pathLst>
            </a:custGeom>
            <a:solidFill>
              <a:srgbClr val="D47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2343454" y="2691879"/>
              <a:ext cx="602666" cy="681785"/>
            </a:xfrm>
            <a:custGeom>
              <a:rect b="b" l="l" r="r" t="t"/>
              <a:pathLst>
                <a:path extrusionOk="0" h="4593" w="4060">
                  <a:moveTo>
                    <a:pt x="1495" y="1"/>
                  </a:moveTo>
                  <a:cubicBezTo>
                    <a:pt x="1297" y="1"/>
                    <a:pt x="1101" y="64"/>
                    <a:pt x="941" y="194"/>
                  </a:cubicBezTo>
                  <a:lnTo>
                    <a:pt x="463" y="575"/>
                  </a:lnTo>
                  <a:cubicBezTo>
                    <a:pt x="98" y="855"/>
                    <a:pt x="1" y="1360"/>
                    <a:pt x="223" y="1755"/>
                  </a:cubicBezTo>
                  <a:lnTo>
                    <a:pt x="1589" y="4128"/>
                  </a:lnTo>
                  <a:cubicBezTo>
                    <a:pt x="1762" y="4430"/>
                    <a:pt x="2072" y="4592"/>
                    <a:pt x="2388" y="4592"/>
                  </a:cubicBezTo>
                  <a:cubicBezTo>
                    <a:pt x="2629" y="4592"/>
                    <a:pt x="2873" y="4497"/>
                    <a:pt x="3062" y="4297"/>
                  </a:cubicBezTo>
                  <a:cubicBezTo>
                    <a:pt x="3173" y="4182"/>
                    <a:pt x="3274" y="4071"/>
                    <a:pt x="3328" y="3987"/>
                  </a:cubicBezTo>
                  <a:cubicBezTo>
                    <a:pt x="3413" y="3889"/>
                    <a:pt x="3470" y="3791"/>
                    <a:pt x="3510" y="3663"/>
                  </a:cubicBezTo>
                  <a:cubicBezTo>
                    <a:pt x="4060" y="1907"/>
                    <a:pt x="2823" y="727"/>
                    <a:pt x="2037" y="167"/>
                  </a:cubicBezTo>
                  <a:cubicBezTo>
                    <a:pt x="1873" y="57"/>
                    <a:pt x="1683" y="1"/>
                    <a:pt x="1495" y="1"/>
                  </a:cubicBezTo>
                  <a:close/>
                </a:path>
              </a:pathLst>
            </a:custGeom>
            <a:solidFill>
              <a:srgbClr val="ED2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1192446" y="2528891"/>
              <a:ext cx="1507557" cy="1055112"/>
            </a:xfrm>
            <a:custGeom>
              <a:rect b="b" l="l" r="r" t="t"/>
              <a:pathLst>
                <a:path extrusionOk="0" h="7108" w="10156">
                  <a:moveTo>
                    <a:pt x="9046" y="1"/>
                  </a:moveTo>
                  <a:lnTo>
                    <a:pt x="8331" y="85"/>
                  </a:lnTo>
                  <a:lnTo>
                    <a:pt x="8274" y="85"/>
                  </a:lnTo>
                  <a:lnTo>
                    <a:pt x="5914" y="351"/>
                  </a:lnTo>
                  <a:lnTo>
                    <a:pt x="0" y="3483"/>
                  </a:lnTo>
                  <a:lnTo>
                    <a:pt x="1066" y="4663"/>
                  </a:lnTo>
                  <a:lnTo>
                    <a:pt x="1265" y="4876"/>
                  </a:lnTo>
                  <a:lnTo>
                    <a:pt x="1420" y="5058"/>
                  </a:lnTo>
                  <a:lnTo>
                    <a:pt x="3274" y="7108"/>
                  </a:lnTo>
                  <a:lnTo>
                    <a:pt x="3301" y="7094"/>
                  </a:lnTo>
                  <a:lnTo>
                    <a:pt x="4299" y="6855"/>
                  </a:lnTo>
                  <a:lnTo>
                    <a:pt x="4454" y="6828"/>
                  </a:lnTo>
                  <a:cubicBezTo>
                    <a:pt x="4805" y="6545"/>
                    <a:pt x="7444" y="6056"/>
                    <a:pt x="7444" y="6056"/>
                  </a:cubicBezTo>
                  <a:lnTo>
                    <a:pt x="7458" y="6039"/>
                  </a:lnTo>
                  <a:lnTo>
                    <a:pt x="8624" y="5324"/>
                  </a:lnTo>
                  <a:lnTo>
                    <a:pt x="9201" y="4974"/>
                  </a:lnTo>
                  <a:lnTo>
                    <a:pt x="9552" y="4761"/>
                  </a:lnTo>
                  <a:lnTo>
                    <a:pt x="10155" y="4384"/>
                  </a:lnTo>
                  <a:lnTo>
                    <a:pt x="9481" y="1740"/>
                  </a:lnTo>
                  <a:lnTo>
                    <a:pt x="9326" y="1096"/>
                  </a:lnTo>
                  <a:lnTo>
                    <a:pt x="9046" y="1"/>
                  </a:lnTo>
                  <a:close/>
                </a:path>
              </a:pathLst>
            </a:custGeom>
            <a:solidFill>
              <a:srgbClr val="FFD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2410104" y="1961400"/>
              <a:ext cx="890343" cy="907414"/>
            </a:xfrm>
            <a:custGeom>
              <a:rect b="b" l="l" r="r" t="t"/>
              <a:pathLst>
                <a:path extrusionOk="0" h="6113" w="5998">
                  <a:moveTo>
                    <a:pt x="3007" y="1"/>
                  </a:moveTo>
                  <a:cubicBezTo>
                    <a:pt x="1561" y="1"/>
                    <a:pt x="351" y="1042"/>
                    <a:pt x="71" y="2418"/>
                  </a:cubicBezTo>
                  <a:cubicBezTo>
                    <a:pt x="27" y="2630"/>
                    <a:pt x="0" y="2839"/>
                    <a:pt x="0" y="3065"/>
                  </a:cubicBezTo>
                  <a:cubicBezTo>
                    <a:pt x="0" y="3345"/>
                    <a:pt x="44" y="3611"/>
                    <a:pt x="111" y="3878"/>
                  </a:cubicBezTo>
                  <a:cubicBezTo>
                    <a:pt x="111" y="3878"/>
                    <a:pt x="111" y="3895"/>
                    <a:pt x="128" y="3908"/>
                  </a:cubicBezTo>
                  <a:cubicBezTo>
                    <a:pt x="239" y="4316"/>
                    <a:pt x="435" y="4680"/>
                    <a:pt x="688" y="5004"/>
                  </a:cubicBezTo>
                  <a:cubicBezTo>
                    <a:pt x="856" y="5213"/>
                    <a:pt x="1055" y="5412"/>
                    <a:pt x="1278" y="5563"/>
                  </a:cubicBezTo>
                  <a:cubicBezTo>
                    <a:pt x="1659" y="5833"/>
                    <a:pt x="2094" y="6015"/>
                    <a:pt x="2556" y="6086"/>
                  </a:cubicBezTo>
                  <a:cubicBezTo>
                    <a:pt x="2586" y="6099"/>
                    <a:pt x="2613" y="6099"/>
                    <a:pt x="2640" y="6099"/>
                  </a:cubicBezTo>
                  <a:cubicBezTo>
                    <a:pt x="2724" y="6113"/>
                    <a:pt x="2808" y="6113"/>
                    <a:pt x="2893" y="6113"/>
                  </a:cubicBezTo>
                  <a:lnTo>
                    <a:pt x="2754" y="5803"/>
                  </a:lnTo>
                  <a:lnTo>
                    <a:pt x="2586" y="5425"/>
                  </a:lnTo>
                  <a:lnTo>
                    <a:pt x="2964" y="5284"/>
                  </a:lnTo>
                  <a:lnTo>
                    <a:pt x="3398" y="5128"/>
                  </a:lnTo>
                  <a:lnTo>
                    <a:pt x="3554" y="5075"/>
                  </a:lnTo>
                  <a:lnTo>
                    <a:pt x="3624" y="4933"/>
                  </a:lnTo>
                  <a:lnTo>
                    <a:pt x="3779" y="4596"/>
                  </a:lnTo>
                  <a:lnTo>
                    <a:pt x="3837" y="4454"/>
                  </a:lnTo>
                  <a:lnTo>
                    <a:pt x="3779" y="4299"/>
                  </a:lnTo>
                  <a:lnTo>
                    <a:pt x="3668" y="4006"/>
                  </a:lnTo>
                  <a:lnTo>
                    <a:pt x="3554" y="3682"/>
                  </a:lnTo>
                  <a:lnTo>
                    <a:pt x="4117" y="3402"/>
                  </a:lnTo>
                  <a:lnTo>
                    <a:pt x="4312" y="3611"/>
                  </a:lnTo>
                  <a:lnTo>
                    <a:pt x="5270" y="4609"/>
                  </a:lnTo>
                  <a:lnTo>
                    <a:pt x="5452" y="4805"/>
                  </a:lnTo>
                  <a:cubicBezTo>
                    <a:pt x="5789" y="4316"/>
                    <a:pt x="5998" y="3709"/>
                    <a:pt x="5998" y="3065"/>
                  </a:cubicBezTo>
                  <a:cubicBezTo>
                    <a:pt x="5998" y="1366"/>
                    <a:pt x="4649" y="1"/>
                    <a:pt x="3007" y="1"/>
                  </a:cubicBezTo>
                  <a:close/>
                </a:path>
              </a:pathLst>
            </a:custGeom>
            <a:solidFill>
              <a:srgbClr val="E33B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2359931" y="3510830"/>
              <a:ext cx="1022158" cy="1499838"/>
            </a:xfrm>
            <a:custGeom>
              <a:rect b="b" l="l" r="r" t="t"/>
              <a:pathLst>
                <a:path extrusionOk="0" h="10104" w="6886">
                  <a:moveTo>
                    <a:pt x="143" y="0"/>
                  </a:moveTo>
                  <a:lnTo>
                    <a:pt x="1" y="830"/>
                  </a:lnTo>
                  <a:cubicBezTo>
                    <a:pt x="1" y="830"/>
                    <a:pt x="1815" y="6126"/>
                    <a:pt x="3821" y="7728"/>
                  </a:cubicBezTo>
                  <a:cubicBezTo>
                    <a:pt x="3821" y="7728"/>
                    <a:pt x="3682" y="8149"/>
                    <a:pt x="4006" y="8318"/>
                  </a:cubicBezTo>
                  <a:cubicBezTo>
                    <a:pt x="4468" y="8584"/>
                    <a:pt x="4596" y="8695"/>
                    <a:pt x="4734" y="9400"/>
                  </a:cubicBezTo>
                  <a:cubicBezTo>
                    <a:pt x="4814" y="9787"/>
                    <a:pt x="4911" y="9872"/>
                    <a:pt x="4981" y="9872"/>
                  </a:cubicBezTo>
                  <a:cubicBezTo>
                    <a:pt x="5034" y="9872"/>
                    <a:pt x="5072" y="9821"/>
                    <a:pt x="5072" y="9821"/>
                  </a:cubicBezTo>
                  <a:lnTo>
                    <a:pt x="5001" y="8415"/>
                  </a:lnTo>
                  <a:lnTo>
                    <a:pt x="5001" y="8415"/>
                  </a:lnTo>
                  <a:cubicBezTo>
                    <a:pt x="5001" y="8416"/>
                    <a:pt x="5493" y="9946"/>
                    <a:pt x="5844" y="10088"/>
                  </a:cubicBezTo>
                  <a:cubicBezTo>
                    <a:pt x="5871" y="10099"/>
                    <a:pt x="5895" y="10104"/>
                    <a:pt x="5916" y="10104"/>
                  </a:cubicBezTo>
                  <a:cubicBezTo>
                    <a:pt x="6155" y="10104"/>
                    <a:pt x="5914" y="9400"/>
                    <a:pt x="5914" y="9400"/>
                  </a:cubicBezTo>
                  <a:lnTo>
                    <a:pt x="5776" y="8908"/>
                  </a:lnTo>
                  <a:lnTo>
                    <a:pt x="5776" y="8908"/>
                  </a:lnTo>
                  <a:cubicBezTo>
                    <a:pt x="5776" y="8908"/>
                    <a:pt x="6336" y="9609"/>
                    <a:pt x="6535" y="9875"/>
                  </a:cubicBezTo>
                  <a:cubicBezTo>
                    <a:pt x="6597" y="9959"/>
                    <a:pt x="6652" y="9988"/>
                    <a:pt x="6701" y="9988"/>
                  </a:cubicBezTo>
                  <a:cubicBezTo>
                    <a:pt x="6815" y="9988"/>
                    <a:pt x="6885" y="9821"/>
                    <a:pt x="6885" y="9821"/>
                  </a:cubicBezTo>
                  <a:lnTo>
                    <a:pt x="6336" y="8766"/>
                  </a:lnTo>
                  <a:lnTo>
                    <a:pt x="4933" y="7448"/>
                  </a:lnTo>
                  <a:cubicBezTo>
                    <a:pt x="4933" y="7448"/>
                    <a:pt x="3204" y="2431"/>
                    <a:pt x="2782" y="2290"/>
                  </a:cubicBezTo>
                  <a:cubicBezTo>
                    <a:pt x="2361" y="2151"/>
                    <a:pt x="2432" y="621"/>
                    <a:pt x="1939" y="71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rgbClr val="D47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2359931" y="3529830"/>
              <a:ext cx="327459" cy="248340"/>
            </a:xfrm>
            <a:custGeom>
              <a:rect b="b" l="l" r="r" t="t"/>
              <a:pathLst>
                <a:path extrusionOk="0" h="1673" w="2206">
                  <a:moveTo>
                    <a:pt x="112" y="0"/>
                  </a:moveTo>
                  <a:lnTo>
                    <a:pt x="1" y="702"/>
                  </a:lnTo>
                  <a:cubicBezTo>
                    <a:pt x="1" y="702"/>
                    <a:pt x="129" y="1083"/>
                    <a:pt x="352" y="1673"/>
                  </a:cubicBezTo>
                  <a:cubicBezTo>
                    <a:pt x="422" y="1656"/>
                    <a:pt x="507" y="1656"/>
                    <a:pt x="591" y="1642"/>
                  </a:cubicBezTo>
                  <a:cubicBezTo>
                    <a:pt x="1461" y="1531"/>
                    <a:pt x="1997" y="661"/>
                    <a:pt x="2152" y="280"/>
                  </a:cubicBezTo>
                  <a:cubicBezTo>
                    <a:pt x="2192" y="183"/>
                    <a:pt x="2206" y="112"/>
                    <a:pt x="2192" y="112"/>
                  </a:cubicBezTo>
                  <a:lnTo>
                    <a:pt x="2068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2224405" y="2849673"/>
              <a:ext cx="454969" cy="788513"/>
            </a:xfrm>
            <a:custGeom>
              <a:rect b="b" l="l" r="r" t="t"/>
              <a:pathLst>
                <a:path extrusionOk="0" h="5312" w="3065">
                  <a:moveTo>
                    <a:pt x="843" y="1"/>
                  </a:moveTo>
                  <a:cubicBezTo>
                    <a:pt x="772" y="213"/>
                    <a:pt x="0" y="2853"/>
                    <a:pt x="705" y="4525"/>
                  </a:cubicBezTo>
                  <a:lnTo>
                    <a:pt x="914" y="5284"/>
                  </a:lnTo>
                  <a:cubicBezTo>
                    <a:pt x="914" y="5284"/>
                    <a:pt x="1120" y="5311"/>
                    <a:pt x="1410" y="5311"/>
                  </a:cubicBezTo>
                  <a:cubicBezTo>
                    <a:pt x="1928" y="5311"/>
                    <a:pt x="2713" y="5224"/>
                    <a:pt x="3065" y="4738"/>
                  </a:cubicBezTo>
                  <a:cubicBezTo>
                    <a:pt x="3065" y="4694"/>
                    <a:pt x="2964" y="4454"/>
                    <a:pt x="2866" y="4117"/>
                  </a:cubicBezTo>
                  <a:cubicBezTo>
                    <a:pt x="2768" y="3753"/>
                    <a:pt x="2684" y="3274"/>
                    <a:pt x="2728" y="2782"/>
                  </a:cubicBezTo>
                  <a:lnTo>
                    <a:pt x="985" y="213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rgbClr val="FFD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2343454" y="2881291"/>
              <a:ext cx="306380" cy="579658"/>
            </a:xfrm>
            <a:custGeom>
              <a:rect b="b" l="l" r="r" t="t"/>
              <a:pathLst>
                <a:path extrusionOk="0" h="3905" w="2064">
                  <a:moveTo>
                    <a:pt x="139" y="0"/>
                  </a:moveTo>
                  <a:cubicBezTo>
                    <a:pt x="139" y="0"/>
                    <a:pt x="1" y="2192"/>
                    <a:pt x="1123" y="3230"/>
                  </a:cubicBezTo>
                  <a:cubicBezTo>
                    <a:pt x="1460" y="3554"/>
                    <a:pt x="1784" y="3766"/>
                    <a:pt x="2064" y="3904"/>
                  </a:cubicBezTo>
                  <a:cubicBezTo>
                    <a:pt x="1966" y="3540"/>
                    <a:pt x="1882" y="3061"/>
                    <a:pt x="1926" y="2569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2343454" y="2691879"/>
              <a:ext cx="602666" cy="681785"/>
            </a:xfrm>
            <a:custGeom>
              <a:rect b="b" l="l" r="r" t="t"/>
              <a:pathLst>
                <a:path extrusionOk="0" h="4593" w="4060">
                  <a:moveTo>
                    <a:pt x="1495" y="1"/>
                  </a:moveTo>
                  <a:cubicBezTo>
                    <a:pt x="1297" y="1"/>
                    <a:pt x="1101" y="64"/>
                    <a:pt x="941" y="194"/>
                  </a:cubicBezTo>
                  <a:lnTo>
                    <a:pt x="463" y="575"/>
                  </a:lnTo>
                  <a:cubicBezTo>
                    <a:pt x="98" y="855"/>
                    <a:pt x="1" y="1360"/>
                    <a:pt x="223" y="1755"/>
                  </a:cubicBezTo>
                  <a:lnTo>
                    <a:pt x="1589" y="4128"/>
                  </a:lnTo>
                  <a:cubicBezTo>
                    <a:pt x="1762" y="4430"/>
                    <a:pt x="2072" y="4592"/>
                    <a:pt x="2388" y="4592"/>
                  </a:cubicBezTo>
                  <a:cubicBezTo>
                    <a:pt x="2629" y="4592"/>
                    <a:pt x="2873" y="4497"/>
                    <a:pt x="3062" y="4297"/>
                  </a:cubicBezTo>
                  <a:cubicBezTo>
                    <a:pt x="3173" y="4182"/>
                    <a:pt x="3274" y="4071"/>
                    <a:pt x="3328" y="3987"/>
                  </a:cubicBezTo>
                  <a:cubicBezTo>
                    <a:pt x="3413" y="3889"/>
                    <a:pt x="3470" y="3791"/>
                    <a:pt x="3510" y="3663"/>
                  </a:cubicBezTo>
                  <a:cubicBezTo>
                    <a:pt x="4060" y="1907"/>
                    <a:pt x="2823" y="727"/>
                    <a:pt x="2037" y="167"/>
                  </a:cubicBezTo>
                  <a:cubicBezTo>
                    <a:pt x="1873" y="57"/>
                    <a:pt x="1683" y="1"/>
                    <a:pt x="1495" y="1"/>
                  </a:cubicBezTo>
                  <a:close/>
                </a:path>
              </a:pathLst>
            </a:custGeom>
            <a:solidFill>
              <a:srgbClr val="FFD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2791893" y="2467733"/>
              <a:ext cx="473375" cy="582330"/>
            </a:xfrm>
            <a:custGeom>
              <a:rect b="b" l="l" r="r" t="t"/>
              <a:pathLst>
                <a:path extrusionOk="0" h="3923" w="3189">
                  <a:moveTo>
                    <a:pt x="1453" y="164"/>
                  </a:moveTo>
                  <a:cubicBezTo>
                    <a:pt x="1489" y="164"/>
                    <a:pt x="1524" y="171"/>
                    <a:pt x="1558" y="187"/>
                  </a:cubicBezTo>
                  <a:cubicBezTo>
                    <a:pt x="1615" y="200"/>
                    <a:pt x="1656" y="244"/>
                    <a:pt x="1700" y="285"/>
                  </a:cubicBezTo>
                  <a:cubicBezTo>
                    <a:pt x="1855" y="453"/>
                    <a:pt x="2023" y="608"/>
                    <a:pt x="2175" y="777"/>
                  </a:cubicBezTo>
                  <a:lnTo>
                    <a:pt x="2175" y="790"/>
                  </a:lnTo>
                  <a:cubicBezTo>
                    <a:pt x="1922" y="1185"/>
                    <a:pt x="1615" y="1535"/>
                    <a:pt x="1278" y="1846"/>
                  </a:cubicBezTo>
                  <a:lnTo>
                    <a:pt x="1096" y="1664"/>
                  </a:lnTo>
                  <a:cubicBezTo>
                    <a:pt x="1096" y="1647"/>
                    <a:pt x="1079" y="1647"/>
                    <a:pt x="1079" y="1633"/>
                  </a:cubicBezTo>
                  <a:lnTo>
                    <a:pt x="1096" y="1620"/>
                  </a:lnTo>
                  <a:cubicBezTo>
                    <a:pt x="1137" y="1549"/>
                    <a:pt x="1164" y="1478"/>
                    <a:pt x="1194" y="1411"/>
                  </a:cubicBezTo>
                  <a:cubicBezTo>
                    <a:pt x="1221" y="1340"/>
                    <a:pt x="1248" y="1283"/>
                    <a:pt x="1278" y="1212"/>
                  </a:cubicBezTo>
                  <a:cubicBezTo>
                    <a:pt x="1332" y="1087"/>
                    <a:pt x="1319" y="959"/>
                    <a:pt x="1278" y="848"/>
                  </a:cubicBezTo>
                  <a:cubicBezTo>
                    <a:pt x="1221" y="679"/>
                    <a:pt x="1110" y="467"/>
                    <a:pt x="1207" y="298"/>
                  </a:cubicBezTo>
                  <a:cubicBezTo>
                    <a:pt x="1259" y="217"/>
                    <a:pt x="1356" y="164"/>
                    <a:pt x="1453" y="164"/>
                  </a:cubicBezTo>
                  <a:close/>
                  <a:moveTo>
                    <a:pt x="2303" y="905"/>
                  </a:moveTo>
                  <a:cubicBezTo>
                    <a:pt x="2387" y="1003"/>
                    <a:pt x="2485" y="1114"/>
                    <a:pt x="2583" y="1212"/>
                  </a:cubicBezTo>
                  <a:cubicBezTo>
                    <a:pt x="2330" y="1606"/>
                    <a:pt x="2037" y="1970"/>
                    <a:pt x="1700" y="2294"/>
                  </a:cubicBezTo>
                  <a:cubicBezTo>
                    <a:pt x="1602" y="2183"/>
                    <a:pt x="1487" y="2085"/>
                    <a:pt x="1389" y="1970"/>
                  </a:cubicBezTo>
                  <a:cubicBezTo>
                    <a:pt x="1740" y="1664"/>
                    <a:pt x="2050" y="1296"/>
                    <a:pt x="2303" y="905"/>
                  </a:cubicBezTo>
                  <a:close/>
                  <a:moveTo>
                    <a:pt x="955" y="1748"/>
                  </a:moveTo>
                  <a:cubicBezTo>
                    <a:pt x="1012" y="1815"/>
                    <a:pt x="1079" y="1886"/>
                    <a:pt x="1150" y="1957"/>
                  </a:cubicBezTo>
                  <a:cubicBezTo>
                    <a:pt x="897" y="2169"/>
                    <a:pt x="617" y="2351"/>
                    <a:pt x="321" y="2506"/>
                  </a:cubicBezTo>
                  <a:cubicBezTo>
                    <a:pt x="321" y="2489"/>
                    <a:pt x="307" y="2476"/>
                    <a:pt x="307" y="2463"/>
                  </a:cubicBezTo>
                  <a:cubicBezTo>
                    <a:pt x="280" y="2405"/>
                    <a:pt x="236" y="2338"/>
                    <a:pt x="236" y="2267"/>
                  </a:cubicBezTo>
                  <a:cubicBezTo>
                    <a:pt x="223" y="2125"/>
                    <a:pt x="294" y="2001"/>
                    <a:pt x="422" y="1957"/>
                  </a:cubicBezTo>
                  <a:cubicBezTo>
                    <a:pt x="560" y="1900"/>
                    <a:pt x="702" y="1859"/>
                    <a:pt x="843" y="1802"/>
                  </a:cubicBezTo>
                  <a:cubicBezTo>
                    <a:pt x="870" y="1788"/>
                    <a:pt x="911" y="1775"/>
                    <a:pt x="955" y="1748"/>
                  </a:cubicBezTo>
                  <a:close/>
                  <a:moveTo>
                    <a:pt x="2711" y="1340"/>
                  </a:moveTo>
                  <a:cubicBezTo>
                    <a:pt x="2752" y="1394"/>
                    <a:pt x="2809" y="1451"/>
                    <a:pt x="2866" y="1508"/>
                  </a:cubicBezTo>
                  <a:cubicBezTo>
                    <a:pt x="2880" y="1522"/>
                    <a:pt x="2893" y="1535"/>
                    <a:pt x="2920" y="1549"/>
                  </a:cubicBezTo>
                  <a:cubicBezTo>
                    <a:pt x="2893" y="1562"/>
                    <a:pt x="2866" y="1579"/>
                    <a:pt x="2849" y="1606"/>
                  </a:cubicBezTo>
                  <a:cubicBezTo>
                    <a:pt x="2711" y="2068"/>
                    <a:pt x="2485" y="2506"/>
                    <a:pt x="2175" y="2870"/>
                  </a:cubicBezTo>
                  <a:cubicBezTo>
                    <a:pt x="2148" y="2813"/>
                    <a:pt x="2121" y="2742"/>
                    <a:pt x="2077" y="2688"/>
                  </a:cubicBezTo>
                  <a:cubicBezTo>
                    <a:pt x="2006" y="2618"/>
                    <a:pt x="1939" y="2547"/>
                    <a:pt x="1868" y="2463"/>
                  </a:cubicBezTo>
                  <a:cubicBezTo>
                    <a:pt x="1838" y="2449"/>
                    <a:pt x="1824" y="2436"/>
                    <a:pt x="1811" y="2422"/>
                  </a:cubicBezTo>
                  <a:cubicBezTo>
                    <a:pt x="2023" y="2223"/>
                    <a:pt x="2205" y="2014"/>
                    <a:pt x="2387" y="1788"/>
                  </a:cubicBezTo>
                  <a:cubicBezTo>
                    <a:pt x="2499" y="1633"/>
                    <a:pt x="2596" y="1495"/>
                    <a:pt x="2711" y="1340"/>
                  </a:cubicBezTo>
                  <a:close/>
                  <a:moveTo>
                    <a:pt x="1265" y="2085"/>
                  </a:moveTo>
                  <a:lnTo>
                    <a:pt x="1518" y="2338"/>
                  </a:lnTo>
                  <a:cubicBezTo>
                    <a:pt x="1531" y="2365"/>
                    <a:pt x="1558" y="2392"/>
                    <a:pt x="1572" y="2405"/>
                  </a:cubicBezTo>
                  <a:cubicBezTo>
                    <a:pt x="1278" y="2688"/>
                    <a:pt x="955" y="2928"/>
                    <a:pt x="604" y="3137"/>
                  </a:cubicBezTo>
                  <a:cubicBezTo>
                    <a:pt x="533" y="2982"/>
                    <a:pt x="462" y="2827"/>
                    <a:pt x="392" y="2658"/>
                  </a:cubicBezTo>
                  <a:cubicBezTo>
                    <a:pt x="702" y="2506"/>
                    <a:pt x="995" y="2307"/>
                    <a:pt x="1265" y="2085"/>
                  </a:cubicBezTo>
                  <a:close/>
                  <a:moveTo>
                    <a:pt x="1686" y="2533"/>
                  </a:moveTo>
                  <a:cubicBezTo>
                    <a:pt x="1740" y="2591"/>
                    <a:pt x="1797" y="2645"/>
                    <a:pt x="1855" y="2702"/>
                  </a:cubicBezTo>
                  <a:cubicBezTo>
                    <a:pt x="1952" y="2800"/>
                    <a:pt x="2037" y="2897"/>
                    <a:pt x="2023" y="3039"/>
                  </a:cubicBezTo>
                  <a:cubicBezTo>
                    <a:pt x="1993" y="3208"/>
                    <a:pt x="1855" y="3278"/>
                    <a:pt x="1727" y="3363"/>
                  </a:cubicBezTo>
                  <a:cubicBezTo>
                    <a:pt x="1585" y="3460"/>
                    <a:pt x="1433" y="3558"/>
                    <a:pt x="1292" y="3669"/>
                  </a:cubicBezTo>
                  <a:cubicBezTo>
                    <a:pt x="1234" y="3700"/>
                    <a:pt x="1180" y="3740"/>
                    <a:pt x="1110" y="3754"/>
                  </a:cubicBezTo>
                  <a:cubicBezTo>
                    <a:pt x="1098" y="3755"/>
                    <a:pt x="1087" y="3756"/>
                    <a:pt x="1075" y="3756"/>
                  </a:cubicBezTo>
                  <a:cubicBezTo>
                    <a:pt x="971" y="3756"/>
                    <a:pt x="865" y="3690"/>
                    <a:pt x="813" y="3602"/>
                  </a:cubicBezTo>
                  <a:cubicBezTo>
                    <a:pt x="759" y="3501"/>
                    <a:pt x="715" y="3390"/>
                    <a:pt x="675" y="3292"/>
                  </a:cubicBezTo>
                  <a:cubicBezTo>
                    <a:pt x="1039" y="3066"/>
                    <a:pt x="1376" y="2813"/>
                    <a:pt x="1686" y="2533"/>
                  </a:cubicBezTo>
                  <a:close/>
                  <a:moveTo>
                    <a:pt x="1487" y="1"/>
                  </a:moveTo>
                  <a:cubicBezTo>
                    <a:pt x="1470" y="1"/>
                    <a:pt x="1452" y="2"/>
                    <a:pt x="1433" y="5"/>
                  </a:cubicBezTo>
                  <a:cubicBezTo>
                    <a:pt x="1123" y="18"/>
                    <a:pt x="928" y="328"/>
                    <a:pt x="1025" y="622"/>
                  </a:cubicBezTo>
                  <a:cubicBezTo>
                    <a:pt x="1079" y="777"/>
                    <a:pt x="1194" y="972"/>
                    <a:pt x="1123" y="1141"/>
                  </a:cubicBezTo>
                  <a:cubicBezTo>
                    <a:pt x="1096" y="1212"/>
                    <a:pt x="1052" y="1296"/>
                    <a:pt x="1025" y="1367"/>
                  </a:cubicBezTo>
                  <a:cubicBezTo>
                    <a:pt x="982" y="1451"/>
                    <a:pt x="955" y="1549"/>
                    <a:pt x="884" y="1606"/>
                  </a:cubicBezTo>
                  <a:cubicBezTo>
                    <a:pt x="813" y="1647"/>
                    <a:pt x="729" y="1664"/>
                    <a:pt x="658" y="1690"/>
                  </a:cubicBezTo>
                  <a:cubicBezTo>
                    <a:pt x="574" y="1717"/>
                    <a:pt x="489" y="1748"/>
                    <a:pt x="405" y="1788"/>
                  </a:cubicBezTo>
                  <a:cubicBezTo>
                    <a:pt x="152" y="1873"/>
                    <a:pt x="0" y="2112"/>
                    <a:pt x="85" y="2378"/>
                  </a:cubicBezTo>
                  <a:cubicBezTo>
                    <a:pt x="125" y="2506"/>
                    <a:pt x="196" y="2631"/>
                    <a:pt x="253" y="2759"/>
                  </a:cubicBezTo>
                  <a:cubicBezTo>
                    <a:pt x="307" y="2884"/>
                    <a:pt x="378" y="3026"/>
                    <a:pt x="435" y="3164"/>
                  </a:cubicBezTo>
                  <a:cubicBezTo>
                    <a:pt x="449" y="3194"/>
                    <a:pt x="462" y="3235"/>
                    <a:pt x="476" y="3278"/>
                  </a:cubicBezTo>
                  <a:cubicBezTo>
                    <a:pt x="489" y="3292"/>
                    <a:pt x="489" y="3305"/>
                    <a:pt x="506" y="3305"/>
                  </a:cubicBezTo>
                  <a:cubicBezTo>
                    <a:pt x="547" y="3417"/>
                    <a:pt x="590" y="3518"/>
                    <a:pt x="644" y="3629"/>
                  </a:cubicBezTo>
                  <a:cubicBezTo>
                    <a:pt x="715" y="3804"/>
                    <a:pt x="885" y="3923"/>
                    <a:pt x="1071" y="3923"/>
                  </a:cubicBezTo>
                  <a:cubicBezTo>
                    <a:pt x="1107" y="3923"/>
                    <a:pt x="1144" y="3918"/>
                    <a:pt x="1180" y="3909"/>
                  </a:cubicBezTo>
                  <a:cubicBezTo>
                    <a:pt x="1332" y="3868"/>
                    <a:pt x="1460" y="3754"/>
                    <a:pt x="1585" y="3669"/>
                  </a:cubicBezTo>
                  <a:cubicBezTo>
                    <a:pt x="1713" y="3572"/>
                    <a:pt x="1855" y="3487"/>
                    <a:pt x="1979" y="3390"/>
                  </a:cubicBezTo>
                  <a:cubicBezTo>
                    <a:pt x="2077" y="3319"/>
                    <a:pt x="2135" y="3221"/>
                    <a:pt x="2162" y="3123"/>
                  </a:cubicBezTo>
                  <a:cubicBezTo>
                    <a:pt x="2175" y="3123"/>
                    <a:pt x="2175" y="3123"/>
                    <a:pt x="2192" y="3110"/>
                  </a:cubicBezTo>
                  <a:cubicBezTo>
                    <a:pt x="2569" y="2702"/>
                    <a:pt x="2849" y="2196"/>
                    <a:pt x="3018" y="1664"/>
                  </a:cubicBezTo>
                  <a:cubicBezTo>
                    <a:pt x="3033" y="1678"/>
                    <a:pt x="3050" y="1684"/>
                    <a:pt x="3067" y="1684"/>
                  </a:cubicBezTo>
                  <a:cubicBezTo>
                    <a:pt x="3129" y="1684"/>
                    <a:pt x="3188" y="1602"/>
                    <a:pt x="3132" y="1535"/>
                  </a:cubicBezTo>
                  <a:cubicBezTo>
                    <a:pt x="3018" y="1411"/>
                    <a:pt x="2907" y="1296"/>
                    <a:pt x="2782" y="1171"/>
                  </a:cubicBezTo>
                  <a:cubicBezTo>
                    <a:pt x="2782" y="1141"/>
                    <a:pt x="2752" y="1114"/>
                    <a:pt x="2725" y="1100"/>
                  </a:cubicBezTo>
                  <a:cubicBezTo>
                    <a:pt x="2428" y="804"/>
                    <a:pt x="2148" y="510"/>
                    <a:pt x="1868" y="214"/>
                  </a:cubicBezTo>
                  <a:cubicBezTo>
                    <a:pt x="1753" y="102"/>
                    <a:pt x="1641" y="1"/>
                    <a:pt x="1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1500757" y="3891879"/>
              <a:ext cx="517610" cy="307271"/>
            </a:xfrm>
            <a:custGeom>
              <a:rect b="b" l="l" r="r" t="t"/>
              <a:pathLst>
                <a:path extrusionOk="0" h="2070" w="3487">
                  <a:moveTo>
                    <a:pt x="2600" y="1"/>
                  </a:moveTo>
                  <a:cubicBezTo>
                    <a:pt x="2572" y="1"/>
                    <a:pt x="2544" y="2"/>
                    <a:pt x="2515" y="6"/>
                  </a:cubicBezTo>
                  <a:lnTo>
                    <a:pt x="1814" y="60"/>
                  </a:lnTo>
                  <a:lnTo>
                    <a:pt x="1082" y="117"/>
                  </a:lnTo>
                  <a:lnTo>
                    <a:pt x="1055" y="144"/>
                  </a:lnTo>
                  <a:cubicBezTo>
                    <a:pt x="1055" y="144"/>
                    <a:pt x="1055" y="161"/>
                    <a:pt x="1042" y="174"/>
                  </a:cubicBezTo>
                  <a:lnTo>
                    <a:pt x="1042" y="188"/>
                  </a:lnTo>
                  <a:lnTo>
                    <a:pt x="1028" y="201"/>
                  </a:lnTo>
                  <a:cubicBezTo>
                    <a:pt x="1012" y="228"/>
                    <a:pt x="998" y="259"/>
                    <a:pt x="985" y="299"/>
                  </a:cubicBezTo>
                  <a:cubicBezTo>
                    <a:pt x="971" y="313"/>
                    <a:pt x="958" y="329"/>
                    <a:pt x="958" y="343"/>
                  </a:cubicBezTo>
                  <a:cubicBezTo>
                    <a:pt x="887" y="454"/>
                    <a:pt x="816" y="596"/>
                    <a:pt x="718" y="751"/>
                  </a:cubicBezTo>
                  <a:cubicBezTo>
                    <a:pt x="705" y="778"/>
                    <a:pt x="691" y="805"/>
                    <a:pt x="675" y="835"/>
                  </a:cubicBezTo>
                  <a:cubicBezTo>
                    <a:pt x="661" y="835"/>
                    <a:pt x="661" y="849"/>
                    <a:pt x="648" y="862"/>
                  </a:cubicBezTo>
                  <a:cubicBezTo>
                    <a:pt x="634" y="889"/>
                    <a:pt x="634" y="903"/>
                    <a:pt x="621" y="933"/>
                  </a:cubicBezTo>
                  <a:cubicBezTo>
                    <a:pt x="607" y="946"/>
                    <a:pt x="590" y="973"/>
                    <a:pt x="577" y="1004"/>
                  </a:cubicBezTo>
                  <a:cubicBezTo>
                    <a:pt x="506" y="1115"/>
                    <a:pt x="439" y="1226"/>
                    <a:pt x="368" y="1368"/>
                  </a:cubicBezTo>
                  <a:cubicBezTo>
                    <a:pt x="337" y="1408"/>
                    <a:pt x="310" y="1466"/>
                    <a:pt x="283" y="1523"/>
                  </a:cubicBezTo>
                  <a:cubicBezTo>
                    <a:pt x="199" y="1691"/>
                    <a:pt x="101" y="1873"/>
                    <a:pt x="0" y="2069"/>
                  </a:cubicBezTo>
                  <a:lnTo>
                    <a:pt x="2249" y="1368"/>
                  </a:lnTo>
                  <a:lnTo>
                    <a:pt x="3331" y="1031"/>
                  </a:lnTo>
                  <a:cubicBezTo>
                    <a:pt x="3345" y="960"/>
                    <a:pt x="3372" y="919"/>
                    <a:pt x="3388" y="862"/>
                  </a:cubicBezTo>
                  <a:cubicBezTo>
                    <a:pt x="3402" y="835"/>
                    <a:pt x="3415" y="805"/>
                    <a:pt x="3415" y="764"/>
                  </a:cubicBezTo>
                  <a:cubicBezTo>
                    <a:pt x="3429" y="751"/>
                    <a:pt x="3429" y="734"/>
                    <a:pt x="3442" y="707"/>
                  </a:cubicBezTo>
                  <a:cubicBezTo>
                    <a:pt x="3442" y="694"/>
                    <a:pt x="3456" y="680"/>
                    <a:pt x="3456" y="667"/>
                  </a:cubicBezTo>
                  <a:cubicBezTo>
                    <a:pt x="3473" y="636"/>
                    <a:pt x="3473" y="609"/>
                    <a:pt x="3473" y="596"/>
                  </a:cubicBezTo>
                  <a:cubicBezTo>
                    <a:pt x="3486" y="582"/>
                    <a:pt x="3486" y="582"/>
                    <a:pt x="3486" y="565"/>
                  </a:cubicBezTo>
                  <a:lnTo>
                    <a:pt x="3163" y="245"/>
                  </a:lnTo>
                  <a:cubicBezTo>
                    <a:pt x="3078" y="144"/>
                    <a:pt x="2967" y="90"/>
                    <a:pt x="2839" y="46"/>
                  </a:cubicBezTo>
                  <a:cubicBezTo>
                    <a:pt x="2766" y="16"/>
                    <a:pt x="2685" y="1"/>
                    <a:pt x="2600" y="1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1127315" y="5105077"/>
              <a:ext cx="1042643" cy="352397"/>
            </a:xfrm>
            <a:custGeom>
              <a:rect b="b" l="l" r="r" t="t"/>
              <a:pathLst>
                <a:path extrusionOk="0" h="2374" w="7024">
                  <a:moveTo>
                    <a:pt x="3328" y="0"/>
                  </a:moveTo>
                  <a:lnTo>
                    <a:pt x="2051" y="985"/>
                  </a:lnTo>
                  <a:lnTo>
                    <a:pt x="1167" y="98"/>
                  </a:lnTo>
                  <a:lnTo>
                    <a:pt x="729" y="985"/>
                  </a:lnTo>
                  <a:cubicBezTo>
                    <a:pt x="1" y="1420"/>
                    <a:pt x="436" y="2151"/>
                    <a:pt x="436" y="2151"/>
                  </a:cubicBezTo>
                  <a:lnTo>
                    <a:pt x="6659" y="2374"/>
                  </a:lnTo>
                  <a:cubicBezTo>
                    <a:pt x="6659" y="2374"/>
                    <a:pt x="7023" y="1939"/>
                    <a:pt x="6433" y="1784"/>
                  </a:cubicBezTo>
                  <a:cubicBezTo>
                    <a:pt x="5857" y="1646"/>
                    <a:pt x="3328" y="0"/>
                    <a:pt x="3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-404970" y="3921734"/>
              <a:ext cx="1363771" cy="817300"/>
            </a:xfrm>
            <a:custGeom>
              <a:rect b="b" l="l" r="r" t="t"/>
              <a:pathLst>
                <a:path extrusionOk="0" h="6619" w="7165">
                  <a:moveTo>
                    <a:pt x="6197" y="1"/>
                  </a:moveTo>
                  <a:lnTo>
                    <a:pt x="5044" y="857"/>
                  </a:lnTo>
                  <a:lnTo>
                    <a:pt x="4552" y="1224"/>
                  </a:lnTo>
                  <a:lnTo>
                    <a:pt x="493" y="4242"/>
                  </a:lnTo>
                  <a:lnTo>
                    <a:pt x="1" y="6619"/>
                  </a:lnTo>
                  <a:lnTo>
                    <a:pt x="4495" y="3864"/>
                  </a:lnTo>
                  <a:lnTo>
                    <a:pt x="6619" y="2556"/>
                  </a:lnTo>
                  <a:lnTo>
                    <a:pt x="7165" y="2219"/>
                  </a:lnTo>
                  <a:lnTo>
                    <a:pt x="6197" y="1"/>
                  </a:lnTo>
                  <a:close/>
                </a:path>
              </a:pathLst>
            </a:custGeom>
            <a:solidFill>
              <a:srgbClr val="D472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631490" y="3217065"/>
              <a:ext cx="817311" cy="1053033"/>
            </a:xfrm>
            <a:custGeom>
              <a:rect b="b" l="l" r="r" t="t"/>
              <a:pathLst>
                <a:path extrusionOk="0" h="7094" w="5506">
                  <a:moveTo>
                    <a:pt x="4916" y="0"/>
                  </a:moveTo>
                  <a:lnTo>
                    <a:pt x="4845" y="27"/>
                  </a:lnTo>
                  <a:lnTo>
                    <a:pt x="3189" y="759"/>
                  </a:lnTo>
                  <a:cubicBezTo>
                    <a:pt x="3189" y="759"/>
                    <a:pt x="324" y="3891"/>
                    <a:pt x="57" y="4663"/>
                  </a:cubicBezTo>
                  <a:cubicBezTo>
                    <a:pt x="0" y="4791"/>
                    <a:pt x="27" y="4929"/>
                    <a:pt x="84" y="5098"/>
                  </a:cubicBezTo>
                  <a:cubicBezTo>
                    <a:pt x="111" y="5169"/>
                    <a:pt x="155" y="5253"/>
                    <a:pt x="196" y="5337"/>
                  </a:cubicBezTo>
                  <a:cubicBezTo>
                    <a:pt x="506" y="5870"/>
                    <a:pt x="1153" y="6460"/>
                    <a:pt x="1659" y="6797"/>
                  </a:cubicBezTo>
                  <a:cubicBezTo>
                    <a:pt x="1925" y="6983"/>
                    <a:pt x="2148" y="7094"/>
                    <a:pt x="2276" y="7094"/>
                  </a:cubicBezTo>
                  <a:cubicBezTo>
                    <a:pt x="2586" y="7094"/>
                    <a:pt x="3793" y="5381"/>
                    <a:pt x="4636" y="4016"/>
                  </a:cubicBezTo>
                  <a:cubicBezTo>
                    <a:pt x="5128" y="3217"/>
                    <a:pt x="5506" y="2529"/>
                    <a:pt x="5479" y="2431"/>
                  </a:cubicBezTo>
                  <a:cubicBezTo>
                    <a:pt x="5421" y="2219"/>
                    <a:pt x="5253" y="1052"/>
                    <a:pt x="5084" y="408"/>
                  </a:cubicBezTo>
                  <a:cubicBezTo>
                    <a:pt x="5071" y="351"/>
                    <a:pt x="5057" y="294"/>
                    <a:pt x="5044" y="240"/>
                  </a:cubicBezTo>
                  <a:cubicBezTo>
                    <a:pt x="5000" y="125"/>
                    <a:pt x="4959" y="27"/>
                    <a:pt x="491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1090319" y="3274511"/>
              <a:ext cx="980001" cy="750216"/>
            </a:xfrm>
            <a:custGeom>
              <a:rect b="b" l="l" r="r" t="t"/>
              <a:pathLst>
                <a:path extrusionOk="0" h="5054" w="6602">
                  <a:moveTo>
                    <a:pt x="1671" y="0"/>
                  </a:moveTo>
                  <a:cubicBezTo>
                    <a:pt x="1265" y="0"/>
                    <a:pt x="811" y="110"/>
                    <a:pt x="547" y="541"/>
                  </a:cubicBezTo>
                  <a:cubicBezTo>
                    <a:pt x="1" y="1437"/>
                    <a:pt x="533" y="2661"/>
                    <a:pt x="1545" y="3629"/>
                  </a:cubicBezTo>
                  <a:lnTo>
                    <a:pt x="1585" y="3673"/>
                  </a:lnTo>
                  <a:cubicBezTo>
                    <a:pt x="2512" y="4542"/>
                    <a:pt x="3271" y="4910"/>
                    <a:pt x="3440" y="4994"/>
                  </a:cubicBezTo>
                  <a:cubicBezTo>
                    <a:pt x="3456" y="4994"/>
                    <a:pt x="3470" y="5008"/>
                    <a:pt x="3470" y="5008"/>
                  </a:cubicBezTo>
                  <a:cubicBezTo>
                    <a:pt x="3535" y="4932"/>
                    <a:pt x="3771" y="4906"/>
                    <a:pt x="4083" y="4906"/>
                  </a:cubicBezTo>
                  <a:cubicBezTo>
                    <a:pt x="4302" y="4906"/>
                    <a:pt x="4558" y="4919"/>
                    <a:pt x="4818" y="4937"/>
                  </a:cubicBezTo>
                  <a:cubicBezTo>
                    <a:pt x="5183" y="4964"/>
                    <a:pt x="5563" y="5008"/>
                    <a:pt x="5884" y="5048"/>
                  </a:cubicBezTo>
                  <a:cubicBezTo>
                    <a:pt x="5906" y="5052"/>
                    <a:pt x="5930" y="5053"/>
                    <a:pt x="5955" y="5053"/>
                  </a:cubicBezTo>
                  <a:cubicBezTo>
                    <a:pt x="6021" y="5053"/>
                    <a:pt x="6092" y="5041"/>
                    <a:pt x="6153" y="5021"/>
                  </a:cubicBezTo>
                  <a:cubicBezTo>
                    <a:pt x="6406" y="4937"/>
                    <a:pt x="6602" y="4697"/>
                    <a:pt x="6602" y="4404"/>
                  </a:cubicBezTo>
                  <a:lnTo>
                    <a:pt x="6602" y="4010"/>
                  </a:lnTo>
                  <a:cubicBezTo>
                    <a:pt x="6602" y="3983"/>
                    <a:pt x="6602" y="3939"/>
                    <a:pt x="6588" y="3898"/>
                  </a:cubicBezTo>
                  <a:cubicBezTo>
                    <a:pt x="6460" y="3292"/>
                    <a:pt x="5773" y="2520"/>
                    <a:pt x="4987" y="1832"/>
                  </a:cubicBezTo>
                  <a:cubicBezTo>
                    <a:pt x="4704" y="1592"/>
                    <a:pt x="4424" y="1370"/>
                    <a:pt x="4144" y="1157"/>
                  </a:cubicBezTo>
                  <a:cubicBezTo>
                    <a:pt x="3399" y="594"/>
                    <a:pt x="2725" y="190"/>
                    <a:pt x="2499" y="133"/>
                  </a:cubicBezTo>
                  <a:cubicBezTo>
                    <a:pt x="2499" y="133"/>
                    <a:pt x="2330" y="75"/>
                    <a:pt x="2108" y="35"/>
                  </a:cubicBezTo>
                  <a:cubicBezTo>
                    <a:pt x="2077" y="35"/>
                    <a:pt x="2037" y="21"/>
                    <a:pt x="1993" y="21"/>
                  </a:cubicBezTo>
                  <a:cubicBezTo>
                    <a:pt x="1893" y="9"/>
                    <a:pt x="1784" y="0"/>
                    <a:pt x="16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2581256" y="2176640"/>
              <a:ext cx="448437" cy="293911"/>
            </a:xfrm>
            <a:custGeom>
              <a:rect b="b" l="l" r="r" t="t"/>
              <a:pathLst>
                <a:path extrusionOk="0" h="1980" w="3021">
                  <a:moveTo>
                    <a:pt x="0" y="0"/>
                  </a:moveTo>
                  <a:lnTo>
                    <a:pt x="914" y="533"/>
                  </a:lnTo>
                  <a:lnTo>
                    <a:pt x="492" y="968"/>
                  </a:lnTo>
                  <a:lnTo>
                    <a:pt x="1251" y="1150"/>
                  </a:lnTo>
                  <a:lnTo>
                    <a:pt x="1167" y="1797"/>
                  </a:lnTo>
                  <a:lnTo>
                    <a:pt x="3021" y="1979"/>
                  </a:lnTo>
                  <a:lnTo>
                    <a:pt x="3021" y="1979"/>
                  </a:lnTo>
                  <a:lnTo>
                    <a:pt x="2316" y="927"/>
                  </a:lnTo>
                  <a:cubicBezTo>
                    <a:pt x="2036" y="519"/>
                    <a:pt x="1615" y="236"/>
                    <a:pt x="1123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6" name="Google Shape;346;p14"/>
          <p:cNvSpPr txBox="1"/>
          <p:nvPr/>
        </p:nvSpPr>
        <p:spPr>
          <a:xfrm>
            <a:off x="7487452" y="1629938"/>
            <a:ext cx="3997205" cy="766213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36575" spcFirstLastPara="1" rIns="36575" wrap="square" tIns="36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ora"/>
              <a:buNone/>
            </a:pPr>
            <a:r>
              <a:rPr b="1" lang="en-US" sz="4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Introductions</a:t>
            </a:r>
            <a:endParaRPr/>
          </a:p>
        </p:txBody>
      </p:sp>
      <p:sp>
        <p:nvSpPr>
          <p:cNvPr id="347" name="Google Shape;347;p14"/>
          <p:cNvSpPr txBox="1"/>
          <p:nvPr/>
        </p:nvSpPr>
        <p:spPr>
          <a:xfrm>
            <a:off x="7487452" y="3225944"/>
            <a:ext cx="3997205" cy="766213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36575" spcFirstLastPara="1" rIns="36575" wrap="square" tIns="36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ora"/>
              <a:buNone/>
            </a:pPr>
            <a:r>
              <a:rPr b="1" lang="en-US" sz="4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Methods</a:t>
            </a:r>
            <a:endParaRPr/>
          </a:p>
        </p:txBody>
      </p:sp>
      <p:sp>
        <p:nvSpPr>
          <p:cNvPr id="348" name="Google Shape;348;p14"/>
          <p:cNvSpPr txBox="1"/>
          <p:nvPr/>
        </p:nvSpPr>
        <p:spPr>
          <a:xfrm>
            <a:off x="7487450" y="4932450"/>
            <a:ext cx="4523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36575" spcFirstLastPara="1" rIns="36575" wrap="square" tIns="36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ora"/>
              <a:buNone/>
            </a:pPr>
            <a:r>
              <a:rPr b="1" lang="en-US" sz="4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Results &amp; Metrics</a:t>
            </a:r>
            <a:endParaRPr sz="4000"/>
          </a:p>
        </p:txBody>
      </p:sp>
      <p:grpSp>
        <p:nvGrpSpPr>
          <p:cNvPr id="349" name="Google Shape;349;p14"/>
          <p:cNvGrpSpPr/>
          <p:nvPr/>
        </p:nvGrpSpPr>
        <p:grpSpPr>
          <a:xfrm>
            <a:off x="5829849" y="1441907"/>
            <a:ext cx="1108830" cy="1142275"/>
            <a:chOff x="5829849" y="833453"/>
            <a:chExt cx="1108830" cy="1142275"/>
          </a:xfrm>
        </p:grpSpPr>
        <p:sp>
          <p:nvSpPr>
            <p:cNvPr id="350" name="Google Shape;350;p14"/>
            <p:cNvSpPr txBox="1"/>
            <p:nvPr/>
          </p:nvSpPr>
          <p:spPr>
            <a:xfrm>
              <a:off x="5833269" y="833453"/>
              <a:ext cx="1101990" cy="874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Lora"/>
                <a:buNone/>
              </a:pPr>
              <a:r>
                <a:rPr b="1" i="0" lang="en-US" sz="66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01</a:t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5829849" y="1840820"/>
              <a:ext cx="1108830" cy="1349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352;p14"/>
          <p:cNvGrpSpPr/>
          <p:nvPr/>
        </p:nvGrpSpPr>
        <p:grpSpPr>
          <a:xfrm>
            <a:off x="5829849" y="2994369"/>
            <a:ext cx="1108830" cy="1229362"/>
            <a:chOff x="5829849" y="2385915"/>
            <a:chExt cx="1108830" cy="1229362"/>
          </a:xfrm>
        </p:grpSpPr>
        <p:sp>
          <p:nvSpPr>
            <p:cNvPr id="353" name="Google Shape;353;p14"/>
            <p:cNvSpPr txBox="1"/>
            <p:nvPr/>
          </p:nvSpPr>
          <p:spPr>
            <a:xfrm>
              <a:off x="5833269" y="2385915"/>
              <a:ext cx="1101990" cy="874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Lora"/>
                <a:buNone/>
              </a:pPr>
              <a:r>
                <a:rPr b="1" i="0" lang="en-US" sz="66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02</a:t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5829849" y="3480369"/>
              <a:ext cx="1108830" cy="1349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355;p14"/>
          <p:cNvGrpSpPr/>
          <p:nvPr/>
        </p:nvGrpSpPr>
        <p:grpSpPr>
          <a:xfrm>
            <a:off x="5829849" y="4737157"/>
            <a:ext cx="1108830" cy="1156789"/>
            <a:chOff x="5829849" y="4128703"/>
            <a:chExt cx="1108830" cy="1156789"/>
          </a:xfrm>
        </p:grpSpPr>
        <p:sp>
          <p:nvSpPr>
            <p:cNvPr id="356" name="Google Shape;356;p14"/>
            <p:cNvSpPr txBox="1"/>
            <p:nvPr/>
          </p:nvSpPr>
          <p:spPr>
            <a:xfrm>
              <a:off x="5833269" y="4128703"/>
              <a:ext cx="1101990" cy="8742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Lora"/>
                <a:buNone/>
              </a:pPr>
              <a:r>
                <a:rPr b="1" i="0" lang="en-US" sz="66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03</a:t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5829849" y="5150584"/>
              <a:ext cx="1108830" cy="1349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3" name="Google Shape;1903;p32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4" name="Google Shape;1904;p32"/>
          <p:cNvGrpSpPr/>
          <p:nvPr/>
        </p:nvGrpSpPr>
        <p:grpSpPr>
          <a:xfrm>
            <a:off x="1393121" y="314635"/>
            <a:ext cx="9411871" cy="843900"/>
            <a:chOff x="1393121" y="314635"/>
            <a:chExt cx="9411871" cy="843900"/>
          </a:xfrm>
        </p:grpSpPr>
        <p:sp>
          <p:nvSpPr>
            <p:cNvPr id="1905" name="Google Shape;1905;p32"/>
            <p:cNvSpPr txBox="1"/>
            <p:nvPr/>
          </p:nvSpPr>
          <p:spPr>
            <a:xfrm>
              <a:off x="1783903" y="314635"/>
              <a:ext cx="8624100" cy="8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Lora"/>
                <a:buNone/>
              </a:pPr>
              <a:r>
                <a:rPr b="1" lang="en-US" sz="5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Time Series</a:t>
              </a:r>
              <a:endParaRPr/>
            </a:p>
          </p:txBody>
        </p:sp>
        <p:sp>
          <p:nvSpPr>
            <p:cNvPr id="1906" name="Google Shape;1906;p32"/>
            <p:cNvSpPr/>
            <p:nvPr/>
          </p:nvSpPr>
          <p:spPr>
            <a:xfrm>
              <a:off x="1393121" y="470833"/>
              <a:ext cx="396895" cy="429497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10408097" y="470833"/>
              <a:ext cx="396895" cy="429497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pic>
        <p:nvPicPr>
          <p:cNvPr id="1908" name="Google Shape;19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150" y="1265650"/>
            <a:ext cx="8496575" cy="541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3" name="Google Shape;1913;p33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" y="-1573"/>
            <a:ext cx="1219199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4" name="Google Shape;1914;p33"/>
          <p:cNvGrpSpPr/>
          <p:nvPr/>
        </p:nvGrpSpPr>
        <p:grpSpPr>
          <a:xfrm>
            <a:off x="1283686" y="2322322"/>
            <a:ext cx="9563100" cy="4535678"/>
            <a:chOff x="990600" y="1812946"/>
            <a:chExt cx="9563100" cy="4535678"/>
          </a:xfrm>
        </p:grpSpPr>
        <p:grpSp>
          <p:nvGrpSpPr>
            <p:cNvPr id="1915" name="Google Shape;1915;p33"/>
            <p:cNvGrpSpPr/>
            <p:nvPr/>
          </p:nvGrpSpPr>
          <p:grpSpPr>
            <a:xfrm>
              <a:off x="4036298" y="1812946"/>
              <a:ext cx="3374957" cy="4535678"/>
              <a:chOff x="3171825" y="1484975"/>
              <a:chExt cx="2722312" cy="3658576"/>
            </a:xfrm>
          </p:grpSpPr>
          <p:sp>
            <p:nvSpPr>
              <p:cNvPr id="1916" name="Google Shape;1916;p33"/>
              <p:cNvSpPr/>
              <p:nvPr/>
            </p:nvSpPr>
            <p:spPr>
              <a:xfrm>
                <a:off x="5195764" y="2682154"/>
                <a:ext cx="698373" cy="1162097"/>
              </a:xfrm>
              <a:custGeom>
                <a:rect b="b" l="l" r="r" t="t"/>
                <a:pathLst>
                  <a:path extrusionOk="0" h="30874" w="18554">
                    <a:moveTo>
                      <a:pt x="6963" y="0"/>
                    </a:moveTo>
                    <a:cubicBezTo>
                      <a:pt x="1857" y="2188"/>
                      <a:pt x="0" y="6243"/>
                      <a:pt x="0" y="6243"/>
                    </a:cubicBezTo>
                    <a:cubicBezTo>
                      <a:pt x="1984" y="8878"/>
                      <a:pt x="5310" y="13254"/>
                      <a:pt x="8907" y="14995"/>
                    </a:cubicBezTo>
                    <a:cubicBezTo>
                      <a:pt x="7935" y="16453"/>
                      <a:pt x="7167" y="18272"/>
                      <a:pt x="6438" y="19691"/>
                    </a:cubicBezTo>
                    <a:cubicBezTo>
                      <a:pt x="5183" y="22249"/>
                      <a:pt x="3851" y="24553"/>
                      <a:pt x="2392" y="26906"/>
                    </a:cubicBezTo>
                    <a:lnTo>
                      <a:pt x="2392" y="26945"/>
                    </a:lnTo>
                    <a:cubicBezTo>
                      <a:pt x="2470" y="26945"/>
                      <a:pt x="2587" y="26984"/>
                      <a:pt x="2713" y="27062"/>
                    </a:cubicBezTo>
                    <a:cubicBezTo>
                      <a:pt x="3608" y="27636"/>
                      <a:pt x="4376" y="28764"/>
                      <a:pt x="4697" y="29736"/>
                    </a:cubicBezTo>
                    <a:cubicBezTo>
                      <a:pt x="4823" y="30106"/>
                      <a:pt x="4862" y="30514"/>
                      <a:pt x="4823" y="30874"/>
                    </a:cubicBezTo>
                    <a:cubicBezTo>
                      <a:pt x="6039" y="29979"/>
                      <a:pt x="7206" y="29007"/>
                      <a:pt x="8305" y="28122"/>
                    </a:cubicBezTo>
                    <a:cubicBezTo>
                      <a:pt x="11426" y="25652"/>
                      <a:pt x="13526" y="23260"/>
                      <a:pt x="15841" y="20100"/>
                    </a:cubicBezTo>
                    <a:cubicBezTo>
                      <a:pt x="16648" y="18962"/>
                      <a:pt x="18554" y="17503"/>
                      <a:pt x="17824" y="16123"/>
                    </a:cubicBezTo>
                    <a:cubicBezTo>
                      <a:pt x="16531" y="13740"/>
                      <a:pt x="15675" y="11183"/>
                      <a:pt x="14304" y="8752"/>
                    </a:cubicBezTo>
                    <a:cubicBezTo>
                      <a:pt x="12233" y="5066"/>
                      <a:pt x="9598" y="2878"/>
                      <a:pt x="6963" y="0"/>
                    </a:cubicBezTo>
                    <a:close/>
                  </a:path>
                </a:pathLst>
              </a:custGeom>
              <a:solidFill>
                <a:srgbClr val="D47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33"/>
              <p:cNvSpPr/>
              <p:nvPr/>
            </p:nvSpPr>
            <p:spPr>
              <a:xfrm>
                <a:off x="5372512" y="3804623"/>
                <a:ext cx="6286" cy="38092"/>
              </a:xfrm>
              <a:custGeom>
                <a:rect b="b" l="l" r="r" t="t"/>
                <a:pathLst>
                  <a:path extrusionOk="0" h="1012" w="167">
                    <a:moveTo>
                      <a:pt x="1" y="1"/>
                    </a:moveTo>
                    <a:cubicBezTo>
                      <a:pt x="127" y="322"/>
                      <a:pt x="166" y="691"/>
                      <a:pt x="127" y="1012"/>
                    </a:cubicBezTo>
                    <a:cubicBezTo>
                      <a:pt x="166" y="691"/>
                      <a:pt x="127" y="322"/>
                      <a:pt x="40" y="1"/>
                    </a:cubicBezTo>
                    <a:close/>
                  </a:path>
                </a:pathLst>
              </a:custGeom>
              <a:solidFill>
                <a:srgbClr val="FCE3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33"/>
              <p:cNvSpPr/>
              <p:nvPr/>
            </p:nvSpPr>
            <p:spPr>
              <a:xfrm>
                <a:off x="5203442" y="2701914"/>
                <a:ext cx="681547" cy="1142336"/>
              </a:xfrm>
              <a:custGeom>
                <a:rect b="b" l="l" r="r" t="t"/>
                <a:pathLst>
                  <a:path extrusionOk="0" h="30349" w="18107">
                    <a:moveTo>
                      <a:pt x="7206" y="0"/>
                    </a:moveTo>
                    <a:cubicBezTo>
                      <a:pt x="6846" y="166"/>
                      <a:pt x="6477" y="282"/>
                      <a:pt x="6195" y="448"/>
                    </a:cubicBezTo>
                    <a:cubicBezTo>
                      <a:pt x="5913" y="613"/>
                      <a:pt x="5670" y="768"/>
                      <a:pt x="5426" y="934"/>
                    </a:cubicBezTo>
                    <a:cubicBezTo>
                      <a:pt x="4736" y="1381"/>
                      <a:pt x="4085" y="1906"/>
                      <a:pt x="3482" y="2470"/>
                    </a:cubicBezTo>
                    <a:cubicBezTo>
                      <a:pt x="3239" y="2674"/>
                      <a:pt x="3034" y="2917"/>
                      <a:pt x="2791" y="3122"/>
                    </a:cubicBezTo>
                    <a:lnTo>
                      <a:pt x="2752" y="3161"/>
                    </a:lnTo>
                    <a:cubicBezTo>
                      <a:pt x="2587" y="3326"/>
                      <a:pt x="2431" y="3443"/>
                      <a:pt x="2266" y="3608"/>
                    </a:cubicBezTo>
                    <a:cubicBezTo>
                      <a:pt x="1984" y="3890"/>
                      <a:pt x="1653" y="4172"/>
                      <a:pt x="1372" y="4502"/>
                    </a:cubicBezTo>
                    <a:cubicBezTo>
                      <a:pt x="1012" y="4823"/>
                      <a:pt x="681" y="5193"/>
                      <a:pt x="360" y="5553"/>
                    </a:cubicBezTo>
                    <a:lnTo>
                      <a:pt x="360" y="5592"/>
                    </a:lnTo>
                    <a:lnTo>
                      <a:pt x="321" y="5592"/>
                    </a:lnTo>
                    <a:cubicBezTo>
                      <a:pt x="321" y="5630"/>
                      <a:pt x="282" y="5630"/>
                      <a:pt x="282" y="5679"/>
                    </a:cubicBezTo>
                    <a:cubicBezTo>
                      <a:pt x="156" y="5796"/>
                      <a:pt x="78" y="5922"/>
                      <a:pt x="0" y="6039"/>
                    </a:cubicBezTo>
                    <a:cubicBezTo>
                      <a:pt x="681" y="6895"/>
                      <a:pt x="1498" y="7945"/>
                      <a:pt x="2383" y="8995"/>
                    </a:cubicBezTo>
                    <a:lnTo>
                      <a:pt x="2383" y="8995"/>
                    </a:lnTo>
                    <a:cubicBezTo>
                      <a:pt x="1615" y="6447"/>
                      <a:pt x="3764" y="3287"/>
                      <a:pt x="6399" y="3287"/>
                    </a:cubicBezTo>
                    <a:cubicBezTo>
                      <a:pt x="6885" y="3287"/>
                      <a:pt x="7371" y="3404"/>
                      <a:pt x="7857" y="3608"/>
                    </a:cubicBezTo>
                    <a:cubicBezTo>
                      <a:pt x="9841" y="4502"/>
                      <a:pt x="10940" y="6768"/>
                      <a:pt x="12233" y="8431"/>
                    </a:cubicBezTo>
                    <a:cubicBezTo>
                      <a:pt x="14013" y="10619"/>
                      <a:pt x="15880" y="13779"/>
                      <a:pt x="15112" y="16735"/>
                    </a:cubicBezTo>
                    <a:cubicBezTo>
                      <a:pt x="14830" y="17785"/>
                      <a:pt x="14052" y="18680"/>
                      <a:pt x="13449" y="19487"/>
                    </a:cubicBezTo>
                    <a:cubicBezTo>
                      <a:pt x="12515" y="20751"/>
                      <a:pt x="11582" y="21918"/>
                      <a:pt x="10609" y="23095"/>
                    </a:cubicBezTo>
                    <a:cubicBezTo>
                      <a:pt x="8791" y="25283"/>
                      <a:pt x="6720" y="27471"/>
                      <a:pt x="4532" y="29299"/>
                    </a:cubicBezTo>
                    <a:cubicBezTo>
                      <a:pt x="4619" y="29620"/>
                      <a:pt x="4658" y="29989"/>
                      <a:pt x="4619" y="30310"/>
                    </a:cubicBezTo>
                    <a:lnTo>
                      <a:pt x="4619" y="30349"/>
                    </a:lnTo>
                    <a:cubicBezTo>
                      <a:pt x="5835" y="29454"/>
                      <a:pt x="7002" y="28482"/>
                      <a:pt x="8101" y="27597"/>
                    </a:cubicBezTo>
                    <a:cubicBezTo>
                      <a:pt x="8548" y="27227"/>
                      <a:pt x="8995" y="26868"/>
                      <a:pt x="9433" y="26459"/>
                    </a:cubicBezTo>
                    <a:cubicBezTo>
                      <a:pt x="11864" y="24398"/>
                      <a:pt x="13653" y="22249"/>
                      <a:pt x="15637" y="19575"/>
                    </a:cubicBezTo>
                    <a:cubicBezTo>
                      <a:pt x="15919" y="19166"/>
                      <a:pt x="16366" y="18758"/>
                      <a:pt x="16726" y="18272"/>
                    </a:cubicBezTo>
                    <a:cubicBezTo>
                      <a:pt x="17455" y="17426"/>
                      <a:pt x="18107" y="16492"/>
                      <a:pt x="17620" y="15598"/>
                    </a:cubicBezTo>
                    <a:cubicBezTo>
                      <a:pt x="16366" y="13293"/>
                      <a:pt x="15510" y="10862"/>
                      <a:pt x="14256" y="8509"/>
                    </a:cubicBezTo>
                    <a:cubicBezTo>
                      <a:pt x="14217" y="8431"/>
                      <a:pt x="14178" y="8353"/>
                      <a:pt x="14100" y="8227"/>
                    </a:cubicBezTo>
                    <a:cubicBezTo>
                      <a:pt x="12155" y="4784"/>
                      <a:pt x="9763" y="2635"/>
                      <a:pt x="7245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33"/>
              <p:cNvSpPr/>
              <p:nvPr/>
            </p:nvSpPr>
            <p:spPr>
              <a:xfrm>
                <a:off x="5531005" y="3246494"/>
                <a:ext cx="38" cy="38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E3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33"/>
              <p:cNvSpPr/>
              <p:nvPr/>
            </p:nvSpPr>
            <p:spPr>
              <a:xfrm>
                <a:off x="5406198" y="3157932"/>
                <a:ext cx="214887" cy="90073"/>
              </a:xfrm>
              <a:custGeom>
                <a:rect b="b" l="l" r="r" t="t"/>
                <a:pathLst>
                  <a:path extrusionOk="0" h="2393" w="5709">
                    <a:moveTo>
                      <a:pt x="1" y="0"/>
                    </a:moveTo>
                    <a:lnTo>
                      <a:pt x="1" y="0"/>
                    </a:lnTo>
                    <a:cubicBezTo>
                      <a:pt x="1051" y="973"/>
                      <a:pt x="2188" y="1780"/>
                      <a:pt x="3316" y="2354"/>
                    </a:cubicBezTo>
                    <a:cubicBezTo>
                      <a:pt x="3316" y="2365"/>
                      <a:pt x="3316" y="2373"/>
                      <a:pt x="3315" y="2379"/>
                    </a:cubicBezTo>
                    <a:lnTo>
                      <a:pt x="3315" y="2379"/>
                    </a:lnTo>
                    <a:cubicBezTo>
                      <a:pt x="4080" y="2109"/>
                      <a:pt x="5115" y="2071"/>
                      <a:pt x="5709" y="2023"/>
                    </a:cubicBezTo>
                    <a:cubicBezTo>
                      <a:pt x="5106" y="1420"/>
                      <a:pt x="3686" y="1177"/>
                      <a:pt x="2879" y="895"/>
                    </a:cubicBezTo>
                    <a:cubicBezTo>
                      <a:pt x="2062" y="652"/>
                      <a:pt x="934" y="409"/>
                      <a:pt x="1" y="0"/>
                    </a:cubicBezTo>
                    <a:close/>
                    <a:moveTo>
                      <a:pt x="3315" y="2379"/>
                    </a:moveTo>
                    <a:cubicBezTo>
                      <a:pt x="3303" y="2383"/>
                      <a:pt x="3290" y="2388"/>
                      <a:pt x="3278" y="2392"/>
                    </a:cubicBezTo>
                    <a:cubicBezTo>
                      <a:pt x="3305" y="2392"/>
                      <a:pt x="3313" y="2392"/>
                      <a:pt x="3315" y="2379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33"/>
              <p:cNvSpPr/>
              <p:nvPr/>
            </p:nvSpPr>
            <p:spPr>
              <a:xfrm>
                <a:off x="5047885" y="2312251"/>
                <a:ext cx="469634" cy="646354"/>
              </a:xfrm>
              <a:custGeom>
                <a:rect b="b" l="l" r="r" t="t"/>
                <a:pathLst>
                  <a:path extrusionOk="0" h="17172" w="12477">
                    <a:moveTo>
                      <a:pt x="1940" y="1"/>
                    </a:moveTo>
                    <a:cubicBezTo>
                      <a:pt x="1621" y="1"/>
                      <a:pt x="1303" y="20"/>
                      <a:pt x="973" y="65"/>
                    </a:cubicBezTo>
                    <a:cubicBezTo>
                      <a:pt x="705" y="128"/>
                      <a:pt x="417" y="301"/>
                      <a:pt x="167" y="301"/>
                    </a:cubicBezTo>
                    <a:cubicBezTo>
                      <a:pt x="109" y="301"/>
                      <a:pt x="54" y="291"/>
                      <a:pt x="1" y="269"/>
                    </a:cubicBezTo>
                    <a:lnTo>
                      <a:pt x="1" y="269"/>
                    </a:lnTo>
                    <a:cubicBezTo>
                      <a:pt x="526" y="551"/>
                      <a:pt x="1255" y="2088"/>
                      <a:pt x="1615" y="2700"/>
                    </a:cubicBezTo>
                    <a:cubicBezTo>
                      <a:pt x="2510" y="4402"/>
                      <a:pt x="2918" y="6551"/>
                      <a:pt x="2957" y="8447"/>
                    </a:cubicBezTo>
                    <a:cubicBezTo>
                      <a:pt x="2957" y="10441"/>
                      <a:pt x="2957" y="11977"/>
                      <a:pt x="2548" y="13961"/>
                    </a:cubicBezTo>
                    <a:cubicBezTo>
                      <a:pt x="2383" y="14612"/>
                      <a:pt x="2062" y="15789"/>
                      <a:pt x="1702" y="16392"/>
                    </a:cubicBezTo>
                    <a:cubicBezTo>
                      <a:pt x="1768" y="16300"/>
                      <a:pt x="1872" y="16247"/>
                      <a:pt x="1974" y="16247"/>
                    </a:cubicBezTo>
                    <a:cubicBezTo>
                      <a:pt x="2054" y="16247"/>
                      <a:pt x="2133" y="16280"/>
                      <a:pt x="2189" y="16353"/>
                    </a:cubicBezTo>
                    <a:cubicBezTo>
                      <a:pt x="2510" y="16635"/>
                      <a:pt x="2996" y="16917"/>
                      <a:pt x="3355" y="17121"/>
                    </a:cubicBezTo>
                    <a:cubicBezTo>
                      <a:pt x="3401" y="17156"/>
                      <a:pt x="3453" y="17172"/>
                      <a:pt x="3505" y="17172"/>
                    </a:cubicBezTo>
                    <a:cubicBezTo>
                      <a:pt x="3643" y="17172"/>
                      <a:pt x="3785" y="17065"/>
                      <a:pt x="3842" y="16917"/>
                    </a:cubicBezTo>
                    <a:cubicBezTo>
                      <a:pt x="3968" y="16596"/>
                      <a:pt x="4172" y="16314"/>
                      <a:pt x="4415" y="16032"/>
                    </a:cubicBezTo>
                    <a:cubicBezTo>
                      <a:pt x="4415" y="15983"/>
                      <a:pt x="4454" y="15983"/>
                      <a:pt x="4454" y="15945"/>
                    </a:cubicBezTo>
                    <a:cubicBezTo>
                      <a:pt x="5223" y="15060"/>
                      <a:pt x="6078" y="14282"/>
                      <a:pt x="6924" y="13475"/>
                    </a:cubicBezTo>
                    <a:cubicBezTo>
                      <a:pt x="7974" y="12463"/>
                      <a:pt x="9034" y="11530"/>
                      <a:pt x="10328" y="10801"/>
                    </a:cubicBezTo>
                    <a:cubicBezTo>
                      <a:pt x="10610" y="10635"/>
                      <a:pt x="10979" y="10519"/>
                      <a:pt x="11339" y="10353"/>
                    </a:cubicBezTo>
                    <a:cubicBezTo>
                      <a:pt x="11543" y="10314"/>
                      <a:pt x="11747" y="10198"/>
                      <a:pt x="11864" y="10071"/>
                    </a:cubicBezTo>
                    <a:cubicBezTo>
                      <a:pt x="12272" y="9663"/>
                      <a:pt x="12477" y="9099"/>
                      <a:pt x="12399" y="8535"/>
                    </a:cubicBezTo>
                    <a:cubicBezTo>
                      <a:pt x="12156" y="7475"/>
                      <a:pt x="11670" y="6386"/>
                      <a:pt x="11222" y="5491"/>
                    </a:cubicBezTo>
                    <a:cubicBezTo>
                      <a:pt x="10250" y="3634"/>
                      <a:pt x="8830" y="2253"/>
                      <a:pt x="6963" y="1281"/>
                    </a:cubicBezTo>
                    <a:cubicBezTo>
                      <a:pt x="5592" y="590"/>
                      <a:pt x="4172" y="143"/>
                      <a:pt x="2626" y="26"/>
                    </a:cubicBezTo>
                    <a:cubicBezTo>
                      <a:pt x="2393" y="10"/>
                      <a:pt x="2166" y="1"/>
                      <a:pt x="19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33"/>
              <p:cNvSpPr/>
              <p:nvPr/>
            </p:nvSpPr>
            <p:spPr>
              <a:xfrm>
                <a:off x="5133173" y="2471684"/>
                <a:ext cx="274546" cy="323252"/>
              </a:xfrm>
              <a:custGeom>
                <a:rect b="b" l="l" r="r" t="t"/>
                <a:pathLst>
                  <a:path extrusionOk="0" h="8588" w="7294">
                    <a:moveTo>
                      <a:pt x="0" y="1"/>
                    </a:moveTo>
                    <a:lnTo>
                      <a:pt x="0" y="1"/>
                    </a:lnTo>
                    <a:cubicBezTo>
                      <a:pt x="360" y="1139"/>
                      <a:pt x="564" y="2354"/>
                      <a:pt x="652" y="3482"/>
                    </a:cubicBezTo>
                    <a:cubicBezTo>
                      <a:pt x="1867" y="4503"/>
                      <a:pt x="2995" y="5592"/>
                      <a:pt x="4007" y="6847"/>
                    </a:cubicBezTo>
                    <a:cubicBezTo>
                      <a:pt x="4415" y="7333"/>
                      <a:pt x="4940" y="7945"/>
                      <a:pt x="5349" y="8587"/>
                    </a:cubicBezTo>
                    <a:cubicBezTo>
                      <a:pt x="5952" y="8023"/>
                      <a:pt x="6603" y="7498"/>
                      <a:pt x="7293" y="7051"/>
                    </a:cubicBezTo>
                    <a:cubicBezTo>
                      <a:pt x="5913" y="3929"/>
                      <a:pt x="2879" y="1664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33"/>
              <p:cNvSpPr/>
              <p:nvPr/>
            </p:nvSpPr>
            <p:spPr>
              <a:xfrm>
                <a:off x="5216992" y="2871359"/>
                <a:ext cx="38092" cy="41028"/>
              </a:xfrm>
              <a:custGeom>
                <a:rect b="b" l="l" r="r" t="t"/>
                <a:pathLst>
                  <a:path extrusionOk="0" h="1090" w="1012">
                    <a:moveTo>
                      <a:pt x="0" y="1051"/>
                    </a:moveTo>
                    <a:lnTo>
                      <a:pt x="0" y="1090"/>
                    </a:lnTo>
                    <a:lnTo>
                      <a:pt x="0" y="1051"/>
                    </a:lnTo>
                    <a:close/>
                    <a:moveTo>
                      <a:pt x="1012" y="0"/>
                    </a:moveTo>
                    <a:cubicBezTo>
                      <a:pt x="652" y="321"/>
                      <a:pt x="321" y="691"/>
                      <a:pt x="0" y="1051"/>
                    </a:cubicBezTo>
                    <a:cubicBezTo>
                      <a:pt x="321" y="691"/>
                      <a:pt x="652" y="321"/>
                      <a:pt x="1012" y="0"/>
                    </a:cubicBezTo>
                    <a:close/>
                  </a:path>
                </a:pathLst>
              </a:custGeom>
              <a:solidFill>
                <a:srgbClr val="895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33"/>
              <p:cNvSpPr/>
              <p:nvPr/>
            </p:nvSpPr>
            <p:spPr>
              <a:xfrm>
                <a:off x="5130237" y="2927702"/>
                <a:ext cx="62257" cy="22735"/>
              </a:xfrm>
              <a:custGeom>
                <a:rect b="b" l="l" r="r" t="t"/>
                <a:pathLst>
                  <a:path extrusionOk="0" h="604" w="1654">
                    <a:moveTo>
                      <a:pt x="1615" y="604"/>
                    </a:moveTo>
                    <a:lnTo>
                      <a:pt x="1615" y="604"/>
                    </a:lnTo>
                    <a:lnTo>
                      <a:pt x="1615" y="604"/>
                    </a:lnTo>
                    <a:close/>
                    <a:moveTo>
                      <a:pt x="1615" y="604"/>
                    </a:moveTo>
                    <a:lnTo>
                      <a:pt x="1615" y="604"/>
                    </a:lnTo>
                    <a:lnTo>
                      <a:pt x="1615" y="604"/>
                    </a:lnTo>
                    <a:close/>
                    <a:moveTo>
                      <a:pt x="1654" y="604"/>
                    </a:moveTo>
                    <a:lnTo>
                      <a:pt x="1654" y="604"/>
                    </a:lnTo>
                    <a:lnTo>
                      <a:pt x="1654" y="604"/>
                    </a:lnTo>
                    <a:close/>
                    <a:moveTo>
                      <a:pt x="1" y="1"/>
                    </a:moveTo>
                    <a:cubicBezTo>
                      <a:pt x="195" y="166"/>
                      <a:pt x="399" y="322"/>
                      <a:pt x="642" y="487"/>
                    </a:cubicBezTo>
                    <a:cubicBezTo>
                      <a:pt x="399" y="322"/>
                      <a:pt x="195" y="166"/>
                      <a:pt x="1" y="1"/>
                    </a:cubicBezTo>
                    <a:close/>
                  </a:path>
                </a:pathLst>
              </a:custGeom>
              <a:solidFill>
                <a:srgbClr val="8D8B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33"/>
              <p:cNvSpPr/>
              <p:nvPr/>
            </p:nvSpPr>
            <p:spPr>
              <a:xfrm>
                <a:off x="5128393" y="2615159"/>
                <a:ext cx="126696" cy="343013"/>
              </a:xfrm>
              <a:custGeom>
                <a:rect b="b" l="l" r="r" t="t"/>
                <a:pathLst>
                  <a:path extrusionOk="0" h="9113" w="3366">
                    <a:moveTo>
                      <a:pt x="1178" y="1"/>
                    </a:moveTo>
                    <a:lnTo>
                      <a:pt x="1178" y="399"/>
                    </a:lnTo>
                    <a:cubicBezTo>
                      <a:pt x="1216" y="2393"/>
                      <a:pt x="1178" y="3929"/>
                      <a:pt x="779" y="5913"/>
                    </a:cubicBezTo>
                    <a:cubicBezTo>
                      <a:pt x="691" y="6156"/>
                      <a:pt x="652" y="6438"/>
                      <a:pt x="536" y="6769"/>
                    </a:cubicBezTo>
                    <a:cubicBezTo>
                      <a:pt x="409" y="7294"/>
                      <a:pt x="205" y="7858"/>
                      <a:pt x="1" y="8266"/>
                    </a:cubicBezTo>
                    <a:cubicBezTo>
                      <a:pt x="1" y="8266"/>
                      <a:pt x="50" y="8266"/>
                      <a:pt x="50" y="8305"/>
                    </a:cubicBezTo>
                    <a:cubicBezTo>
                      <a:pt x="244" y="8470"/>
                      <a:pt x="448" y="8626"/>
                      <a:pt x="691" y="8791"/>
                    </a:cubicBezTo>
                    <a:cubicBezTo>
                      <a:pt x="857" y="8869"/>
                      <a:pt x="1061" y="8995"/>
                      <a:pt x="1216" y="9073"/>
                    </a:cubicBezTo>
                    <a:cubicBezTo>
                      <a:pt x="1265" y="9112"/>
                      <a:pt x="1304" y="9112"/>
                      <a:pt x="1382" y="9112"/>
                    </a:cubicBezTo>
                    <a:cubicBezTo>
                      <a:pt x="1508" y="9112"/>
                      <a:pt x="1625" y="9034"/>
                      <a:pt x="1664" y="8908"/>
                    </a:cubicBezTo>
                    <a:lnTo>
                      <a:pt x="1703" y="8908"/>
                    </a:lnTo>
                    <a:lnTo>
                      <a:pt x="1703" y="8869"/>
                    </a:lnTo>
                    <a:cubicBezTo>
                      <a:pt x="1829" y="8548"/>
                      <a:pt x="2033" y="8266"/>
                      <a:pt x="2276" y="7984"/>
                    </a:cubicBezTo>
                    <a:cubicBezTo>
                      <a:pt x="2276" y="7935"/>
                      <a:pt x="2315" y="7935"/>
                      <a:pt x="2315" y="7897"/>
                    </a:cubicBezTo>
                    <a:lnTo>
                      <a:pt x="2354" y="7897"/>
                    </a:lnTo>
                    <a:lnTo>
                      <a:pt x="2354" y="7858"/>
                    </a:lnTo>
                    <a:cubicBezTo>
                      <a:pt x="2675" y="7498"/>
                      <a:pt x="3006" y="7128"/>
                      <a:pt x="3366" y="6807"/>
                    </a:cubicBezTo>
                    <a:cubicBezTo>
                      <a:pt x="3045" y="6321"/>
                      <a:pt x="2675" y="5913"/>
                      <a:pt x="2393" y="5388"/>
                    </a:cubicBezTo>
                    <a:cubicBezTo>
                      <a:pt x="1946" y="4620"/>
                      <a:pt x="2072" y="4094"/>
                      <a:pt x="2276" y="3239"/>
                    </a:cubicBezTo>
                    <a:cubicBezTo>
                      <a:pt x="2393" y="2636"/>
                      <a:pt x="2111" y="1576"/>
                      <a:pt x="1751" y="526"/>
                    </a:cubicBezTo>
                    <a:cubicBezTo>
                      <a:pt x="1547" y="322"/>
                      <a:pt x="1343" y="156"/>
                      <a:pt x="1178" y="1"/>
                    </a:cubicBezTo>
                    <a:close/>
                  </a:path>
                </a:pathLst>
              </a:custGeom>
              <a:solidFill>
                <a:schemeClr val="accent2">
                  <a:alpha val="1647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6" name="Google Shape;1926;p33"/>
              <p:cNvSpPr/>
              <p:nvPr/>
            </p:nvSpPr>
            <p:spPr>
              <a:xfrm>
                <a:off x="5168289" y="2569429"/>
                <a:ext cx="26047" cy="65531"/>
              </a:xfrm>
              <a:custGeom>
                <a:rect b="b" l="l" r="r" t="t"/>
                <a:pathLst>
                  <a:path extrusionOk="0" h="1741" w="692">
                    <a:moveTo>
                      <a:pt x="1" y="0"/>
                    </a:moveTo>
                    <a:lnTo>
                      <a:pt x="1" y="0"/>
                    </a:lnTo>
                    <a:cubicBezTo>
                      <a:pt x="79" y="399"/>
                      <a:pt x="79" y="846"/>
                      <a:pt x="118" y="1216"/>
                    </a:cubicBezTo>
                    <a:cubicBezTo>
                      <a:pt x="283" y="1371"/>
                      <a:pt x="487" y="1537"/>
                      <a:pt x="691" y="1741"/>
                    </a:cubicBezTo>
                    <a:cubicBezTo>
                      <a:pt x="448" y="1128"/>
                      <a:pt x="244" y="525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7" name="Google Shape;1927;p33"/>
              <p:cNvSpPr/>
              <p:nvPr/>
            </p:nvSpPr>
            <p:spPr>
              <a:xfrm>
                <a:off x="5308490" y="2360427"/>
                <a:ext cx="206079" cy="285161"/>
              </a:xfrm>
              <a:custGeom>
                <a:rect b="b" l="l" r="r" t="t"/>
                <a:pathLst>
                  <a:path extrusionOk="0" h="7576" w="5475">
                    <a:moveTo>
                      <a:pt x="0" y="1"/>
                    </a:moveTo>
                    <a:lnTo>
                      <a:pt x="39" y="1"/>
                    </a:lnTo>
                    <a:cubicBezTo>
                      <a:pt x="1906" y="973"/>
                      <a:pt x="3326" y="2354"/>
                      <a:pt x="4298" y="4211"/>
                    </a:cubicBezTo>
                    <a:cubicBezTo>
                      <a:pt x="4746" y="5106"/>
                      <a:pt x="5232" y="6195"/>
                      <a:pt x="5475" y="7255"/>
                    </a:cubicBezTo>
                    <a:lnTo>
                      <a:pt x="5475" y="7576"/>
                    </a:lnTo>
                    <a:lnTo>
                      <a:pt x="5475" y="7255"/>
                    </a:lnTo>
                    <a:cubicBezTo>
                      <a:pt x="5232" y="6195"/>
                      <a:pt x="4746" y="5106"/>
                      <a:pt x="4298" y="4211"/>
                    </a:cubicBezTo>
                    <a:cubicBezTo>
                      <a:pt x="3326" y="2354"/>
                      <a:pt x="1906" y="973"/>
                      <a:pt x="39" y="1"/>
                    </a:cubicBezTo>
                    <a:close/>
                  </a:path>
                </a:pathLst>
              </a:custGeom>
              <a:solidFill>
                <a:srgbClr val="8D8B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8" name="Google Shape;1928;p33"/>
              <p:cNvSpPr/>
              <p:nvPr/>
            </p:nvSpPr>
            <p:spPr>
              <a:xfrm>
                <a:off x="5288730" y="2820849"/>
                <a:ext cx="18331" cy="16863"/>
              </a:xfrm>
              <a:custGeom>
                <a:rect b="b" l="l" r="r" t="t"/>
                <a:pathLst>
                  <a:path extrusionOk="0" h="448" w="487">
                    <a:moveTo>
                      <a:pt x="486" y="1"/>
                    </a:moveTo>
                    <a:cubicBezTo>
                      <a:pt x="321" y="166"/>
                      <a:pt x="165" y="283"/>
                      <a:pt x="0" y="448"/>
                    </a:cubicBezTo>
                    <a:lnTo>
                      <a:pt x="0" y="448"/>
                    </a:lnTo>
                    <a:cubicBezTo>
                      <a:pt x="165" y="283"/>
                      <a:pt x="321" y="166"/>
                      <a:pt x="486" y="1"/>
                    </a:cubicBezTo>
                    <a:close/>
                  </a:path>
                </a:pathLst>
              </a:custGeom>
              <a:solidFill>
                <a:srgbClr val="895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9" name="Google Shape;1929;p33"/>
              <p:cNvSpPr/>
              <p:nvPr/>
            </p:nvSpPr>
            <p:spPr>
              <a:xfrm>
                <a:off x="5240026" y="2331522"/>
                <a:ext cx="274546" cy="506220"/>
              </a:xfrm>
              <a:custGeom>
                <a:rect b="b" l="l" r="r" t="t"/>
                <a:pathLst>
                  <a:path extrusionOk="0" h="13449" w="7294">
                    <a:moveTo>
                      <a:pt x="1" y="1"/>
                    </a:moveTo>
                    <a:lnTo>
                      <a:pt x="1" y="1"/>
                    </a:lnTo>
                    <a:cubicBezTo>
                      <a:pt x="400" y="283"/>
                      <a:pt x="808" y="565"/>
                      <a:pt x="1216" y="847"/>
                    </a:cubicBezTo>
                    <a:cubicBezTo>
                      <a:pt x="2228" y="1663"/>
                      <a:pt x="3356" y="2344"/>
                      <a:pt x="4085" y="3482"/>
                    </a:cubicBezTo>
                    <a:cubicBezTo>
                      <a:pt x="4863" y="4697"/>
                      <a:pt x="5223" y="6234"/>
                      <a:pt x="5145" y="7653"/>
                    </a:cubicBezTo>
                    <a:cubicBezTo>
                      <a:pt x="5106" y="8626"/>
                      <a:pt x="4736" y="9316"/>
                      <a:pt x="4046" y="9929"/>
                    </a:cubicBezTo>
                    <a:cubicBezTo>
                      <a:pt x="4211" y="10211"/>
                      <a:pt x="4328" y="10454"/>
                      <a:pt x="4454" y="10775"/>
                    </a:cubicBezTo>
                    <a:cubicBezTo>
                      <a:pt x="4698" y="10609"/>
                      <a:pt x="4941" y="10454"/>
                      <a:pt x="5223" y="10289"/>
                    </a:cubicBezTo>
                    <a:cubicBezTo>
                      <a:pt x="5505" y="10123"/>
                      <a:pt x="5874" y="10007"/>
                      <a:pt x="6234" y="9841"/>
                    </a:cubicBezTo>
                    <a:cubicBezTo>
                      <a:pt x="6438" y="9802"/>
                      <a:pt x="6642" y="9686"/>
                      <a:pt x="6759" y="9559"/>
                    </a:cubicBezTo>
                    <a:cubicBezTo>
                      <a:pt x="7129" y="9238"/>
                      <a:pt x="7294" y="8791"/>
                      <a:pt x="7294" y="8344"/>
                    </a:cubicBezTo>
                    <a:lnTo>
                      <a:pt x="7294" y="8023"/>
                    </a:lnTo>
                    <a:cubicBezTo>
                      <a:pt x="7051" y="6963"/>
                      <a:pt x="6565" y="5874"/>
                      <a:pt x="6117" y="4979"/>
                    </a:cubicBezTo>
                    <a:cubicBezTo>
                      <a:pt x="5145" y="3122"/>
                      <a:pt x="3725" y="1741"/>
                      <a:pt x="1858" y="769"/>
                    </a:cubicBezTo>
                    <a:lnTo>
                      <a:pt x="1819" y="769"/>
                    </a:lnTo>
                    <a:cubicBezTo>
                      <a:pt x="1216" y="448"/>
                      <a:pt x="604" y="205"/>
                      <a:pt x="1" y="1"/>
                    </a:cubicBezTo>
                    <a:close/>
                    <a:moveTo>
                      <a:pt x="2062" y="11708"/>
                    </a:moveTo>
                    <a:cubicBezTo>
                      <a:pt x="1985" y="11825"/>
                      <a:pt x="1897" y="11912"/>
                      <a:pt x="1858" y="12029"/>
                    </a:cubicBezTo>
                    <a:cubicBezTo>
                      <a:pt x="1576" y="12476"/>
                      <a:pt x="1411" y="12963"/>
                      <a:pt x="1294" y="13449"/>
                    </a:cubicBezTo>
                    <a:lnTo>
                      <a:pt x="1294" y="13449"/>
                    </a:lnTo>
                    <a:cubicBezTo>
                      <a:pt x="1459" y="13284"/>
                      <a:pt x="1615" y="13167"/>
                      <a:pt x="1780" y="13002"/>
                    </a:cubicBezTo>
                    <a:lnTo>
                      <a:pt x="1819" y="12963"/>
                    </a:lnTo>
                    <a:cubicBezTo>
                      <a:pt x="2062" y="12758"/>
                      <a:pt x="2267" y="12515"/>
                      <a:pt x="2510" y="12311"/>
                    </a:cubicBezTo>
                    <a:cubicBezTo>
                      <a:pt x="2383" y="12117"/>
                      <a:pt x="2228" y="11912"/>
                      <a:pt x="2062" y="11708"/>
                    </a:cubicBezTo>
                    <a:close/>
                  </a:path>
                </a:pathLst>
              </a:custGeom>
              <a:solidFill>
                <a:schemeClr val="accent2">
                  <a:alpha val="1647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0" name="Google Shape;1930;p33"/>
              <p:cNvSpPr/>
              <p:nvPr/>
            </p:nvSpPr>
            <p:spPr>
              <a:xfrm>
                <a:off x="5317636" y="2705189"/>
                <a:ext cx="90073" cy="89734"/>
              </a:xfrm>
              <a:custGeom>
                <a:rect b="b" l="l" r="r" t="t"/>
                <a:pathLst>
                  <a:path extrusionOk="0" h="2384" w="2393">
                    <a:moveTo>
                      <a:pt x="1984" y="1"/>
                    </a:moveTo>
                    <a:cubicBezTo>
                      <a:pt x="1945" y="40"/>
                      <a:pt x="1906" y="40"/>
                      <a:pt x="1867" y="79"/>
                    </a:cubicBezTo>
                    <a:cubicBezTo>
                      <a:pt x="1216" y="643"/>
                      <a:pt x="525" y="1090"/>
                      <a:pt x="0" y="1780"/>
                    </a:cubicBezTo>
                    <a:cubicBezTo>
                      <a:pt x="166" y="1984"/>
                      <a:pt x="321" y="2189"/>
                      <a:pt x="448" y="2383"/>
                    </a:cubicBezTo>
                    <a:cubicBezTo>
                      <a:pt x="1051" y="1819"/>
                      <a:pt x="1702" y="1294"/>
                      <a:pt x="2392" y="847"/>
                    </a:cubicBezTo>
                    <a:cubicBezTo>
                      <a:pt x="2266" y="526"/>
                      <a:pt x="2149" y="283"/>
                      <a:pt x="1984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1" name="Google Shape;1931;p33"/>
              <p:cNvSpPr/>
              <p:nvPr/>
            </p:nvSpPr>
            <p:spPr>
              <a:xfrm>
                <a:off x="3171825" y="2682154"/>
                <a:ext cx="700217" cy="1162097"/>
              </a:xfrm>
              <a:custGeom>
                <a:rect b="b" l="l" r="r" t="t"/>
                <a:pathLst>
                  <a:path extrusionOk="0" h="30874" w="18603">
                    <a:moveTo>
                      <a:pt x="11630" y="0"/>
                    </a:moveTo>
                    <a:cubicBezTo>
                      <a:pt x="8956" y="2878"/>
                      <a:pt x="6370" y="5066"/>
                      <a:pt x="4260" y="8752"/>
                    </a:cubicBezTo>
                    <a:cubicBezTo>
                      <a:pt x="2927" y="11183"/>
                      <a:pt x="2072" y="13740"/>
                      <a:pt x="778" y="16123"/>
                    </a:cubicBezTo>
                    <a:cubicBezTo>
                      <a:pt x="0" y="17503"/>
                      <a:pt x="1906" y="18962"/>
                      <a:pt x="2723" y="20100"/>
                    </a:cubicBezTo>
                    <a:cubicBezTo>
                      <a:pt x="5067" y="23260"/>
                      <a:pt x="7177" y="25652"/>
                      <a:pt x="10298" y="28122"/>
                    </a:cubicBezTo>
                    <a:cubicBezTo>
                      <a:pt x="11387" y="29007"/>
                      <a:pt x="12564" y="29979"/>
                      <a:pt x="13779" y="30874"/>
                    </a:cubicBezTo>
                    <a:cubicBezTo>
                      <a:pt x="13702" y="30514"/>
                      <a:pt x="13779" y="30106"/>
                      <a:pt x="13906" y="29736"/>
                    </a:cubicBezTo>
                    <a:cubicBezTo>
                      <a:pt x="14188" y="28764"/>
                      <a:pt x="14995" y="27636"/>
                      <a:pt x="15889" y="27062"/>
                    </a:cubicBezTo>
                    <a:cubicBezTo>
                      <a:pt x="16006" y="26984"/>
                      <a:pt x="16133" y="26945"/>
                      <a:pt x="16210" y="26945"/>
                    </a:cubicBezTo>
                    <a:lnTo>
                      <a:pt x="16210" y="26906"/>
                    </a:lnTo>
                    <a:cubicBezTo>
                      <a:pt x="14752" y="24553"/>
                      <a:pt x="13381" y="22249"/>
                      <a:pt x="12117" y="19691"/>
                    </a:cubicBezTo>
                    <a:cubicBezTo>
                      <a:pt x="11436" y="18272"/>
                      <a:pt x="10619" y="16453"/>
                      <a:pt x="9647" y="14995"/>
                    </a:cubicBezTo>
                    <a:cubicBezTo>
                      <a:pt x="13293" y="13254"/>
                      <a:pt x="16619" y="8878"/>
                      <a:pt x="18602" y="6243"/>
                    </a:cubicBezTo>
                    <a:cubicBezTo>
                      <a:pt x="18602" y="6243"/>
                      <a:pt x="16735" y="2188"/>
                      <a:pt x="11630" y="0"/>
                    </a:cubicBezTo>
                    <a:close/>
                  </a:path>
                </a:pathLst>
              </a:custGeom>
              <a:solidFill>
                <a:srgbClr val="D47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2" name="Google Shape;1932;p33"/>
              <p:cNvSpPr/>
              <p:nvPr/>
            </p:nvSpPr>
            <p:spPr>
              <a:xfrm>
                <a:off x="3194897" y="3318231"/>
                <a:ext cx="498881" cy="525981"/>
              </a:xfrm>
              <a:custGeom>
                <a:rect b="b" l="l" r="r" t="t"/>
                <a:pathLst>
                  <a:path extrusionOk="0" h="13974" w="13254">
                    <a:moveTo>
                      <a:pt x="13166" y="13935"/>
                    </a:moveTo>
                    <a:lnTo>
                      <a:pt x="13166" y="13974"/>
                    </a:lnTo>
                    <a:lnTo>
                      <a:pt x="13166" y="13935"/>
                    </a:lnTo>
                    <a:close/>
                    <a:moveTo>
                      <a:pt x="13254" y="12924"/>
                    </a:moveTo>
                    <a:cubicBezTo>
                      <a:pt x="13166" y="13245"/>
                      <a:pt x="13127" y="13614"/>
                      <a:pt x="13166" y="13935"/>
                    </a:cubicBezTo>
                    <a:cubicBezTo>
                      <a:pt x="13127" y="13614"/>
                      <a:pt x="13166" y="13245"/>
                      <a:pt x="13254" y="12924"/>
                    </a:cubicBezTo>
                    <a:lnTo>
                      <a:pt x="13254" y="12924"/>
                    </a:lnTo>
                    <a:close/>
                    <a:moveTo>
                      <a:pt x="0" y="0"/>
                    </a:moveTo>
                    <a:cubicBezTo>
                      <a:pt x="78" y="1128"/>
                      <a:pt x="1459" y="2266"/>
                      <a:pt x="2110" y="3200"/>
                    </a:cubicBezTo>
                    <a:cubicBezTo>
                      <a:pt x="4094" y="5874"/>
                      <a:pt x="5912" y="8023"/>
                      <a:pt x="8343" y="10084"/>
                    </a:cubicBezTo>
                    <a:cubicBezTo>
                      <a:pt x="5912" y="8023"/>
                      <a:pt x="4094" y="5874"/>
                      <a:pt x="2110" y="3200"/>
                    </a:cubicBezTo>
                    <a:cubicBezTo>
                      <a:pt x="1459" y="2266"/>
                      <a:pt x="78" y="1128"/>
                      <a:pt x="0" y="0"/>
                    </a:cubicBezTo>
                    <a:close/>
                  </a:path>
                </a:pathLst>
              </a:custGeom>
              <a:solidFill>
                <a:srgbClr val="FCE3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3" name="Google Shape;1933;p33"/>
              <p:cNvSpPr/>
              <p:nvPr/>
            </p:nvSpPr>
            <p:spPr>
              <a:xfrm>
                <a:off x="3194897" y="2701914"/>
                <a:ext cx="669465" cy="1142336"/>
              </a:xfrm>
              <a:custGeom>
                <a:rect b="b" l="l" r="r" t="t"/>
                <a:pathLst>
                  <a:path extrusionOk="0" h="30349" w="17786">
                    <a:moveTo>
                      <a:pt x="10492" y="0"/>
                    </a:moveTo>
                    <a:cubicBezTo>
                      <a:pt x="8022" y="2635"/>
                      <a:pt x="5591" y="4784"/>
                      <a:pt x="3647" y="8227"/>
                    </a:cubicBezTo>
                    <a:cubicBezTo>
                      <a:pt x="2314" y="10658"/>
                      <a:pt x="1459" y="13215"/>
                      <a:pt x="165" y="15598"/>
                    </a:cubicBezTo>
                    <a:cubicBezTo>
                      <a:pt x="39" y="15802"/>
                      <a:pt x="0" y="16045"/>
                      <a:pt x="0" y="16249"/>
                    </a:cubicBezTo>
                    <a:lnTo>
                      <a:pt x="0" y="16375"/>
                    </a:lnTo>
                    <a:cubicBezTo>
                      <a:pt x="78" y="17503"/>
                      <a:pt x="1459" y="18641"/>
                      <a:pt x="2110" y="19575"/>
                    </a:cubicBezTo>
                    <a:cubicBezTo>
                      <a:pt x="4094" y="22249"/>
                      <a:pt x="5912" y="24398"/>
                      <a:pt x="8343" y="26459"/>
                    </a:cubicBezTo>
                    <a:cubicBezTo>
                      <a:pt x="8752" y="26868"/>
                      <a:pt x="9199" y="27227"/>
                      <a:pt x="9685" y="27597"/>
                    </a:cubicBezTo>
                    <a:cubicBezTo>
                      <a:pt x="10774" y="28482"/>
                      <a:pt x="11951" y="29454"/>
                      <a:pt x="13166" y="30349"/>
                    </a:cubicBezTo>
                    <a:lnTo>
                      <a:pt x="13166" y="30310"/>
                    </a:lnTo>
                    <a:cubicBezTo>
                      <a:pt x="13127" y="29989"/>
                      <a:pt x="13166" y="29620"/>
                      <a:pt x="13254" y="29299"/>
                    </a:cubicBezTo>
                    <a:cubicBezTo>
                      <a:pt x="11066" y="27471"/>
                      <a:pt x="8995" y="25283"/>
                      <a:pt x="7176" y="23095"/>
                    </a:cubicBezTo>
                    <a:cubicBezTo>
                      <a:pt x="6204" y="21918"/>
                      <a:pt x="5232" y="20751"/>
                      <a:pt x="4337" y="19487"/>
                    </a:cubicBezTo>
                    <a:cubicBezTo>
                      <a:pt x="3724" y="18680"/>
                      <a:pt x="2956" y="17785"/>
                      <a:pt x="2674" y="16735"/>
                    </a:cubicBezTo>
                    <a:cubicBezTo>
                      <a:pt x="1906" y="13779"/>
                      <a:pt x="3724" y="10619"/>
                      <a:pt x="5514" y="8431"/>
                    </a:cubicBezTo>
                    <a:cubicBezTo>
                      <a:pt x="6846" y="6768"/>
                      <a:pt x="7945" y="4502"/>
                      <a:pt x="9889" y="3608"/>
                    </a:cubicBezTo>
                    <a:cubicBezTo>
                      <a:pt x="10414" y="3404"/>
                      <a:pt x="10901" y="3287"/>
                      <a:pt x="11348" y="3287"/>
                    </a:cubicBezTo>
                    <a:cubicBezTo>
                      <a:pt x="14022" y="3287"/>
                      <a:pt x="16171" y="6447"/>
                      <a:pt x="15393" y="8995"/>
                    </a:cubicBezTo>
                    <a:cubicBezTo>
                      <a:pt x="16288" y="7945"/>
                      <a:pt x="17095" y="6895"/>
                      <a:pt x="17785" y="6039"/>
                    </a:cubicBezTo>
                    <a:cubicBezTo>
                      <a:pt x="17746" y="5961"/>
                      <a:pt x="17707" y="5922"/>
                      <a:pt x="17630" y="5835"/>
                    </a:cubicBezTo>
                    <a:cubicBezTo>
                      <a:pt x="17581" y="5796"/>
                      <a:pt x="17542" y="5757"/>
                      <a:pt x="17503" y="5679"/>
                    </a:cubicBezTo>
                    <a:cubicBezTo>
                      <a:pt x="17503" y="5630"/>
                      <a:pt x="17464" y="5630"/>
                      <a:pt x="17425" y="5592"/>
                    </a:cubicBezTo>
                    <a:cubicBezTo>
                      <a:pt x="17095" y="5193"/>
                      <a:pt x="16735" y="4823"/>
                      <a:pt x="16414" y="4502"/>
                    </a:cubicBezTo>
                    <a:cubicBezTo>
                      <a:pt x="16084" y="4172"/>
                      <a:pt x="15802" y="3890"/>
                      <a:pt x="15520" y="3608"/>
                    </a:cubicBezTo>
                    <a:cubicBezTo>
                      <a:pt x="15354" y="3443"/>
                      <a:pt x="15199" y="3326"/>
                      <a:pt x="15033" y="3161"/>
                    </a:cubicBezTo>
                    <a:lnTo>
                      <a:pt x="14994" y="3122"/>
                    </a:lnTo>
                    <a:cubicBezTo>
                      <a:pt x="14751" y="2917"/>
                      <a:pt x="14508" y="2674"/>
                      <a:pt x="14304" y="2470"/>
                    </a:cubicBezTo>
                    <a:cubicBezTo>
                      <a:pt x="13653" y="1906"/>
                      <a:pt x="13011" y="1381"/>
                      <a:pt x="12320" y="934"/>
                    </a:cubicBezTo>
                    <a:cubicBezTo>
                      <a:pt x="12077" y="768"/>
                      <a:pt x="11834" y="613"/>
                      <a:pt x="11591" y="448"/>
                    </a:cubicBezTo>
                    <a:cubicBezTo>
                      <a:pt x="11260" y="282"/>
                      <a:pt x="10901" y="166"/>
                      <a:pt x="10531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4" name="Google Shape;1934;p33"/>
              <p:cNvSpPr/>
              <p:nvPr/>
            </p:nvSpPr>
            <p:spPr>
              <a:xfrm>
                <a:off x="3534880" y="3246494"/>
                <a:ext cx="38" cy="38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E3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5" name="Google Shape;1935;p33"/>
              <p:cNvSpPr/>
              <p:nvPr/>
            </p:nvSpPr>
            <p:spPr>
              <a:xfrm>
                <a:off x="3446695" y="3157932"/>
                <a:ext cx="214887" cy="90073"/>
              </a:xfrm>
              <a:custGeom>
                <a:rect b="b" l="l" r="r" t="t"/>
                <a:pathLst>
                  <a:path extrusionOk="0" h="2393" w="5709">
                    <a:moveTo>
                      <a:pt x="5708" y="0"/>
                    </a:moveTo>
                    <a:lnTo>
                      <a:pt x="5708" y="0"/>
                    </a:lnTo>
                    <a:cubicBezTo>
                      <a:pt x="4775" y="409"/>
                      <a:pt x="3647" y="652"/>
                      <a:pt x="2830" y="895"/>
                    </a:cubicBezTo>
                    <a:cubicBezTo>
                      <a:pt x="2023" y="1177"/>
                      <a:pt x="603" y="1420"/>
                      <a:pt x="0" y="2023"/>
                    </a:cubicBezTo>
                    <a:cubicBezTo>
                      <a:pt x="603" y="2072"/>
                      <a:pt x="1614" y="2110"/>
                      <a:pt x="2383" y="2392"/>
                    </a:cubicBezTo>
                    <a:lnTo>
                      <a:pt x="2344" y="2354"/>
                    </a:lnTo>
                    <a:cubicBezTo>
                      <a:pt x="3520" y="1780"/>
                      <a:pt x="4658" y="973"/>
                      <a:pt x="5708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6" name="Google Shape;1936;p33"/>
              <p:cNvSpPr/>
              <p:nvPr/>
            </p:nvSpPr>
            <p:spPr>
              <a:xfrm>
                <a:off x="3907081" y="2280673"/>
                <a:ext cx="1267188" cy="1636813"/>
              </a:xfrm>
              <a:custGeom>
                <a:rect b="b" l="l" r="r" t="t"/>
                <a:pathLst>
                  <a:path extrusionOk="0" h="43486" w="33666">
                    <a:moveTo>
                      <a:pt x="8929" y="1"/>
                    </a:moveTo>
                    <a:cubicBezTo>
                      <a:pt x="7694" y="1"/>
                      <a:pt x="6673" y="117"/>
                      <a:pt x="5388" y="535"/>
                    </a:cubicBezTo>
                    <a:cubicBezTo>
                      <a:pt x="4542" y="826"/>
                      <a:pt x="3852" y="739"/>
                      <a:pt x="2996" y="1108"/>
                    </a:cubicBezTo>
                    <a:cubicBezTo>
                      <a:pt x="2432" y="1390"/>
                      <a:pt x="1703" y="2927"/>
                      <a:pt x="1382" y="3539"/>
                    </a:cubicBezTo>
                    <a:cubicBezTo>
                      <a:pt x="448" y="5241"/>
                      <a:pt x="79" y="7390"/>
                      <a:pt x="40" y="9286"/>
                    </a:cubicBezTo>
                    <a:cubicBezTo>
                      <a:pt x="1" y="11280"/>
                      <a:pt x="40" y="12816"/>
                      <a:pt x="448" y="14800"/>
                    </a:cubicBezTo>
                    <a:cubicBezTo>
                      <a:pt x="604" y="15451"/>
                      <a:pt x="934" y="16628"/>
                      <a:pt x="1294" y="17231"/>
                    </a:cubicBezTo>
                    <a:cubicBezTo>
                      <a:pt x="1294" y="17231"/>
                      <a:pt x="1294" y="17270"/>
                      <a:pt x="1333" y="17270"/>
                    </a:cubicBezTo>
                    <a:cubicBezTo>
                      <a:pt x="1625" y="17882"/>
                      <a:pt x="1985" y="18407"/>
                      <a:pt x="2471" y="18894"/>
                    </a:cubicBezTo>
                    <a:cubicBezTo>
                      <a:pt x="2918" y="19302"/>
                      <a:pt x="3161" y="19905"/>
                      <a:pt x="3161" y="20518"/>
                    </a:cubicBezTo>
                    <a:cubicBezTo>
                      <a:pt x="3200" y="21772"/>
                      <a:pt x="3327" y="23026"/>
                      <a:pt x="3404" y="24281"/>
                    </a:cubicBezTo>
                    <a:lnTo>
                      <a:pt x="3725" y="29668"/>
                    </a:lnTo>
                    <a:cubicBezTo>
                      <a:pt x="3725" y="30922"/>
                      <a:pt x="3764" y="32099"/>
                      <a:pt x="3482" y="33353"/>
                    </a:cubicBezTo>
                    <a:cubicBezTo>
                      <a:pt x="3239" y="34413"/>
                      <a:pt x="2840" y="35463"/>
                      <a:pt x="2549" y="36514"/>
                    </a:cubicBezTo>
                    <a:cubicBezTo>
                      <a:pt x="2267" y="37535"/>
                      <a:pt x="2062" y="38585"/>
                      <a:pt x="2354" y="39635"/>
                    </a:cubicBezTo>
                    <a:cubicBezTo>
                      <a:pt x="2597" y="40325"/>
                      <a:pt x="3083" y="40889"/>
                      <a:pt x="3725" y="41181"/>
                    </a:cubicBezTo>
                    <a:cubicBezTo>
                      <a:pt x="3813" y="41220"/>
                      <a:pt x="3929" y="41259"/>
                      <a:pt x="4007" y="41298"/>
                    </a:cubicBezTo>
                    <a:cubicBezTo>
                      <a:pt x="8957" y="43281"/>
                      <a:pt x="16853" y="43486"/>
                      <a:pt x="16853" y="43486"/>
                    </a:cubicBezTo>
                    <a:cubicBezTo>
                      <a:pt x="16853" y="43486"/>
                      <a:pt x="24719" y="43281"/>
                      <a:pt x="29659" y="41298"/>
                    </a:cubicBezTo>
                    <a:cubicBezTo>
                      <a:pt x="29776" y="41259"/>
                      <a:pt x="29863" y="41220"/>
                      <a:pt x="29941" y="41181"/>
                    </a:cubicBezTo>
                    <a:cubicBezTo>
                      <a:pt x="30593" y="40889"/>
                      <a:pt x="31079" y="40325"/>
                      <a:pt x="31322" y="39635"/>
                    </a:cubicBezTo>
                    <a:cubicBezTo>
                      <a:pt x="31604" y="38585"/>
                      <a:pt x="31400" y="37535"/>
                      <a:pt x="31118" y="36514"/>
                    </a:cubicBezTo>
                    <a:cubicBezTo>
                      <a:pt x="30836" y="35463"/>
                      <a:pt x="30427" y="34413"/>
                      <a:pt x="30184" y="33353"/>
                    </a:cubicBezTo>
                    <a:cubicBezTo>
                      <a:pt x="29902" y="32099"/>
                      <a:pt x="29941" y="30922"/>
                      <a:pt x="29941" y="29668"/>
                    </a:cubicBezTo>
                    <a:lnTo>
                      <a:pt x="30262" y="24281"/>
                    </a:lnTo>
                    <a:cubicBezTo>
                      <a:pt x="30350" y="23026"/>
                      <a:pt x="30466" y="21772"/>
                      <a:pt x="30505" y="20518"/>
                    </a:cubicBezTo>
                    <a:cubicBezTo>
                      <a:pt x="30505" y="19905"/>
                      <a:pt x="30748" y="19302"/>
                      <a:pt x="31196" y="18894"/>
                    </a:cubicBezTo>
                    <a:cubicBezTo>
                      <a:pt x="31682" y="18407"/>
                      <a:pt x="32051" y="17882"/>
                      <a:pt x="32333" y="17270"/>
                    </a:cubicBezTo>
                    <a:lnTo>
                      <a:pt x="32372" y="17231"/>
                    </a:lnTo>
                    <a:cubicBezTo>
                      <a:pt x="32615" y="16822"/>
                      <a:pt x="32820" y="16220"/>
                      <a:pt x="32985" y="15656"/>
                    </a:cubicBezTo>
                    <a:cubicBezTo>
                      <a:pt x="33101" y="15325"/>
                      <a:pt x="33140" y="15043"/>
                      <a:pt x="33228" y="14800"/>
                    </a:cubicBezTo>
                    <a:cubicBezTo>
                      <a:pt x="33627" y="12816"/>
                      <a:pt x="33665" y="11280"/>
                      <a:pt x="33627" y="9286"/>
                    </a:cubicBezTo>
                    <a:cubicBezTo>
                      <a:pt x="33588" y="7390"/>
                      <a:pt x="33228" y="5241"/>
                      <a:pt x="32294" y="3539"/>
                    </a:cubicBezTo>
                    <a:cubicBezTo>
                      <a:pt x="32129" y="3209"/>
                      <a:pt x="31847" y="2723"/>
                      <a:pt x="31565" y="2236"/>
                    </a:cubicBezTo>
                    <a:cubicBezTo>
                      <a:pt x="31283" y="1711"/>
                      <a:pt x="30952" y="1225"/>
                      <a:pt x="30670" y="1108"/>
                    </a:cubicBezTo>
                    <a:cubicBezTo>
                      <a:pt x="29825" y="739"/>
                      <a:pt x="29134" y="826"/>
                      <a:pt x="28278" y="535"/>
                    </a:cubicBezTo>
                    <a:cubicBezTo>
                      <a:pt x="26993" y="117"/>
                      <a:pt x="25973" y="1"/>
                      <a:pt x="24762" y="1"/>
                    </a:cubicBezTo>
                    <a:cubicBezTo>
                      <a:pt x="24563" y="1"/>
                      <a:pt x="24358" y="4"/>
                      <a:pt x="24146" y="10"/>
                    </a:cubicBezTo>
                    <a:cubicBezTo>
                      <a:pt x="24068" y="136"/>
                      <a:pt x="23990" y="253"/>
                      <a:pt x="23903" y="340"/>
                    </a:cubicBezTo>
                    <a:cubicBezTo>
                      <a:pt x="23903" y="379"/>
                      <a:pt x="23864" y="418"/>
                      <a:pt x="23825" y="457"/>
                    </a:cubicBezTo>
                    <a:lnTo>
                      <a:pt x="23786" y="457"/>
                    </a:lnTo>
                    <a:cubicBezTo>
                      <a:pt x="23747" y="583"/>
                      <a:pt x="22327" y="3783"/>
                      <a:pt x="17582" y="7429"/>
                    </a:cubicBezTo>
                    <a:cubicBezTo>
                      <a:pt x="17382" y="7586"/>
                      <a:pt x="17143" y="7667"/>
                      <a:pt x="16907" y="7667"/>
                    </a:cubicBezTo>
                    <a:cubicBezTo>
                      <a:pt x="16718" y="7667"/>
                      <a:pt x="16531" y="7615"/>
                      <a:pt x="16366" y="7507"/>
                    </a:cubicBezTo>
                    <a:cubicBezTo>
                      <a:pt x="12759" y="5358"/>
                      <a:pt x="9842" y="379"/>
                      <a:pt x="9842" y="379"/>
                    </a:cubicBezTo>
                    <a:cubicBezTo>
                      <a:pt x="9725" y="292"/>
                      <a:pt x="9647" y="175"/>
                      <a:pt x="9560" y="10"/>
                    </a:cubicBezTo>
                    <a:cubicBezTo>
                      <a:pt x="9342" y="4"/>
                      <a:pt x="9133" y="1"/>
                      <a:pt x="89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7" name="Google Shape;1937;p33"/>
              <p:cNvSpPr/>
              <p:nvPr/>
            </p:nvSpPr>
            <p:spPr>
              <a:xfrm>
                <a:off x="4004827" y="3510371"/>
                <a:ext cx="1072062" cy="178301"/>
              </a:xfrm>
              <a:custGeom>
                <a:rect b="b" l="l" r="r" t="t"/>
                <a:pathLst>
                  <a:path extrusionOk="0" h="4737" w="28482">
                    <a:moveTo>
                      <a:pt x="1012" y="1"/>
                    </a:moveTo>
                    <a:cubicBezTo>
                      <a:pt x="973" y="244"/>
                      <a:pt x="924" y="438"/>
                      <a:pt x="885" y="681"/>
                    </a:cubicBezTo>
                    <a:cubicBezTo>
                      <a:pt x="681" y="1702"/>
                      <a:pt x="282" y="2675"/>
                      <a:pt x="0" y="3686"/>
                    </a:cubicBezTo>
                    <a:cubicBezTo>
                      <a:pt x="4289" y="4376"/>
                      <a:pt x="9151" y="4736"/>
                      <a:pt x="14256" y="4736"/>
                    </a:cubicBezTo>
                    <a:cubicBezTo>
                      <a:pt x="19361" y="4736"/>
                      <a:pt x="24223" y="4376"/>
                      <a:pt x="28482" y="3725"/>
                    </a:cubicBezTo>
                    <a:cubicBezTo>
                      <a:pt x="28200" y="2714"/>
                      <a:pt x="27791" y="1702"/>
                      <a:pt x="27587" y="681"/>
                    </a:cubicBezTo>
                    <a:cubicBezTo>
                      <a:pt x="27548" y="438"/>
                      <a:pt x="27510" y="244"/>
                      <a:pt x="27471" y="39"/>
                    </a:cubicBezTo>
                    <a:cubicBezTo>
                      <a:pt x="23455" y="565"/>
                      <a:pt x="19001" y="885"/>
                      <a:pt x="14256" y="885"/>
                    </a:cubicBezTo>
                    <a:cubicBezTo>
                      <a:pt x="9559" y="885"/>
                      <a:pt x="5057" y="565"/>
                      <a:pt x="1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8" name="Google Shape;1938;p33"/>
              <p:cNvSpPr/>
              <p:nvPr/>
            </p:nvSpPr>
            <p:spPr>
              <a:xfrm>
                <a:off x="5043143" y="3536002"/>
                <a:ext cx="35156" cy="118980"/>
              </a:xfrm>
              <a:custGeom>
                <a:rect b="b" l="l" r="r" t="t"/>
                <a:pathLst>
                  <a:path extrusionOk="0" h="3161" w="934">
                    <a:moveTo>
                      <a:pt x="0" y="0"/>
                    </a:moveTo>
                    <a:lnTo>
                      <a:pt x="0" y="49"/>
                    </a:lnTo>
                    <a:lnTo>
                      <a:pt x="0" y="88"/>
                    </a:lnTo>
                    <a:cubicBezTo>
                      <a:pt x="243" y="1138"/>
                      <a:pt x="652" y="2149"/>
                      <a:pt x="934" y="3161"/>
                    </a:cubicBezTo>
                    <a:cubicBezTo>
                      <a:pt x="652" y="2110"/>
                      <a:pt x="243" y="1060"/>
                      <a:pt x="0" y="0"/>
                    </a:cubicBezTo>
                    <a:close/>
                  </a:path>
                </a:pathLst>
              </a:custGeom>
              <a:solidFill>
                <a:srgbClr val="9E9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9" name="Google Shape;1939;p33"/>
              <p:cNvSpPr/>
              <p:nvPr/>
            </p:nvSpPr>
            <p:spPr>
              <a:xfrm>
                <a:off x="4039604" y="3003843"/>
                <a:ext cx="1050834" cy="913598"/>
              </a:xfrm>
              <a:custGeom>
                <a:rect b="b" l="l" r="r" t="t"/>
                <a:pathLst>
                  <a:path extrusionOk="0" h="24272" w="27918">
                    <a:moveTo>
                      <a:pt x="27393" y="1"/>
                    </a:moveTo>
                    <a:lnTo>
                      <a:pt x="27393" y="1"/>
                    </a:lnTo>
                    <a:cubicBezTo>
                      <a:pt x="25487" y="817"/>
                      <a:pt x="23017" y="856"/>
                      <a:pt x="21111" y="1012"/>
                    </a:cubicBezTo>
                    <a:cubicBezTo>
                      <a:pt x="19740" y="1099"/>
                      <a:pt x="16336" y="1012"/>
                      <a:pt x="16045" y="1177"/>
                    </a:cubicBezTo>
                    <a:cubicBezTo>
                      <a:pt x="15724" y="1381"/>
                      <a:pt x="15802" y="1906"/>
                      <a:pt x="16210" y="1945"/>
                    </a:cubicBezTo>
                    <a:cubicBezTo>
                      <a:pt x="16618" y="1984"/>
                      <a:pt x="17182" y="2033"/>
                      <a:pt x="17795" y="2033"/>
                    </a:cubicBezTo>
                    <a:cubicBezTo>
                      <a:pt x="18359" y="2033"/>
                      <a:pt x="18923" y="2033"/>
                      <a:pt x="19409" y="1984"/>
                    </a:cubicBezTo>
                    <a:cubicBezTo>
                      <a:pt x="19934" y="1984"/>
                      <a:pt x="20382" y="1945"/>
                      <a:pt x="20664" y="1945"/>
                    </a:cubicBezTo>
                    <a:cubicBezTo>
                      <a:pt x="20790" y="1945"/>
                      <a:pt x="20868" y="1945"/>
                      <a:pt x="20955" y="1984"/>
                    </a:cubicBezTo>
                    <a:lnTo>
                      <a:pt x="21198" y="1984"/>
                    </a:lnTo>
                    <a:cubicBezTo>
                      <a:pt x="21480" y="1984"/>
                      <a:pt x="21840" y="1945"/>
                      <a:pt x="22171" y="1906"/>
                    </a:cubicBezTo>
                    <a:cubicBezTo>
                      <a:pt x="22531" y="1906"/>
                      <a:pt x="22900" y="1868"/>
                      <a:pt x="23260" y="1868"/>
                    </a:cubicBezTo>
                    <a:cubicBezTo>
                      <a:pt x="23950" y="1868"/>
                      <a:pt x="24602" y="1984"/>
                      <a:pt x="25000" y="2393"/>
                    </a:cubicBezTo>
                    <a:cubicBezTo>
                      <a:pt x="25370" y="2762"/>
                      <a:pt x="25331" y="3083"/>
                      <a:pt x="25282" y="3608"/>
                    </a:cubicBezTo>
                    <a:cubicBezTo>
                      <a:pt x="25205" y="4824"/>
                      <a:pt x="25205" y="6078"/>
                      <a:pt x="25127" y="7332"/>
                    </a:cubicBezTo>
                    <a:cubicBezTo>
                      <a:pt x="25039" y="9326"/>
                      <a:pt x="25000" y="11630"/>
                      <a:pt x="24514" y="13741"/>
                    </a:cubicBezTo>
                    <a:cubicBezTo>
                      <a:pt x="25205" y="13653"/>
                      <a:pt x="25895" y="13575"/>
                      <a:pt x="26547" y="13497"/>
                    </a:cubicBezTo>
                    <a:cubicBezTo>
                      <a:pt x="26420" y="12603"/>
                      <a:pt x="26420" y="11708"/>
                      <a:pt x="26420" y="10784"/>
                    </a:cubicBezTo>
                    <a:lnTo>
                      <a:pt x="26420" y="10580"/>
                    </a:lnTo>
                    <a:lnTo>
                      <a:pt x="26420" y="10454"/>
                    </a:lnTo>
                    <a:lnTo>
                      <a:pt x="26741" y="5067"/>
                    </a:lnTo>
                    <a:cubicBezTo>
                      <a:pt x="26829" y="3812"/>
                      <a:pt x="26945" y="2558"/>
                      <a:pt x="26984" y="1304"/>
                    </a:cubicBezTo>
                    <a:cubicBezTo>
                      <a:pt x="26984" y="856"/>
                      <a:pt x="27149" y="370"/>
                      <a:pt x="27393" y="1"/>
                    </a:cubicBezTo>
                    <a:close/>
                    <a:moveTo>
                      <a:pt x="26663" y="14227"/>
                    </a:moveTo>
                    <a:cubicBezTo>
                      <a:pt x="26846" y="15017"/>
                      <a:pt x="27122" y="15785"/>
                      <a:pt x="27368" y="16547"/>
                    </a:cubicBezTo>
                    <a:lnTo>
                      <a:pt x="27368" y="16547"/>
                    </a:lnTo>
                    <a:cubicBezTo>
                      <a:pt x="27125" y="15771"/>
                      <a:pt x="26855" y="15023"/>
                      <a:pt x="26663" y="14227"/>
                    </a:cubicBezTo>
                    <a:close/>
                    <a:moveTo>
                      <a:pt x="27368" y="16547"/>
                    </a:moveTo>
                    <a:cubicBezTo>
                      <a:pt x="27434" y="16756"/>
                      <a:pt x="27498" y="16968"/>
                      <a:pt x="27558" y="17183"/>
                    </a:cubicBezTo>
                    <a:cubicBezTo>
                      <a:pt x="26012" y="17387"/>
                      <a:pt x="24398" y="17591"/>
                      <a:pt x="22735" y="17747"/>
                    </a:cubicBezTo>
                    <a:cubicBezTo>
                      <a:pt x="22696" y="17873"/>
                      <a:pt x="22657" y="17951"/>
                      <a:pt x="22657" y="18077"/>
                    </a:cubicBezTo>
                    <a:cubicBezTo>
                      <a:pt x="22569" y="18515"/>
                      <a:pt x="22900" y="18962"/>
                      <a:pt x="22813" y="19371"/>
                    </a:cubicBezTo>
                    <a:cubicBezTo>
                      <a:pt x="22657" y="20100"/>
                      <a:pt x="21636" y="20790"/>
                      <a:pt x="21033" y="21034"/>
                    </a:cubicBezTo>
                    <a:cubicBezTo>
                      <a:pt x="19049" y="21967"/>
                      <a:pt x="16900" y="22249"/>
                      <a:pt x="14712" y="22249"/>
                    </a:cubicBezTo>
                    <a:cubicBezTo>
                      <a:pt x="12116" y="22249"/>
                      <a:pt x="9442" y="21841"/>
                      <a:pt x="6933" y="21559"/>
                    </a:cubicBezTo>
                    <a:cubicBezTo>
                      <a:pt x="4784" y="21354"/>
                      <a:pt x="2596" y="21277"/>
                      <a:pt x="652" y="20343"/>
                    </a:cubicBezTo>
                    <a:cubicBezTo>
                      <a:pt x="447" y="20217"/>
                      <a:pt x="243" y="20139"/>
                      <a:pt x="0" y="20022"/>
                    </a:cubicBezTo>
                    <a:lnTo>
                      <a:pt x="0" y="20022"/>
                    </a:lnTo>
                    <a:cubicBezTo>
                      <a:pt x="292" y="20304"/>
                      <a:pt x="535" y="20664"/>
                      <a:pt x="729" y="21072"/>
                    </a:cubicBezTo>
                    <a:cubicBezTo>
                      <a:pt x="817" y="21238"/>
                      <a:pt x="895" y="21354"/>
                      <a:pt x="1021" y="21481"/>
                    </a:cubicBezTo>
                    <a:cubicBezTo>
                      <a:pt x="1264" y="21802"/>
                      <a:pt x="1585" y="22084"/>
                      <a:pt x="1906" y="22405"/>
                    </a:cubicBezTo>
                    <a:cubicBezTo>
                      <a:pt x="1993" y="22453"/>
                      <a:pt x="2032" y="22531"/>
                      <a:pt x="2071" y="22609"/>
                    </a:cubicBezTo>
                    <a:cubicBezTo>
                      <a:pt x="2392" y="22735"/>
                      <a:pt x="2723" y="22813"/>
                      <a:pt x="3083" y="22891"/>
                    </a:cubicBezTo>
                    <a:cubicBezTo>
                      <a:pt x="3812" y="23095"/>
                      <a:pt x="4619" y="23260"/>
                      <a:pt x="5397" y="23426"/>
                    </a:cubicBezTo>
                    <a:cubicBezTo>
                      <a:pt x="9403" y="24155"/>
                      <a:pt x="13332" y="24272"/>
                      <a:pt x="13332" y="24272"/>
                    </a:cubicBezTo>
                    <a:cubicBezTo>
                      <a:pt x="13332" y="24272"/>
                      <a:pt x="17221" y="24155"/>
                      <a:pt x="21237" y="23426"/>
                    </a:cubicBezTo>
                    <a:cubicBezTo>
                      <a:pt x="22005" y="23260"/>
                      <a:pt x="22813" y="23095"/>
                      <a:pt x="23542" y="22891"/>
                    </a:cubicBezTo>
                    <a:cubicBezTo>
                      <a:pt x="23746" y="22852"/>
                      <a:pt x="23950" y="22813"/>
                      <a:pt x="24154" y="22735"/>
                    </a:cubicBezTo>
                    <a:cubicBezTo>
                      <a:pt x="24154" y="22609"/>
                      <a:pt x="24232" y="22492"/>
                      <a:pt x="24359" y="22405"/>
                    </a:cubicBezTo>
                    <a:cubicBezTo>
                      <a:pt x="24680" y="22084"/>
                      <a:pt x="25000" y="21802"/>
                      <a:pt x="25244" y="21481"/>
                    </a:cubicBezTo>
                    <a:cubicBezTo>
                      <a:pt x="25331" y="21354"/>
                      <a:pt x="25409" y="21238"/>
                      <a:pt x="25487" y="21072"/>
                    </a:cubicBezTo>
                    <a:cubicBezTo>
                      <a:pt x="26138" y="19935"/>
                      <a:pt x="26867" y="19293"/>
                      <a:pt x="27918" y="19050"/>
                    </a:cubicBezTo>
                    <a:cubicBezTo>
                      <a:pt x="27918" y="18476"/>
                      <a:pt x="27762" y="17873"/>
                      <a:pt x="27597" y="17300"/>
                    </a:cubicBezTo>
                    <a:cubicBezTo>
                      <a:pt x="27527" y="17049"/>
                      <a:pt x="27449" y="16798"/>
                      <a:pt x="27368" y="16547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0" name="Google Shape;1940;p33"/>
              <p:cNvSpPr/>
              <p:nvPr/>
            </p:nvSpPr>
            <p:spPr>
              <a:xfrm>
                <a:off x="4895264" y="3511839"/>
                <a:ext cx="181575" cy="159970"/>
              </a:xfrm>
              <a:custGeom>
                <a:rect b="b" l="l" r="r" t="t"/>
                <a:pathLst>
                  <a:path extrusionOk="0" h="4250" w="4824">
                    <a:moveTo>
                      <a:pt x="3813" y="0"/>
                    </a:moveTo>
                    <a:cubicBezTo>
                      <a:pt x="3161" y="78"/>
                      <a:pt x="2471" y="156"/>
                      <a:pt x="1780" y="244"/>
                    </a:cubicBezTo>
                    <a:cubicBezTo>
                      <a:pt x="1625" y="973"/>
                      <a:pt x="1420" y="1663"/>
                      <a:pt x="1139" y="2344"/>
                    </a:cubicBezTo>
                    <a:cubicBezTo>
                      <a:pt x="808" y="2995"/>
                      <a:pt x="205" y="3559"/>
                      <a:pt x="1" y="4250"/>
                    </a:cubicBezTo>
                    <a:cubicBezTo>
                      <a:pt x="1664" y="4094"/>
                      <a:pt x="3278" y="3890"/>
                      <a:pt x="4824" y="3686"/>
                    </a:cubicBezTo>
                    <a:cubicBezTo>
                      <a:pt x="4542" y="2675"/>
                      <a:pt x="4172" y="1741"/>
                      <a:pt x="3929" y="730"/>
                    </a:cubicBezTo>
                    <a:lnTo>
                      <a:pt x="3929" y="691"/>
                    </a:lnTo>
                    <a:lnTo>
                      <a:pt x="3929" y="642"/>
                    </a:lnTo>
                    <a:cubicBezTo>
                      <a:pt x="3929" y="603"/>
                      <a:pt x="3929" y="603"/>
                      <a:pt x="3890" y="564"/>
                    </a:cubicBezTo>
                    <a:cubicBezTo>
                      <a:pt x="3852" y="360"/>
                      <a:pt x="3852" y="156"/>
                      <a:pt x="3813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1" name="Google Shape;1941;p33"/>
              <p:cNvSpPr/>
              <p:nvPr/>
            </p:nvSpPr>
            <p:spPr>
              <a:xfrm>
                <a:off x="4142054" y="3038997"/>
                <a:ext cx="307858" cy="41366"/>
              </a:xfrm>
              <a:custGeom>
                <a:rect b="b" l="l" r="r" t="t"/>
                <a:pathLst>
                  <a:path extrusionOk="0" h="1099" w="8179">
                    <a:moveTo>
                      <a:pt x="1" y="0"/>
                    </a:moveTo>
                    <a:cubicBezTo>
                      <a:pt x="40" y="0"/>
                      <a:pt x="117" y="39"/>
                      <a:pt x="156" y="78"/>
                    </a:cubicBezTo>
                    <a:cubicBezTo>
                      <a:pt x="1459" y="729"/>
                      <a:pt x="2869" y="1050"/>
                      <a:pt x="4328" y="1099"/>
                    </a:cubicBezTo>
                    <a:lnTo>
                      <a:pt x="4863" y="1099"/>
                    </a:lnTo>
                    <a:cubicBezTo>
                      <a:pt x="5787" y="1099"/>
                      <a:pt x="7294" y="1050"/>
                      <a:pt x="7731" y="1011"/>
                    </a:cubicBezTo>
                    <a:cubicBezTo>
                      <a:pt x="8101" y="972"/>
                      <a:pt x="8179" y="447"/>
                      <a:pt x="7858" y="243"/>
                    </a:cubicBezTo>
                    <a:cubicBezTo>
                      <a:pt x="7576" y="78"/>
                      <a:pt x="2792" y="165"/>
                      <a:pt x="1411" y="78"/>
                    </a:cubicBezTo>
                    <a:cubicBezTo>
                      <a:pt x="973" y="39"/>
                      <a:pt x="487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2" name="Google Shape;1942;p33"/>
              <p:cNvSpPr/>
              <p:nvPr/>
            </p:nvSpPr>
            <p:spPr>
              <a:xfrm>
                <a:off x="3990901" y="3654938"/>
                <a:ext cx="12120" cy="70312"/>
              </a:xfrm>
              <a:custGeom>
                <a:rect b="b" l="l" r="r" t="t"/>
                <a:pathLst>
                  <a:path extrusionOk="0" h="1868" w="322">
                    <a:moveTo>
                      <a:pt x="322" y="1"/>
                    </a:moveTo>
                    <a:lnTo>
                      <a:pt x="322" y="1"/>
                    </a:lnTo>
                    <a:cubicBezTo>
                      <a:pt x="166" y="613"/>
                      <a:pt x="1" y="1216"/>
                      <a:pt x="1" y="1868"/>
                    </a:cubicBezTo>
                    <a:lnTo>
                      <a:pt x="1" y="1868"/>
                    </a:lnTo>
                    <a:cubicBezTo>
                      <a:pt x="1" y="1216"/>
                      <a:pt x="166" y="613"/>
                      <a:pt x="322" y="1"/>
                    </a:cubicBezTo>
                    <a:close/>
                  </a:path>
                </a:pathLst>
              </a:custGeom>
              <a:solidFill>
                <a:srgbClr val="9E9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3" name="Google Shape;1943;p33"/>
              <p:cNvSpPr/>
              <p:nvPr/>
            </p:nvSpPr>
            <p:spPr>
              <a:xfrm>
                <a:off x="3931621" y="2650313"/>
                <a:ext cx="345912" cy="1107218"/>
              </a:xfrm>
              <a:custGeom>
                <a:rect b="b" l="l" r="r" t="t"/>
                <a:pathLst>
                  <a:path extrusionOk="0" h="29416" w="9190">
                    <a:moveTo>
                      <a:pt x="5106" y="15111"/>
                    </a:moveTo>
                    <a:cubicBezTo>
                      <a:pt x="5106" y="15111"/>
                      <a:pt x="5057" y="15228"/>
                      <a:pt x="5018" y="15393"/>
                    </a:cubicBezTo>
                    <a:lnTo>
                      <a:pt x="3968" y="15802"/>
                    </a:lnTo>
                    <a:cubicBezTo>
                      <a:pt x="3841" y="15841"/>
                      <a:pt x="3764" y="15957"/>
                      <a:pt x="3764" y="16084"/>
                    </a:cubicBezTo>
                    <a:cubicBezTo>
                      <a:pt x="3725" y="16327"/>
                      <a:pt x="3686" y="16852"/>
                      <a:pt x="3686" y="17212"/>
                    </a:cubicBezTo>
                    <a:cubicBezTo>
                      <a:pt x="3686" y="17260"/>
                      <a:pt x="3686" y="17299"/>
                      <a:pt x="3725" y="17338"/>
                    </a:cubicBezTo>
                    <a:cubicBezTo>
                      <a:pt x="3559" y="17299"/>
                      <a:pt x="3482" y="17173"/>
                      <a:pt x="3482" y="17056"/>
                    </a:cubicBezTo>
                    <a:cubicBezTo>
                      <a:pt x="3482" y="16687"/>
                      <a:pt x="3521" y="16161"/>
                      <a:pt x="3559" y="15879"/>
                    </a:cubicBezTo>
                    <a:cubicBezTo>
                      <a:pt x="3559" y="15753"/>
                      <a:pt x="3647" y="15675"/>
                      <a:pt x="3764" y="15636"/>
                    </a:cubicBezTo>
                    <a:lnTo>
                      <a:pt x="5106" y="15111"/>
                    </a:lnTo>
                    <a:close/>
                    <a:moveTo>
                      <a:pt x="1410" y="0"/>
                    </a:moveTo>
                    <a:cubicBezTo>
                      <a:pt x="1372" y="0"/>
                      <a:pt x="1333" y="0"/>
                      <a:pt x="1333" y="39"/>
                    </a:cubicBezTo>
                    <a:cubicBezTo>
                      <a:pt x="487" y="1011"/>
                      <a:pt x="156" y="2626"/>
                      <a:pt x="78" y="3841"/>
                    </a:cubicBezTo>
                    <a:cubicBezTo>
                      <a:pt x="39" y="4493"/>
                      <a:pt x="0" y="5105"/>
                      <a:pt x="0" y="5786"/>
                    </a:cubicBezTo>
                    <a:cubicBezTo>
                      <a:pt x="156" y="6233"/>
                      <a:pt x="321" y="6758"/>
                      <a:pt x="487" y="7167"/>
                    </a:cubicBezTo>
                    <a:cubicBezTo>
                      <a:pt x="564" y="7245"/>
                      <a:pt x="603" y="7332"/>
                      <a:pt x="642" y="7410"/>
                    </a:cubicBezTo>
                    <a:cubicBezTo>
                      <a:pt x="642" y="7410"/>
                      <a:pt x="642" y="7449"/>
                      <a:pt x="681" y="7449"/>
                    </a:cubicBezTo>
                    <a:cubicBezTo>
                      <a:pt x="973" y="8061"/>
                      <a:pt x="1333" y="8586"/>
                      <a:pt x="1819" y="9073"/>
                    </a:cubicBezTo>
                    <a:cubicBezTo>
                      <a:pt x="2266" y="9481"/>
                      <a:pt x="2509" y="10084"/>
                      <a:pt x="2509" y="10697"/>
                    </a:cubicBezTo>
                    <a:cubicBezTo>
                      <a:pt x="2548" y="11951"/>
                      <a:pt x="2675" y="13205"/>
                      <a:pt x="2752" y="14460"/>
                    </a:cubicBezTo>
                    <a:lnTo>
                      <a:pt x="3073" y="19847"/>
                    </a:lnTo>
                    <a:lnTo>
                      <a:pt x="3073" y="19973"/>
                    </a:lnTo>
                    <a:lnTo>
                      <a:pt x="3073" y="20372"/>
                    </a:lnTo>
                    <a:cubicBezTo>
                      <a:pt x="3073" y="21189"/>
                      <a:pt x="3073" y="22035"/>
                      <a:pt x="2957" y="22852"/>
                    </a:cubicBezTo>
                    <a:cubicBezTo>
                      <a:pt x="3239" y="22890"/>
                      <a:pt x="3482" y="22929"/>
                      <a:pt x="3764" y="22968"/>
                    </a:cubicBezTo>
                    <a:cubicBezTo>
                      <a:pt x="3841" y="22074"/>
                      <a:pt x="3841" y="21189"/>
                      <a:pt x="3890" y="20294"/>
                    </a:cubicBezTo>
                    <a:cubicBezTo>
                      <a:pt x="3890" y="20177"/>
                      <a:pt x="4007" y="20051"/>
                      <a:pt x="4133" y="20051"/>
                    </a:cubicBezTo>
                    <a:cubicBezTo>
                      <a:pt x="4172" y="20051"/>
                      <a:pt x="4211" y="20090"/>
                      <a:pt x="4250" y="20090"/>
                    </a:cubicBezTo>
                    <a:cubicBezTo>
                      <a:pt x="4415" y="20216"/>
                      <a:pt x="4532" y="20421"/>
                      <a:pt x="4619" y="20537"/>
                    </a:cubicBezTo>
                    <a:cubicBezTo>
                      <a:pt x="4814" y="20907"/>
                      <a:pt x="5349" y="22035"/>
                      <a:pt x="5592" y="22035"/>
                    </a:cubicBezTo>
                    <a:cubicBezTo>
                      <a:pt x="5708" y="22035"/>
                      <a:pt x="5747" y="21879"/>
                      <a:pt x="5747" y="21471"/>
                    </a:cubicBezTo>
                    <a:cubicBezTo>
                      <a:pt x="5747" y="20459"/>
                      <a:pt x="5670" y="19322"/>
                      <a:pt x="5504" y="18310"/>
                    </a:cubicBezTo>
                    <a:cubicBezTo>
                      <a:pt x="5465" y="17785"/>
                      <a:pt x="5465" y="17581"/>
                      <a:pt x="5592" y="17581"/>
                    </a:cubicBezTo>
                    <a:cubicBezTo>
                      <a:pt x="5708" y="17581"/>
                      <a:pt x="5952" y="17902"/>
                      <a:pt x="6272" y="18272"/>
                    </a:cubicBezTo>
                    <a:cubicBezTo>
                      <a:pt x="6603" y="18631"/>
                      <a:pt x="7167" y="19526"/>
                      <a:pt x="7692" y="19565"/>
                    </a:cubicBezTo>
                    <a:cubicBezTo>
                      <a:pt x="7692" y="18962"/>
                      <a:pt x="7050" y="18310"/>
                      <a:pt x="6759" y="17785"/>
                    </a:cubicBezTo>
                    <a:cubicBezTo>
                      <a:pt x="6564" y="17503"/>
                      <a:pt x="6156" y="17017"/>
                      <a:pt x="5990" y="16609"/>
                    </a:cubicBezTo>
                    <a:cubicBezTo>
                      <a:pt x="5952" y="16443"/>
                      <a:pt x="6078" y="16327"/>
                      <a:pt x="6195" y="16327"/>
                    </a:cubicBezTo>
                    <a:cubicBezTo>
                      <a:pt x="6234" y="16327"/>
                      <a:pt x="6272" y="16327"/>
                      <a:pt x="6272" y="16366"/>
                    </a:cubicBezTo>
                    <a:cubicBezTo>
                      <a:pt x="6807" y="16648"/>
                      <a:pt x="7371" y="17212"/>
                      <a:pt x="7896" y="17455"/>
                    </a:cubicBezTo>
                    <a:cubicBezTo>
                      <a:pt x="8062" y="17581"/>
                      <a:pt x="8460" y="17863"/>
                      <a:pt x="8752" y="17863"/>
                    </a:cubicBezTo>
                    <a:cubicBezTo>
                      <a:pt x="8830" y="17863"/>
                      <a:pt x="8869" y="17863"/>
                      <a:pt x="8947" y="17785"/>
                    </a:cubicBezTo>
                    <a:cubicBezTo>
                      <a:pt x="9190" y="17377"/>
                      <a:pt x="7974" y="16405"/>
                      <a:pt x="7780" y="16161"/>
                    </a:cubicBezTo>
                    <a:cubicBezTo>
                      <a:pt x="6078" y="14382"/>
                      <a:pt x="4862" y="12155"/>
                      <a:pt x="3521" y="10123"/>
                    </a:cubicBezTo>
                    <a:cubicBezTo>
                      <a:pt x="2995" y="9277"/>
                      <a:pt x="2509" y="8460"/>
                      <a:pt x="1819" y="7731"/>
                    </a:cubicBezTo>
                    <a:cubicBezTo>
                      <a:pt x="1819" y="7614"/>
                      <a:pt x="1780" y="7536"/>
                      <a:pt x="1780" y="7488"/>
                    </a:cubicBezTo>
                    <a:cubicBezTo>
                      <a:pt x="1654" y="6924"/>
                      <a:pt x="1819" y="6272"/>
                      <a:pt x="1945" y="5747"/>
                    </a:cubicBezTo>
                    <a:cubicBezTo>
                      <a:pt x="2062" y="5057"/>
                      <a:pt x="2470" y="4493"/>
                      <a:pt x="2675" y="3841"/>
                    </a:cubicBezTo>
                    <a:cubicBezTo>
                      <a:pt x="2752" y="3598"/>
                      <a:pt x="2752" y="3520"/>
                      <a:pt x="2675" y="3520"/>
                    </a:cubicBezTo>
                    <a:cubicBezTo>
                      <a:pt x="2509" y="3520"/>
                      <a:pt x="2023" y="4084"/>
                      <a:pt x="1945" y="4250"/>
                    </a:cubicBezTo>
                    <a:cubicBezTo>
                      <a:pt x="1654" y="4619"/>
                      <a:pt x="1537" y="5018"/>
                      <a:pt x="1372" y="5465"/>
                    </a:cubicBezTo>
                    <a:cubicBezTo>
                      <a:pt x="1333" y="5543"/>
                      <a:pt x="1255" y="5591"/>
                      <a:pt x="1167" y="5591"/>
                    </a:cubicBezTo>
                    <a:cubicBezTo>
                      <a:pt x="1090" y="5591"/>
                      <a:pt x="1012" y="5504"/>
                      <a:pt x="1012" y="5426"/>
                    </a:cubicBezTo>
                    <a:cubicBezTo>
                      <a:pt x="769" y="4775"/>
                      <a:pt x="846" y="3647"/>
                      <a:pt x="885" y="3112"/>
                    </a:cubicBezTo>
                    <a:cubicBezTo>
                      <a:pt x="1012" y="2139"/>
                      <a:pt x="1372" y="1128"/>
                      <a:pt x="1576" y="156"/>
                    </a:cubicBezTo>
                    <a:cubicBezTo>
                      <a:pt x="1576" y="78"/>
                      <a:pt x="1498" y="0"/>
                      <a:pt x="1410" y="0"/>
                    </a:cubicBezTo>
                    <a:close/>
                    <a:moveTo>
                      <a:pt x="2791" y="23775"/>
                    </a:moveTo>
                    <a:lnTo>
                      <a:pt x="2791" y="23775"/>
                    </a:lnTo>
                    <a:cubicBezTo>
                      <a:pt x="2675" y="24223"/>
                      <a:pt x="2540" y="24670"/>
                      <a:pt x="2401" y="25114"/>
                    </a:cubicBezTo>
                    <a:lnTo>
                      <a:pt x="2401" y="25114"/>
                    </a:lnTo>
                    <a:cubicBezTo>
                      <a:pt x="2544" y="24668"/>
                      <a:pt x="2680" y="24221"/>
                      <a:pt x="2791" y="23775"/>
                    </a:cubicBezTo>
                    <a:close/>
                    <a:moveTo>
                      <a:pt x="1576" y="28521"/>
                    </a:moveTo>
                    <a:lnTo>
                      <a:pt x="1576" y="28560"/>
                    </a:lnTo>
                    <a:cubicBezTo>
                      <a:pt x="1576" y="28547"/>
                      <a:pt x="1576" y="28534"/>
                      <a:pt x="1576" y="28521"/>
                    </a:cubicBezTo>
                    <a:lnTo>
                      <a:pt x="1576" y="28521"/>
                    </a:lnTo>
                    <a:lnTo>
                      <a:pt x="1576" y="28521"/>
                    </a:lnTo>
                    <a:close/>
                    <a:moveTo>
                      <a:pt x="2401" y="25114"/>
                    </a:moveTo>
                    <a:cubicBezTo>
                      <a:pt x="2232" y="25640"/>
                      <a:pt x="2055" y="26166"/>
                      <a:pt x="1897" y="26693"/>
                    </a:cubicBezTo>
                    <a:cubicBezTo>
                      <a:pt x="1744" y="27293"/>
                      <a:pt x="1582" y="27884"/>
                      <a:pt x="1576" y="28521"/>
                    </a:cubicBezTo>
                    <a:lnTo>
                      <a:pt x="1576" y="28521"/>
                    </a:lnTo>
                    <a:lnTo>
                      <a:pt x="1615" y="28560"/>
                    </a:lnTo>
                    <a:cubicBezTo>
                      <a:pt x="2101" y="28764"/>
                      <a:pt x="2509" y="29007"/>
                      <a:pt x="2830" y="29367"/>
                    </a:cubicBezTo>
                    <a:cubicBezTo>
                      <a:pt x="2843" y="29367"/>
                      <a:pt x="2852" y="29372"/>
                      <a:pt x="2858" y="29379"/>
                    </a:cubicBezTo>
                    <a:lnTo>
                      <a:pt x="2858" y="29379"/>
                    </a:lnTo>
                    <a:cubicBezTo>
                      <a:pt x="2744" y="29025"/>
                      <a:pt x="2623" y="28713"/>
                      <a:pt x="2548" y="28355"/>
                    </a:cubicBezTo>
                    <a:cubicBezTo>
                      <a:pt x="2431" y="27665"/>
                      <a:pt x="2509" y="27179"/>
                      <a:pt x="2675" y="26654"/>
                    </a:cubicBezTo>
                    <a:cubicBezTo>
                      <a:pt x="2431" y="26615"/>
                      <a:pt x="2188" y="26576"/>
                      <a:pt x="1945" y="26537"/>
                    </a:cubicBezTo>
                    <a:cubicBezTo>
                      <a:pt x="2092" y="26071"/>
                      <a:pt x="2249" y="25595"/>
                      <a:pt x="2401" y="25114"/>
                    </a:cubicBezTo>
                    <a:close/>
                    <a:moveTo>
                      <a:pt x="2858" y="29379"/>
                    </a:moveTo>
                    <a:cubicBezTo>
                      <a:pt x="2861" y="29391"/>
                      <a:pt x="2865" y="29403"/>
                      <a:pt x="2869" y="29415"/>
                    </a:cubicBezTo>
                    <a:cubicBezTo>
                      <a:pt x="2869" y="29415"/>
                      <a:pt x="2869" y="29394"/>
                      <a:pt x="2858" y="29379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4" name="Google Shape;1944;p33"/>
              <p:cNvSpPr/>
              <p:nvPr/>
            </p:nvSpPr>
            <p:spPr>
              <a:xfrm>
                <a:off x="4004827" y="3510371"/>
                <a:ext cx="68467" cy="143145"/>
              </a:xfrm>
              <a:custGeom>
                <a:rect b="b" l="l" r="r" t="t"/>
                <a:pathLst>
                  <a:path extrusionOk="0" h="3803" w="1819">
                    <a:moveTo>
                      <a:pt x="1012" y="1"/>
                    </a:moveTo>
                    <a:cubicBezTo>
                      <a:pt x="973" y="244"/>
                      <a:pt x="924" y="438"/>
                      <a:pt x="885" y="681"/>
                    </a:cubicBezTo>
                    <a:lnTo>
                      <a:pt x="885" y="730"/>
                    </a:lnTo>
                    <a:lnTo>
                      <a:pt x="885" y="769"/>
                    </a:lnTo>
                    <a:lnTo>
                      <a:pt x="885" y="808"/>
                    </a:lnTo>
                    <a:lnTo>
                      <a:pt x="846" y="808"/>
                    </a:lnTo>
                    <a:lnTo>
                      <a:pt x="846" y="847"/>
                    </a:lnTo>
                    <a:lnTo>
                      <a:pt x="846" y="885"/>
                    </a:lnTo>
                    <a:lnTo>
                      <a:pt x="846" y="924"/>
                    </a:lnTo>
                    <a:cubicBezTo>
                      <a:pt x="603" y="1858"/>
                      <a:pt x="282" y="2791"/>
                      <a:pt x="0" y="3686"/>
                    </a:cubicBezTo>
                    <a:cubicBezTo>
                      <a:pt x="243" y="3725"/>
                      <a:pt x="486" y="3764"/>
                      <a:pt x="730" y="3803"/>
                    </a:cubicBezTo>
                    <a:cubicBezTo>
                      <a:pt x="885" y="3316"/>
                      <a:pt x="1128" y="2869"/>
                      <a:pt x="1332" y="2305"/>
                    </a:cubicBezTo>
                    <a:cubicBezTo>
                      <a:pt x="1614" y="1615"/>
                      <a:pt x="1741" y="847"/>
                      <a:pt x="1819" y="117"/>
                    </a:cubicBezTo>
                    <a:cubicBezTo>
                      <a:pt x="1537" y="78"/>
                      <a:pt x="1294" y="39"/>
                      <a:pt x="1012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5" name="Google Shape;1945;p33"/>
              <p:cNvSpPr/>
              <p:nvPr/>
            </p:nvSpPr>
            <p:spPr>
              <a:xfrm>
                <a:off x="3990901" y="3723739"/>
                <a:ext cx="48744" cy="33725"/>
              </a:xfrm>
              <a:custGeom>
                <a:rect b="b" l="l" r="r" t="t"/>
                <a:pathLst>
                  <a:path extrusionOk="0" h="896" w="1295">
                    <a:moveTo>
                      <a:pt x="1" y="1"/>
                    </a:moveTo>
                    <a:lnTo>
                      <a:pt x="1" y="40"/>
                    </a:lnTo>
                    <a:lnTo>
                      <a:pt x="40" y="40"/>
                    </a:lnTo>
                    <a:lnTo>
                      <a:pt x="1" y="1"/>
                    </a:lnTo>
                    <a:close/>
                    <a:moveTo>
                      <a:pt x="1255" y="847"/>
                    </a:moveTo>
                    <a:lnTo>
                      <a:pt x="1294" y="895"/>
                    </a:lnTo>
                    <a:cubicBezTo>
                      <a:pt x="1294" y="895"/>
                      <a:pt x="1294" y="847"/>
                      <a:pt x="1255" y="847"/>
                    </a:cubicBezTo>
                    <a:close/>
                  </a:path>
                </a:pathLst>
              </a:custGeom>
              <a:solidFill>
                <a:srgbClr val="460B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6" name="Google Shape;1946;p33"/>
              <p:cNvSpPr/>
              <p:nvPr/>
            </p:nvSpPr>
            <p:spPr>
              <a:xfrm>
                <a:off x="5044611" y="2692768"/>
                <a:ext cx="111301" cy="260996"/>
              </a:xfrm>
              <a:custGeom>
                <a:rect b="b" l="l" r="r" t="t"/>
                <a:pathLst>
                  <a:path extrusionOk="0" h="6934" w="2957">
                    <a:moveTo>
                      <a:pt x="243" y="0"/>
                    </a:moveTo>
                    <a:cubicBezTo>
                      <a:pt x="127" y="0"/>
                      <a:pt x="0" y="88"/>
                      <a:pt x="39" y="243"/>
                    </a:cubicBezTo>
                    <a:cubicBezTo>
                      <a:pt x="127" y="691"/>
                      <a:pt x="486" y="1255"/>
                      <a:pt x="613" y="1585"/>
                    </a:cubicBezTo>
                    <a:cubicBezTo>
                      <a:pt x="856" y="2314"/>
                      <a:pt x="1138" y="3083"/>
                      <a:pt x="1342" y="3812"/>
                    </a:cubicBezTo>
                    <a:cubicBezTo>
                      <a:pt x="1546" y="4745"/>
                      <a:pt x="1867" y="5922"/>
                      <a:pt x="1789" y="6933"/>
                    </a:cubicBezTo>
                    <a:cubicBezTo>
                      <a:pt x="1906" y="6729"/>
                      <a:pt x="2033" y="6525"/>
                      <a:pt x="2110" y="6321"/>
                    </a:cubicBezTo>
                    <a:lnTo>
                      <a:pt x="2149" y="6282"/>
                    </a:lnTo>
                    <a:cubicBezTo>
                      <a:pt x="2392" y="5873"/>
                      <a:pt x="2597" y="5271"/>
                      <a:pt x="2762" y="4707"/>
                    </a:cubicBezTo>
                    <a:cubicBezTo>
                      <a:pt x="2801" y="4580"/>
                      <a:pt x="2840" y="4502"/>
                      <a:pt x="2840" y="4415"/>
                    </a:cubicBezTo>
                    <a:cubicBezTo>
                      <a:pt x="2878" y="4172"/>
                      <a:pt x="2878" y="3929"/>
                      <a:pt x="2878" y="3686"/>
                    </a:cubicBezTo>
                    <a:cubicBezTo>
                      <a:pt x="2917" y="3160"/>
                      <a:pt x="2956" y="2635"/>
                      <a:pt x="2917" y="2149"/>
                    </a:cubicBezTo>
                    <a:cubicBezTo>
                      <a:pt x="2878" y="1585"/>
                      <a:pt x="2635" y="1011"/>
                      <a:pt x="2392" y="525"/>
                    </a:cubicBezTo>
                    <a:cubicBezTo>
                      <a:pt x="2227" y="204"/>
                      <a:pt x="2188" y="88"/>
                      <a:pt x="2071" y="88"/>
                    </a:cubicBezTo>
                    <a:lnTo>
                      <a:pt x="1984" y="88"/>
                    </a:lnTo>
                    <a:cubicBezTo>
                      <a:pt x="1867" y="165"/>
                      <a:pt x="1867" y="282"/>
                      <a:pt x="1906" y="691"/>
                    </a:cubicBezTo>
                    <a:cubicBezTo>
                      <a:pt x="1945" y="1216"/>
                      <a:pt x="1906" y="1741"/>
                      <a:pt x="1984" y="2227"/>
                    </a:cubicBezTo>
                    <a:cubicBezTo>
                      <a:pt x="2033" y="2674"/>
                      <a:pt x="2033" y="3005"/>
                      <a:pt x="1945" y="3365"/>
                    </a:cubicBezTo>
                    <a:cubicBezTo>
                      <a:pt x="1741" y="3287"/>
                      <a:pt x="1702" y="2878"/>
                      <a:pt x="1663" y="2674"/>
                    </a:cubicBezTo>
                    <a:cubicBezTo>
                      <a:pt x="1546" y="2353"/>
                      <a:pt x="1420" y="2032"/>
                      <a:pt x="1303" y="1702"/>
                    </a:cubicBezTo>
                    <a:cubicBezTo>
                      <a:pt x="1099" y="1216"/>
                      <a:pt x="817" y="447"/>
                      <a:pt x="331" y="39"/>
                    </a:cubicBezTo>
                    <a:cubicBezTo>
                      <a:pt x="331" y="0"/>
                      <a:pt x="282" y="0"/>
                      <a:pt x="243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7" name="Google Shape;1947;p33"/>
              <p:cNvSpPr/>
              <p:nvPr/>
            </p:nvSpPr>
            <p:spPr>
              <a:xfrm>
                <a:off x="4230277" y="2853067"/>
                <a:ext cx="291371" cy="613080"/>
              </a:xfrm>
              <a:custGeom>
                <a:rect b="b" l="l" r="r" t="t"/>
                <a:pathLst>
                  <a:path extrusionOk="0" h="16288" w="7741">
                    <a:moveTo>
                      <a:pt x="3851" y="282"/>
                    </a:moveTo>
                    <a:cubicBezTo>
                      <a:pt x="5028" y="282"/>
                      <a:pt x="5922" y="642"/>
                      <a:pt x="6525" y="1294"/>
                    </a:cubicBezTo>
                    <a:cubicBezTo>
                      <a:pt x="7089" y="1945"/>
                      <a:pt x="7420" y="2879"/>
                      <a:pt x="7420" y="4133"/>
                    </a:cubicBezTo>
                    <a:cubicBezTo>
                      <a:pt x="7420" y="4979"/>
                      <a:pt x="7254" y="5796"/>
                      <a:pt x="6972" y="6525"/>
                    </a:cubicBezTo>
                    <a:cubicBezTo>
                      <a:pt x="6690" y="7254"/>
                      <a:pt x="6360" y="7896"/>
                      <a:pt x="5961" y="8421"/>
                    </a:cubicBezTo>
                    <a:cubicBezTo>
                      <a:pt x="5553" y="8956"/>
                      <a:pt x="5028" y="9559"/>
                      <a:pt x="4376" y="10288"/>
                    </a:cubicBezTo>
                    <a:cubicBezTo>
                      <a:pt x="3734" y="10979"/>
                      <a:pt x="3248" y="11582"/>
                      <a:pt x="2956" y="12068"/>
                    </a:cubicBezTo>
                    <a:cubicBezTo>
                      <a:pt x="2635" y="12515"/>
                      <a:pt x="2470" y="13040"/>
                      <a:pt x="2470" y="13526"/>
                    </a:cubicBezTo>
                    <a:lnTo>
                      <a:pt x="2470" y="13896"/>
                    </a:lnTo>
                    <a:lnTo>
                      <a:pt x="2519" y="14013"/>
                    </a:lnTo>
                    <a:lnTo>
                      <a:pt x="7177" y="14013"/>
                    </a:lnTo>
                    <a:lnTo>
                      <a:pt x="7177" y="15957"/>
                    </a:lnTo>
                    <a:lnTo>
                      <a:pt x="331" y="15957"/>
                    </a:lnTo>
                    <a:lnTo>
                      <a:pt x="331" y="14178"/>
                    </a:lnTo>
                    <a:cubicBezTo>
                      <a:pt x="331" y="13487"/>
                      <a:pt x="409" y="12846"/>
                      <a:pt x="652" y="12272"/>
                    </a:cubicBezTo>
                    <a:cubicBezTo>
                      <a:pt x="856" y="11708"/>
                      <a:pt x="1138" y="11222"/>
                      <a:pt x="1459" y="10774"/>
                    </a:cubicBezTo>
                    <a:cubicBezTo>
                      <a:pt x="1789" y="10366"/>
                      <a:pt x="2227" y="9841"/>
                      <a:pt x="2762" y="9277"/>
                    </a:cubicBezTo>
                    <a:cubicBezTo>
                      <a:pt x="3326" y="8625"/>
                      <a:pt x="3773" y="8100"/>
                      <a:pt x="4094" y="7692"/>
                    </a:cubicBezTo>
                    <a:cubicBezTo>
                      <a:pt x="4415" y="7293"/>
                      <a:pt x="4658" y="6768"/>
                      <a:pt x="4901" y="6194"/>
                    </a:cubicBezTo>
                    <a:cubicBezTo>
                      <a:pt x="5144" y="5592"/>
                      <a:pt x="5232" y="4940"/>
                      <a:pt x="5232" y="4211"/>
                    </a:cubicBezTo>
                    <a:cubicBezTo>
                      <a:pt x="5232" y="3481"/>
                      <a:pt x="5105" y="2995"/>
                      <a:pt x="4862" y="2713"/>
                    </a:cubicBezTo>
                    <a:cubicBezTo>
                      <a:pt x="4619" y="2392"/>
                      <a:pt x="4259" y="2227"/>
                      <a:pt x="3812" y="2227"/>
                    </a:cubicBezTo>
                    <a:cubicBezTo>
                      <a:pt x="3122" y="2227"/>
                      <a:pt x="2353" y="2548"/>
                      <a:pt x="2353" y="3968"/>
                    </a:cubicBezTo>
                    <a:lnTo>
                      <a:pt x="2353" y="5504"/>
                    </a:lnTo>
                    <a:lnTo>
                      <a:pt x="331" y="5504"/>
                    </a:lnTo>
                    <a:lnTo>
                      <a:pt x="331" y="4133"/>
                    </a:lnTo>
                    <a:cubicBezTo>
                      <a:pt x="331" y="2879"/>
                      <a:pt x="613" y="1945"/>
                      <a:pt x="1216" y="1294"/>
                    </a:cubicBezTo>
                    <a:cubicBezTo>
                      <a:pt x="1828" y="642"/>
                      <a:pt x="2713" y="282"/>
                      <a:pt x="3851" y="282"/>
                    </a:cubicBezTo>
                    <a:close/>
                    <a:moveTo>
                      <a:pt x="3851" y="0"/>
                    </a:moveTo>
                    <a:cubicBezTo>
                      <a:pt x="2635" y="0"/>
                      <a:pt x="1663" y="360"/>
                      <a:pt x="973" y="1050"/>
                    </a:cubicBezTo>
                    <a:cubicBezTo>
                      <a:pt x="331" y="1780"/>
                      <a:pt x="0" y="2791"/>
                      <a:pt x="0" y="4133"/>
                    </a:cubicBezTo>
                    <a:lnTo>
                      <a:pt x="0" y="5796"/>
                    </a:lnTo>
                    <a:lnTo>
                      <a:pt x="2674" y="5796"/>
                    </a:lnTo>
                    <a:lnTo>
                      <a:pt x="2674" y="3968"/>
                    </a:lnTo>
                    <a:cubicBezTo>
                      <a:pt x="2674" y="2995"/>
                      <a:pt x="3044" y="2548"/>
                      <a:pt x="3812" y="2548"/>
                    </a:cubicBezTo>
                    <a:cubicBezTo>
                      <a:pt x="4172" y="2548"/>
                      <a:pt x="4464" y="2674"/>
                      <a:pt x="4619" y="2917"/>
                    </a:cubicBezTo>
                    <a:cubicBezTo>
                      <a:pt x="4823" y="3122"/>
                      <a:pt x="4950" y="3559"/>
                      <a:pt x="4950" y="4211"/>
                    </a:cubicBezTo>
                    <a:cubicBezTo>
                      <a:pt x="4950" y="4901"/>
                      <a:pt x="4823" y="5504"/>
                      <a:pt x="4619" y="6078"/>
                    </a:cubicBezTo>
                    <a:cubicBezTo>
                      <a:pt x="4415" y="6642"/>
                      <a:pt x="4133" y="7128"/>
                      <a:pt x="3851" y="7497"/>
                    </a:cubicBezTo>
                    <a:cubicBezTo>
                      <a:pt x="3530" y="7935"/>
                      <a:pt x="3083" y="8421"/>
                      <a:pt x="2519" y="9034"/>
                    </a:cubicBezTo>
                    <a:cubicBezTo>
                      <a:pt x="1984" y="9637"/>
                      <a:pt x="1546" y="10172"/>
                      <a:pt x="1216" y="10609"/>
                    </a:cubicBezTo>
                    <a:cubicBezTo>
                      <a:pt x="856" y="11056"/>
                      <a:pt x="574" y="11582"/>
                      <a:pt x="370" y="12155"/>
                    </a:cubicBezTo>
                    <a:cubicBezTo>
                      <a:pt x="127" y="12758"/>
                      <a:pt x="0" y="13449"/>
                      <a:pt x="0" y="14178"/>
                    </a:cubicBezTo>
                    <a:lnTo>
                      <a:pt x="0" y="16288"/>
                    </a:lnTo>
                    <a:lnTo>
                      <a:pt x="7497" y="16288"/>
                    </a:lnTo>
                    <a:lnTo>
                      <a:pt x="7497" y="13731"/>
                    </a:lnTo>
                    <a:lnTo>
                      <a:pt x="2801" y="13731"/>
                    </a:lnTo>
                    <a:lnTo>
                      <a:pt x="2801" y="13526"/>
                    </a:lnTo>
                    <a:cubicBezTo>
                      <a:pt x="2801" y="13089"/>
                      <a:pt x="2917" y="12641"/>
                      <a:pt x="3199" y="12233"/>
                    </a:cubicBezTo>
                    <a:cubicBezTo>
                      <a:pt x="3491" y="11786"/>
                      <a:pt x="3977" y="11183"/>
                      <a:pt x="4619" y="10492"/>
                    </a:cubicBezTo>
                    <a:cubicBezTo>
                      <a:pt x="5271" y="9763"/>
                      <a:pt x="5796" y="9151"/>
                      <a:pt x="6204" y="8587"/>
                    </a:cubicBezTo>
                    <a:cubicBezTo>
                      <a:pt x="6603" y="8061"/>
                      <a:pt x="6972" y="7371"/>
                      <a:pt x="7293" y="6642"/>
                    </a:cubicBezTo>
                    <a:cubicBezTo>
                      <a:pt x="7575" y="5874"/>
                      <a:pt x="7741" y="5018"/>
                      <a:pt x="7741" y="4133"/>
                    </a:cubicBezTo>
                    <a:cubicBezTo>
                      <a:pt x="7741" y="2791"/>
                      <a:pt x="7381" y="1780"/>
                      <a:pt x="6729" y="1050"/>
                    </a:cubicBezTo>
                    <a:cubicBezTo>
                      <a:pt x="6078" y="360"/>
                      <a:pt x="5105" y="0"/>
                      <a:pt x="3851" y="0"/>
                    </a:cubicBezTo>
                    <a:close/>
                  </a:path>
                </a:pathLst>
              </a:custGeom>
              <a:solidFill>
                <a:srgbClr val="0B5C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8" name="Google Shape;1948;p33"/>
              <p:cNvSpPr/>
              <p:nvPr/>
            </p:nvSpPr>
            <p:spPr>
              <a:xfrm>
                <a:off x="4562959" y="2858901"/>
                <a:ext cx="290995" cy="614962"/>
              </a:xfrm>
              <a:custGeom>
                <a:rect b="b" l="l" r="r" t="t"/>
                <a:pathLst>
                  <a:path extrusionOk="0" h="16338" w="7731">
                    <a:moveTo>
                      <a:pt x="7002" y="331"/>
                    </a:moveTo>
                    <a:lnTo>
                      <a:pt x="7002" y="2276"/>
                    </a:lnTo>
                    <a:lnTo>
                      <a:pt x="2713" y="2276"/>
                    </a:lnTo>
                    <a:lnTo>
                      <a:pt x="2470" y="6808"/>
                    </a:lnTo>
                    <a:lnTo>
                      <a:pt x="2470" y="6808"/>
                    </a:lnTo>
                    <a:lnTo>
                      <a:pt x="2791" y="6283"/>
                    </a:lnTo>
                    <a:cubicBezTo>
                      <a:pt x="3200" y="5553"/>
                      <a:pt x="3890" y="5193"/>
                      <a:pt x="4814" y="5193"/>
                    </a:cubicBezTo>
                    <a:cubicBezTo>
                      <a:pt x="5669" y="5193"/>
                      <a:pt x="6321" y="5475"/>
                      <a:pt x="6720" y="6078"/>
                    </a:cubicBezTo>
                    <a:cubicBezTo>
                      <a:pt x="7167" y="6652"/>
                      <a:pt x="7410" y="7537"/>
                      <a:pt x="7410" y="8675"/>
                    </a:cubicBezTo>
                    <a:lnTo>
                      <a:pt x="7410" y="12204"/>
                    </a:lnTo>
                    <a:cubicBezTo>
                      <a:pt x="7410" y="13420"/>
                      <a:pt x="7089" y="14392"/>
                      <a:pt x="6515" y="15034"/>
                    </a:cubicBezTo>
                    <a:cubicBezTo>
                      <a:pt x="5913" y="15686"/>
                      <a:pt x="5018" y="16007"/>
                      <a:pt x="3841" y="16007"/>
                    </a:cubicBezTo>
                    <a:cubicBezTo>
                      <a:pt x="2713" y="16007"/>
                      <a:pt x="1819" y="15686"/>
                      <a:pt x="1216" y="15034"/>
                    </a:cubicBezTo>
                    <a:cubicBezTo>
                      <a:pt x="603" y="14392"/>
                      <a:pt x="321" y="13420"/>
                      <a:pt x="321" y="12204"/>
                    </a:cubicBezTo>
                    <a:lnTo>
                      <a:pt x="321" y="11028"/>
                    </a:lnTo>
                    <a:lnTo>
                      <a:pt x="2344" y="11028"/>
                    </a:lnTo>
                    <a:lnTo>
                      <a:pt x="2344" y="12360"/>
                    </a:lnTo>
                    <a:cubicBezTo>
                      <a:pt x="2344" y="13741"/>
                      <a:pt x="3112" y="14023"/>
                      <a:pt x="3802" y="14023"/>
                    </a:cubicBezTo>
                    <a:cubicBezTo>
                      <a:pt x="4454" y="14023"/>
                      <a:pt x="5222" y="13741"/>
                      <a:pt x="5222" y="12360"/>
                    </a:cubicBezTo>
                    <a:lnTo>
                      <a:pt x="5222" y="8879"/>
                    </a:lnTo>
                    <a:cubicBezTo>
                      <a:pt x="5222" y="7459"/>
                      <a:pt x="4454" y="7138"/>
                      <a:pt x="3802" y="7138"/>
                    </a:cubicBezTo>
                    <a:cubicBezTo>
                      <a:pt x="3112" y="7138"/>
                      <a:pt x="2344" y="7459"/>
                      <a:pt x="2344" y="8879"/>
                    </a:cubicBezTo>
                    <a:lnTo>
                      <a:pt x="2344" y="9200"/>
                    </a:lnTo>
                    <a:lnTo>
                      <a:pt x="321" y="9200"/>
                    </a:lnTo>
                    <a:lnTo>
                      <a:pt x="769" y="331"/>
                    </a:lnTo>
                    <a:close/>
                    <a:moveTo>
                      <a:pt x="438" y="1"/>
                    </a:moveTo>
                    <a:lnTo>
                      <a:pt x="0" y="9482"/>
                    </a:lnTo>
                    <a:lnTo>
                      <a:pt x="2674" y="9482"/>
                    </a:lnTo>
                    <a:lnTo>
                      <a:pt x="2674" y="8879"/>
                    </a:lnTo>
                    <a:cubicBezTo>
                      <a:pt x="2674" y="7906"/>
                      <a:pt x="3034" y="7459"/>
                      <a:pt x="3802" y="7459"/>
                    </a:cubicBezTo>
                    <a:cubicBezTo>
                      <a:pt x="4571" y="7459"/>
                      <a:pt x="4940" y="7906"/>
                      <a:pt x="4940" y="8879"/>
                    </a:cubicBezTo>
                    <a:lnTo>
                      <a:pt x="4940" y="12360"/>
                    </a:lnTo>
                    <a:cubicBezTo>
                      <a:pt x="4940" y="13294"/>
                      <a:pt x="4571" y="13741"/>
                      <a:pt x="3802" y="13741"/>
                    </a:cubicBezTo>
                    <a:cubicBezTo>
                      <a:pt x="3034" y="13741"/>
                      <a:pt x="2674" y="13294"/>
                      <a:pt x="2674" y="12360"/>
                    </a:cubicBezTo>
                    <a:lnTo>
                      <a:pt x="2674" y="10697"/>
                    </a:lnTo>
                    <a:lnTo>
                      <a:pt x="0" y="10697"/>
                    </a:lnTo>
                    <a:lnTo>
                      <a:pt x="0" y="12204"/>
                    </a:lnTo>
                    <a:cubicBezTo>
                      <a:pt x="0" y="13498"/>
                      <a:pt x="321" y="14509"/>
                      <a:pt x="1012" y="15238"/>
                    </a:cubicBezTo>
                    <a:cubicBezTo>
                      <a:pt x="1653" y="15968"/>
                      <a:pt x="2626" y="16337"/>
                      <a:pt x="3841" y="16337"/>
                    </a:cubicBezTo>
                    <a:cubicBezTo>
                      <a:pt x="5105" y="16337"/>
                      <a:pt x="6078" y="15968"/>
                      <a:pt x="6720" y="15238"/>
                    </a:cubicBezTo>
                    <a:cubicBezTo>
                      <a:pt x="7371" y="14509"/>
                      <a:pt x="7731" y="13498"/>
                      <a:pt x="7731" y="12204"/>
                    </a:cubicBezTo>
                    <a:lnTo>
                      <a:pt x="7731" y="8675"/>
                    </a:lnTo>
                    <a:cubicBezTo>
                      <a:pt x="7731" y="7459"/>
                      <a:pt x="7488" y="6526"/>
                      <a:pt x="7002" y="5884"/>
                    </a:cubicBezTo>
                    <a:cubicBezTo>
                      <a:pt x="6477" y="5232"/>
                      <a:pt x="5747" y="4911"/>
                      <a:pt x="4814" y="4911"/>
                    </a:cubicBezTo>
                    <a:cubicBezTo>
                      <a:pt x="3968" y="4911"/>
                      <a:pt x="3316" y="5155"/>
                      <a:pt x="2830" y="5680"/>
                    </a:cubicBezTo>
                    <a:lnTo>
                      <a:pt x="2995" y="2597"/>
                    </a:lnTo>
                    <a:lnTo>
                      <a:pt x="7332" y="2597"/>
                    </a:lnTo>
                    <a:lnTo>
                      <a:pt x="7332" y="1"/>
                    </a:lnTo>
                    <a:close/>
                  </a:path>
                </a:pathLst>
              </a:custGeom>
              <a:solidFill>
                <a:srgbClr val="0B5C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9" name="Google Shape;1949;p33"/>
              <p:cNvSpPr/>
              <p:nvPr/>
            </p:nvSpPr>
            <p:spPr>
              <a:xfrm>
                <a:off x="4591865" y="1484975"/>
                <a:ext cx="320316" cy="817654"/>
              </a:xfrm>
              <a:custGeom>
                <a:rect b="b" l="l" r="r" t="t"/>
                <a:pathLst>
                  <a:path extrusionOk="0" h="21723" w="8510">
                    <a:moveTo>
                      <a:pt x="1" y="1"/>
                    </a:moveTo>
                    <a:lnTo>
                      <a:pt x="1" y="8675"/>
                    </a:lnTo>
                    <a:lnTo>
                      <a:pt x="847" y="8675"/>
                    </a:lnTo>
                    <a:cubicBezTo>
                      <a:pt x="1129" y="8675"/>
                      <a:pt x="1372" y="8879"/>
                      <a:pt x="1372" y="9161"/>
                    </a:cubicBezTo>
                    <a:lnTo>
                      <a:pt x="1372" y="10454"/>
                    </a:lnTo>
                    <a:cubicBezTo>
                      <a:pt x="2470" y="10542"/>
                      <a:pt x="3764" y="10736"/>
                      <a:pt x="5018" y="11067"/>
                    </a:cubicBezTo>
                    <a:cubicBezTo>
                      <a:pt x="5670" y="11222"/>
                      <a:pt x="6117" y="11796"/>
                      <a:pt x="6156" y="12438"/>
                    </a:cubicBezTo>
                    <a:cubicBezTo>
                      <a:pt x="6195" y="13819"/>
                      <a:pt x="5952" y="15316"/>
                      <a:pt x="5747" y="16619"/>
                    </a:cubicBezTo>
                    <a:cubicBezTo>
                      <a:pt x="5553" y="18078"/>
                      <a:pt x="5310" y="19614"/>
                      <a:pt x="4697" y="20946"/>
                    </a:cubicBezTo>
                    <a:lnTo>
                      <a:pt x="4697" y="21151"/>
                    </a:lnTo>
                    <a:cubicBezTo>
                      <a:pt x="4697" y="21394"/>
                      <a:pt x="4824" y="21598"/>
                      <a:pt x="5018" y="21676"/>
                    </a:cubicBezTo>
                    <a:cubicBezTo>
                      <a:pt x="5093" y="21708"/>
                      <a:pt x="5168" y="21723"/>
                      <a:pt x="5241" y="21723"/>
                    </a:cubicBezTo>
                    <a:cubicBezTo>
                      <a:pt x="5367" y="21723"/>
                      <a:pt x="5487" y="21678"/>
                      <a:pt x="5592" y="21598"/>
                    </a:cubicBezTo>
                    <a:lnTo>
                      <a:pt x="5631" y="21598"/>
                    </a:lnTo>
                    <a:cubicBezTo>
                      <a:pt x="5670" y="21559"/>
                      <a:pt x="5709" y="21520"/>
                      <a:pt x="5709" y="21481"/>
                    </a:cubicBezTo>
                    <a:cubicBezTo>
                      <a:pt x="5796" y="21394"/>
                      <a:pt x="5874" y="21277"/>
                      <a:pt x="5952" y="21151"/>
                    </a:cubicBezTo>
                    <a:cubicBezTo>
                      <a:pt x="6195" y="20626"/>
                      <a:pt x="6438" y="20062"/>
                      <a:pt x="6603" y="19653"/>
                    </a:cubicBezTo>
                    <a:cubicBezTo>
                      <a:pt x="7206" y="17990"/>
                      <a:pt x="7819" y="16328"/>
                      <a:pt x="8101" y="14587"/>
                    </a:cubicBezTo>
                    <a:cubicBezTo>
                      <a:pt x="8422" y="12642"/>
                      <a:pt x="8509" y="10697"/>
                      <a:pt x="8470" y="8714"/>
                    </a:cubicBezTo>
                    <a:cubicBezTo>
                      <a:pt x="8470" y="7294"/>
                      <a:pt x="8062" y="5874"/>
                      <a:pt x="7449" y="4620"/>
                    </a:cubicBezTo>
                    <a:cubicBezTo>
                      <a:pt x="6156" y="2111"/>
                      <a:pt x="3851" y="934"/>
                      <a:pt x="1129" y="205"/>
                    </a:cubicBezTo>
                    <a:cubicBezTo>
                      <a:pt x="769" y="127"/>
                      <a:pt x="399" y="40"/>
                      <a:pt x="1" y="1"/>
                    </a:cubicBezTo>
                    <a:close/>
                  </a:path>
                </a:pathLst>
              </a:custGeom>
              <a:solidFill>
                <a:srgbClr val="E33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0" name="Google Shape;1950;p33"/>
              <p:cNvSpPr/>
              <p:nvPr/>
            </p:nvSpPr>
            <p:spPr>
              <a:xfrm>
                <a:off x="4259183" y="1878439"/>
                <a:ext cx="565880" cy="542656"/>
              </a:xfrm>
              <a:custGeom>
                <a:rect b="b" l="l" r="r" t="t"/>
                <a:pathLst>
                  <a:path extrusionOk="0" h="14417" w="15034">
                    <a:moveTo>
                      <a:pt x="4785" y="0"/>
                    </a:moveTo>
                    <a:cubicBezTo>
                      <a:pt x="4260" y="39"/>
                      <a:pt x="3696" y="127"/>
                      <a:pt x="3083" y="204"/>
                    </a:cubicBezTo>
                    <a:cubicBezTo>
                      <a:pt x="2431" y="331"/>
                      <a:pt x="1790" y="448"/>
                      <a:pt x="1138" y="613"/>
                    </a:cubicBezTo>
                    <a:cubicBezTo>
                      <a:pt x="487" y="768"/>
                      <a:pt x="49" y="1303"/>
                      <a:pt x="49" y="1945"/>
                    </a:cubicBezTo>
                    <a:cubicBezTo>
                      <a:pt x="0" y="3248"/>
                      <a:pt x="205" y="4580"/>
                      <a:pt x="409" y="5835"/>
                    </a:cubicBezTo>
                    <a:cubicBezTo>
                      <a:pt x="409" y="5961"/>
                      <a:pt x="409" y="6078"/>
                      <a:pt x="448" y="6165"/>
                    </a:cubicBezTo>
                    <a:cubicBezTo>
                      <a:pt x="652" y="7575"/>
                      <a:pt x="856" y="9121"/>
                      <a:pt x="1459" y="10454"/>
                    </a:cubicBezTo>
                    <a:cubicBezTo>
                      <a:pt x="1508" y="10454"/>
                      <a:pt x="1508" y="10492"/>
                      <a:pt x="1508" y="10541"/>
                    </a:cubicBezTo>
                    <a:cubicBezTo>
                      <a:pt x="1945" y="11426"/>
                      <a:pt x="2762" y="12243"/>
                      <a:pt x="3734" y="12923"/>
                    </a:cubicBezTo>
                    <a:cubicBezTo>
                      <a:pt x="4337" y="13371"/>
                      <a:pt x="4989" y="13740"/>
                      <a:pt x="5640" y="14022"/>
                    </a:cubicBezTo>
                    <a:cubicBezTo>
                      <a:pt x="6248" y="14285"/>
                      <a:pt x="6885" y="14416"/>
                      <a:pt x="7522" y="14416"/>
                    </a:cubicBezTo>
                    <a:cubicBezTo>
                      <a:pt x="8159" y="14416"/>
                      <a:pt x="8796" y="14285"/>
                      <a:pt x="9404" y="14022"/>
                    </a:cubicBezTo>
                    <a:cubicBezTo>
                      <a:pt x="10016" y="13740"/>
                      <a:pt x="10658" y="13410"/>
                      <a:pt x="11232" y="13011"/>
                    </a:cubicBezTo>
                    <a:cubicBezTo>
                      <a:pt x="12243" y="12321"/>
                      <a:pt x="13089" y="11426"/>
                      <a:pt x="13497" y="10541"/>
                    </a:cubicBezTo>
                    <a:lnTo>
                      <a:pt x="13536" y="10492"/>
                    </a:lnTo>
                    <a:cubicBezTo>
                      <a:pt x="14149" y="9160"/>
                      <a:pt x="14392" y="7624"/>
                      <a:pt x="14586" y="6165"/>
                    </a:cubicBezTo>
                    <a:cubicBezTo>
                      <a:pt x="14791" y="4862"/>
                      <a:pt x="15034" y="3365"/>
                      <a:pt x="14995" y="1984"/>
                    </a:cubicBezTo>
                    <a:cubicBezTo>
                      <a:pt x="14956" y="1342"/>
                      <a:pt x="14509" y="768"/>
                      <a:pt x="13857" y="613"/>
                    </a:cubicBezTo>
                    <a:cubicBezTo>
                      <a:pt x="12603" y="282"/>
                      <a:pt x="11309" y="88"/>
                      <a:pt x="10211" y="0"/>
                    </a:cubicBezTo>
                    <a:lnTo>
                      <a:pt x="10211" y="39"/>
                    </a:lnTo>
                    <a:cubicBezTo>
                      <a:pt x="10211" y="331"/>
                      <a:pt x="9968" y="574"/>
                      <a:pt x="9686" y="574"/>
                    </a:cubicBezTo>
                    <a:lnTo>
                      <a:pt x="5310" y="574"/>
                    </a:lnTo>
                    <a:cubicBezTo>
                      <a:pt x="5028" y="574"/>
                      <a:pt x="4785" y="331"/>
                      <a:pt x="4785" y="39"/>
                    </a:cubicBezTo>
                    <a:lnTo>
                      <a:pt x="4785" y="0"/>
                    </a:lnTo>
                    <a:close/>
                  </a:path>
                </a:pathLst>
              </a:custGeom>
              <a:solidFill>
                <a:srgbClr val="D47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1" name="Google Shape;1951;p33"/>
              <p:cNvSpPr/>
              <p:nvPr/>
            </p:nvSpPr>
            <p:spPr>
              <a:xfrm>
                <a:off x="4277475" y="2271866"/>
                <a:ext cx="524890" cy="297431"/>
              </a:xfrm>
              <a:custGeom>
                <a:rect b="b" l="l" r="r" t="t"/>
                <a:pathLst>
                  <a:path extrusionOk="0" h="7902" w="13945">
                    <a:moveTo>
                      <a:pt x="973" y="1"/>
                    </a:moveTo>
                    <a:cubicBezTo>
                      <a:pt x="973" y="88"/>
                      <a:pt x="1022" y="166"/>
                      <a:pt x="973" y="244"/>
                    </a:cubicBezTo>
                    <a:cubicBezTo>
                      <a:pt x="973" y="600"/>
                      <a:pt x="692" y="825"/>
                      <a:pt x="415" y="825"/>
                    </a:cubicBezTo>
                    <a:cubicBezTo>
                      <a:pt x="314" y="825"/>
                      <a:pt x="213" y="795"/>
                      <a:pt x="127" y="730"/>
                    </a:cubicBezTo>
                    <a:cubicBezTo>
                      <a:pt x="88" y="691"/>
                      <a:pt x="49" y="652"/>
                      <a:pt x="1" y="613"/>
                    </a:cubicBezTo>
                    <a:lnTo>
                      <a:pt x="1" y="613"/>
                    </a:lnTo>
                    <a:cubicBezTo>
                      <a:pt x="1" y="613"/>
                      <a:pt x="2918" y="5592"/>
                      <a:pt x="6525" y="7741"/>
                    </a:cubicBezTo>
                    <a:cubicBezTo>
                      <a:pt x="6690" y="7849"/>
                      <a:pt x="6877" y="7901"/>
                      <a:pt x="7066" y="7901"/>
                    </a:cubicBezTo>
                    <a:cubicBezTo>
                      <a:pt x="7302" y="7901"/>
                      <a:pt x="7541" y="7820"/>
                      <a:pt x="7741" y="7663"/>
                    </a:cubicBezTo>
                    <a:cubicBezTo>
                      <a:pt x="12486" y="4017"/>
                      <a:pt x="13906" y="817"/>
                      <a:pt x="13945" y="691"/>
                    </a:cubicBezTo>
                    <a:lnTo>
                      <a:pt x="13945" y="691"/>
                    </a:lnTo>
                    <a:cubicBezTo>
                      <a:pt x="13840" y="771"/>
                      <a:pt x="13720" y="816"/>
                      <a:pt x="13594" y="816"/>
                    </a:cubicBezTo>
                    <a:cubicBezTo>
                      <a:pt x="13521" y="816"/>
                      <a:pt x="13446" y="801"/>
                      <a:pt x="13371" y="769"/>
                    </a:cubicBezTo>
                    <a:cubicBezTo>
                      <a:pt x="13177" y="691"/>
                      <a:pt x="13050" y="487"/>
                      <a:pt x="13050" y="244"/>
                    </a:cubicBezTo>
                    <a:lnTo>
                      <a:pt x="13050" y="39"/>
                    </a:lnTo>
                    <a:lnTo>
                      <a:pt x="13011" y="88"/>
                    </a:lnTo>
                    <a:cubicBezTo>
                      <a:pt x="12603" y="973"/>
                      <a:pt x="11757" y="1868"/>
                      <a:pt x="10746" y="2558"/>
                    </a:cubicBezTo>
                    <a:cubicBezTo>
                      <a:pt x="10697" y="2597"/>
                      <a:pt x="10259" y="3248"/>
                      <a:pt x="7381" y="5592"/>
                    </a:cubicBezTo>
                    <a:cubicBezTo>
                      <a:pt x="7260" y="5674"/>
                      <a:pt x="7128" y="5716"/>
                      <a:pt x="6997" y="5716"/>
                    </a:cubicBezTo>
                    <a:cubicBezTo>
                      <a:pt x="6866" y="5716"/>
                      <a:pt x="6735" y="5674"/>
                      <a:pt x="6613" y="5592"/>
                    </a:cubicBezTo>
                    <a:cubicBezTo>
                      <a:pt x="5232" y="4464"/>
                      <a:pt x="4094" y="3443"/>
                      <a:pt x="3210" y="2519"/>
                    </a:cubicBezTo>
                    <a:lnTo>
                      <a:pt x="3248" y="2470"/>
                    </a:lnTo>
                    <a:cubicBezTo>
                      <a:pt x="2276" y="1790"/>
                      <a:pt x="1459" y="973"/>
                      <a:pt x="1022" y="88"/>
                    </a:cubicBezTo>
                    <a:cubicBezTo>
                      <a:pt x="1022" y="39"/>
                      <a:pt x="1022" y="1"/>
                      <a:pt x="973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2" name="Google Shape;1952;p33"/>
              <p:cNvSpPr/>
              <p:nvPr/>
            </p:nvSpPr>
            <p:spPr>
              <a:xfrm>
                <a:off x="4398255" y="2364831"/>
                <a:ext cx="283693" cy="122179"/>
              </a:xfrm>
              <a:custGeom>
                <a:rect b="b" l="l" r="r" t="t"/>
                <a:pathLst>
                  <a:path extrusionOk="0" h="3246" w="7537">
                    <a:moveTo>
                      <a:pt x="39" y="0"/>
                    </a:moveTo>
                    <a:lnTo>
                      <a:pt x="1" y="49"/>
                    </a:lnTo>
                    <a:cubicBezTo>
                      <a:pt x="885" y="973"/>
                      <a:pt x="2023" y="1994"/>
                      <a:pt x="3404" y="3122"/>
                    </a:cubicBezTo>
                    <a:cubicBezTo>
                      <a:pt x="3526" y="3204"/>
                      <a:pt x="3657" y="3246"/>
                      <a:pt x="3788" y="3246"/>
                    </a:cubicBezTo>
                    <a:cubicBezTo>
                      <a:pt x="3919" y="3246"/>
                      <a:pt x="4051" y="3204"/>
                      <a:pt x="4172" y="3122"/>
                    </a:cubicBezTo>
                    <a:cubicBezTo>
                      <a:pt x="7050" y="778"/>
                      <a:pt x="7488" y="127"/>
                      <a:pt x="7537" y="88"/>
                    </a:cubicBezTo>
                    <a:lnTo>
                      <a:pt x="7537" y="88"/>
                    </a:lnTo>
                    <a:cubicBezTo>
                      <a:pt x="6963" y="487"/>
                      <a:pt x="6321" y="817"/>
                      <a:pt x="5709" y="1099"/>
                    </a:cubicBezTo>
                    <a:cubicBezTo>
                      <a:pt x="5101" y="1362"/>
                      <a:pt x="4464" y="1493"/>
                      <a:pt x="3827" y="1493"/>
                    </a:cubicBezTo>
                    <a:cubicBezTo>
                      <a:pt x="3190" y="1493"/>
                      <a:pt x="2553" y="1362"/>
                      <a:pt x="1945" y="1099"/>
                    </a:cubicBezTo>
                    <a:cubicBezTo>
                      <a:pt x="1294" y="817"/>
                      <a:pt x="642" y="448"/>
                      <a:pt x="39" y="0"/>
                    </a:cubicBezTo>
                    <a:close/>
                  </a:path>
                </a:pathLst>
              </a:custGeom>
              <a:solidFill>
                <a:srgbClr val="D47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3" name="Google Shape;1953;p33"/>
              <p:cNvSpPr/>
              <p:nvPr/>
            </p:nvSpPr>
            <p:spPr>
              <a:xfrm>
                <a:off x="4439243" y="1811444"/>
                <a:ext cx="204272" cy="88605"/>
              </a:xfrm>
              <a:custGeom>
                <a:rect b="b" l="l" r="r" t="t"/>
                <a:pathLst>
                  <a:path extrusionOk="0" h="2354" w="5427">
                    <a:moveTo>
                      <a:pt x="526" y="1"/>
                    </a:moveTo>
                    <a:cubicBezTo>
                      <a:pt x="244" y="1"/>
                      <a:pt x="1" y="205"/>
                      <a:pt x="1" y="487"/>
                    </a:cubicBezTo>
                    <a:lnTo>
                      <a:pt x="1" y="1780"/>
                    </a:lnTo>
                    <a:lnTo>
                      <a:pt x="1" y="1819"/>
                    </a:lnTo>
                    <a:cubicBezTo>
                      <a:pt x="1" y="2111"/>
                      <a:pt x="244" y="2354"/>
                      <a:pt x="526" y="2354"/>
                    </a:cubicBezTo>
                    <a:lnTo>
                      <a:pt x="4902" y="2354"/>
                    </a:lnTo>
                    <a:cubicBezTo>
                      <a:pt x="5184" y="2354"/>
                      <a:pt x="5427" y="2111"/>
                      <a:pt x="5427" y="1819"/>
                    </a:cubicBezTo>
                    <a:lnTo>
                      <a:pt x="5427" y="1780"/>
                    </a:lnTo>
                    <a:lnTo>
                      <a:pt x="5427" y="487"/>
                    </a:lnTo>
                    <a:cubicBezTo>
                      <a:pt x="5427" y="205"/>
                      <a:pt x="5184" y="1"/>
                      <a:pt x="490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4" name="Google Shape;1954;p33"/>
              <p:cNvSpPr/>
              <p:nvPr/>
            </p:nvSpPr>
            <p:spPr>
              <a:xfrm>
                <a:off x="4491221" y="1484975"/>
                <a:ext cx="100687" cy="326527"/>
              </a:xfrm>
              <a:custGeom>
                <a:rect b="b" l="l" r="r" t="t"/>
                <a:pathLst>
                  <a:path extrusionOk="0" h="8675" w="2675">
                    <a:moveTo>
                      <a:pt x="0" y="1"/>
                    </a:moveTo>
                    <a:lnTo>
                      <a:pt x="0" y="8675"/>
                    </a:lnTo>
                    <a:lnTo>
                      <a:pt x="2675" y="8675"/>
                    </a:lnTo>
                    <a:lnTo>
                      <a:pt x="2675" y="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33"/>
              <p:cNvSpPr/>
              <p:nvPr/>
            </p:nvSpPr>
            <p:spPr>
              <a:xfrm>
                <a:off x="4166218" y="1484975"/>
                <a:ext cx="325059" cy="818030"/>
              </a:xfrm>
              <a:custGeom>
                <a:rect b="b" l="l" r="r" t="t"/>
                <a:pathLst>
                  <a:path extrusionOk="0" h="21733" w="8636">
                    <a:moveTo>
                      <a:pt x="8635" y="1"/>
                    </a:moveTo>
                    <a:cubicBezTo>
                      <a:pt x="3851" y="652"/>
                      <a:pt x="166" y="4056"/>
                      <a:pt x="166" y="9035"/>
                    </a:cubicBezTo>
                    <a:cubicBezTo>
                      <a:pt x="1" y="11349"/>
                      <a:pt x="244" y="13702"/>
                      <a:pt x="817" y="15929"/>
                    </a:cubicBezTo>
                    <a:cubicBezTo>
                      <a:pt x="1099" y="17057"/>
                      <a:pt x="1459" y="18156"/>
                      <a:pt x="1868" y="19245"/>
                    </a:cubicBezTo>
                    <a:cubicBezTo>
                      <a:pt x="2111" y="19780"/>
                      <a:pt x="2315" y="20587"/>
                      <a:pt x="2675" y="21151"/>
                    </a:cubicBezTo>
                    <a:cubicBezTo>
                      <a:pt x="2762" y="21316"/>
                      <a:pt x="2840" y="21433"/>
                      <a:pt x="2957" y="21520"/>
                    </a:cubicBezTo>
                    <a:cubicBezTo>
                      <a:pt x="3005" y="21559"/>
                      <a:pt x="3044" y="21598"/>
                      <a:pt x="3083" y="21637"/>
                    </a:cubicBezTo>
                    <a:cubicBezTo>
                      <a:pt x="3169" y="21702"/>
                      <a:pt x="3270" y="21732"/>
                      <a:pt x="3371" y="21732"/>
                    </a:cubicBezTo>
                    <a:cubicBezTo>
                      <a:pt x="3648" y="21732"/>
                      <a:pt x="3929" y="21507"/>
                      <a:pt x="3929" y="21151"/>
                    </a:cubicBezTo>
                    <a:cubicBezTo>
                      <a:pt x="3978" y="21073"/>
                      <a:pt x="3929" y="20995"/>
                      <a:pt x="3929" y="20908"/>
                    </a:cubicBezTo>
                    <a:cubicBezTo>
                      <a:pt x="3326" y="19575"/>
                      <a:pt x="3122" y="18029"/>
                      <a:pt x="2918" y="16619"/>
                    </a:cubicBezTo>
                    <a:cubicBezTo>
                      <a:pt x="2879" y="16532"/>
                      <a:pt x="2879" y="16415"/>
                      <a:pt x="2879" y="16289"/>
                    </a:cubicBezTo>
                    <a:cubicBezTo>
                      <a:pt x="2675" y="15034"/>
                      <a:pt x="2470" y="13702"/>
                      <a:pt x="2519" y="12399"/>
                    </a:cubicBezTo>
                    <a:cubicBezTo>
                      <a:pt x="2519" y="11757"/>
                      <a:pt x="2957" y="11222"/>
                      <a:pt x="3608" y="11067"/>
                    </a:cubicBezTo>
                    <a:cubicBezTo>
                      <a:pt x="4260" y="10902"/>
                      <a:pt x="4901" y="10785"/>
                      <a:pt x="5553" y="10658"/>
                    </a:cubicBezTo>
                    <a:cubicBezTo>
                      <a:pt x="6166" y="10581"/>
                      <a:pt x="6730" y="10493"/>
                      <a:pt x="7255" y="10454"/>
                    </a:cubicBezTo>
                    <a:lnTo>
                      <a:pt x="7255" y="9161"/>
                    </a:lnTo>
                    <a:cubicBezTo>
                      <a:pt x="7255" y="8879"/>
                      <a:pt x="7498" y="8675"/>
                      <a:pt x="7780" y="8675"/>
                    </a:cubicBezTo>
                    <a:lnTo>
                      <a:pt x="8635" y="8675"/>
                    </a:lnTo>
                    <a:lnTo>
                      <a:pt x="8635" y="1"/>
                    </a:lnTo>
                    <a:close/>
                  </a:path>
                </a:pathLst>
              </a:custGeom>
              <a:solidFill>
                <a:srgbClr val="E33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6" name="Google Shape;1956;p33"/>
              <p:cNvSpPr/>
              <p:nvPr/>
            </p:nvSpPr>
            <p:spPr>
              <a:xfrm>
                <a:off x="3548806" y="2312251"/>
                <a:ext cx="471065" cy="646354"/>
              </a:xfrm>
              <a:custGeom>
                <a:rect b="b" l="l" r="r" t="t"/>
                <a:pathLst>
                  <a:path extrusionOk="0" h="17172" w="12515">
                    <a:moveTo>
                      <a:pt x="10549" y="1"/>
                    </a:moveTo>
                    <a:cubicBezTo>
                      <a:pt x="10314" y="1"/>
                      <a:pt x="10078" y="10"/>
                      <a:pt x="9841" y="26"/>
                    </a:cubicBezTo>
                    <a:cubicBezTo>
                      <a:pt x="8343" y="143"/>
                      <a:pt x="6924" y="590"/>
                      <a:pt x="5553" y="1281"/>
                    </a:cubicBezTo>
                    <a:cubicBezTo>
                      <a:pt x="3686" y="2253"/>
                      <a:pt x="2266" y="3634"/>
                      <a:pt x="1293" y="5491"/>
                    </a:cubicBezTo>
                    <a:cubicBezTo>
                      <a:pt x="807" y="6386"/>
                      <a:pt x="321" y="7475"/>
                      <a:pt x="117" y="8535"/>
                    </a:cubicBezTo>
                    <a:cubicBezTo>
                      <a:pt x="0" y="9099"/>
                      <a:pt x="204" y="9663"/>
                      <a:pt x="603" y="10071"/>
                    </a:cubicBezTo>
                    <a:cubicBezTo>
                      <a:pt x="768" y="10198"/>
                      <a:pt x="934" y="10314"/>
                      <a:pt x="1128" y="10353"/>
                    </a:cubicBezTo>
                    <a:cubicBezTo>
                      <a:pt x="1498" y="10519"/>
                      <a:pt x="1857" y="10635"/>
                      <a:pt x="2188" y="10801"/>
                    </a:cubicBezTo>
                    <a:cubicBezTo>
                      <a:pt x="3442" y="11530"/>
                      <a:pt x="4532" y="12463"/>
                      <a:pt x="5591" y="13475"/>
                    </a:cubicBezTo>
                    <a:cubicBezTo>
                      <a:pt x="6437" y="14282"/>
                      <a:pt x="7293" y="15060"/>
                      <a:pt x="8022" y="15945"/>
                    </a:cubicBezTo>
                    <a:cubicBezTo>
                      <a:pt x="8061" y="15983"/>
                      <a:pt x="8100" y="15983"/>
                      <a:pt x="8100" y="16032"/>
                    </a:cubicBezTo>
                    <a:cubicBezTo>
                      <a:pt x="8343" y="16314"/>
                      <a:pt x="8548" y="16596"/>
                      <a:pt x="8664" y="16917"/>
                    </a:cubicBezTo>
                    <a:cubicBezTo>
                      <a:pt x="8728" y="17065"/>
                      <a:pt x="8872" y="17172"/>
                      <a:pt x="9006" y="17172"/>
                    </a:cubicBezTo>
                    <a:cubicBezTo>
                      <a:pt x="9058" y="17172"/>
                      <a:pt x="9107" y="17156"/>
                      <a:pt x="9150" y="17121"/>
                    </a:cubicBezTo>
                    <a:cubicBezTo>
                      <a:pt x="9520" y="16917"/>
                      <a:pt x="10006" y="16635"/>
                      <a:pt x="10288" y="16353"/>
                    </a:cubicBezTo>
                    <a:cubicBezTo>
                      <a:pt x="10361" y="16280"/>
                      <a:pt x="10449" y="16247"/>
                      <a:pt x="10535" y="16247"/>
                    </a:cubicBezTo>
                    <a:cubicBezTo>
                      <a:pt x="10644" y="16247"/>
                      <a:pt x="10748" y="16300"/>
                      <a:pt x="10813" y="16392"/>
                    </a:cubicBezTo>
                    <a:cubicBezTo>
                      <a:pt x="10453" y="15789"/>
                      <a:pt x="10123" y="14612"/>
                      <a:pt x="9967" y="13961"/>
                    </a:cubicBezTo>
                    <a:cubicBezTo>
                      <a:pt x="9559" y="11977"/>
                      <a:pt x="9520" y="10441"/>
                      <a:pt x="9559" y="8447"/>
                    </a:cubicBezTo>
                    <a:cubicBezTo>
                      <a:pt x="9598" y="6551"/>
                      <a:pt x="9967" y="4402"/>
                      <a:pt x="10901" y="2700"/>
                    </a:cubicBezTo>
                    <a:cubicBezTo>
                      <a:pt x="11222" y="2088"/>
                      <a:pt x="11951" y="551"/>
                      <a:pt x="12515" y="269"/>
                    </a:cubicBezTo>
                    <a:lnTo>
                      <a:pt x="12515" y="269"/>
                    </a:lnTo>
                    <a:cubicBezTo>
                      <a:pt x="12462" y="291"/>
                      <a:pt x="12404" y="301"/>
                      <a:pt x="12344" y="301"/>
                    </a:cubicBezTo>
                    <a:cubicBezTo>
                      <a:pt x="12084" y="301"/>
                      <a:pt x="11772" y="128"/>
                      <a:pt x="11543" y="65"/>
                    </a:cubicBezTo>
                    <a:cubicBezTo>
                      <a:pt x="11212" y="20"/>
                      <a:pt x="10882" y="1"/>
                      <a:pt x="105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7" name="Google Shape;1957;p33"/>
              <p:cNvSpPr/>
              <p:nvPr/>
            </p:nvSpPr>
            <p:spPr>
              <a:xfrm>
                <a:off x="3959059" y="3834996"/>
                <a:ext cx="1165071" cy="1308555"/>
              </a:xfrm>
              <a:custGeom>
                <a:rect b="b" l="l" r="r" t="t"/>
                <a:pathLst>
                  <a:path extrusionOk="0" h="34765" w="30953">
                    <a:moveTo>
                      <a:pt x="2626" y="1"/>
                    </a:moveTo>
                    <a:cubicBezTo>
                      <a:pt x="2626" y="1"/>
                      <a:pt x="1" y="10094"/>
                      <a:pt x="156" y="18068"/>
                    </a:cubicBezTo>
                    <a:cubicBezTo>
                      <a:pt x="322" y="26090"/>
                      <a:pt x="117" y="34764"/>
                      <a:pt x="117" y="34764"/>
                    </a:cubicBezTo>
                    <a:lnTo>
                      <a:pt x="10007" y="34764"/>
                    </a:lnTo>
                    <a:lnTo>
                      <a:pt x="14830" y="20791"/>
                    </a:lnTo>
                    <a:cubicBezTo>
                      <a:pt x="14927" y="20484"/>
                      <a:pt x="15199" y="20331"/>
                      <a:pt x="15473" y="20331"/>
                    </a:cubicBezTo>
                    <a:cubicBezTo>
                      <a:pt x="15746" y="20331"/>
                      <a:pt x="16021" y="20484"/>
                      <a:pt x="16123" y="20791"/>
                    </a:cubicBezTo>
                    <a:lnTo>
                      <a:pt x="20946" y="34764"/>
                    </a:lnTo>
                    <a:lnTo>
                      <a:pt x="30826" y="34764"/>
                    </a:lnTo>
                    <a:cubicBezTo>
                      <a:pt x="30826" y="34764"/>
                      <a:pt x="30670" y="26090"/>
                      <a:pt x="30787" y="18068"/>
                    </a:cubicBezTo>
                    <a:cubicBezTo>
                      <a:pt x="30952" y="10094"/>
                      <a:pt x="28317" y="79"/>
                      <a:pt x="28317" y="79"/>
                    </a:cubicBezTo>
                    <a:lnTo>
                      <a:pt x="28278" y="1"/>
                    </a:lnTo>
                    <a:cubicBezTo>
                      <a:pt x="23338" y="1984"/>
                      <a:pt x="15472" y="2189"/>
                      <a:pt x="15472" y="2189"/>
                    </a:cubicBezTo>
                    <a:cubicBezTo>
                      <a:pt x="15472" y="2189"/>
                      <a:pt x="7576" y="1984"/>
                      <a:pt x="2626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33"/>
              <p:cNvSpPr/>
              <p:nvPr/>
            </p:nvSpPr>
            <p:spPr>
              <a:xfrm>
                <a:off x="4838920" y="3865370"/>
                <a:ext cx="231712" cy="1278179"/>
              </a:xfrm>
              <a:custGeom>
                <a:rect b="b" l="l" r="r" t="t"/>
                <a:pathLst>
                  <a:path extrusionOk="0" h="33958" w="6156">
                    <a:moveTo>
                      <a:pt x="2305" y="1"/>
                    </a:moveTo>
                    <a:lnTo>
                      <a:pt x="2305" y="1"/>
                    </a:lnTo>
                    <a:cubicBezTo>
                      <a:pt x="1576" y="205"/>
                      <a:pt x="768" y="370"/>
                      <a:pt x="0" y="536"/>
                    </a:cubicBezTo>
                    <a:cubicBezTo>
                      <a:pt x="39" y="3083"/>
                      <a:pt x="691" y="5835"/>
                      <a:pt x="1216" y="8072"/>
                    </a:cubicBezTo>
                    <a:cubicBezTo>
                      <a:pt x="1858" y="10658"/>
                      <a:pt x="2713" y="13216"/>
                      <a:pt x="3073" y="15851"/>
                    </a:cubicBezTo>
                    <a:cubicBezTo>
                      <a:pt x="3608" y="19410"/>
                      <a:pt x="3890" y="23018"/>
                      <a:pt x="3890" y="26625"/>
                    </a:cubicBezTo>
                    <a:cubicBezTo>
                      <a:pt x="3890" y="29056"/>
                      <a:pt x="3686" y="31526"/>
                      <a:pt x="3608" y="33957"/>
                    </a:cubicBezTo>
                    <a:lnTo>
                      <a:pt x="5874" y="33957"/>
                    </a:lnTo>
                    <a:cubicBezTo>
                      <a:pt x="5990" y="31526"/>
                      <a:pt x="6156" y="29056"/>
                      <a:pt x="6156" y="26625"/>
                    </a:cubicBezTo>
                    <a:cubicBezTo>
                      <a:pt x="6156" y="23018"/>
                      <a:pt x="5912" y="19410"/>
                      <a:pt x="5387" y="15851"/>
                    </a:cubicBezTo>
                    <a:cubicBezTo>
                      <a:pt x="4979" y="13216"/>
                      <a:pt x="4172" y="10658"/>
                      <a:pt x="3520" y="8072"/>
                    </a:cubicBezTo>
                    <a:cubicBezTo>
                      <a:pt x="2956" y="5680"/>
                      <a:pt x="2266" y="2675"/>
                      <a:pt x="2305" y="1"/>
                    </a:cubicBezTo>
                    <a:close/>
                  </a:path>
                </a:pathLst>
              </a:custGeom>
              <a:solidFill>
                <a:srgbClr val="0B5C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9" name="Google Shape;1959;p33"/>
              <p:cNvSpPr/>
              <p:nvPr/>
            </p:nvSpPr>
            <p:spPr>
              <a:xfrm>
                <a:off x="4010660" y="3865370"/>
                <a:ext cx="232088" cy="1278179"/>
              </a:xfrm>
              <a:custGeom>
                <a:rect b="b" l="l" r="r" t="t"/>
                <a:pathLst>
                  <a:path extrusionOk="0" h="33958" w="6166">
                    <a:moveTo>
                      <a:pt x="3852" y="1"/>
                    </a:moveTo>
                    <a:lnTo>
                      <a:pt x="3852" y="1"/>
                    </a:lnTo>
                    <a:cubicBezTo>
                      <a:pt x="3890" y="2675"/>
                      <a:pt x="3200" y="5680"/>
                      <a:pt x="2636" y="8072"/>
                    </a:cubicBezTo>
                    <a:cubicBezTo>
                      <a:pt x="1985" y="10658"/>
                      <a:pt x="1177" y="13216"/>
                      <a:pt x="769" y="15851"/>
                    </a:cubicBezTo>
                    <a:cubicBezTo>
                      <a:pt x="244" y="19410"/>
                      <a:pt x="1" y="23018"/>
                      <a:pt x="1" y="26625"/>
                    </a:cubicBezTo>
                    <a:cubicBezTo>
                      <a:pt x="1" y="29056"/>
                      <a:pt x="205" y="31526"/>
                      <a:pt x="283" y="33957"/>
                    </a:cubicBezTo>
                    <a:lnTo>
                      <a:pt x="2558" y="33957"/>
                    </a:lnTo>
                    <a:cubicBezTo>
                      <a:pt x="2471" y="31526"/>
                      <a:pt x="2315" y="29056"/>
                      <a:pt x="2315" y="26625"/>
                    </a:cubicBezTo>
                    <a:cubicBezTo>
                      <a:pt x="2315" y="23018"/>
                      <a:pt x="2558" y="19410"/>
                      <a:pt x="3083" y="15851"/>
                    </a:cubicBezTo>
                    <a:cubicBezTo>
                      <a:pt x="3492" y="13216"/>
                      <a:pt x="4299" y="10658"/>
                      <a:pt x="4950" y="8072"/>
                    </a:cubicBezTo>
                    <a:cubicBezTo>
                      <a:pt x="5475" y="5835"/>
                      <a:pt x="6117" y="3083"/>
                      <a:pt x="6166" y="536"/>
                    </a:cubicBezTo>
                    <a:cubicBezTo>
                      <a:pt x="5388" y="370"/>
                      <a:pt x="4581" y="205"/>
                      <a:pt x="3852" y="1"/>
                    </a:cubicBezTo>
                    <a:close/>
                  </a:path>
                </a:pathLst>
              </a:custGeom>
              <a:solidFill>
                <a:srgbClr val="0B5C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0" name="Google Shape;1960;p33"/>
              <p:cNvSpPr/>
              <p:nvPr/>
            </p:nvSpPr>
            <p:spPr>
              <a:xfrm>
                <a:off x="4013973" y="3944785"/>
                <a:ext cx="1055237" cy="163282"/>
              </a:xfrm>
              <a:custGeom>
                <a:rect b="b" l="l" r="r" t="t"/>
                <a:pathLst>
                  <a:path extrusionOk="0" h="4338" w="28035">
                    <a:moveTo>
                      <a:pt x="487" y="1"/>
                    </a:moveTo>
                    <a:cubicBezTo>
                      <a:pt x="321" y="730"/>
                      <a:pt x="156" y="1537"/>
                      <a:pt x="0" y="2432"/>
                    </a:cubicBezTo>
                    <a:cubicBezTo>
                      <a:pt x="3520" y="3609"/>
                      <a:pt x="8509" y="4338"/>
                      <a:pt x="14013" y="4338"/>
                    </a:cubicBezTo>
                    <a:cubicBezTo>
                      <a:pt x="19526" y="4338"/>
                      <a:pt x="24505" y="3609"/>
                      <a:pt x="28035" y="2432"/>
                    </a:cubicBezTo>
                    <a:cubicBezTo>
                      <a:pt x="27869" y="1537"/>
                      <a:pt x="27714" y="730"/>
                      <a:pt x="27548" y="1"/>
                    </a:cubicBezTo>
                    <a:cubicBezTo>
                      <a:pt x="24019" y="1100"/>
                      <a:pt x="19283" y="1742"/>
                      <a:pt x="14013" y="1742"/>
                    </a:cubicBezTo>
                    <a:cubicBezTo>
                      <a:pt x="8752" y="1742"/>
                      <a:pt x="4007" y="1100"/>
                      <a:pt x="487" y="1"/>
                    </a:cubicBezTo>
                    <a:close/>
                  </a:path>
                </a:pathLst>
              </a:custGeom>
              <a:solidFill>
                <a:srgbClr val="E33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1" name="Google Shape;1961;p33"/>
              <p:cNvSpPr/>
              <p:nvPr/>
            </p:nvSpPr>
            <p:spPr>
              <a:xfrm>
                <a:off x="4190758" y="3999699"/>
                <a:ext cx="147888" cy="131062"/>
              </a:xfrm>
              <a:custGeom>
                <a:rect b="b" l="l" r="r" t="t"/>
                <a:pathLst>
                  <a:path extrusionOk="0" h="3482" w="3929">
                    <a:moveTo>
                      <a:pt x="3608" y="1"/>
                    </a:moveTo>
                    <a:cubicBezTo>
                      <a:pt x="3608" y="1"/>
                      <a:pt x="1498" y="321"/>
                      <a:pt x="0" y="1537"/>
                    </a:cubicBezTo>
                    <a:lnTo>
                      <a:pt x="1293" y="3482"/>
                    </a:lnTo>
                    <a:cubicBezTo>
                      <a:pt x="1293" y="3482"/>
                      <a:pt x="2062" y="2714"/>
                      <a:pt x="3929" y="2636"/>
                    </a:cubicBezTo>
                    <a:lnTo>
                      <a:pt x="3608" y="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2" name="Google Shape;1962;p33"/>
              <p:cNvSpPr/>
              <p:nvPr/>
            </p:nvSpPr>
            <p:spPr>
              <a:xfrm>
                <a:off x="4120495" y="3992058"/>
                <a:ext cx="207547" cy="85669"/>
              </a:xfrm>
              <a:custGeom>
                <a:rect b="b" l="l" r="r" t="t"/>
                <a:pathLst>
                  <a:path extrusionOk="0" h="2276" w="5514">
                    <a:moveTo>
                      <a:pt x="3647" y="0"/>
                    </a:moveTo>
                    <a:cubicBezTo>
                      <a:pt x="2635" y="331"/>
                      <a:pt x="1177" y="934"/>
                      <a:pt x="0" y="1945"/>
                    </a:cubicBezTo>
                    <a:cubicBezTo>
                      <a:pt x="447" y="2033"/>
                      <a:pt x="895" y="2111"/>
                      <a:pt x="1342" y="2188"/>
                    </a:cubicBezTo>
                    <a:cubicBezTo>
                      <a:pt x="1459" y="2227"/>
                      <a:pt x="1537" y="2276"/>
                      <a:pt x="1663" y="2276"/>
                    </a:cubicBezTo>
                    <a:lnTo>
                      <a:pt x="1780" y="2276"/>
                    </a:lnTo>
                    <a:cubicBezTo>
                      <a:pt x="1780" y="2111"/>
                      <a:pt x="1828" y="1906"/>
                      <a:pt x="1906" y="1741"/>
                    </a:cubicBezTo>
                    <a:lnTo>
                      <a:pt x="1906" y="1702"/>
                    </a:lnTo>
                    <a:cubicBezTo>
                      <a:pt x="3404" y="525"/>
                      <a:pt x="5514" y="205"/>
                      <a:pt x="5514" y="205"/>
                    </a:cubicBezTo>
                    <a:cubicBezTo>
                      <a:pt x="4862" y="166"/>
                      <a:pt x="4259" y="88"/>
                      <a:pt x="3647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3" name="Google Shape;1963;p33"/>
              <p:cNvSpPr/>
              <p:nvPr/>
            </p:nvSpPr>
            <p:spPr>
              <a:xfrm>
                <a:off x="4173896" y="4057510"/>
                <a:ext cx="65569" cy="73247"/>
              </a:xfrm>
              <a:custGeom>
                <a:rect b="b" l="l" r="r" t="t"/>
                <a:pathLst>
                  <a:path extrusionOk="0" h="1946" w="1742">
                    <a:moveTo>
                      <a:pt x="448" y="1"/>
                    </a:moveTo>
                    <a:lnTo>
                      <a:pt x="448" y="1"/>
                    </a:lnTo>
                    <a:cubicBezTo>
                      <a:pt x="1" y="896"/>
                      <a:pt x="691" y="1946"/>
                      <a:pt x="1702" y="1946"/>
                    </a:cubicBezTo>
                    <a:lnTo>
                      <a:pt x="1741" y="1946"/>
                    </a:lnTo>
                    <a:lnTo>
                      <a:pt x="448" y="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4" name="Google Shape;1964;p33"/>
              <p:cNvSpPr/>
              <p:nvPr/>
            </p:nvSpPr>
            <p:spPr>
              <a:xfrm>
                <a:off x="4010660" y="4036320"/>
                <a:ext cx="1066228" cy="116044"/>
              </a:xfrm>
              <a:custGeom>
                <a:rect b="b" l="l" r="r" t="t"/>
                <a:pathLst>
                  <a:path extrusionOk="0" h="3083" w="28327">
                    <a:moveTo>
                      <a:pt x="88" y="0"/>
                    </a:moveTo>
                    <a:cubicBezTo>
                      <a:pt x="40" y="165"/>
                      <a:pt x="1" y="321"/>
                      <a:pt x="1" y="486"/>
                    </a:cubicBezTo>
                    <a:lnTo>
                      <a:pt x="1" y="525"/>
                    </a:lnTo>
                    <a:cubicBezTo>
                      <a:pt x="370" y="652"/>
                      <a:pt x="769" y="768"/>
                      <a:pt x="1139" y="934"/>
                    </a:cubicBezTo>
                    <a:cubicBezTo>
                      <a:pt x="1216" y="972"/>
                      <a:pt x="1343" y="1011"/>
                      <a:pt x="1421" y="1011"/>
                    </a:cubicBezTo>
                    <a:lnTo>
                      <a:pt x="1421" y="1050"/>
                    </a:lnTo>
                    <a:cubicBezTo>
                      <a:pt x="1907" y="1216"/>
                      <a:pt x="2432" y="1342"/>
                      <a:pt x="2957" y="1498"/>
                    </a:cubicBezTo>
                    <a:cubicBezTo>
                      <a:pt x="3006" y="1498"/>
                      <a:pt x="3044" y="1498"/>
                      <a:pt x="3083" y="1536"/>
                    </a:cubicBezTo>
                    <a:cubicBezTo>
                      <a:pt x="3161" y="1293"/>
                      <a:pt x="3200" y="1050"/>
                      <a:pt x="3249" y="856"/>
                    </a:cubicBezTo>
                    <a:cubicBezTo>
                      <a:pt x="2111" y="613"/>
                      <a:pt x="1061" y="321"/>
                      <a:pt x="88" y="0"/>
                    </a:cubicBezTo>
                    <a:close/>
                    <a:moveTo>
                      <a:pt x="28123" y="0"/>
                    </a:moveTo>
                    <a:cubicBezTo>
                      <a:pt x="27150" y="321"/>
                      <a:pt x="26100" y="613"/>
                      <a:pt x="24923" y="856"/>
                    </a:cubicBezTo>
                    <a:cubicBezTo>
                      <a:pt x="25001" y="1177"/>
                      <a:pt x="25040" y="1459"/>
                      <a:pt x="25128" y="1779"/>
                    </a:cubicBezTo>
                    <a:cubicBezTo>
                      <a:pt x="25283" y="1741"/>
                      <a:pt x="25449" y="1741"/>
                      <a:pt x="25614" y="1702"/>
                    </a:cubicBezTo>
                    <a:cubicBezTo>
                      <a:pt x="26538" y="1498"/>
                      <a:pt x="27432" y="1342"/>
                      <a:pt x="28327" y="1099"/>
                    </a:cubicBezTo>
                    <a:cubicBezTo>
                      <a:pt x="28239" y="729"/>
                      <a:pt x="28200" y="370"/>
                      <a:pt x="28123" y="0"/>
                    </a:cubicBezTo>
                    <a:close/>
                    <a:moveTo>
                      <a:pt x="22697" y="1254"/>
                    </a:moveTo>
                    <a:cubicBezTo>
                      <a:pt x="20100" y="1663"/>
                      <a:pt x="17183" y="1906"/>
                      <a:pt x="14101" y="1906"/>
                    </a:cubicBezTo>
                    <a:cubicBezTo>
                      <a:pt x="13537" y="1906"/>
                      <a:pt x="12973" y="1867"/>
                      <a:pt x="12438" y="1867"/>
                    </a:cubicBezTo>
                    <a:cubicBezTo>
                      <a:pt x="12525" y="1945"/>
                      <a:pt x="12642" y="2023"/>
                      <a:pt x="12768" y="2071"/>
                    </a:cubicBezTo>
                    <a:cubicBezTo>
                      <a:pt x="12525" y="2188"/>
                      <a:pt x="12282" y="2266"/>
                      <a:pt x="12000" y="2266"/>
                    </a:cubicBezTo>
                    <a:cubicBezTo>
                      <a:pt x="11553" y="2266"/>
                      <a:pt x="11145" y="2110"/>
                      <a:pt x="10863" y="1828"/>
                    </a:cubicBezTo>
                    <a:cubicBezTo>
                      <a:pt x="10133" y="1779"/>
                      <a:pt x="9443" y="1702"/>
                      <a:pt x="8714" y="1663"/>
                    </a:cubicBezTo>
                    <a:cubicBezTo>
                      <a:pt x="6934" y="1741"/>
                      <a:pt x="6205" y="2431"/>
                      <a:pt x="6117" y="2509"/>
                    </a:cubicBezTo>
                    <a:lnTo>
                      <a:pt x="5923" y="2509"/>
                    </a:lnTo>
                    <a:cubicBezTo>
                      <a:pt x="5680" y="2509"/>
                      <a:pt x="5437" y="2431"/>
                      <a:pt x="5232" y="2266"/>
                    </a:cubicBezTo>
                    <a:cubicBezTo>
                      <a:pt x="5193" y="2431"/>
                      <a:pt x="5145" y="2635"/>
                      <a:pt x="5106" y="2801"/>
                    </a:cubicBezTo>
                    <a:cubicBezTo>
                      <a:pt x="5437" y="2956"/>
                      <a:pt x="5796" y="3083"/>
                      <a:pt x="6117" y="3083"/>
                    </a:cubicBezTo>
                    <a:lnTo>
                      <a:pt x="6205" y="3083"/>
                    </a:lnTo>
                    <a:cubicBezTo>
                      <a:pt x="6565" y="3044"/>
                      <a:pt x="6847" y="2878"/>
                      <a:pt x="7216" y="2752"/>
                    </a:cubicBezTo>
                    <a:cubicBezTo>
                      <a:pt x="7945" y="2431"/>
                      <a:pt x="8675" y="2266"/>
                      <a:pt x="9482" y="2266"/>
                    </a:cubicBezTo>
                    <a:cubicBezTo>
                      <a:pt x="10299" y="2266"/>
                      <a:pt x="11028" y="2509"/>
                      <a:pt x="11796" y="2713"/>
                    </a:cubicBezTo>
                    <a:cubicBezTo>
                      <a:pt x="12243" y="2839"/>
                      <a:pt x="12681" y="2878"/>
                      <a:pt x="13167" y="2878"/>
                    </a:cubicBezTo>
                    <a:cubicBezTo>
                      <a:pt x="13459" y="2878"/>
                      <a:pt x="13780" y="2839"/>
                      <a:pt x="14062" y="2839"/>
                    </a:cubicBezTo>
                    <a:cubicBezTo>
                      <a:pt x="14470" y="2801"/>
                      <a:pt x="14917" y="2596"/>
                      <a:pt x="15316" y="2557"/>
                    </a:cubicBezTo>
                    <a:cubicBezTo>
                      <a:pt x="16133" y="2431"/>
                      <a:pt x="16940" y="2431"/>
                      <a:pt x="17786" y="2353"/>
                    </a:cubicBezTo>
                    <a:cubicBezTo>
                      <a:pt x="18963" y="2227"/>
                      <a:pt x="20178" y="2149"/>
                      <a:pt x="21355" y="2110"/>
                    </a:cubicBezTo>
                    <a:cubicBezTo>
                      <a:pt x="21880" y="2071"/>
                      <a:pt x="22366" y="2071"/>
                      <a:pt x="22891" y="2023"/>
                    </a:cubicBezTo>
                    <a:cubicBezTo>
                      <a:pt x="22813" y="1779"/>
                      <a:pt x="22774" y="1498"/>
                      <a:pt x="22697" y="1254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5" name="Google Shape;1965;p33"/>
              <p:cNvSpPr/>
              <p:nvPr/>
            </p:nvSpPr>
            <p:spPr>
              <a:xfrm>
                <a:off x="4864890" y="4068500"/>
                <a:ext cx="91540" cy="43964"/>
              </a:xfrm>
              <a:custGeom>
                <a:rect b="b" l="l" r="r" t="t"/>
                <a:pathLst>
                  <a:path extrusionOk="0" h="1168" w="2432">
                    <a:moveTo>
                      <a:pt x="2227" y="1"/>
                    </a:moveTo>
                    <a:cubicBezTo>
                      <a:pt x="1537" y="156"/>
                      <a:pt x="769" y="283"/>
                      <a:pt x="1" y="399"/>
                    </a:cubicBezTo>
                    <a:cubicBezTo>
                      <a:pt x="78" y="643"/>
                      <a:pt x="117" y="924"/>
                      <a:pt x="195" y="1168"/>
                    </a:cubicBezTo>
                    <a:cubicBezTo>
                      <a:pt x="769" y="1129"/>
                      <a:pt x="1372" y="1090"/>
                      <a:pt x="1984" y="1012"/>
                    </a:cubicBezTo>
                    <a:cubicBezTo>
                      <a:pt x="2140" y="973"/>
                      <a:pt x="2266" y="973"/>
                      <a:pt x="2432" y="924"/>
                    </a:cubicBezTo>
                    <a:cubicBezTo>
                      <a:pt x="2344" y="604"/>
                      <a:pt x="2305" y="322"/>
                      <a:pt x="2227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6" name="Google Shape;1966;p33"/>
              <p:cNvSpPr/>
              <p:nvPr/>
            </p:nvSpPr>
            <p:spPr>
              <a:xfrm>
                <a:off x="4126698" y="4068500"/>
                <a:ext cx="80926" cy="73247"/>
              </a:xfrm>
              <a:custGeom>
                <a:rect b="b" l="l" r="r" t="t"/>
                <a:pathLst>
                  <a:path extrusionOk="0" h="1946" w="2150">
                    <a:moveTo>
                      <a:pt x="166" y="1"/>
                    </a:moveTo>
                    <a:cubicBezTo>
                      <a:pt x="117" y="195"/>
                      <a:pt x="78" y="438"/>
                      <a:pt x="0" y="681"/>
                    </a:cubicBezTo>
                    <a:cubicBezTo>
                      <a:pt x="360" y="808"/>
                      <a:pt x="730" y="886"/>
                      <a:pt x="1012" y="1129"/>
                    </a:cubicBezTo>
                    <a:cubicBezTo>
                      <a:pt x="1294" y="1333"/>
                      <a:pt x="1537" y="1576"/>
                      <a:pt x="1780" y="1780"/>
                    </a:cubicBezTo>
                    <a:cubicBezTo>
                      <a:pt x="1867" y="1819"/>
                      <a:pt x="1945" y="1897"/>
                      <a:pt x="2023" y="1946"/>
                    </a:cubicBezTo>
                    <a:cubicBezTo>
                      <a:pt x="2062" y="1780"/>
                      <a:pt x="2110" y="1576"/>
                      <a:pt x="2149" y="1411"/>
                    </a:cubicBezTo>
                    <a:cubicBezTo>
                      <a:pt x="1780" y="1168"/>
                      <a:pt x="1537" y="730"/>
                      <a:pt x="1576" y="244"/>
                    </a:cubicBezTo>
                    <a:cubicBezTo>
                      <a:pt x="1089" y="156"/>
                      <a:pt x="603" y="79"/>
                      <a:pt x="166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7" name="Google Shape;1967;p33"/>
              <p:cNvSpPr/>
              <p:nvPr/>
            </p:nvSpPr>
            <p:spPr>
              <a:xfrm>
                <a:off x="4013973" y="4036320"/>
                <a:ext cx="1055237" cy="71742"/>
              </a:xfrm>
              <a:custGeom>
                <a:rect b="b" l="l" r="r" t="t"/>
                <a:pathLst>
                  <a:path extrusionOk="0" h="1906" w="28035">
                    <a:moveTo>
                      <a:pt x="0" y="0"/>
                    </a:moveTo>
                    <a:cubicBezTo>
                      <a:pt x="101" y="34"/>
                      <a:pt x="203" y="67"/>
                      <a:pt x="306" y="99"/>
                    </a:cubicBezTo>
                    <a:lnTo>
                      <a:pt x="306" y="99"/>
                    </a:lnTo>
                    <a:cubicBezTo>
                      <a:pt x="204" y="66"/>
                      <a:pt x="102" y="33"/>
                      <a:pt x="0" y="0"/>
                    </a:cubicBezTo>
                    <a:close/>
                    <a:moveTo>
                      <a:pt x="28035" y="0"/>
                    </a:moveTo>
                    <a:cubicBezTo>
                      <a:pt x="27745" y="96"/>
                      <a:pt x="27448" y="189"/>
                      <a:pt x="27144" y="279"/>
                    </a:cubicBezTo>
                    <a:lnTo>
                      <a:pt x="27144" y="279"/>
                    </a:lnTo>
                    <a:cubicBezTo>
                      <a:pt x="27450" y="189"/>
                      <a:pt x="27747" y="96"/>
                      <a:pt x="28035" y="0"/>
                    </a:cubicBezTo>
                    <a:close/>
                    <a:moveTo>
                      <a:pt x="27144" y="279"/>
                    </a:moveTo>
                    <a:cubicBezTo>
                      <a:pt x="26563" y="449"/>
                      <a:pt x="25950" y="608"/>
                      <a:pt x="25307" y="754"/>
                    </a:cubicBezTo>
                    <a:lnTo>
                      <a:pt x="25307" y="754"/>
                    </a:lnTo>
                    <a:cubicBezTo>
                      <a:pt x="25955" y="609"/>
                      <a:pt x="26564" y="450"/>
                      <a:pt x="27144" y="279"/>
                    </a:cubicBezTo>
                    <a:close/>
                    <a:moveTo>
                      <a:pt x="306" y="99"/>
                    </a:moveTo>
                    <a:cubicBezTo>
                      <a:pt x="1192" y="381"/>
                      <a:pt x="2141" y="638"/>
                      <a:pt x="3161" y="856"/>
                    </a:cubicBezTo>
                    <a:cubicBezTo>
                      <a:pt x="3484" y="913"/>
                      <a:pt x="3834" y="971"/>
                      <a:pt x="4191" y="1032"/>
                    </a:cubicBezTo>
                    <a:lnTo>
                      <a:pt x="4191" y="1032"/>
                    </a:lnTo>
                    <a:cubicBezTo>
                      <a:pt x="4172" y="1025"/>
                      <a:pt x="4153" y="1018"/>
                      <a:pt x="4133" y="1011"/>
                    </a:cubicBezTo>
                    <a:cubicBezTo>
                      <a:pt x="3686" y="934"/>
                      <a:pt x="3238" y="856"/>
                      <a:pt x="2791" y="768"/>
                    </a:cubicBezTo>
                    <a:cubicBezTo>
                      <a:pt x="1900" y="554"/>
                      <a:pt x="1070" y="340"/>
                      <a:pt x="306" y="99"/>
                    </a:cubicBezTo>
                    <a:close/>
                    <a:moveTo>
                      <a:pt x="4191" y="1032"/>
                    </a:moveTo>
                    <a:lnTo>
                      <a:pt x="4191" y="1032"/>
                    </a:lnTo>
                    <a:cubicBezTo>
                      <a:pt x="4278" y="1066"/>
                      <a:pt x="4349" y="1099"/>
                      <a:pt x="4454" y="1099"/>
                    </a:cubicBezTo>
                    <a:lnTo>
                      <a:pt x="4571" y="1099"/>
                    </a:lnTo>
                    <a:cubicBezTo>
                      <a:pt x="4444" y="1076"/>
                      <a:pt x="4317" y="1054"/>
                      <a:pt x="4191" y="1032"/>
                    </a:cubicBezTo>
                    <a:close/>
                    <a:moveTo>
                      <a:pt x="8629" y="1663"/>
                    </a:moveTo>
                    <a:cubicBezTo>
                      <a:pt x="9357" y="1702"/>
                      <a:pt x="10046" y="1780"/>
                      <a:pt x="10775" y="1828"/>
                    </a:cubicBezTo>
                    <a:lnTo>
                      <a:pt x="10775" y="1779"/>
                    </a:lnTo>
                    <a:cubicBezTo>
                      <a:pt x="10046" y="1779"/>
                      <a:pt x="9357" y="1702"/>
                      <a:pt x="8629" y="1663"/>
                    </a:cubicBezTo>
                    <a:close/>
                    <a:moveTo>
                      <a:pt x="25307" y="754"/>
                    </a:moveTo>
                    <a:lnTo>
                      <a:pt x="25307" y="754"/>
                    </a:lnTo>
                    <a:cubicBezTo>
                      <a:pt x="25152" y="789"/>
                      <a:pt x="24995" y="823"/>
                      <a:pt x="24835" y="856"/>
                    </a:cubicBezTo>
                    <a:cubicBezTo>
                      <a:pt x="24145" y="1011"/>
                      <a:pt x="23377" y="1138"/>
                      <a:pt x="22609" y="1254"/>
                    </a:cubicBezTo>
                    <a:cubicBezTo>
                      <a:pt x="20012" y="1663"/>
                      <a:pt x="17095" y="1906"/>
                      <a:pt x="14013" y="1906"/>
                    </a:cubicBezTo>
                    <a:cubicBezTo>
                      <a:pt x="18226" y="1906"/>
                      <a:pt x="22126" y="1480"/>
                      <a:pt x="25307" y="754"/>
                    </a:cubicBezTo>
                    <a:close/>
                  </a:path>
                </a:pathLst>
              </a:custGeom>
              <a:solidFill>
                <a:srgbClr val="9390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8" name="Google Shape;1968;p33"/>
              <p:cNvSpPr/>
              <p:nvPr/>
            </p:nvSpPr>
            <p:spPr>
              <a:xfrm>
                <a:off x="4239423" y="4098874"/>
                <a:ext cx="99219" cy="31881"/>
              </a:xfrm>
              <a:custGeom>
                <a:rect b="b" l="l" r="r" t="t"/>
                <a:pathLst>
                  <a:path extrusionOk="0" h="847" w="2636">
                    <a:moveTo>
                      <a:pt x="39" y="847"/>
                    </a:moveTo>
                    <a:lnTo>
                      <a:pt x="0" y="847"/>
                    </a:lnTo>
                    <a:lnTo>
                      <a:pt x="0" y="847"/>
                    </a:lnTo>
                    <a:lnTo>
                      <a:pt x="39" y="847"/>
                    </a:lnTo>
                    <a:close/>
                    <a:moveTo>
                      <a:pt x="2636" y="1"/>
                    </a:moveTo>
                    <a:lnTo>
                      <a:pt x="2636" y="1"/>
                    </a:lnTo>
                    <a:lnTo>
                      <a:pt x="2636" y="1"/>
                    </a:lnTo>
                    <a:lnTo>
                      <a:pt x="2636" y="1"/>
                    </a:lnTo>
                    <a:close/>
                  </a:path>
                </a:pathLst>
              </a:custGeom>
              <a:solidFill>
                <a:srgbClr val="9390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9" name="Google Shape;1969;p33"/>
              <p:cNvSpPr/>
              <p:nvPr/>
            </p:nvSpPr>
            <p:spPr>
              <a:xfrm>
                <a:off x="4119020" y="4065226"/>
                <a:ext cx="64063" cy="12459"/>
              </a:xfrm>
              <a:custGeom>
                <a:rect b="b" l="l" r="r" t="t"/>
                <a:pathLst>
                  <a:path extrusionOk="0" h="331" w="1702">
                    <a:moveTo>
                      <a:pt x="1663" y="331"/>
                    </a:moveTo>
                    <a:lnTo>
                      <a:pt x="1702" y="331"/>
                    </a:lnTo>
                    <a:lnTo>
                      <a:pt x="1663" y="331"/>
                    </a:lnTo>
                    <a:close/>
                    <a:moveTo>
                      <a:pt x="1342" y="243"/>
                    </a:moveTo>
                    <a:cubicBezTo>
                      <a:pt x="1459" y="282"/>
                      <a:pt x="1537" y="331"/>
                      <a:pt x="1663" y="331"/>
                    </a:cubicBezTo>
                    <a:cubicBezTo>
                      <a:pt x="1537" y="331"/>
                      <a:pt x="1459" y="282"/>
                      <a:pt x="1342" y="243"/>
                    </a:cubicBez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551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0" name="Google Shape;1970;p33"/>
              <p:cNvSpPr/>
              <p:nvPr/>
            </p:nvSpPr>
            <p:spPr>
              <a:xfrm>
                <a:off x="4541355" y="4600659"/>
                <a:ext cx="10652" cy="1506"/>
              </a:xfrm>
              <a:custGeom>
                <a:rect b="b" l="l" r="r" t="t"/>
                <a:pathLst>
                  <a:path extrusionOk="0" h="40" w="283">
                    <a:moveTo>
                      <a:pt x="1" y="0"/>
                    </a:moveTo>
                    <a:cubicBezTo>
                      <a:pt x="88" y="0"/>
                      <a:pt x="166" y="39"/>
                      <a:pt x="283" y="39"/>
                    </a:cubicBezTo>
                    <a:cubicBezTo>
                      <a:pt x="166" y="0"/>
                      <a:pt x="88" y="0"/>
                      <a:pt x="1" y="0"/>
                    </a:cubicBezTo>
                    <a:close/>
                  </a:path>
                </a:pathLst>
              </a:custGeom>
              <a:solidFill>
                <a:srgbClr val="A9A7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1" name="Google Shape;1971;p33"/>
              <p:cNvSpPr/>
              <p:nvPr/>
            </p:nvSpPr>
            <p:spPr>
              <a:xfrm>
                <a:off x="4152668" y="4312242"/>
                <a:ext cx="399360" cy="831279"/>
              </a:xfrm>
              <a:custGeom>
                <a:rect b="b" l="l" r="r" t="t"/>
                <a:pathLst>
                  <a:path extrusionOk="0" h="22085" w="10610">
                    <a:moveTo>
                      <a:pt x="6769" y="1"/>
                    </a:moveTo>
                    <a:cubicBezTo>
                      <a:pt x="6078" y="1"/>
                      <a:pt x="5466" y="1382"/>
                      <a:pt x="5223" y="1829"/>
                    </a:cubicBezTo>
                    <a:cubicBezTo>
                      <a:pt x="4250" y="3531"/>
                      <a:pt x="3560" y="5796"/>
                      <a:pt x="3482" y="7819"/>
                    </a:cubicBezTo>
                    <a:lnTo>
                      <a:pt x="4250" y="8597"/>
                    </a:lnTo>
                    <a:cubicBezTo>
                      <a:pt x="4415" y="8791"/>
                      <a:pt x="4620" y="8996"/>
                      <a:pt x="4736" y="9200"/>
                    </a:cubicBezTo>
                    <a:cubicBezTo>
                      <a:pt x="4902" y="9404"/>
                      <a:pt x="5067" y="9647"/>
                      <a:pt x="5184" y="9890"/>
                    </a:cubicBezTo>
                    <a:cubicBezTo>
                      <a:pt x="5223" y="10007"/>
                      <a:pt x="5261" y="10133"/>
                      <a:pt x="5349" y="10250"/>
                    </a:cubicBezTo>
                    <a:cubicBezTo>
                      <a:pt x="5388" y="10376"/>
                      <a:pt x="5427" y="10493"/>
                      <a:pt x="5466" y="10620"/>
                    </a:cubicBezTo>
                    <a:cubicBezTo>
                      <a:pt x="5553" y="10902"/>
                      <a:pt x="5631" y="11145"/>
                      <a:pt x="5670" y="11388"/>
                    </a:cubicBezTo>
                    <a:cubicBezTo>
                      <a:pt x="5796" y="11874"/>
                      <a:pt x="5913" y="12399"/>
                      <a:pt x="5874" y="12924"/>
                    </a:cubicBezTo>
                    <a:cubicBezTo>
                      <a:pt x="5748" y="12438"/>
                      <a:pt x="5592" y="11952"/>
                      <a:pt x="5427" y="11466"/>
                    </a:cubicBezTo>
                    <a:cubicBezTo>
                      <a:pt x="5349" y="11222"/>
                      <a:pt x="5261" y="10979"/>
                      <a:pt x="5184" y="10736"/>
                    </a:cubicBezTo>
                    <a:lnTo>
                      <a:pt x="5018" y="10376"/>
                    </a:lnTo>
                    <a:cubicBezTo>
                      <a:pt x="4979" y="10250"/>
                      <a:pt x="4941" y="10133"/>
                      <a:pt x="4902" y="10056"/>
                    </a:cubicBezTo>
                    <a:cubicBezTo>
                      <a:pt x="4659" y="9569"/>
                      <a:pt x="4377" y="9161"/>
                      <a:pt x="4046" y="8753"/>
                    </a:cubicBezTo>
                    <a:cubicBezTo>
                      <a:pt x="3851" y="8509"/>
                      <a:pt x="3647" y="8266"/>
                      <a:pt x="3482" y="7984"/>
                    </a:cubicBezTo>
                    <a:lnTo>
                      <a:pt x="3482" y="8023"/>
                    </a:lnTo>
                    <a:cubicBezTo>
                      <a:pt x="3443" y="8996"/>
                      <a:pt x="3521" y="10007"/>
                      <a:pt x="3482" y="10979"/>
                    </a:cubicBezTo>
                    <a:cubicBezTo>
                      <a:pt x="3404" y="12000"/>
                      <a:pt x="3122" y="13012"/>
                      <a:pt x="2792" y="13984"/>
                    </a:cubicBezTo>
                    <a:cubicBezTo>
                      <a:pt x="2548" y="14713"/>
                      <a:pt x="2305" y="15404"/>
                      <a:pt x="2062" y="16133"/>
                    </a:cubicBezTo>
                    <a:cubicBezTo>
                      <a:pt x="2266" y="16250"/>
                      <a:pt x="2471" y="16376"/>
                      <a:pt x="2636" y="16493"/>
                    </a:cubicBezTo>
                    <a:cubicBezTo>
                      <a:pt x="3035" y="16775"/>
                      <a:pt x="3404" y="17144"/>
                      <a:pt x="3647" y="17543"/>
                    </a:cubicBezTo>
                    <a:cubicBezTo>
                      <a:pt x="3317" y="17222"/>
                      <a:pt x="2918" y="16940"/>
                      <a:pt x="2510" y="16736"/>
                    </a:cubicBezTo>
                    <a:cubicBezTo>
                      <a:pt x="2344" y="16619"/>
                      <a:pt x="2150" y="16532"/>
                      <a:pt x="1946" y="16415"/>
                    </a:cubicBezTo>
                    <a:cubicBezTo>
                      <a:pt x="1294" y="18321"/>
                      <a:pt x="604" y="20178"/>
                      <a:pt x="1" y="22084"/>
                    </a:cubicBezTo>
                    <a:lnTo>
                      <a:pt x="4863" y="22084"/>
                    </a:lnTo>
                    <a:lnTo>
                      <a:pt x="9686" y="8111"/>
                    </a:lnTo>
                    <a:cubicBezTo>
                      <a:pt x="9725" y="8062"/>
                      <a:pt x="9725" y="8023"/>
                      <a:pt x="9764" y="7945"/>
                    </a:cubicBezTo>
                    <a:cubicBezTo>
                      <a:pt x="9880" y="7741"/>
                      <a:pt x="10123" y="7663"/>
                      <a:pt x="10328" y="7663"/>
                    </a:cubicBezTo>
                    <a:cubicBezTo>
                      <a:pt x="10415" y="7663"/>
                      <a:pt x="10493" y="7663"/>
                      <a:pt x="10610" y="7702"/>
                    </a:cubicBezTo>
                    <a:cubicBezTo>
                      <a:pt x="10532" y="7537"/>
                      <a:pt x="10415" y="7498"/>
                      <a:pt x="10250" y="7498"/>
                    </a:cubicBezTo>
                    <a:lnTo>
                      <a:pt x="10172" y="7498"/>
                    </a:lnTo>
                    <a:cubicBezTo>
                      <a:pt x="9968" y="7498"/>
                      <a:pt x="9803" y="7537"/>
                      <a:pt x="9637" y="7537"/>
                    </a:cubicBezTo>
                    <a:cubicBezTo>
                      <a:pt x="9482" y="7576"/>
                      <a:pt x="9316" y="7625"/>
                      <a:pt x="9151" y="7625"/>
                    </a:cubicBezTo>
                    <a:cubicBezTo>
                      <a:pt x="9034" y="7625"/>
                      <a:pt x="8957" y="7625"/>
                      <a:pt x="8830" y="7576"/>
                    </a:cubicBezTo>
                    <a:cubicBezTo>
                      <a:pt x="7294" y="7177"/>
                      <a:pt x="7255" y="4863"/>
                      <a:pt x="7372" y="3609"/>
                    </a:cubicBezTo>
                    <a:cubicBezTo>
                      <a:pt x="7449" y="2801"/>
                      <a:pt x="7984" y="487"/>
                      <a:pt x="6963" y="40"/>
                    </a:cubicBezTo>
                    <a:cubicBezTo>
                      <a:pt x="6885" y="1"/>
                      <a:pt x="6808" y="1"/>
                      <a:pt x="6769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2" name="Google Shape;1972;p33"/>
              <p:cNvSpPr/>
              <p:nvPr/>
            </p:nvSpPr>
            <p:spPr>
              <a:xfrm>
                <a:off x="5117779" y="4496704"/>
                <a:ext cx="1506" cy="16900"/>
              </a:xfrm>
              <a:custGeom>
                <a:rect b="b" l="l" r="r" t="t"/>
                <a:pathLst>
                  <a:path extrusionOk="0" h="449" w="40">
                    <a:moveTo>
                      <a:pt x="1" y="448"/>
                    </a:moveTo>
                    <a:lnTo>
                      <a:pt x="1" y="448"/>
                    </a:lnTo>
                    <a:lnTo>
                      <a:pt x="1" y="448"/>
                    </a:lnTo>
                    <a:close/>
                    <a:moveTo>
                      <a:pt x="1" y="448"/>
                    </a:moveTo>
                    <a:lnTo>
                      <a:pt x="1" y="448"/>
                    </a:lnTo>
                    <a:lnTo>
                      <a:pt x="1" y="448"/>
                    </a:lnTo>
                    <a:close/>
                    <a:moveTo>
                      <a:pt x="1" y="409"/>
                    </a:moveTo>
                    <a:lnTo>
                      <a:pt x="1" y="409"/>
                    </a:lnTo>
                    <a:lnTo>
                      <a:pt x="1" y="409"/>
                    </a:lnTo>
                    <a:close/>
                    <a:moveTo>
                      <a:pt x="40" y="370"/>
                    </a:moveTo>
                    <a:lnTo>
                      <a:pt x="40" y="409"/>
                    </a:lnTo>
                    <a:lnTo>
                      <a:pt x="40" y="370"/>
                    </a:lnTo>
                    <a:close/>
                    <a:moveTo>
                      <a:pt x="40" y="370"/>
                    </a:moveTo>
                    <a:lnTo>
                      <a:pt x="40" y="370"/>
                    </a:lnTo>
                    <a:lnTo>
                      <a:pt x="40" y="370"/>
                    </a:lnTo>
                    <a:close/>
                    <a:moveTo>
                      <a:pt x="40" y="331"/>
                    </a:moveTo>
                    <a:lnTo>
                      <a:pt x="40" y="370"/>
                    </a:lnTo>
                    <a:lnTo>
                      <a:pt x="40" y="331"/>
                    </a:lnTo>
                    <a:close/>
                    <a:moveTo>
                      <a:pt x="40" y="331"/>
                    </a:moveTo>
                    <a:lnTo>
                      <a:pt x="40" y="331"/>
                    </a:lnTo>
                    <a:lnTo>
                      <a:pt x="40" y="331"/>
                    </a:lnTo>
                    <a:close/>
                    <a:moveTo>
                      <a:pt x="40" y="293"/>
                    </a:moveTo>
                    <a:lnTo>
                      <a:pt x="40" y="293"/>
                    </a:lnTo>
                    <a:lnTo>
                      <a:pt x="40" y="293"/>
                    </a:lnTo>
                    <a:close/>
                    <a:moveTo>
                      <a:pt x="40" y="293"/>
                    </a:moveTo>
                    <a:lnTo>
                      <a:pt x="40" y="293"/>
                    </a:lnTo>
                    <a:lnTo>
                      <a:pt x="40" y="293"/>
                    </a:lnTo>
                    <a:close/>
                    <a:moveTo>
                      <a:pt x="40" y="244"/>
                    </a:moveTo>
                    <a:lnTo>
                      <a:pt x="40" y="244"/>
                    </a:lnTo>
                    <a:lnTo>
                      <a:pt x="40" y="244"/>
                    </a:lnTo>
                    <a:close/>
                    <a:moveTo>
                      <a:pt x="40" y="205"/>
                    </a:moveTo>
                    <a:lnTo>
                      <a:pt x="40" y="244"/>
                    </a:lnTo>
                    <a:lnTo>
                      <a:pt x="40" y="205"/>
                    </a:lnTo>
                    <a:close/>
                    <a:moveTo>
                      <a:pt x="40" y="205"/>
                    </a:moveTo>
                    <a:lnTo>
                      <a:pt x="40" y="205"/>
                    </a:lnTo>
                    <a:lnTo>
                      <a:pt x="40" y="205"/>
                    </a:lnTo>
                    <a:close/>
                    <a:moveTo>
                      <a:pt x="40" y="166"/>
                    </a:moveTo>
                    <a:lnTo>
                      <a:pt x="40" y="205"/>
                    </a:lnTo>
                    <a:lnTo>
                      <a:pt x="40" y="166"/>
                    </a:lnTo>
                    <a:close/>
                    <a:moveTo>
                      <a:pt x="40" y="166"/>
                    </a:moveTo>
                    <a:lnTo>
                      <a:pt x="40" y="166"/>
                    </a:lnTo>
                    <a:lnTo>
                      <a:pt x="40" y="166"/>
                    </a:lnTo>
                    <a:close/>
                    <a:moveTo>
                      <a:pt x="40" y="127"/>
                    </a:moveTo>
                    <a:lnTo>
                      <a:pt x="40" y="127"/>
                    </a:lnTo>
                    <a:lnTo>
                      <a:pt x="40" y="127"/>
                    </a:lnTo>
                    <a:close/>
                    <a:moveTo>
                      <a:pt x="40" y="127"/>
                    </a:moveTo>
                    <a:lnTo>
                      <a:pt x="40" y="127"/>
                    </a:lnTo>
                    <a:lnTo>
                      <a:pt x="40" y="127"/>
                    </a:lnTo>
                    <a:close/>
                    <a:moveTo>
                      <a:pt x="40" y="88"/>
                    </a:moveTo>
                    <a:lnTo>
                      <a:pt x="40" y="88"/>
                    </a:lnTo>
                    <a:lnTo>
                      <a:pt x="40" y="88"/>
                    </a:lnTo>
                    <a:close/>
                    <a:moveTo>
                      <a:pt x="40" y="88"/>
                    </a:moveTo>
                    <a:lnTo>
                      <a:pt x="40" y="88"/>
                    </a:lnTo>
                    <a:lnTo>
                      <a:pt x="40" y="88"/>
                    </a:lnTo>
                    <a:close/>
                    <a:moveTo>
                      <a:pt x="40" y="49"/>
                    </a:moveTo>
                    <a:lnTo>
                      <a:pt x="40" y="49"/>
                    </a:lnTo>
                    <a:lnTo>
                      <a:pt x="40" y="49"/>
                    </a:lnTo>
                    <a:close/>
                    <a:moveTo>
                      <a:pt x="40" y="1"/>
                    </a:moveTo>
                    <a:lnTo>
                      <a:pt x="40" y="49"/>
                    </a:lnTo>
                    <a:lnTo>
                      <a:pt x="40" y="1"/>
                    </a:lnTo>
                    <a:close/>
                    <a:moveTo>
                      <a:pt x="40" y="1"/>
                    </a:move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9390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3" name="Google Shape;1973;p33"/>
              <p:cNvSpPr/>
              <p:nvPr/>
            </p:nvSpPr>
            <p:spPr>
              <a:xfrm>
                <a:off x="4956387" y="4077646"/>
                <a:ext cx="162906" cy="849196"/>
              </a:xfrm>
              <a:custGeom>
                <a:rect b="b" l="l" r="r" t="t"/>
                <a:pathLst>
                  <a:path extrusionOk="0" h="22561" w="4328">
                    <a:moveTo>
                      <a:pt x="3200" y="1"/>
                    </a:moveTo>
                    <a:cubicBezTo>
                      <a:pt x="2305" y="244"/>
                      <a:pt x="1411" y="400"/>
                      <a:pt x="487" y="604"/>
                    </a:cubicBezTo>
                    <a:cubicBezTo>
                      <a:pt x="322" y="643"/>
                      <a:pt x="156" y="643"/>
                      <a:pt x="1" y="681"/>
                    </a:cubicBezTo>
                    <a:cubicBezTo>
                      <a:pt x="117" y="1294"/>
                      <a:pt x="283" y="1858"/>
                      <a:pt x="399" y="2432"/>
                    </a:cubicBezTo>
                    <a:cubicBezTo>
                      <a:pt x="1051" y="5018"/>
                      <a:pt x="1858" y="7576"/>
                      <a:pt x="2266" y="10211"/>
                    </a:cubicBezTo>
                    <a:cubicBezTo>
                      <a:pt x="2791" y="13770"/>
                      <a:pt x="3035" y="17378"/>
                      <a:pt x="3035" y="20985"/>
                    </a:cubicBezTo>
                    <a:lnTo>
                      <a:pt x="3035" y="22561"/>
                    </a:lnTo>
                    <a:cubicBezTo>
                      <a:pt x="4085" y="19809"/>
                      <a:pt x="3968" y="16609"/>
                      <a:pt x="4289" y="13653"/>
                    </a:cubicBezTo>
                    <a:lnTo>
                      <a:pt x="4289" y="11621"/>
                    </a:lnTo>
                    <a:lnTo>
                      <a:pt x="4289" y="11582"/>
                    </a:lnTo>
                    <a:lnTo>
                      <a:pt x="4289" y="11543"/>
                    </a:lnTo>
                    <a:lnTo>
                      <a:pt x="4328" y="11543"/>
                    </a:lnTo>
                    <a:lnTo>
                      <a:pt x="4328" y="11504"/>
                    </a:lnTo>
                    <a:lnTo>
                      <a:pt x="4328" y="11465"/>
                    </a:lnTo>
                    <a:lnTo>
                      <a:pt x="4328" y="11427"/>
                    </a:lnTo>
                    <a:lnTo>
                      <a:pt x="4328" y="11378"/>
                    </a:lnTo>
                    <a:lnTo>
                      <a:pt x="4328" y="11339"/>
                    </a:lnTo>
                    <a:lnTo>
                      <a:pt x="4328" y="11300"/>
                    </a:lnTo>
                    <a:lnTo>
                      <a:pt x="4328" y="11261"/>
                    </a:lnTo>
                    <a:lnTo>
                      <a:pt x="4328" y="11222"/>
                    </a:lnTo>
                    <a:lnTo>
                      <a:pt x="4328" y="11183"/>
                    </a:lnTo>
                    <a:lnTo>
                      <a:pt x="4328" y="11135"/>
                    </a:lnTo>
                    <a:cubicBezTo>
                      <a:pt x="4328" y="7411"/>
                      <a:pt x="3803" y="3278"/>
                      <a:pt x="3200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4" name="Google Shape;1974;p33"/>
              <p:cNvSpPr/>
              <p:nvPr/>
            </p:nvSpPr>
            <p:spPr>
              <a:xfrm>
                <a:off x="4938095" y="4103278"/>
                <a:ext cx="132530" cy="916910"/>
              </a:xfrm>
              <a:custGeom>
                <a:rect b="b" l="l" r="r" t="t"/>
                <a:pathLst>
                  <a:path extrusionOk="0" h="24360" w="3521">
                    <a:moveTo>
                      <a:pt x="487" y="0"/>
                    </a:moveTo>
                    <a:cubicBezTo>
                      <a:pt x="321" y="49"/>
                      <a:pt x="195" y="49"/>
                      <a:pt x="39" y="88"/>
                    </a:cubicBezTo>
                    <a:cubicBezTo>
                      <a:pt x="1" y="1663"/>
                      <a:pt x="399" y="3209"/>
                      <a:pt x="1051" y="4785"/>
                    </a:cubicBezTo>
                    <a:cubicBezTo>
                      <a:pt x="1410" y="5640"/>
                      <a:pt x="1897" y="6448"/>
                      <a:pt x="2140" y="7381"/>
                    </a:cubicBezTo>
                    <a:cubicBezTo>
                      <a:pt x="2470" y="8879"/>
                      <a:pt x="2344" y="10454"/>
                      <a:pt x="2266" y="11961"/>
                    </a:cubicBezTo>
                    <a:cubicBezTo>
                      <a:pt x="2062" y="15559"/>
                      <a:pt x="2266" y="19205"/>
                      <a:pt x="2140" y="22813"/>
                    </a:cubicBezTo>
                    <a:cubicBezTo>
                      <a:pt x="2101" y="23338"/>
                      <a:pt x="2101" y="23824"/>
                      <a:pt x="2062" y="24359"/>
                    </a:cubicBezTo>
                    <a:cubicBezTo>
                      <a:pt x="2714" y="23630"/>
                      <a:pt x="3161" y="22774"/>
                      <a:pt x="3521" y="21880"/>
                    </a:cubicBezTo>
                    <a:lnTo>
                      <a:pt x="3521" y="20304"/>
                    </a:lnTo>
                    <a:cubicBezTo>
                      <a:pt x="3521" y="16697"/>
                      <a:pt x="3277" y="13089"/>
                      <a:pt x="2752" y="9530"/>
                    </a:cubicBezTo>
                    <a:cubicBezTo>
                      <a:pt x="2344" y="6895"/>
                      <a:pt x="1537" y="4337"/>
                      <a:pt x="885" y="1751"/>
                    </a:cubicBezTo>
                    <a:cubicBezTo>
                      <a:pt x="769" y="1177"/>
                      <a:pt x="603" y="613"/>
                      <a:pt x="487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5" name="Google Shape;1975;p33"/>
              <p:cNvSpPr/>
              <p:nvPr/>
            </p:nvSpPr>
            <p:spPr>
              <a:xfrm>
                <a:off x="5119247" y="5143432"/>
                <a:ext cx="38" cy="38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713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6" name="Google Shape;1976;p33"/>
              <p:cNvSpPr/>
              <p:nvPr/>
            </p:nvSpPr>
            <p:spPr>
              <a:xfrm>
                <a:off x="5119247" y="5143432"/>
                <a:ext cx="38" cy="38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713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7" name="Google Shape;1977;p33"/>
              <p:cNvSpPr/>
              <p:nvPr/>
            </p:nvSpPr>
            <p:spPr>
              <a:xfrm>
                <a:off x="5119247" y="5143432"/>
                <a:ext cx="38" cy="38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713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8" name="Google Shape;1978;p33"/>
              <p:cNvSpPr/>
              <p:nvPr/>
            </p:nvSpPr>
            <p:spPr>
              <a:xfrm>
                <a:off x="4956387" y="4077646"/>
                <a:ext cx="120448" cy="25670"/>
              </a:xfrm>
              <a:custGeom>
                <a:rect b="b" l="l" r="r" t="t"/>
                <a:pathLst>
                  <a:path extrusionOk="0" h="682" w="3200">
                    <a:moveTo>
                      <a:pt x="3200" y="1"/>
                    </a:moveTo>
                    <a:cubicBezTo>
                      <a:pt x="2305" y="244"/>
                      <a:pt x="1411" y="400"/>
                      <a:pt x="487" y="604"/>
                    </a:cubicBezTo>
                    <a:cubicBezTo>
                      <a:pt x="322" y="643"/>
                      <a:pt x="156" y="643"/>
                      <a:pt x="1" y="681"/>
                    </a:cubicBezTo>
                    <a:lnTo>
                      <a:pt x="1" y="681"/>
                    </a:lnTo>
                    <a:cubicBezTo>
                      <a:pt x="156" y="643"/>
                      <a:pt x="322" y="643"/>
                      <a:pt x="487" y="604"/>
                    </a:cubicBezTo>
                    <a:cubicBezTo>
                      <a:pt x="1411" y="400"/>
                      <a:pt x="2305" y="244"/>
                      <a:pt x="3200" y="1"/>
                    </a:cubicBezTo>
                    <a:close/>
                  </a:path>
                </a:pathLst>
              </a:custGeom>
              <a:solidFill>
                <a:srgbClr val="0D0B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9" name="Google Shape;1979;p33"/>
              <p:cNvSpPr/>
              <p:nvPr/>
            </p:nvSpPr>
            <p:spPr>
              <a:xfrm>
                <a:off x="4939563" y="4103278"/>
                <a:ext cx="16863" cy="3350"/>
              </a:xfrm>
              <a:custGeom>
                <a:rect b="b" l="l" r="r" t="t"/>
                <a:pathLst>
                  <a:path extrusionOk="0" h="89" w="448">
                    <a:moveTo>
                      <a:pt x="448" y="0"/>
                    </a:moveTo>
                    <a:cubicBezTo>
                      <a:pt x="282" y="49"/>
                      <a:pt x="156" y="49"/>
                      <a:pt x="0" y="88"/>
                    </a:cubicBezTo>
                    <a:lnTo>
                      <a:pt x="0" y="88"/>
                    </a:lnTo>
                    <a:cubicBezTo>
                      <a:pt x="156" y="49"/>
                      <a:pt x="282" y="49"/>
                      <a:pt x="448" y="0"/>
                    </a:cubicBezTo>
                    <a:close/>
                  </a:path>
                </a:pathLst>
              </a:custGeom>
              <a:solidFill>
                <a:srgbClr val="3C09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0" name="Google Shape;1980;p33"/>
              <p:cNvSpPr/>
              <p:nvPr/>
            </p:nvSpPr>
            <p:spPr>
              <a:xfrm>
                <a:off x="4012128" y="4036320"/>
                <a:ext cx="1882" cy="4780"/>
              </a:xfrm>
              <a:custGeom>
                <a:rect b="b" l="l" r="r" t="t"/>
                <a:pathLst>
                  <a:path extrusionOk="0" h="127" w="50">
                    <a:moveTo>
                      <a:pt x="49" y="0"/>
                    </a:moveTo>
                    <a:cubicBezTo>
                      <a:pt x="49" y="39"/>
                      <a:pt x="49" y="78"/>
                      <a:pt x="1" y="126"/>
                    </a:cubicBezTo>
                    <a:cubicBezTo>
                      <a:pt x="49" y="78"/>
                      <a:pt x="49" y="39"/>
                      <a:pt x="49" y="0"/>
                    </a:cubicBezTo>
                    <a:close/>
                  </a:path>
                </a:pathLst>
              </a:custGeom>
              <a:solidFill>
                <a:srgbClr val="1713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1" name="Google Shape;1981;p33"/>
              <p:cNvSpPr/>
              <p:nvPr/>
            </p:nvSpPr>
            <p:spPr>
              <a:xfrm>
                <a:off x="3963463" y="4341185"/>
                <a:ext cx="7716" cy="173859"/>
              </a:xfrm>
              <a:custGeom>
                <a:rect b="b" l="l" r="r" t="t"/>
                <a:pathLst>
                  <a:path extrusionOk="0" h="4619" w="205">
                    <a:moveTo>
                      <a:pt x="39" y="4619"/>
                    </a:moveTo>
                    <a:lnTo>
                      <a:pt x="39" y="4619"/>
                    </a:lnTo>
                    <a:lnTo>
                      <a:pt x="39" y="4619"/>
                    </a:lnTo>
                    <a:close/>
                    <a:moveTo>
                      <a:pt x="39" y="4580"/>
                    </a:moveTo>
                    <a:lnTo>
                      <a:pt x="39" y="4580"/>
                    </a:lnTo>
                    <a:lnTo>
                      <a:pt x="39" y="4580"/>
                    </a:lnTo>
                    <a:close/>
                    <a:moveTo>
                      <a:pt x="39" y="4541"/>
                    </a:moveTo>
                    <a:lnTo>
                      <a:pt x="39" y="4580"/>
                    </a:lnTo>
                    <a:lnTo>
                      <a:pt x="39" y="4541"/>
                    </a:lnTo>
                    <a:close/>
                    <a:moveTo>
                      <a:pt x="39" y="4541"/>
                    </a:moveTo>
                    <a:lnTo>
                      <a:pt x="39" y="4541"/>
                    </a:lnTo>
                    <a:lnTo>
                      <a:pt x="39" y="4541"/>
                    </a:lnTo>
                    <a:close/>
                    <a:moveTo>
                      <a:pt x="39" y="4502"/>
                    </a:moveTo>
                    <a:lnTo>
                      <a:pt x="39" y="4502"/>
                    </a:lnTo>
                    <a:lnTo>
                      <a:pt x="39" y="4502"/>
                    </a:lnTo>
                    <a:close/>
                    <a:moveTo>
                      <a:pt x="39" y="4463"/>
                    </a:moveTo>
                    <a:lnTo>
                      <a:pt x="39" y="4502"/>
                    </a:lnTo>
                    <a:lnTo>
                      <a:pt x="39" y="4463"/>
                    </a:lnTo>
                    <a:close/>
                    <a:moveTo>
                      <a:pt x="39" y="4463"/>
                    </a:moveTo>
                    <a:lnTo>
                      <a:pt x="39" y="4463"/>
                    </a:lnTo>
                    <a:lnTo>
                      <a:pt x="39" y="4463"/>
                    </a:lnTo>
                    <a:close/>
                    <a:moveTo>
                      <a:pt x="0" y="4425"/>
                    </a:moveTo>
                    <a:lnTo>
                      <a:pt x="0" y="4463"/>
                    </a:lnTo>
                    <a:lnTo>
                      <a:pt x="0" y="4425"/>
                    </a:lnTo>
                    <a:close/>
                    <a:moveTo>
                      <a:pt x="0" y="4425"/>
                    </a:moveTo>
                    <a:lnTo>
                      <a:pt x="0" y="4425"/>
                    </a:lnTo>
                    <a:lnTo>
                      <a:pt x="0" y="4425"/>
                    </a:lnTo>
                    <a:close/>
                    <a:moveTo>
                      <a:pt x="0" y="4376"/>
                    </a:moveTo>
                    <a:lnTo>
                      <a:pt x="0" y="4376"/>
                    </a:lnTo>
                    <a:lnTo>
                      <a:pt x="0" y="4376"/>
                    </a:lnTo>
                    <a:close/>
                    <a:moveTo>
                      <a:pt x="0" y="4337"/>
                    </a:moveTo>
                    <a:lnTo>
                      <a:pt x="0" y="4376"/>
                    </a:lnTo>
                    <a:lnTo>
                      <a:pt x="0" y="4337"/>
                    </a:lnTo>
                    <a:close/>
                    <a:moveTo>
                      <a:pt x="0" y="4337"/>
                    </a:moveTo>
                    <a:lnTo>
                      <a:pt x="0" y="4337"/>
                    </a:lnTo>
                    <a:lnTo>
                      <a:pt x="0" y="4337"/>
                    </a:lnTo>
                    <a:close/>
                    <a:moveTo>
                      <a:pt x="0" y="4181"/>
                    </a:moveTo>
                    <a:lnTo>
                      <a:pt x="0" y="4337"/>
                    </a:lnTo>
                    <a:lnTo>
                      <a:pt x="0" y="4181"/>
                    </a:lnTo>
                    <a:close/>
                    <a:moveTo>
                      <a:pt x="0" y="4181"/>
                    </a:moveTo>
                    <a:lnTo>
                      <a:pt x="0" y="4181"/>
                    </a:lnTo>
                    <a:lnTo>
                      <a:pt x="0" y="4181"/>
                    </a:lnTo>
                    <a:close/>
                    <a:moveTo>
                      <a:pt x="0" y="4133"/>
                    </a:moveTo>
                    <a:lnTo>
                      <a:pt x="0" y="4181"/>
                    </a:lnTo>
                    <a:lnTo>
                      <a:pt x="0" y="4133"/>
                    </a:lnTo>
                    <a:close/>
                    <a:moveTo>
                      <a:pt x="0" y="4133"/>
                    </a:moveTo>
                    <a:lnTo>
                      <a:pt x="0" y="4133"/>
                    </a:lnTo>
                    <a:lnTo>
                      <a:pt x="0" y="4133"/>
                    </a:lnTo>
                    <a:close/>
                    <a:moveTo>
                      <a:pt x="0" y="4094"/>
                    </a:moveTo>
                    <a:lnTo>
                      <a:pt x="0" y="4094"/>
                    </a:lnTo>
                    <a:lnTo>
                      <a:pt x="0" y="4094"/>
                    </a:lnTo>
                    <a:close/>
                    <a:moveTo>
                      <a:pt x="0" y="4055"/>
                    </a:moveTo>
                    <a:lnTo>
                      <a:pt x="0" y="4094"/>
                    </a:lnTo>
                    <a:lnTo>
                      <a:pt x="0" y="4055"/>
                    </a:lnTo>
                    <a:close/>
                    <a:moveTo>
                      <a:pt x="0" y="4055"/>
                    </a:moveTo>
                    <a:lnTo>
                      <a:pt x="0" y="4055"/>
                    </a:lnTo>
                    <a:lnTo>
                      <a:pt x="0" y="4055"/>
                    </a:lnTo>
                    <a:close/>
                    <a:moveTo>
                      <a:pt x="0" y="4016"/>
                    </a:moveTo>
                    <a:lnTo>
                      <a:pt x="0" y="4055"/>
                    </a:lnTo>
                    <a:lnTo>
                      <a:pt x="0" y="4016"/>
                    </a:lnTo>
                    <a:close/>
                    <a:moveTo>
                      <a:pt x="0" y="4016"/>
                    </a:moveTo>
                    <a:lnTo>
                      <a:pt x="0" y="4016"/>
                    </a:lnTo>
                    <a:lnTo>
                      <a:pt x="0" y="4016"/>
                    </a:lnTo>
                    <a:close/>
                    <a:moveTo>
                      <a:pt x="166" y="535"/>
                    </a:moveTo>
                    <a:cubicBezTo>
                      <a:pt x="78" y="1702"/>
                      <a:pt x="0" y="2878"/>
                      <a:pt x="0" y="4016"/>
                    </a:cubicBezTo>
                    <a:cubicBezTo>
                      <a:pt x="0" y="2878"/>
                      <a:pt x="78" y="1702"/>
                      <a:pt x="166" y="535"/>
                    </a:cubicBezTo>
                    <a:close/>
                    <a:moveTo>
                      <a:pt x="166" y="486"/>
                    </a:moveTo>
                    <a:lnTo>
                      <a:pt x="166" y="535"/>
                    </a:lnTo>
                    <a:lnTo>
                      <a:pt x="166" y="486"/>
                    </a:lnTo>
                    <a:close/>
                    <a:moveTo>
                      <a:pt x="166" y="447"/>
                    </a:moveTo>
                    <a:lnTo>
                      <a:pt x="166" y="486"/>
                    </a:lnTo>
                    <a:lnTo>
                      <a:pt x="166" y="447"/>
                    </a:lnTo>
                    <a:close/>
                    <a:moveTo>
                      <a:pt x="166" y="409"/>
                    </a:moveTo>
                    <a:lnTo>
                      <a:pt x="166" y="447"/>
                    </a:lnTo>
                    <a:lnTo>
                      <a:pt x="166" y="409"/>
                    </a:lnTo>
                    <a:close/>
                    <a:moveTo>
                      <a:pt x="166" y="331"/>
                    </a:moveTo>
                    <a:lnTo>
                      <a:pt x="166" y="409"/>
                    </a:lnTo>
                    <a:lnTo>
                      <a:pt x="166" y="331"/>
                    </a:lnTo>
                    <a:close/>
                    <a:moveTo>
                      <a:pt x="166" y="292"/>
                    </a:moveTo>
                    <a:lnTo>
                      <a:pt x="166" y="331"/>
                    </a:lnTo>
                    <a:lnTo>
                      <a:pt x="166" y="292"/>
                    </a:lnTo>
                    <a:close/>
                    <a:moveTo>
                      <a:pt x="166" y="243"/>
                    </a:moveTo>
                    <a:lnTo>
                      <a:pt x="166" y="243"/>
                    </a:lnTo>
                    <a:lnTo>
                      <a:pt x="166" y="243"/>
                    </a:lnTo>
                    <a:close/>
                    <a:moveTo>
                      <a:pt x="166" y="204"/>
                    </a:moveTo>
                    <a:lnTo>
                      <a:pt x="166" y="243"/>
                    </a:lnTo>
                    <a:lnTo>
                      <a:pt x="166" y="204"/>
                    </a:lnTo>
                    <a:close/>
                    <a:moveTo>
                      <a:pt x="166" y="204"/>
                    </a:moveTo>
                    <a:lnTo>
                      <a:pt x="166" y="204"/>
                    </a:lnTo>
                    <a:lnTo>
                      <a:pt x="166" y="204"/>
                    </a:lnTo>
                    <a:close/>
                    <a:moveTo>
                      <a:pt x="166" y="165"/>
                    </a:moveTo>
                    <a:lnTo>
                      <a:pt x="166" y="165"/>
                    </a:lnTo>
                    <a:lnTo>
                      <a:pt x="166" y="165"/>
                    </a:lnTo>
                    <a:close/>
                    <a:moveTo>
                      <a:pt x="166" y="127"/>
                    </a:moveTo>
                    <a:lnTo>
                      <a:pt x="166" y="165"/>
                    </a:lnTo>
                    <a:lnTo>
                      <a:pt x="166" y="127"/>
                    </a:lnTo>
                    <a:close/>
                    <a:moveTo>
                      <a:pt x="205" y="127"/>
                    </a:moveTo>
                    <a:lnTo>
                      <a:pt x="205" y="127"/>
                    </a:lnTo>
                    <a:lnTo>
                      <a:pt x="205" y="127"/>
                    </a:lnTo>
                    <a:close/>
                    <a:moveTo>
                      <a:pt x="205" y="88"/>
                    </a:moveTo>
                    <a:lnTo>
                      <a:pt x="205" y="88"/>
                    </a:lnTo>
                    <a:lnTo>
                      <a:pt x="205" y="88"/>
                    </a:lnTo>
                    <a:close/>
                    <a:moveTo>
                      <a:pt x="205" y="88"/>
                    </a:moveTo>
                    <a:lnTo>
                      <a:pt x="205" y="88"/>
                    </a:lnTo>
                    <a:lnTo>
                      <a:pt x="205" y="88"/>
                    </a:lnTo>
                    <a:close/>
                    <a:moveTo>
                      <a:pt x="205" y="49"/>
                    </a:moveTo>
                    <a:lnTo>
                      <a:pt x="205" y="49"/>
                    </a:lnTo>
                    <a:lnTo>
                      <a:pt x="205" y="49"/>
                    </a:lnTo>
                    <a:close/>
                    <a:moveTo>
                      <a:pt x="205" y="0"/>
                    </a:moveTo>
                    <a:lnTo>
                      <a:pt x="205" y="0"/>
                    </a:lnTo>
                    <a:lnTo>
                      <a:pt x="205" y="0"/>
                    </a:lnTo>
                    <a:close/>
                    <a:moveTo>
                      <a:pt x="205" y="0"/>
                    </a:moveTo>
                    <a:lnTo>
                      <a:pt x="205" y="0"/>
                    </a:lnTo>
                    <a:close/>
                  </a:path>
                </a:pathLst>
              </a:custGeom>
              <a:solidFill>
                <a:srgbClr val="9390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2" name="Google Shape;1982;p33"/>
              <p:cNvSpPr/>
              <p:nvPr/>
            </p:nvSpPr>
            <p:spPr>
              <a:xfrm>
                <a:off x="3963463" y="4041062"/>
                <a:ext cx="100687" cy="1102476"/>
              </a:xfrm>
              <a:custGeom>
                <a:rect b="b" l="l" r="r" t="t"/>
                <a:pathLst>
                  <a:path extrusionOk="0" h="29290" w="2675">
                    <a:moveTo>
                      <a:pt x="1294" y="0"/>
                    </a:moveTo>
                    <a:lnTo>
                      <a:pt x="1294" y="0"/>
                    </a:lnTo>
                    <a:cubicBezTo>
                      <a:pt x="895" y="2305"/>
                      <a:pt x="448" y="5144"/>
                      <a:pt x="205" y="7974"/>
                    </a:cubicBezTo>
                    <a:lnTo>
                      <a:pt x="205" y="8023"/>
                    </a:lnTo>
                    <a:lnTo>
                      <a:pt x="205" y="8062"/>
                    </a:lnTo>
                    <a:lnTo>
                      <a:pt x="205" y="8101"/>
                    </a:lnTo>
                    <a:lnTo>
                      <a:pt x="166" y="8101"/>
                    </a:lnTo>
                    <a:lnTo>
                      <a:pt x="166" y="8139"/>
                    </a:lnTo>
                    <a:lnTo>
                      <a:pt x="166" y="8178"/>
                    </a:lnTo>
                    <a:lnTo>
                      <a:pt x="166" y="8217"/>
                    </a:lnTo>
                    <a:lnTo>
                      <a:pt x="166" y="8266"/>
                    </a:lnTo>
                    <a:lnTo>
                      <a:pt x="166" y="8305"/>
                    </a:lnTo>
                    <a:lnTo>
                      <a:pt x="166" y="8383"/>
                    </a:lnTo>
                    <a:lnTo>
                      <a:pt x="166" y="8421"/>
                    </a:lnTo>
                    <a:lnTo>
                      <a:pt x="166" y="8460"/>
                    </a:lnTo>
                    <a:lnTo>
                      <a:pt x="166" y="8509"/>
                    </a:lnTo>
                    <a:cubicBezTo>
                      <a:pt x="78" y="9676"/>
                      <a:pt x="0" y="10852"/>
                      <a:pt x="0" y="11990"/>
                    </a:cubicBezTo>
                    <a:lnTo>
                      <a:pt x="0" y="12029"/>
                    </a:lnTo>
                    <a:lnTo>
                      <a:pt x="0" y="12068"/>
                    </a:lnTo>
                    <a:lnTo>
                      <a:pt x="0" y="12107"/>
                    </a:lnTo>
                    <a:lnTo>
                      <a:pt x="0" y="12155"/>
                    </a:lnTo>
                    <a:lnTo>
                      <a:pt x="0" y="12311"/>
                    </a:lnTo>
                    <a:lnTo>
                      <a:pt x="0" y="12350"/>
                    </a:lnTo>
                    <a:lnTo>
                      <a:pt x="0" y="12399"/>
                    </a:lnTo>
                    <a:lnTo>
                      <a:pt x="0" y="12437"/>
                    </a:lnTo>
                    <a:lnTo>
                      <a:pt x="39" y="12437"/>
                    </a:lnTo>
                    <a:lnTo>
                      <a:pt x="39" y="12476"/>
                    </a:lnTo>
                    <a:lnTo>
                      <a:pt x="39" y="12515"/>
                    </a:lnTo>
                    <a:lnTo>
                      <a:pt x="39" y="12554"/>
                    </a:lnTo>
                    <a:lnTo>
                      <a:pt x="39" y="12593"/>
                    </a:lnTo>
                    <a:cubicBezTo>
                      <a:pt x="78" y="15189"/>
                      <a:pt x="78" y="17863"/>
                      <a:pt x="78" y="20294"/>
                    </a:cubicBezTo>
                    <a:cubicBezTo>
                      <a:pt x="78" y="25322"/>
                      <a:pt x="0" y="29289"/>
                      <a:pt x="0" y="29289"/>
                    </a:cubicBezTo>
                    <a:lnTo>
                      <a:pt x="1342" y="29289"/>
                    </a:lnTo>
                    <a:cubicBezTo>
                      <a:pt x="1381" y="28929"/>
                      <a:pt x="1420" y="28599"/>
                      <a:pt x="1498" y="28239"/>
                    </a:cubicBezTo>
                    <a:cubicBezTo>
                      <a:pt x="1381" y="26129"/>
                      <a:pt x="1255" y="24067"/>
                      <a:pt x="1255" y="21957"/>
                    </a:cubicBezTo>
                    <a:cubicBezTo>
                      <a:pt x="1255" y="18875"/>
                      <a:pt x="1420" y="15753"/>
                      <a:pt x="1829" y="12719"/>
                    </a:cubicBezTo>
                    <a:cubicBezTo>
                      <a:pt x="1702" y="8703"/>
                      <a:pt x="1624" y="4775"/>
                      <a:pt x="2675" y="924"/>
                    </a:cubicBezTo>
                    <a:cubicBezTo>
                      <a:pt x="2597" y="885"/>
                      <a:pt x="2470" y="846"/>
                      <a:pt x="2393" y="808"/>
                    </a:cubicBezTo>
                    <a:cubicBezTo>
                      <a:pt x="2023" y="642"/>
                      <a:pt x="1624" y="526"/>
                      <a:pt x="1255" y="399"/>
                    </a:cubicBezTo>
                    <a:lnTo>
                      <a:pt x="1255" y="360"/>
                    </a:lnTo>
                    <a:cubicBezTo>
                      <a:pt x="1255" y="244"/>
                      <a:pt x="1294" y="117"/>
                      <a:pt x="1294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3" name="Google Shape;1983;p33"/>
              <p:cNvSpPr/>
              <p:nvPr/>
            </p:nvSpPr>
            <p:spPr>
              <a:xfrm>
                <a:off x="4010660" y="4519776"/>
                <a:ext cx="27515" cy="584173"/>
              </a:xfrm>
              <a:custGeom>
                <a:rect b="b" l="l" r="r" t="t"/>
                <a:pathLst>
                  <a:path extrusionOk="0" h="15520" w="731">
                    <a:moveTo>
                      <a:pt x="575" y="0"/>
                    </a:moveTo>
                    <a:cubicBezTo>
                      <a:pt x="166" y="3034"/>
                      <a:pt x="1" y="6156"/>
                      <a:pt x="1" y="9238"/>
                    </a:cubicBezTo>
                    <a:cubicBezTo>
                      <a:pt x="1" y="11348"/>
                      <a:pt x="127" y="13410"/>
                      <a:pt x="244" y="15520"/>
                    </a:cubicBezTo>
                    <a:cubicBezTo>
                      <a:pt x="370" y="14548"/>
                      <a:pt x="526" y="13575"/>
                      <a:pt x="575" y="12642"/>
                    </a:cubicBezTo>
                    <a:cubicBezTo>
                      <a:pt x="730" y="9890"/>
                      <a:pt x="652" y="7089"/>
                      <a:pt x="652" y="4337"/>
                    </a:cubicBezTo>
                    <a:cubicBezTo>
                      <a:pt x="652" y="2879"/>
                      <a:pt x="613" y="1420"/>
                      <a:pt x="575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4" name="Google Shape;1984;p33"/>
              <p:cNvSpPr/>
              <p:nvPr/>
            </p:nvSpPr>
            <p:spPr>
              <a:xfrm>
                <a:off x="4283686" y="4606531"/>
                <a:ext cx="91540" cy="192190"/>
              </a:xfrm>
              <a:custGeom>
                <a:rect b="b" l="l" r="r" t="t"/>
                <a:pathLst>
                  <a:path extrusionOk="0" h="5106" w="2432">
                    <a:moveTo>
                      <a:pt x="1" y="0"/>
                    </a:moveTo>
                    <a:lnTo>
                      <a:pt x="1" y="165"/>
                    </a:lnTo>
                    <a:cubicBezTo>
                      <a:pt x="166" y="447"/>
                      <a:pt x="370" y="690"/>
                      <a:pt x="565" y="934"/>
                    </a:cubicBezTo>
                    <a:cubicBezTo>
                      <a:pt x="896" y="1342"/>
                      <a:pt x="1178" y="1750"/>
                      <a:pt x="1421" y="2237"/>
                    </a:cubicBezTo>
                    <a:cubicBezTo>
                      <a:pt x="1460" y="2314"/>
                      <a:pt x="1498" y="2431"/>
                      <a:pt x="1537" y="2557"/>
                    </a:cubicBezTo>
                    <a:lnTo>
                      <a:pt x="1703" y="2917"/>
                    </a:lnTo>
                    <a:cubicBezTo>
                      <a:pt x="1780" y="3160"/>
                      <a:pt x="1868" y="3403"/>
                      <a:pt x="1946" y="3647"/>
                    </a:cubicBezTo>
                    <a:cubicBezTo>
                      <a:pt x="2111" y="4133"/>
                      <a:pt x="2267" y="4619"/>
                      <a:pt x="2393" y="5105"/>
                    </a:cubicBezTo>
                    <a:cubicBezTo>
                      <a:pt x="2432" y="4580"/>
                      <a:pt x="2315" y="4055"/>
                      <a:pt x="2189" y="3569"/>
                    </a:cubicBezTo>
                    <a:cubicBezTo>
                      <a:pt x="2150" y="3326"/>
                      <a:pt x="2072" y="3083"/>
                      <a:pt x="1985" y="2801"/>
                    </a:cubicBezTo>
                    <a:cubicBezTo>
                      <a:pt x="1946" y="2674"/>
                      <a:pt x="1907" y="2557"/>
                      <a:pt x="1868" y="2431"/>
                    </a:cubicBezTo>
                    <a:cubicBezTo>
                      <a:pt x="1780" y="2314"/>
                      <a:pt x="1742" y="2188"/>
                      <a:pt x="1703" y="2071"/>
                    </a:cubicBezTo>
                    <a:cubicBezTo>
                      <a:pt x="1586" y="1828"/>
                      <a:pt x="1421" y="1585"/>
                      <a:pt x="1255" y="1381"/>
                    </a:cubicBezTo>
                    <a:cubicBezTo>
                      <a:pt x="1139" y="1177"/>
                      <a:pt x="934" y="972"/>
                      <a:pt x="769" y="77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5" name="Google Shape;1985;p33"/>
              <p:cNvSpPr/>
              <p:nvPr/>
            </p:nvSpPr>
            <p:spPr>
              <a:xfrm>
                <a:off x="4093012" y="4896379"/>
                <a:ext cx="4818" cy="38"/>
              </a:xfrm>
              <a:custGeom>
                <a:rect b="b" l="l" r="r" t="t"/>
                <a:pathLst>
                  <a:path extrusionOk="0" h="1" w="128">
                    <a:moveTo>
                      <a:pt x="127" y="0"/>
                    </a:moveTo>
                    <a:lnTo>
                      <a:pt x="1" y="0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1D04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6" name="Google Shape;1986;p33"/>
              <p:cNvSpPr/>
              <p:nvPr/>
            </p:nvSpPr>
            <p:spPr>
              <a:xfrm>
                <a:off x="4225874" y="4919450"/>
                <a:ext cx="64101" cy="53110"/>
              </a:xfrm>
              <a:custGeom>
                <a:rect b="b" l="l" r="r" t="t"/>
                <a:pathLst>
                  <a:path extrusionOk="0" h="1411" w="1703">
                    <a:moveTo>
                      <a:pt x="117" y="0"/>
                    </a:moveTo>
                    <a:cubicBezTo>
                      <a:pt x="78" y="117"/>
                      <a:pt x="39" y="195"/>
                      <a:pt x="1" y="282"/>
                    </a:cubicBezTo>
                    <a:cubicBezTo>
                      <a:pt x="205" y="399"/>
                      <a:pt x="399" y="486"/>
                      <a:pt x="565" y="603"/>
                    </a:cubicBezTo>
                    <a:cubicBezTo>
                      <a:pt x="973" y="807"/>
                      <a:pt x="1372" y="1089"/>
                      <a:pt x="1702" y="1410"/>
                    </a:cubicBezTo>
                    <a:cubicBezTo>
                      <a:pt x="1459" y="1011"/>
                      <a:pt x="1090" y="642"/>
                      <a:pt x="691" y="360"/>
                    </a:cubicBezTo>
                    <a:cubicBezTo>
                      <a:pt x="526" y="243"/>
                      <a:pt x="321" y="117"/>
                      <a:pt x="117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7" name="Google Shape;1987;p33"/>
              <p:cNvSpPr/>
              <p:nvPr/>
            </p:nvSpPr>
            <p:spPr>
              <a:xfrm>
                <a:off x="4561114" y="3859536"/>
                <a:ext cx="387654" cy="56385"/>
              </a:xfrm>
              <a:custGeom>
                <a:rect b="b" l="l" r="r" t="t"/>
                <a:pathLst>
                  <a:path extrusionOk="0" h="1498" w="10299">
                    <a:moveTo>
                      <a:pt x="7381" y="691"/>
                    </a:moveTo>
                    <a:cubicBezTo>
                      <a:pt x="4260" y="1255"/>
                      <a:pt x="1216" y="1459"/>
                      <a:pt x="1" y="1498"/>
                    </a:cubicBezTo>
                    <a:cubicBezTo>
                      <a:pt x="1216" y="1459"/>
                      <a:pt x="4260" y="1255"/>
                      <a:pt x="7381" y="691"/>
                    </a:cubicBezTo>
                    <a:lnTo>
                      <a:pt x="7381" y="691"/>
                    </a:lnTo>
                    <a:close/>
                    <a:moveTo>
                      <a:pt x="10298" y="0"/>
                    </a:moveTo>
                    <a:cubicBezTo>
                      <a:pt x="10094" y="78"/>
                      <a:pt x="9890" y="117"/>
                      <a:pt x="9686" y="156"/>
                    </a:cubicBezTo>
                    <a:lnTo>
                      <a:pt x="9686" y="156"/>
                    </a:lnTo>
                    <a:cubicBezTo>
                      <a:pt x="9890" y="117"/>
                      <a:pt x="10094" y="78"/>
                      <a:pt x="10298" y="0"/>
                    </a:cubicBezTo>
                    <a:close/>
                  </a:path>
                </a:pathLst>
              </a:custGeom>
              <a:solidFill>
                <a:srgbClr val="9390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8" name="Google Shape;1988;p33"/>
              <p:cNvSpPr/>
              <p:nvPr/>
            </p:nvSpPr>
            <p:spPr>
              <a:xfrm>
                <a:off x="4091544" y="3853318"/>
                <a:ext cx="886159" cy="108403"/>
              </a:xfrm>
              <a:custGeom>
                <a:rect b="b" l="l" r="r" t="t"/>
                <a:pathLst>
                  <a:path extrusionOk="0" h="2880" w="23543">
                    <a:moveTo>
                      <a:pt x="22774" y="127"/>
                    </a:moveTo>
                    <a:lnTo>
                      <a:pt x="22774" y="127"/>
                    </a:lnTo>
                    <a:cubicBezTo>
                      <a:pt x="22570" y="205"/>
                      <a:pt x="22366" y="244"/>
                      <a:pt x="22162" y="283"/>
                    </a:cubicBezTo>
                    <a:cubicBezTo>
                      <a:pt x="22162" y="730"/>
                      <a:pt x="22162" y="1139"/>
                      <a:pt x="22201" y="1586"/>
                    </a:cubicBezTo>
                    <a:cubicBezTo>
                      <a:pt x="22648" y="1459"/>
                      <a:pt x="23095" y="1304"/>
                      <a:pt x="23543" y="1177"/>
                    </a:cubicBezTo>
                    <a:cubicBezTo>
                      <a:pt x="23543" y="1177"/>
                      <a:pt x="23504" y="1139"/>
                      <a:pt x="23465" y="1139"/>
                    </a:cubicBezTo>
                    <a:cubicBezTo>
                      <a:pt x="23018" y="1012"/>
                      <a:pt x="22687" y="575"/>
                      <a:pt x="22774" y="127"/>
                    </a:cubicBezTo>
                    <a:close/>
                    <a:moveTo>
                      <a:pt x="691" y="1"/>
                    </a:moveTo>
                    <a:lnTo>
                      <a:pt x="691" y="1"/>
                    </a:lnTo>
                    <a:cubicBezTo>
                      <a:pt x="895" y="487"/>
                      <a:pt x="487" y="1061"/>
                      <a:pt x="1" y="1139"/>
                    </a:cubicBezTo>
                    <a:cubicBezTo>
                      <a:pt x="127" y="1177"/>
                      <a:pt x="283" y="1216"/>
                      <a:pt x="409" y="1255"/>
                    </a:cubicBezTo>
                    <a:cubicBezTo>
                      <a:pt x="808" y="1382"/>
                      <a:pt x="1255" y="1498"/>
                      <a:pt x="1664" y="1625"/>
                    </a:cubicBezTo>
                    <a:cubicBezTo>
                      <a:pt x="1703" y="1177"/>
                      <a:pt x="1703" y="730"/>
                      <a:pt x="1703" y="283"/>
                    </a:cubicBezTo>
                    <a:cubicBezTo>
                      <a:pt x="1343" y="205"/>
                      <a:pt x="1012" y="127"/>
                      <a:pt x="691" y="1"/>
                    </a:cubicBezTo>
                    <a:close/>
                    <a:moveTo>
                      <a:pt x="4017" y="818"/>
                    </a:moveTo>
                    <a:cubicBezTo>
                      <a:pt x="4017" y="1216"/>
                      <a:pt x="3968" y="1664"/>
                      <a:pt x="3929" y="2111"/>
                    </a:cubicBezTo>
                    <a:cubicBezTo>
                      <a:pt x="6156" y="2558"/>
                      <a:pt x="8432" y="2801"/>
                      <a:pt x="10658" y="2879"/>
                    </a:cubicBezTo>
                    <a:lnTo>
                      <a:pt x="11913" y="2879"/>
                    </a:lnTo>
                    <a:cubicBezTo>
                      <a:pt x="14587" y="2879"/>
                      <a:pt x="17300" y="2636"/>
                      <a:pt x="19935" y="2111"/>
                    </a:cubicBezTo>
                    <a:cubicBezTo>
                      <a:pt x="19896" y="1664"/>
                      <a:pt x="19896" y="1216"/>
                      <a:pt x="19857" y="818"/>
                    </a:cubicBezTo>
                    <a:cubicBezTo>
                      <a:pt x="16736" y="1382"/>
                      <a:pt x="13692" y="1586"/>
                      <a:pt x="12477" y="1625"/>
                    </a:cubicBezTo>
                    <a:cubicBezTo>
                      <a:pt x="12156" y="1625"/>
                      <a:pt x="11991" y="1625"/>
                      <a:pt x="11952" y="1664"/>
                    </a:cubicBezTo>
                    <a:cubicBezTo>
                      <a:pt x="11952" y="1664"/>
                      <a:pt x="8023" y="1547"/>
                      <a:pt x="4017" y="818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9" name="Google Shape;1989;p33"/>
              <p:cNvSpPr/>
              <p:nvPr/>
            </p:nvSpPr>
            <p:spPr>
              <a:xfrm>
                <a:off x="4838920" y="3865370"/>
                <a:ext cx="88228" cy="68844"/>
              </a:xfrm>
              <a:custGeom>
                <a:rect b="b" l="l" r="r" t="t"/>
                <a:pathLst>
                  <a:path extrusionOk="0" h="1829" w="2344">
                    <a:moveTo>
                      <a:pt x="2305" y="1"/>
                    </a:moveTo>
                    <a:cubicBezTo>
                      <a:pt x="1576" y="205"/>
                      <a:pt x="768" y="370"/>
                      <a:pt x="0" y="536"/>
                    </a:cubicBezTo>
                    <a:cubicBezTo>
                      <a:pt x="39" y="934"/>
                      <a:pt x="39" y="1382"/>
                      <a:pt x="78" y="1829"/>
                    </a:cubicBezTo>
                    <a:cubicBezTo>
                      <a:pt x="846" y="1664"/>
                      <a:pt x="1614" y="1508"/>
                      <a:pt x="2344" y="1304"/>
                    </a:cubicBezTo>
                    <a:cubicBezTo>
                      <a:pt x="2305" y="857"/>
                      <a:pt x="2305" y="448"/>
                      <a:pt x="2305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0" name="Google Shape;1990;p33"/>
              <p:cNvSpPr/>
              <p:nvPr/>
            </p:nvSpPr>
            <p:spPr>
              <a:xfrm>
                <a:off x="4154136" y="3865370"/>
                <a:ext cx="88605" cy="68844"/>
              </a:xfrm>
              <a:custGeom>
                <a:rect b="b" l="l" r="r" t="t"/>
                <a:pathLst>
                  <a:path extrusionOk="0" h="1829" w="2354">
                    <a:moveTo>
                      <a:pt x="40" y="1"/>
                    </a:moveTo>
                    <a:cubicBezTo>
                      <a:pt x="40" y="448"/>
                      <a:pt x="40" y="895"/>
                      <a:pt x="1" y="1343"/>
                    </a:cubicBezTo>
                    <a:cubicBezTo>
                      <a:pt x="691" y="1508"/>
                      <a:pt x="1420" y="1664"/>
                      <a:pt x="2111" y="1829"/>
                    </a:cubicBezTo>
                    <a:lnTo>
                      <a:pt x="2266" y="1829"/>
                    </a:lnTo>
                    <a:cubicBezTo>
                      <a:pt x="2305" y="1382"/>
                      <a:pt x="2354" y="934"/>
                      <a:pt x="2354" y="536"/>
                    </a:cubicBezTo>
                    <a:cubicBezTo>
                      <a:pt x="1576" y="370"/>
                      <a:pt x="769" y="205"/>
                      <a:pt x="40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1" name="Google Shape;1991;p33"/>
              <p:cNvSpPr/>
              <p:nvPr/>
            </p:nvSpPr>
            <p:spPr>
              <a:xfrm>
                <a:off x="3658596" y="2471684"/>
                <a:ext cx="276014" cy="323252"/>
              </a:xfrm>
              <a:custGeom>
                <a:rect b="b" l="l" r="r" t="t"/>
                <a:pathLst>
                  <a:path extrusionOk="0" h="8588" w="7333">
                    <a:moveTo>
                      <a:pt x="7332" y="1"/>
                    </a:moveTo>
                    <a:cubicBezTo>
                      <a:pt x="4454" y="1664"/>
                      <a:pt x="1420" y="3929"/>
                      <a:pt x="0" y="7051"/>
                    </a:cubicBezTo>
                    <a:cubicBezTo>
                      <a:pt x="691" y="7498"/>
                      <a:pt x="1333" y="8023"/>
                      <a:pt x="1984" y="8587"/>
                    </a:cubicBezTo>
                    <a:cubicBezTo>
                      <a:pt x="2392" y="7945"/>
                      <a:pt x="2918" y="7333"/>
                      <a:pt x="3277" y="6847"/>
                    </a:cubicBezTo>
                    <a:cubicBezTo>
                      <a:pt x="4337" y="5592"/>
                      <a:pt x="5426" y="4503"/>
                      <a:pt x="6681" y="3482"/>
                    </a:cubicBezTo>
                    <a:cubicBezTo>
                      <a:pt x="6720" y="2354"/>
                      <a:pt x="6963" y="1139"/>
                      <a:pt x="73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2" name="Google Shape;1992;p33"/>
              <p:cNvSpPr/>
              <p:nvPr/>
            </p:nvSpPr>
            <p:spPr>
              <a:xfrm>
                <a:off x="4404127" y="2368106"/>
                <a:ext cx="277821" cy="51680"/>
              </a:xfrm>
              <a:custGeom>
                <a:rect b="b" l="l" r="r" t="t"/>
                <a:pathLst>
                  <a:path extrusionOk="0" h="1373" w="7381">
                    <a:moveTo>
                      <a:pt x="1741" y="973"/>
                    </a:moveTo>
                    <a:lnTo>
                      <a:pt x="1741" y="973"/>
                    </a:lnTo>
                    <a:lnTo>
                      <a:pt x="1741" y="973"/>
                    </a:lnTo>
                    <a:lnTo>
                      <a:pt x="1741" y="973"/>
                    </a:lnTo>
                    <a:close/>
                    <a:moveTo>
                      <a:pt x="1741" y="973"/>
                    </a:moveTo>
                    <a:lnTo>
                      <a:pt x="1741" y="973"/>
                    </a:lnTo>
                    <a:lnTo>
                      <a:pt x="1741" y="973"/>
                    </a:lnTo>
                    <a:lnTo>
                      <a:pt x="1741" y="973"/>
                    </a:lnTo>
                    <a:close/>
                    <a:moveTo>
                      <a:pt x="1741" y="973"/>
                    </a:moveTo>
                    <a:lnTo>
                      <a:pt x="1741" y="973"/>
                    </a:lnTo>
                    <a:lnTo>
                      <a:pt x="1741" y="973"/>
                    </a:lnTo>
                    <a:close/>
                    <a:moveTo>
                      <a:pt x="1702" y="973"/>
                    </a:moveTo>
                    <a:lnTo>
                      <a:pt x="1702" y="973"/>
                    </a:lnTo>
                    <a:lnTo>
                      <a:pt x="1702" y="973"/>
                    </a:lnTo>
                    <a:close/>
                    <a:moveTo>
                      <a:pt x="1702" y="973"/>
                    </a:moveTo>
                    <a:lnTo>
                      <a:pt x="1702" y="973"/>
                    </a:lnTo>
                    <a:lnTo>
                      <a:pt x="1702" y="973"/>
                    </a:lnTo>
                    <a:close/>
                    <a:moveTo>
                      <a:pt x="1663" y="973"/>
                    </a:moveTo>
                    <a:lnTo>
                      <a:pt x="1663" y="973"/>
                    </a:lnTo>
                    <a:lnTo>
                      <a:pt x="1663" y="973"/>
                    </a:lnTo>
                    <a:close/>
                    <a:moveTo>
                      <a:pt x="1216" y="730"/>
                    </a:moveTo>
                    <a:lnTo>
                      <a:pt x="1216" y="730"/>
                    </a:lnTo>
                    <a:lnTo>
                      <a:pt x="1216" y="730"/>
                    </a:lnTo>
                    <a:close/>
                    <a:moveTo>
                      <a:pt x="1216" y="730"/>
                    </a:moveTo>
                    <a:lnTo>
                      <a:pt x="1216" y="730"/>
                    </a:lnTo>
                    <a:lnTo>
                      <a:pt x="1216" y="730"/>
                    </a:lnTo>
                    <a:close/>
                    <a:moveTo>
                      <a:pt x="1216" y="730"/>
                    </a:moveTo>
                    <a:lnTo>
                      <a:pt x="1216" y="730"/>
                    </a:lnTo>
                    <a:lnTo>
                      <a:pt x="1216" y="730"/>
                    </a:lnTo>
                    <a:close/>
                    <a:moveTo>
                      <a:pt x="1177" y="730"/>
                    </a:moveTo>
                    <a:lnTo>
                      <a:pt x="1177" y="730"/>
                    </a:lnTo>
                    <a:lnTo>
                      <a:pt x="1177" y="730"/>
                    </a:lnTo>
                    <a:close/>
                    <a:moveTo>
                      <a:pt x="1177" y="730"/>
                    </a:moveTo>
                    <a:lnTo>
                      <a:pt x="1177" y="730"/>
                    </a:lnTo>
                    <a:lnTo>
                      <a:pt x="1177" y="730"/>
                    </a:lnTo>
                    <a:close/>
                    <a:moveTo>
                      <a:pt x="1177" y="691"/>
                    </a:moveTo>
                    <a:lnTo>
                      <a:pt x="1177" y="691"/>
                    </a:lnTo>
                    <a:lnTo>
                      <a:pt x="1177" y="691"/>
                    </a:lnTo>
                    <a:close/>
                    <a:moveTo>
                      <a:pt x="1138" y="691"/>
                    </a:moveTo>
                    <a:lnTo>
                      <a:pt x="1138" y="691"/>
                    </a:lnTo>
                    <a:lnTo>
                      <a:pt x="1138" y="691"/>
                    </a:lnTo>
                    <a:close/>
                    <a:moveTo>
                      <a:pt x="1138" y="691"/>
                    </a:moveTo>
                    <a:lnTo>
                      <a:pt x="1138" y="691"/>
                    </a:lnTo>
                    <a:lnTo>
                      <a:pt x="1138" y="691"/>
                    </a:lnTo>
                    <a:close/>
                    <a:moveTo>
                      <a:pt x="1099" y="691"/>
                    </a:moveTo>
                    <a:lnTo>
                      <a:pt x="1099" y="691"/>
                    </a:lnTo>
                    <a:lnTo>
                      <a:pt x="1099" y="691"/>
                    </a:lnTo>
                    <a:close/>
                    <a:moveTo>
                      <a:pt x="1060" y="643"/>
                    </a:moveTo>
                    <a:cubicBezTo>
                      <a:pt x="1099" y="643"/>
                      <a:pt x="1099" y="691"/>
                      <a:pt x="1099" y="691"/>
                    </a:cubicBezTo>
                    <a:cubicBezTo>
                      <a:pt x="1099" y="691"/>
                      <a:pt x="1099" y="643"/>
                      <a:pt x="1060" y="643"/>
                    </a:cubicBezTo>
                    <a:close/>
                    <a:moveTo>
                      <a:pt x="1060" y="643"/>
                    </a:moveTo>
                    <a:lnTo>
                      <a:pt x="1060" y="643"/>
                    </a:lnTo>
                    <a:lnTo>
                      <a:pt x="1060" y="643"/>
                    </a:lnTo>
                    <a:close/>
                    <a:moveTo>
                      <a:pt x="1060" y="643"/>
                    </a:moveTo>
                    <a:lnTo>
                      <a:pt x="1060" y="643"/>
                    </a:lnTo>
                    <a:lnTo>
                      <a:pt x="1060" y="643"/>
                    </a:lnTo>
                    <a:close/>
                    <a:moveTo>
                      <a:pt x="1011" y="643"/>
                    </a:moveTo>
                    <a:lnTo>
                      <a:pt x="1011" y="643"/>
                    </a:lnTo>
                    <a:lnTo>
                      <a:pt x="1011" y="643"/>
                    </a:lnTo>
                    <a:close/>
                    <a:moveTo>
                      <a:pt x="1011" y="604"/>
                    </a:moveTo>
                    <a:lnTo>
                      <a:pt x="1011" y="643"/>
                    </a:lnTo>
                    <a:lnTo>
                      <a:pt x="1011" y="604"/>
                    </a:lnTo>
                    <a:close/>
                    <a:moveTo>
                      <a:pt x="973" y="604"/>
                    </a:moveTo>
                    <a:lnTo>
                      <a:pt x="1011" y="604"/>
                    </a:lnTo>
                    <a:lnTo>
                      <a:pt x="973" y="604"/>
                    </a:lnTo>
                    <a:close/>
                    <a:moveTo>
                      <a:pt x="973" y="604"/>
                    </a:moveTo>
                    <a:lnTo>
                      <a:pt x="973" y="604"/>
                    </a:lnTo>
                    <a:lnTo>
                      <a:pt x="973" y="604"/>
                    </a:lnTo>
                    <a:close/>
                    <a:moveTo>
                      <a:pt x="88" y="79"/>
                    </a:moveTo>
                    <a:cubicBezTo>
                      <a:pt x="370" y="244"/>
                      <a:pt x="652" y="448"/>
                      <a:pt x="973" y="604"/>
                    </a:cubicBezTo>
                    <a:cubicBezTo>
                      <a:pt x="652" y="448"/>
                      <a:pt x="370" y="244"/>
                      <a:pt x="88" y="79"/>
                    </a:cubicBezTo>
                    <a:close/>
                    <a:moveTo>
                      <a:pt x="39" y="40"/>
                    </a:moveTo>
                    <a:lnTo>
                      <a:pt x="88" y="79"/>
                    </a:lnTo>
                    <a:lnTo>
                      <a:pt x="39" y="40"/>
                    </a:lnTo>
                    <a:close/>
                    <a:moveTo>
                      <a:pt x="39" y="40"/>
                    </a:moveTo>
                    <a:lnTo>
                      <a:pt x="39" y="40"/>
                    </a:lnTo>
                    <a:lnTo>
                      <a:pt x="39" y="40"/>
                    </a:lnTo>
                    <a:close/>
                    <a:moveTo>
                      <a:pt x="39" y="40"/>
                    </a:moveTo>
                    <a:lnTo>
                      <a:pt x="39" y="40"/>
                    </a:lnTo>
                    <a:lnTo>
                      <a:pt x="39" y="40"/>
                    </a:lnTo>
                    <a:close/>
                    <a:moveTo>
                      <a:pt x="0" y="40"/>
                    </a:moveTo>
                    <a:lnTo>
                      <a:pt x="0" y="40"/>
                    </a:lnTo>
                    <a:lnTo>
                      <a:pt x="0" y="40"/>
                    </a:lnTo>
                    <a:close/>
                    <a:moveTo>
                      <a:pt x="0" y="40"/>
                    </a:moveTo>
                    <a:lnTo>
                      <a:pt x="0" y="40"/>
                    </a:lnTo>
                    <a:lnTo>
                      <a:pt x="0" y="40"/>
                    </a:lnTo>
                    <a:close/>
                    <a:moveTo>
                      <a:pt x="7381" y="1"/>
                    </a:moveTo>
                    <a:cubicBezTo>
                      <a:pt x="6807" y="400"/>
                      <a:pt x="6165" y="730"/>
                      <a:pt x="5553" y="1012"/>
                    </a:cubicBezTo>
                    <a:cubicBezTo>
                      <a:pt x="4950" y="1255"/>
                      <a:pt x="4298" y="1372"/>
                      <a:pt x="3647" y="1372"/>
                    </a:cubicBezTo>
                    <a:cubicBezTo>
                      <a:pt x="3044" y="1372"/>
                      <a:pt x="2392" y="1255"/>
                      <a:pt x="1789" y="1012"/>
                    </a:cubicBezTo>
                    <a:lnTo>
                      <a:pt x="1789" y="1012"/>
                    </a:lnTo>
                    <a:lnTo>
                      <a:pt x="1789" y="1012"/>
                    </a:lnTo>
                    <a:cubicBezTo>
                      <a:pt x="2392" y="1255"/>
                      <a:pt x="3044" y="1372"/>
                      <a:pt x="3647" y="1372"/>
                    </a:cubicBezTo>
                    <a:cubicBezTo>
                      <a:pt x="4298" y="1372"/>
                      <a:pt x="4950" y="1255"/>
                      <a:pt x="5553" y="1012"/>
                    </a:cubicBezTo>
                    <a:cubicBezTo>
                      <a:pt x="6165" y="730"/>
                      <a:pt x="6807" y="400"/>
                      <a:pt x="7381" y="1"/>
                    </a:cubicBezTo>
                    <a:close/>
                  </a:path>
                </a:pathLst>
              </a:custGeom>
              <a:solidFill>
                <a:srgbClr val="F59B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3" name="Google Shape;1993;p33"/>
              <p:cNvSpPr/>
              <p:nvPr/>
            </p:nvSpPr>
            <p:spPr>
              <a:xfrm>
                <a:off x="4398255" y="2366675"/>
                <a:ext cx="283693" cy="1468"/>
              </a:xfrm>
              <a:custGeom>
                <a:rect b="b" l="l" r="r" t="t"/>
                <a:pathLst>
                  <a:path extrusionOk="0" h="39" w="7537">
                    <a:moveTo>
                      <a:pt x="7537" y="39"/>
                    </a:moveTo>
                    <a:lnTo>
                      <a:pt x="7537" y="39"/>
                    </a:lnTo>
                    <a:lnTo>
                      <a:pt x="7537" y="39"/>
                    </a:lnTo>
                    <a:close/>
                    <a:moveTo>
                      <a:pt x="7537" y="39"/>
                    </a:moveTo>
                    <a:lnTo>
                      <a:pt x="7537" y="39"/>
                    </a:lnTo>
                    <a:lnTo>
                      <a:pt x="7537" y="39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AC7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4" name="Google Shape;1994;p33"/>
              <p:cNvSpPr/>
              <p:nvPr/>
            </p:nvSpPr>
            <p:spPr>
              <a:xfrm>
                <a:off x="4398255" y="2366675"/>
                <a:ext cx="283693" cy="86760"/>
              </a:xfrm>
              <a:custGeom>
                <a:rect b="b" l="l" r="r" t="t"/>
                <a:pathLst>
                  <a:path extrusionOk="0" h="2305" w="7537">
                    <a:moveTo>
                      <a:pt x="1" y="0"/>
                    </a:moveTo>
                    <a:cubicBezTo>
                      <a:pt x="603" y="603"/>
                      <a:pt x="1333" y="1293"/>
                      <a:pt x="2140" y="2023"/>
                    </a:cubicBezTo>
                    <a:cubicBezTo>
                      <a:pt x="2675" y="2227"/>
                      <a:pt x="3239" y="2305"/>
                      <a:pt x="3803" y="2305"/>
                    </a:cubicBezTo>
                    <a:cubicBezTo>
                      <a:pt x="4328" y="2305"/>
                      <a:pt x="4901" y="2227"/>
                      <a:pt x="5388" y="2062"/>
                    </a:cubicBezTo>
                    <a:cubicBezTo>
                      <a:pt x="7167" y="525"/>
                      <a:pt x="7488" y="78"/>
                      <a:pt x="7537" y="39"/>
                    </a:cubicBezTo>
                    <a:lnTo>
                      <a:pt x="7537" y="39"/>
                    </a:lnTo>
                    <a:cubicBezTo>
                      <a:pt x="6963" y="438"/>
                      <a:pt x="6321" y="768"/>
                      <a:pt x="5709" y="1050"/>
                    </a:cubicBezTo>
                    <a:cubicBezTo>
                      <a:pt x="5106" y="1293"/>
                      <a:pt x="4454" y="1410"/>
                      <a:pt x="3803" y="1410"/>
                    </a:cubicBezTo>
                    <a:cubicBezTo>
                      <a:pt x="3200" y="1410"/>
                      <a:pt x="2548" y="1293"/>
                      <a:pt x="1945" y="1050"/>
                    </a:cubicBezTo>
                    <a:cubicBezTo>
                      <a:pt x="1897" y="1050"/>
                      <a:pt x="1897" y="1011"/>
                      <a:pt x="1897" y="1011"/>
                    </a:cubicBezTo>
                    <a:lnTo>
                      <a:pt x="1819" y="1011"/>
                    </a:lnTo>
                    <a:cubicBezTo>
                      <a:pt x="1702" y="924"/>
                      <a:pt x="1537" y="846"/>
                      <a:pt x="1372" y="768"/>
                    </a:cubicBezTo>
                    <a:lnTo>
                      <a:pt x="1333" y="768"/>
                    </a:lnTo>
                    <a:lnTo>
                      <a:pt x="1333" y="729"/>
                    </a:lnTo>
                    <a:lnTo>
                      <a:pt x="1255" y="729"/>
                    </a:lnTo>
                    <a:cubicBezTo>
                      <a:pt x="1255" y="729"/>
                      <a:pt x="1255" y="681"/>
                      <a:pt x="1216" y="681"/>
                    </a:cubicBezTo>
                    <a:lnTo>
                      <a:pt x="1167" y="681"/>
                    </a:lnTo>
                    <a:lnTo>
                      <a:pt x="1167" y="642"/>
                    </a:lnTo>
                    <a:lnTo>
                      <a:pt x="1129" y="642"/>
                    </a:lnTo>
                    <a:cubicBezTo>
                      <a:pt x="808" y="486"/>
                      <a:pt x="526" y="282"/>
                      <a:pt x="244" y="117"/>
                    </a:cubicBezTo>
                    <a:lnTo>
                      <a:pt x="195" y="78"/>
                    </a:lnTo>
                    <a:lnTo>
                      <a:pt x="156" y="78"/>
                    </a:lnTo>
                    <a:cubicBezTo>
                      <a:pt x="156" y="39"/>
                      <a:pt x="117" y="39"/>
                      <a:pt x="117" y="39"/>
                    </a:cubicBezTo>
                    <a:cubicBezTo>
                      <a:pt x="78" y="39"/>
                      <a:pt x="3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5" name="Google Shape;1995;p33"/>
              <p:cNvSpPr/>
              <p:nvPr/>
            </p:nvSpPr>
            <p:spPr>
              <a:xfrm>
                <a:off x="4780731" y="1901474"/>
                <a:ext cx="42834" cy="50212"/>
              </a:xfrm>
              <a:custGeom>
                <a:rect b="b" l="l" r="r" t="t"/>
                <a:pathLst>
                  <a:path extrusionOk="0" h="1334" w="1138">
                    <a:moveTo>
                      <a:pt x="1138" y="1333"/>
                    </a:moveTo>
                    <a:lnTo>
                      <a:pt x="1138" y="1333"/>
                    </a:lnTo>
                    <a:lnTo>
                      <a:pt x="1138" y="1333"/>
                    </a:lnTo>
                    <a:close/>
                    <a:moveTo>
                      <a:pt x="1138" y="1333"/>
                    </a:moveTo>
                    <a:lnTo>
                      <a:pt x="1138" y="1333"/>
                    </a:lnTo>
                    <a:lnTo>
                      <a:pt x="1138" y="1333"/>
                    </a:lnTo>
                    <a:close/>
                    <a:moveTo>
                      <a:pt x="1138" y="1333"/>
                    </a:moveTo>
                    <a:lnTo>
                      <a:pt x="1138" y="1333"/>
                    </a:lnTo>
                    <a:lnTo>
                      <a:pt x="1138" y="1333"/>
                    </a:lnTo>
                    <a:close/>
                    <a:moveTo>
                      <a:pt x="0" y="1"/>
                    </a:moveTo>
                    <a:cubicBezTo>
                      <a:pt x="447" y="118"/>
                      <a:pt x="778" y="400"/>
                      <a:pt x="973" y="769"/>
                    </a:cubicBezTo>
                    <a:lnTo>
                      <a:pt x="973" y="769"/>
                    </a:lnTo>
                    <a:cubicBezTo>
                      <a:pt x="778" y="400"/>
                      <a:pt x="447" y="118"/>
                      <a:pt x="0" y="1"/>
                    </a:cubicBezTo>
                    <a:close/>
                  </a:path>
                </a:pathLst>
              </a:custGeom>
              <a:solidFill>
                <a:srgbClr val="23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6" name="Google Shape;1996;p33"/>
              <p:cNvSpPr/>
              <p:nvPr/>
            </p:nvSpPr>
            <p:spPr>
              <a:xfrm>
                <a:off x="4259183" y="1878439"/>
                <a:ext cx="564412" cy="541376"/>
              </a:xfrm>
              <a:custGeom>
                <a:rect b="b" l="l" r="r" t="t"/>
                <a:pathLst>
                  <a:path extrusionOk="0" h="14383" w="14995">
                    <a:moveTo>
                      <a:pt x="4785" y="0"/>
                    </a:moveTo>
                    <a:cubicBezTo>
                      <a:pt x="4337" y="39"/>
                      <a:pt x="3851" y="88"/>
                      <a:pt x="3326" y="166"/>
                    </a:cubicBezTo>
                    <a:cubicBezTo>
                      <a:pt x="3248" y="204"/>
                      <a:pt x="3161" y="204"/>
                      <a:pt x="3083" y="204"/>
                    </a:cubicBezTo>
                    <a:cubicBezTo>
                      <a:pt x="2431" y="331"/>
                      <a:pt x="1790" y="448"/>
                      <a:pt x="1138" y="613"/>
                    </a:cubicBezTo>
                    <a:cubicBezTo>
                      <a:pt x="1060" y="652"/>
                      <a:pt x="973" y="652"/>
                      <a:pt x="895" y="691"/>
                    </a:cubicBezTo>
                    <a:cubicBezTo>
                      <a:pt x="370" y="934"/>
                      <a:pt x="49" y="1420"/>
                      <a:pt x="49" y="1945"/>
                    </a:cubicBezTo>
                    <a:cubicBezTo>
                      <a:pt x="0" y="2392"/>
                      <a:pt x="49" y="2801"/>
                      <a:pt x="88" y="3248"/>
                    </a:cubicBezTo>
                    <a:cubicBezTo>
                      <a:pt x="127" y="3199"/>
                      <a:pt x="205" y="3199"/>
                      <a:pt x="292" y="3161"/>
                    </a:cubicBezTo>
                    <a:cubicBezTo>
                      <a:pt x="1751" y="2674"/>
                      <a:pt x="3209" y="2276"/>
                      <a:pt x="4746" y="2071"/>
                    </a:cubicBezTo>
                    <a:cubicBezTo>
                      <a:pt x="5553" y="1945"/>
                      <a:pt x="6370" y="1906"/>
                      <a:pt x="7177" y="1906"/>
                    </a:cubicBezTo>
                    <a:cubicBezTo>
                      <a:pt x="8752" y="1906"/>
                      <a:pt x="10298" y="2110"/>
                      <a:pt x="11835" y="2392"/>
                    </a:cubicBezTo>
                    <a:cubicBezTo>
                      <a:pt x="12447" y="2470"/>
                      <a:pt x="12846" y="3044"/>
                      <a:pt x="12768" y="3608"/>
                    </a:cubicBezTo>
                    <a:cubicBezTo>
                      <a:pt x="12690" y="4094"/>
                      <a:pt x="12603" y="4541"/>
                      <a:pt x="12564" y="5028"/>
                    </a:cubicBezTo>
                    <a:cubicBezTo>
                      <a:pt x="12360" y="6447"/>
                      <a:pt x="12117" y="7984"/>
                      <a:pt x="11475" y="9364"/>
                    </a:cubicBezTo>
                    <a:cubicBezTo>
                      <a:pt x="11066" y="10298"/>
                      <a:pt x="10211" y="11144"/>
                      <a:pt x="9199" y="11834"/>
                    </a:cubicBezTo>
                    <a:cubicBezTo>
                      <a:pt x="8635" y="12243"/>
                      <a:pt x="7984" y="12564"/>
                      <a:pt x="7381" y="12846"/>
                    </a:cubicBezTo>
                    <a:cubicBezTo>
                      <a:pt x="6768" y="13089"/>
                      <a:pt x="6127" y="13254"/>
                      <a:pt x="5475" y="13254"/>
                    </a:cubicBezTo>
                    <a:cubicBezTo>
                      <a:pt x="4824" y="13254"/>
                      <a:pt x="4221" y="13089"/>
                      <a:pt x="3608" y="12846"/>
                    </a:cubicBezTo>
                    <a:lnTo>
                      <a:pt x="3608" y="12846"/>
                    </a:lnTo>
                    <a:cubicBezTo>
                      <a:pt x="3647" y="12885"/>
                      <a:pt x="3696" y="12923"/>
                      <a:pt x="3734" y="12923"/>
                    </a:cubicBezTo>
                    <a:cubicBezTo>
                      <a:pt x="3773" y="12972"/>
                      <a:pt x="3773" y="12972"/>
                      <a:pt x="3812" y="13011"/>
                    </a:cubicBezTo>
                    <a:cubicBezTo>
                      <a:pt x="4376" y="13371"/>
                      <a:pt x="4989" y="13740"/>
                      <a:pt x="5592" y="13983"/>
                    </a:cubicBezTo>
                    <a:cubicBezTo>
                      <a:pt x="5592" y="14022"/>
                      <a:pt x="5640" y="14022"/>
                      <a:pt x="5640" y="14022"/>
                    </a:cubicBezTo>
                    <a:cubicBezTo>
                      <a:pt x="6243" y="14265"/>
                      <a:pt x="6895" y="14382"/>
                      <a:pt x="7498" y="14382"/>
                    </a:cubicBezTo>
                    <a:cubicBezTo>
                      <a:pt x="8149" y="14382"/>
                      <a:pt x="8801" y="14265"/>
                      <a:pt x="9404" y="14022"/>
                    </a:cubicBezTo>
                    <a:cubicBezTo>
                      <a:pt x="10016" y="13740"/>
                      <a:pt x="10658" y="13410"/>
                      <a:pt x="11232" y="13011"/>
                    </a:cubicBezTo>
                    <a:cubicBezTo>
                      <a:pt x="12243" y="12321"/>
                      <a:pt x="13089" y="11426"/>
                      <a:pt x="13497" y="10541"/>
                    </a:cubicBezTo>
                    <a:lnTo>
                      <a:pt x="13536" y="10492"/>
                    </a:lnTo>
                    <a:cubicBezTo>
                      <a:pt x="14149" y="9160"/>
                      <a:pt x="14392" y="7624"/>
                      <a:pt x="14586" y="6165"/>
                    </a:cubicBezTo>
                    <a:lnTo>
                      <a:pt x="14586" y="6117"/>
                    </a:lnTo>
                    <a:cubicBezTo>
                      <a:pt x="14752" y="4989"/>
                      <a:pt x="14956" y="3773"/>
                      <a:pt x="14995" y="2558"/>
                    </a:cubicBezTo>
                    <a:lnTo>
                      <a:pt x="14995" y="2519"/>
                    </a:lnTo>
                    <a:lnTo>
                      <a:pt x="14995" y="1984"/>
                    </a:lnTo>
                    <a:lnTo>
                      <a:pt x="14995" y="1945"/>
                    </a:lnTo>
                    <a:cubicBezTo>
                      <a:pt x="14956" y="1741"/>
                      <a:pt x="14917" y="1546"/>
                      <a:pt x="14830" y="1381"/>
                    </a:cubicBezTo>
                    <a:cubicBezTo>
                      <a:pt x="14635" y="1012"/>
                      <a:pt x="14304" y="730"/>
                      <a:pt x="13857" y="613"/>
                    </a:cubicBezTo>
                    <a:cubicBezTo>
                      <a:pt x="13702" y="574"/>
                      <a:pt x="13536" y="525"/>
                      <a:pt x="13371" y="486"/>
                    </a:cubicBezTo>
                    <a:lnTo>
                      <a:pt x="13332" y="486"/>
                    </a:lnTo>
                    <a:lnTo>
                      <a:pt x="12846" y="370"/>
                    </a:lnTo>
                    <a:cubicBezTo>
                      <a:pt x="11912" y="204"/>
                      <a:pt x="11027" y="88"/>
                      <a:pt x="10211" y="0"/>
                    </a:cubicBezTo>
                    <a:lnTo>
                      <a:pt x="10211" y="39"/>
                    </a:lnTo>
                    <a:cubicBezTo>
                      <a:pt x="10211" y="331"/>
                      <a:pt x="9968" y="574"/>
                      <a:pt x="9686" y="574"/>
                    </a:cubicBezTo>
                    <a:lnTo>
                      <a:pt x="5310" y="574"/>
                    </a:lnTo>
                    <a:cubicBezTo>
                      <a:pt x="5028" y="574"/>
                      <a:pt x="4785" y="331"/>
                      <a:pt x="4785" y="39"/>
                    </a:cubicBezTo>
                    <a:lnTo>
                      <a:pt x="4785" y="0"/>
                    </a:ln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7" name="Google Shape;1997;p33"/>
              <p:cNvSpPr/>
              <p:nvPr/>
            </p:nvSpPr>
            <p:spPr>
              <a:xfrm>
                <a:off x="4394981" y="2361895"/>
                <a:ext cx="4780" cy="2974"/>
              </a:xfrm>
              <a:custGeom>
                <a:rect b="b" l="l" r="r" t="t"/>
                <a:pathLst>
                  <a:path extrusionOk="0" h="79" w="127">
                    <a:moveTo>
                      <a:pt x="0" y="1"/>
                    </a:moveTo>
                    <a:lnTo>
                      <a:pt x="0" y="1"/>
                    </a:lnTo>
                    <a:cubicBezTo>
                      <a:pt x="39" y="40"/>
                      <a:pt x="88" y="78"/>
                      <a:pt x="126" y="78"/>
                    </a:cubicBezTo>
                    <a:lnTo>
                      <a:pt x="126" y="78"/>
                    </a:lnTo>
                    <a:cubicBezTo>
                      <a:pt x="88" y="78"/>
                      <a:pt x="39" y="40"/>
                      <a:pt x="0" y="1"/>
                    </a:cubicBezTo>
                    <a:close/>
                  </a:path>
                </a:pathLst>
              </a:custGeom>
              <a:solidFill>
                <a:srgbClr val="E3C5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8" name="Google Shape;1998;p33"/>
              <p:cNvSpPr/>
              <p:nvPr/>
            </p:nvSpPr>
            <p:spPr>
              <a:xfrm>
                <a:off x="4469617" y="2404727"/>
                <a:ext cx="1882" cy="1506"/>
              </a:xfrm>
              <a:custGeom>
                <a:rect b="b" l="l" r="r" t="t"/>
                <a:pathLst>
                  <a:path extrusionOk="0" h="40" w="50">
                    <a:moveTo>
                      <a:pt x="1" y="0"/>
                    </a:moveTo>
                    <a:cubicBezTo>
                      <a:pt x="1" y="39"/>
                      <a:pt x="1" y="39"/>
                      <a:pt x="49" y="39"/>
                    </a:cubicBezTo>
                    <a:cubicBezTo>
                      <a:pt x="49" y="39"/>
                      <a:pt x="1" y="39"/>
                      <a:pt x="1" y="0"/>
                    </a:cubicBezTo>
                    <a:close/>
                  </a:path>
                </a:pathLst>
              </a:custGeom>
              <a:solidFill>
                <a:srgbClr val="DE99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33"/>
              <p:cNvSpPr/>
              <p:nvPr/>
            </p:nvSpPr>
            <p:spPr>
              <a:xfrm>
                <a:off x="4439243" y="1878439"/>
                <a:ext cx="204272" cy="21605"/>
              </a:xfrm>
              <a:custGeom>
                <a:rect b="b" l="l" r="r" t="t"/>
                <a:pathLst>
                  <a:path extrusionOk="0" h="574" w="5427">
                    <a:moveTo>
                      <a:pt x="4902" y="574"/>
                    </a:moveTo>
                    <a:lnTo>
                      <a:pt x="4902" y="574"/>
                    </a:lnTo>
                    <a:lnTo>
                      <a:pt x="526" y="574"/>
                    </a:lnTo>
                    <a:lnTo>
                      <a:pt x="526" y="574"/>
                    </a:lnTo>
                    <a:lnTo>
                      <a:pt x="526" y="574"/>
                    </a:lnTo>
                    <a:lnTo>
                      <a:pt x="4902" y="574"/>
                    </a:lnTo>
                    <a:lnTo>
                      <a:pt x="4902" y="574"/>
                    </a:lnTo>
                    <a:close/>
                    <a:moveTo>
                      <a:pt x="5427" y="39"/>
                    </a:moveTo>
                    <a:cubicBezTo>
                      <a:pt x="5427" y="331"/>
                      <a:pt x="5184" y="574"/>
                      <a:pt x="4902" y="574"/>
                    </a:cubicBezTo>
                    <a:cubicBezTo>
                      <a:pt x="5184" y="574"/>
                      <a:pt x="5427" y="331"/>
                      <a:pt x="5427" y="39"/>
                    </a:cubicBezTo>
                    <a:close/>
                    <a:moveTo>
                      <a:pt x="5427" y="39"/>
                    </a:moveTo>
                    <a:lnTo>
                      <a:pt x="5427" y="39"/>
                    </a:lnTo>
                    <a:lnTo>
                      <a:pt x="5427" y="39"/>
                    </a:lnTo>
                    <a:lnTo>
                      <a:pt x="5427" y="39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1" y="39"/>
                    </a:lnTo>
                    <a:close/>
                  </a:path>
                </a:pathLst>
              </a:custGeom>
              <a:solidFill>
                <a:srgbClr val="E3C5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33"/>
              <p:cNvSpPr/>
              <p:nvPr/>
            </p:nvSpPr>
            <p:spPr>
              <a:xfrm>
                <a:off x="4292869" y="1884650"/>
                <a:ext cx="91540" cy="19799"/>
              </a:xfrm>
              <a:custGeom>
                <a:rect b="b" l="l" r="r" t="t"/>
                <a:pathLst>
                  <a:path extrusionOk="0" h="526" w="2432">
                    <a:moveTo>
                      <a:pt x="2431" y="1"/>
                    </a:moveTo>
                    <a:cubicBezTo>
                      <a:pt x="2353" y="39"/>
                      <a:pt x="2266" y="39"/>
                      <a:pt x="2188" y="39"/>
                    </a:cubicBezTo>
                    <a:lnTo>
                      <a:pt x="2188" y="39"/>
                    </a:lnTo>
                    <a:cubicBezTo>
                      <a:pt x="1536" y="166"/>
                      <a:pt x="895" y="283"/>
                      <a:pt x="243" y="448"/>
                    </a:cubicBezTo>
                    <a:cubicBezTo>
                      <a:pt x="165" y="487"/>
                      <a:pt x="78" y="487"/>
                      <a:pt x="0" y="526"/>
                    </a:cubicBezTo>
                    <a:cubicBezTo>
                      <a:pt x="78" y="487"/>
                      <a:pt x="165" y="487"/>
                      <a:pt x="243" y="448"/>
                    </a:cubicBezTo>
                    <a:cubicBezTo>
                      <a:pt x="895" y="283"/>
                      <a:pt x="1536" y="166"/>
                      <a:pt x="2188" y="39"/>
                    </a:cubicBezTo>
                    <a:lnTo>
                      <a:pt x="2188" y="39"/>
                    </a:lnTo>
                    <a:cubicBezTo>
                      <a:pt x="2266" y="39"/>
                      <a:pt x="2353" y="39"/>
                      <a:pt x="2431" y="1"/>
                    </a:cubicBezTo>
                    <a:close/>
                  </a:path>
                </a:pathLst>
              </a:custGeom>
              <a:solidFill>
                <a:srgbClr val="23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1" name="Google Shape;2001;p33"/>
              <p:cNvSpPr/>
              <p:nvPr/>
            </p:nvSpPr>
            <p:spPr>
              <a:xfrm>
                <a:off x="4402659" y="2368106"/>
                <a:ext cx="66999" cy="36661"/>
              </a:xfrm>
              <a:custGeom>
                <a:rect b="b" l="l" r="r" t="t"/>
                <a:pathLst>
                  <a:path extrusionOk="0" h="974" w="1780">
                    <a:moveTo>
                      <a:pt x="0" y="1"/>
                    </a:moveTo>
                    <a:lnTo>
                      <a:pt x="0" y="1"/>
                    </a:lnTo>
                    <a:cubicBezTo>
                      <a:pt x="12" y="9"/>
                      <a:pt x="24" y="16"/>
                      <a:pt x="37" y="24"/>
                    </a:cubicBezTo>
                    <a:lnTo>
                      <a:pt x="37" y="24"/>
                    </a:lnTo>
                    <a:cubicBezTo>
                      <a:pt x="28" y="1"/>
                      <a:pt x="0" y="1"/>
                      <a:pt x="0" y="1"/>
                    </a:cubicBezTo>
                    <a:close/>
                    <a:moveTo>
                      <a:pt x="37" y="24"/>
                    </a:moveTo>
                    <a:cubicBezTo>
                      <a:pt x="38" y="28"/>
                      <a:pt x="39" y="34"/>
                      <a:pt x="39" y="40"/>
                    </a:cubicBezTo>
                    <a:lnTo>
                      <a:pt x="61" y="40"/>
                    </a:lnTo>
                    <a:cubicBezTo>
                      <a:pt x="53" y="35"/>
                      <a:pt x="45" y="29"/>
                      <a:pt x="37" y="24"/>
                    </a:cubicBezTo>
                    <a:close/>
                    <a:moveTo>
                      <a:pt x="61" y="40"/>
                    </a:moveTo>
                    <a:lnTo>
                      <a:pt x="61" y="40"/>
                    </a:lnTo>
                    <a:cubicBezTo>
                      <a:pt x="220" y="141"/>
                      <a:pt x="383" y="242"/>
                      <a:pt x="548" y="341"/>
                    </a:cubicBezTo>
                    <a:lnTo>
                      <a:pt x="548" y="341"/>
                    </a:lnTo>
                    <a:cubicBezTo>
                      <a:pt x="405" y="251"/>
                      <a:pt x="266" y="160"/>
                      <a:pt x="127" y="79"/>
                    </a:cubicBezTo>
                    <a:lnTo>
                      <a:pt x="78" y="40"/>
                    </a:lnTo>
                    <a:close/>
                    <a:moveTo>
                      <a:pt x="548" y="341"/>
                    </a:moveTo>
                    <a:cubicBezTo>
                      <a:pt x="683" y="425"/>
                      <a:pt x="822" y="509"/>
                      <a:pt x="969" y="583"/>
                    </a:cubicBezTo>
                    <a:lnTo>
                      <a:pt x="969" y="583"/>
                    </a:lnTo>
                    <a:cubicBezTo>
                      <a:pt x="827" y="505"/>
                      <a:pt x="687" y="424"/>
                      <a:pt x="548" y="341"/>
                    </a:cubicBezTo>
                    <a:close/>
                    <a:moveTo>
                      <a:pt x="969" y="583"/>
                    </a:moveTo>
                    <a:lnTo>
                      <a:pt x="969" y="583"/>
                    </a:lnTo>
                    <a:cubicBezTo>
                      <a:pt x="996" y="598"/>
                      <a:pt x="1023" y="612"/>
                      <a:pt x="1050" y="627"/>
                    </a:cubicBezTo>
                    <a:lnTo>
                      <a:pt x="1050" y="627"/>
                    </a:lnTo>
                    <a:lnTo>
                      <a:pt x="1050" y="604"/>
                    </a:lnTo>
                    <a:lnTo>
                      <a:pt x="1012" y="604"/>
                    </a:lnTo>
                    <a:cubicBezTo>
                      <a:pt x="997" y="597"/>
                      <a:pt x="983" y="590"/>
                      <a:pt x="969" y="583"/>
                    </a:cubicBezTo>
                    <a:close/>
                    <a:moveTo>
                      <a:pt x="1050" y="627"/>
                    </a:moveTo>
                    <a:lnTo>
                      <a:pt x="1050" y="643"/>
                    </a:lnTo>
                    <a:lnTo>
                      <a:pt x="1080" y="643"/>
                    </a:lnTo>
                    <a:cubicBezTo>
                      <a:pt x="1070" y="638"/>
                      <a:pt x="1060" y="632"/>
                      <a:pt x="1050" y="627"/>
                    </a:cubicBezTo>
                    <a:close/>
                    <a:moveTo>
                      <a:pt x="1080" y="643"/>
                    </a:moveTo>
                    <a:cubicBezTo>
                      <a:pt x="1098" y="652"/>
                      <a:pt x="1116" y="662"/>
                      <a:pt x="1135" y="672"/>
                    </a:cubicBezTo>
                    <a:lnTo>
                      <a:pt x="1135" y="672"/>
                    </a:lnTo>
                    <a:cubicBezTo>
                      <a:pt x="1131" y="658"/>
                      <a:pt x="1121" y="643"/>
                      <a:pt x="1099" y="643"/>
                    </a:cubicBezTo>
                    <a:close/>
                    <a:moveTo>
                      <a:pt x="1135" y="672"/>
                    </a:moveTo>
                    <a:cubicBezTo>
                      <a:pt x="1138" y="682"/>
                      <a:pt x="1138" y="691"/>
                      <a:pt x="1138" y="691"/>
                    </a:cubicBezTo>
                    <a:lnTo>
                      <a:pt x="1172" y="691"/>
                    </a:lnTo>
                    <a:cubicBezTo>
                      <a:pt x="1160" y="685"/>
                      <a:pt x="1147" y="678"/>
                      <a:pt x="1135" y="672"/>
                    </a:cubicBezTo>
                    <a:close/>
                    <a:moveTo>
                      <a:pt x="1172" y="691"/>
                    </a:moveTo>
                    <a:lnTo>
                      <a:pt x="1172" y="691"/>
                    </a:lnTo>
                    <a:cubicBezTo>
                      <a:pt x="1187" y="699"/>
                      <a:pt x="1201" y="706"/>
                      <a:pt x="1216" y="714"/>
                    </a:cubicBezTo>
                    <a:lnTo>
                      <a:pt x="1216" y="714"/>
                    </a:lnTo>
                    <a:lnTo>
                      <a:pt x="1216" y="691"/>
                    </a:lnTo>
                    <a:close/>
                    <a:moveTo>
                      <a:pt x="1216" y="714"/>
                    </a:moveTo>
                    <a:lnTo>
                      <a:pt x="1216" y="730"/>
                    </a:lnTo>
                    <a:lnTo>
                      <a:pt x="1248" y="730"/>
                    </a:lnTo>
                    <a:cubicBezTo>
                      <a:pt x="1237" y="725"/>
                      <a:pt x="1227" y="719"/>
                      <a:pt x="1216" y="714"/>
                    </a:cubicBezTo>
                    <a:close/>
                    <a:moveTo>
                      <a:pt x="1248" y="730"/>
                    </a:moveTo>
                    <a:cubicBezTo>
                      <a:pt x="1342" y="778"/>
                      <a:pt x="1436" y="823"/>
                      <a:pt x="1530" y="866"/>
                    </a:cubicBezTo>
                    <a:lnTo>
                      <a:pt x="1530" y="866"/>
                    </a:lnTo>
                    <a:cubicBezTo>
                      <a:pt x="1444" y="819"/>
                      <a:pt x="1349" y="775"/>
                      <a:pt x="1255" y="730"/>
                    </a:cubicBezTo>
                    <a:close/>
                    <a:moveTo>
                      <a:pt x="1530" y="866"/>
                    </a:moveTo>
                    <a:lnTo>
                      <a:pt x="1530" y="866"/>
                    </a:lnTo>
                    <a:cubicBezTo>
                      <a:pt x="1593" y="900"/>
                      <a:pt x="1652" y="936"/>
                      <a:pt x="1702" y="973"/>
                    </a:cubicBezTo>
                    <a:lnTo>
                      <a:pt x="1780" y="973"/>
                    </a:lnTo>
                    <a:cubicBezTo>
                      <a:pt x="1697" y="940"/>
                      <a:pt x="1613" y="904"/>
                      <a:pt x="1530" y="866"/>
                    </a:cubicBezTo>
                    <a:close/>
                  </a:path>
                </a:pathLst>
              </a:custGeom>
              <a:solidFill>
                <a:srgbClr val="DA7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2" name="Google Shape;2002;p33"/>
              <p:cNvSpPr/>
              <p:nvPr/>
            </p:nvSpPr>
            <p:spPr>
              <a:xfrm>
                <a:off x="4402659" y="2368106"/>
                <a:ext cx="66999" cy="36661"/>
              </a:xfrm>
              <a:custGeom>
                <a:rect b="b" l="l" r="r" t="t"/>
                <a:pathLst>
                  <a:path extrusionOk="0" h="974" w="1780">
                    <a:moveTo>
                      <a:pt x="1780" y="973"/>
                    </a:moveTo>
                    <a:lnTo>
                      <a:pt x="1780" y="973"/>
                    </a:lnTo>
                    <a:lnTo>
                      <a:pt x="1780" y="973"/>
                    </a:lnTo>
                    <a:close/>
                    <a:moveTo>
                      <a:pt x="1741" y="973"/>
                    </a:moveTo>
                    <a:lnTo>
                      <a:pt x="1780" y="973"/>
                    </a:lnTo>
                    <a:lnTo>
                      <a:pt x="1741" y="973"/>
                    </a:lnTo>
                    <a:close/>
                    <a:moveTo>
                      <a:pt x="1741" y="973"/>
                    </a:moveTo>
                    <a:lnTo>
                      <a:pt x="1741" y="973"/>
                    </a:lnTo>
                    <a:lnTo>
                      <a:pt x="1741" y="973"/>
                    </a:lnTo>
                    <a:close/>
                    <a:moveTo>
                      <a:pt x="1702" y="973"/>
                    </a:moveTo>
                    <a:lnTo>
                      <a:pt x="1741" y="973"/>
                    </a:lnTo>
                    <a:lnTo>
                      <a:pt x="1702" y="973"/>
                    </a:lnTo>
                    <a:close/>
                    <a:moveTo>
                      <a:pt x="1255" y="730"/>
                    </a:moveTo>
                    <a:cubicBezTo>
                      <a:pt x="1420" y="808"/>
                      <a:pt x="1585" y="886"/>
                      <a:pt x="1702" y="973"/>
                    </a:cubicBezTo>
                    <a:cubicBezTo>
                      <a:pt x="1585" y="886"/>
                      <a:pt x="1420" y="808"/>
                      <a:pt x="1255" y="730"/>
                    </a:cubicBezTo>
                    <a:close/>
                    <a:moveTo>
                      <a:pt x="1255" y="730"/>
                    </a:moveTo>
                    <a:lnTo>
                      <a:pt x="1255" y="730"/>
                    </a:lnTo>
                    <a:lnTo>
                      <a:pt x="1255" y="730"/>
                    </a:lnTo>
                    <a:close/>
                    <a:moveTo>
                      <a:pt x="1255" y="730"/>
                    </a:moveTo>
                    <a:lnTo>
                      <a:pt x="1255" y="730"/>
                    </a:lnTo>
                    <a:lnTo>
                      <a:pt x="1255" y="730"/>
                    </a:lnTo>
                    <a:close/>
                    <a:moveTo>
                      <a:pt x="1216" y="730"/>
                    </a:moveTo>
                    <a:lnTo>
                      <a:pt x="1255" y="730"/>
                    </a:lnTo>
                    <a:lnTo>
                      <a:pt x="1216" y="730"/>
                    </a:lnTo>
                    <a:close/>
                    <a:moveTo>
                      <a:pt x="1216" y="730"/>
                    </a:moveTo>
                    <a:lnTo>
                      <a:pt x="1216" y="730"/>
                    </a:lnTo>
                    <a:lnTo>
                      <a:pt x="1216" y="730"/>
                    </a:lnTo>
                    <a:close/>
                    <a:moveTo>
                      <a:pt x="1216" y="691"/>
                    </a:moveTo>
                    <a:lnTo>
                      <a:pt x="1216" y="730"/>
                    </a:lnTo>
                    <a:lnTo>
                      <a:pt x="1216" y="691"/>
                    </a:lnTo>
                    <a:close/>
                    <a:moveTo>
                      <a:pt x="1177" y="691"/>
                    </a:moveTo>
                    <a:lnTo>
                      <a:pt x="1216" y="691"/>
                    </a:lnTo>
                    <a:lnTo>
                      <a:pt x="1177" y="691"/>
                    </a:lnTo>
                    <a:close/>
                    <a:moveTo>
                      <a:pt x="1177" y="691"/>
                    </a:moveTo>
                    <a:lnTo>
                      <a:pt x="1177" y="691"/>
                    </a:lnTo>
                    <a:lnTo>
                      <a:pt x="1177" y="691"/>
                    </a:lnTo>
                    <a:close/>
                    <a:moveTo>
                      <a:pt x="1138" y="691"/>
                    </a:moveTo>
                    <a:lnTo>
                      <a:pt x="1177" y="691"/>
                    </a:lnTo>
                    <a:lnTo>
                      <a:pt x="1138" y="691"/>
                    </a:lnTo>
                    <a:close/>
                    <a:moveTo>
                      <a:pt x="1138" y="691"/>
                    </a:moveTo>
                    <a:lnTo>
                      <a:pt x="1138" y="691"/>
                    </a:lnTo>
                    <a:lnTo>
                      <a:pt x="1138" y="691"/>
                    </a:lnTo>
                    <a:close/>
                    <a:moveTo>
                      <a:pt x="1099" y="643"/>
                    </a:moveTo>
                    <a:lnTo>
                      <a:pt x="1099" y="643"/>
                    </a:lnTo>
                    <a:lnTo>
                      <a:pt x="1099" y="643"/>
                    </a:lnTo>
                    <a:close/>
                    <a:moveTo>
                      <a:pt x="1099" y="643"/>
                    </a:moveTo>
                    <a:lnTo>
                      <a:pt x="1099" y="643"/>
                    </a:lnTo>
                    <a:lnTo>
                      <a:pt x="1099" y="643"/>
                    </a:lnTo>
                    <a:close/>
                    <a:moveTo>
                      <a:pt x="1050" y="643"/>
                    </a:moveTo>
                    <a:lnTo>
                      <a:pt x="1099" y="643"/>
                    </a:lnTo>
                    <a:lnTo>
                      <a:pt x="1050" y="643"/>
                    </a:lnTo>
                    <a:close/>
                    <a:moveTo>
                      <a:pt x="1050" y="643"/>
                    </a:moveTo>
                    <a:lnTo>
                      <a:pt x="1050" y="643"/>
                    </a:lnTo>
                    <a:lnTo>
                      <a:pt x="1050" y="643"/>
                    </a:lnTo>
                    <a:close/>
                    <a:moveTo>
                      <a:pt x="1050" y="604"/>
                    </a:moveTo>
                    <a:lnTo>
                      <a:pt x="1050" y="604"/>
                    </a:lnTo>
                    <a:lnTo>
                      <a:pt x="1050" y="604"/>
                    </a:lnTo>
                    <a:close/>
                    <a:moveTo>
                      <a:pt x="1012" y="604"/>
                    </a:moveTo>
                    <a:lnTo>
                      <a:pt x="1012" y="604"/>
                    </a:lnTo>
                    <a:lnTo>
                      <a:pt x="1012" y="604"/>
                    </a:lnTo>
                    <a:close/>
                    <a:moveTo>
                      <a:pt x="1012" y="604"/>
                    </a:moveTo>
                    <a:lnTo>
                      <a:pt x="1012" y="604"/>
                    </a:lnTo>
                    <a:lnTo>
                      <a:pt x="1012" y="604"/>
                    </a:lnTo>
                    <a:close/>
                    <a:moveTo>
                      <a:pt x="127" y="79"/>
                    </a:moveTo>
                    <a:lnTo>
                      <a:pt x="127" y="79"/>
                    </a:lnTo>
                    <a:lnTo>
                      <a:pt x="127" y="79"/>
                    </a:lnTo>
                    <a:close/>
                    <a:moveTo>
                      <a:pt x="78" y="40"/>
                    </a:moveTo>
                    <a:lnTo>
                      <a:pt x="78" y="40"/>
                    </a:lnTo>
                    <a:lnTo>
                      <a:pt x="78" y="40"/>
                    </a:lnTo>
                    <a:close/>
                    <a:moveTo>
                      <a:pt x="78" y="40"/>
                    </a:moveTo>
                    <a:lnTo>
                      <a:pt x="78" y="40"/>
                    </a:lnTo>
                    <a:lnTo>
                      <a:pt x="78" y="40"/>
                    </a:lnTo>
                    <a:close/>
                    <a:moveTo>
                      <a:pt x="39" y="40"/>
                    </a:moveTo>
                    <a:lnTo>
                      <a:pt x="78" y="40"/>
                    </a:lnTo>
                    <a:lnTo>
                      <a:pt x="39" y="40"/>
                    </a:lnTo>
                    <a:close/>
                    <a:moveTo>
                      <a:pt x="39" y="40"/>
                    </a:moveTo>
                    <a:lnTo>
                      <a:pt x="39" y="40"/>
                    </a:lnTo>
                    <a:lnTo>
                      <a:pt x="39" y="40"/>
                    </a:lnTo>
                    <a:close/>
                    <a:moveTo>
                      <a:pt x="0" y="1"/>
                    </a:moveTo>
                    <a:cubicBezTo>
                      <a:pt x="0" y="1"/>
                      <a:pt x="39" y="1"/>
                      <a:pt x="39" y="40"/>
                    </a:cubicBezTo>
                    <a:cubicBezTo>
                      <a:pt x="39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DA7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3" name="Google Shape;2003;p33"/>
              <p:cNvSpPr/>
              <p:nvPr/>
            </p:nvSpPr>
            <p:spPr>
              <a:xfrm>
                <a:off x="4469617" y="2404727"/>
                <a:ext cx="38" cy="38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A7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4" name="Google Shape;2004;p33"/>
              <p:cNvSpPr/>
              <p:nvPr/>
            </p:nvSpPr>
            <p:spPr>
              <a:xfrm>
                <a:off x="4469617" y="2404727"/>
                <a:ext cx="1882" cy="1506"/>
              </a:xfrm>
              <a:custGeom>
                <a:rect b="b" l="l" r="r" t="t"/>
                <a:pathLst>
                  <a:path extrusionOk="0" h="40" w="50">
                    <a:moveTo>
                      <a:pt x="49" y="39"/>
                    </a:moveTo>
                    <a:lnTo>
                      <a:pt x="49" y="39"/>
                    </a:lnTo>
                    <a:lnTo>
                      <a:pt x="49" y="39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A77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5" name="Google Shape;2005;p33"/>
              <p:cNvSpPr/>
              <p:nvPr/>
            </p:nvSpPr>
            <p:spPr>
              <a:xfrm>
                <a:off x="4381431" y="2040658"/>
                <a:ext cx="321747" cy="60713"/>
              </a:xfrm>
              <a:custGeom>
                <a:rect b="b" l="l" r="r" t="t"/>
                <a:pathLst>
                  <a:path extrusionOk="0" h="1613" w="8548">
                    <a:moveTo>
                      <a:pt x="4256" y="0"/>
                    </a:moveTo>
                    <a:cubicBezTo>
                      <a:pt x="4038" y="0"/>
                      <a:pt x="3827" y="51"/>
                      <a:pt x="3647" y="154"/>
                    </a:cubicBezTo>
                    <a:lnTo>
                      <a:pt x="3404" y="270"/>
                    </a:lnTo>
                    <a:cubicBezTo>
                      <a:pt x="3073" y="397"/>
                      <a:pt x="2752" y="474"/>
                      <a:pt x="2392" y="474"/>
                    </a:cubicBezTo>
                    <a:lnTo>
                      <a:pt x="564" y="474"/>
                    </a:lnTo>
                    <a:cubicBezTo>
                      <a:pt x="243" y="474"/>
                      <a:pt x="0" y="718"/>
                      <a:pt x="0" y="1038"/>
                    </a:cubicBezTo>
                    <a:cubicBezTo>
                      <a:pt x="0" y="1204"/>
                      <a:pt x="39" y="1320"/>
                      <a:pt x="156" y="1447"/>
                    </a:cubicBezTo>
                    <a:cubicBezTo>
                      <a:pt x="243" y="1525"/>
                      <a:pt x="399" y="1612"/>
                      <a:pt x="564" y="1612"/>
                    </a:cubicBezTo>
                    <a:lnTo>
                      <a:pt x="2344" y="1612"/>
                    </a:lnTo>
                    <a:cubicBezTo>
                      <a:pt x="2713" y="1612"/>
                      <a:pt x="3073" y="1525"/>
                      <a:pt x="3404" y="1369"/>
                    </a:cubicBezTo>
                    <a:lnTo>
                      <a:pt x="3559" y="1282"/>
                    </a:lnTo>
                    <a:cubicBezTo>
                      <a:pt x="3783" y="1160"/>
                      <a:pt x="4016" y="1099"/>
                      <a:pt x="4250" y="1099"/>
                    </a:cubicBezTo>
                    <a:cubicBezTo>
                      <a:pt x="4483" y="1099"/>
                      <a:pt x="4716" y="1160"/>
                      <a:pt x="4940" y="1282"/>
                    </a:cubicBezTo>
                    <a:lnTo>
                      <a:pt x="5105" y="1369"/>
                    </a:lnTo>
                    <a:cubicBezTo>
                      <a:pt x="5426" y="1525"/>
                      <a:pt x="5796" y="1612"/>
                      <a:pt x="6156" y="1612"/>
                    </a:cubicBezTo>
                    <a:lnTo>
                      <a:pt x="7984" y="1612"/>
                    </a:lnTo>
                    <a:cubicBezTo>
                      <a:pt x="8266" y="1612"/>
                      <a:pt x="8548" y="1369"/>
                      <a:pt x="8548" y="1038"/>
                    </a:cubicBezTo>
                    <a:cubicBezTo>
                      <a:pt x="8548" y="883"/>
                      <a:pt x="8470" y="756"/>
                      <a:pt x="8382" y="640"/>
                    </a:cubicBezTo>
                    <a:cubicBezTo>
                      <a:pt x="8266" y="552"/>
                      <a:pt x="8139" y="474"/>
                      <a:pt x="7984" y="474"/>
                    </a:cubicBezTo>
                    <a:lnTo>
                      <a:pt x="6117" y="474"/>
                    </a:lnTo>
                    <a:cubicBezTo>
                      <a:pt x="5796" y="474"/>
                      <a:pt x="5426" y="397"/>
                      <a:pt x="5144" y="270"/>
                    </a:cubicBezTo>
                    <a:lnTo>
                      <a:pt x="4901" y="154"/>
                    </a:lnTo>
                    <a:cubicBezTo>
                      <a:pt x="4697" y="51"/>
                      <a:pt x="4473" y="0"/>
                      <a:pt x="4256" y="0"/>
                    </a:cubicBezTo>
                    <a:close/>
                  </a:path>
                </a:pathLst>
              </a:custGeom>
              <a:solidFill>
                <a:srgbClr val="0B5C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6" name="Google Shape;2006;p33"/>
              <p:cNvSpPr/>
              <p:nvPr/>
            </p:nvSpPr>
            <p:spPr>
              <a:xfrm>
                <a:off x="4381431" y="2083000"/>
                <a:ext cx="321747" cy="31881"/>
              </a:xfrm>
              <a:custGeom>
                <a:rect b="b" l="l" r="r" t="t"/>
                <a:pathLst>
                  <a:path extrusionOk="0" h="847" w="8548">
                    <a:moveTo>
                      <a:pt x="4250" y="1"/>
                    </a:moveTo>
                    <a:cubicBezTo>
                      <a:pt x="4007" y="1"/>
                      <a:pt x="3802" y="40"/>
                      <a:pt x="3559" y="157"/>
                    </a:cubicBezTo>
                    <a:lnTo>
                      <a:pt x="3404" y="244"/>
                    </a:lnTo>
                    <a:cubicBezTo>
                      <a:pt x="3073" y="400"/>
                      <a:pt x="2713" y="487"/>
                      <a:pt x="2344" y="487"/>
                    </a:cubicBezTo>
                    <a:lnTo>
                      <a:pt x="564" y="487"/>
                    </a:lnTo>
                    <a:cubicBezTo>
                      <a:pt x="399" y="487"/>
                      <a:pt x="243" y="400"/>
                      <a:pt x="156" y="322"/>
                    </a:cubicBezTo>
                    <a:cubicBezTo>
                      <a:pt x="78" y="244"/>
                      <a:pt x="39" y="195"/>
                      <a:pt x="0" y="79"/>
                    </a:cubicBezTo>
                    <a:lnTo>
                      <a:pt x="0" y="283"/>
                    </a:lnTo>
                    <a:cubicBezTo>
                      <a:pt x="0" y="400"/>
                      <a:pt x="39" y="565"/>
                      <a:pt x="156" y="682"/>
                    </a:cubicBezTo>
                    <a:cubicBezTo>
                      <a:pt x="243" y="769"/>
                      <a:pt x="399" y="847"/>
                      <a:pt x="564" y="847"/>
                    </a:cubicBezTo>
                    <a:lnTo>
                      <a:pt x="2344" y="847"/>
                    </a:lnTo>
                    <a:cubicBezTo>
                      <a:pt x="2713" y="847"/>
                      <a:pt x="3073" y="730"/>
                      <a:pt x="3404" y="565"/>
                    </a:cubicBezTo>
                    <a:lnTo>
                      <a:pt x="3559" y="487"/>
                    </a:lnTo>
                    <a:cubicBezTo>
                      <a:pt x="3802" y="361"/>
                      <a:pt x="4007" y="322"/>
                      <a:pt x="4250" y="322"/>
                    </a:cubicBezTo>
                    <a:cubicBezTo>
                      <a:pt x="4493" y="322"/>
                      <a:pt x="4736" y="361"/>
                      <a:pt x="4940" y="487"/>
                    </a:cubicBezTo>
                    <a:lnTo>
                      <a:pt x="5105" y="565"/>
                    </a:lnTo>
                    <a:cubicBezTo>
                      <a:pt x="5426" y="730"/>
                      <a:pt x="5796" y="847"/>
                      <a:pt x="6156" y="847"/>
                    </a:cubicBezTo>
                    <a:lnTo>
                      <a:pt x="7984" y="847"/>
                    </a:lnTo>
                    <a:cubicBezTo>
                      <a:pt x="8266" y="847"/>
                      <a:pt x="8548" y="565"/>
                      <a:pt x="8548" y="283"/>
                    </a:cubicBezTo>
                    <a:cubicBezTo>
                      <a:pt x="8548" y="195"/>
                      <a:pt x="8509" y="157"/>
                      <a:pt x="8509" y="79"/>
                    </a:cubicBezTo>
                    <a:cubicBezTo>
                      <a:pt x="8421" y="322"/>
                      <a:pt x="8227" y="487"/>
                      <a:pt x="7984" y="487"/>
                    </a:cubicBezTo>
                    <a:lnTo>
                      <a:pt x="6156" y="487"/>
                    </a:lnTo>
                    <a:cubicBezTo>
                      <a:pt x="5796" y="487"/>
                      <a:pt x="5426" y="400"/>
                      <a:pt x="5105" y="244"/>
                    </a:cubicBezTo>
                    <a:lnTo>
                      <a:pt x="4940" y="157"/>
                    </a:lnTo>
                    <a:cubicBezTo>
                      <a:pt x="4736" y="40"/>
                      <a:pt x="4493" y="1"/>
                      <a:pt x="4250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7" name="Google Shape;2007;p33"/>
              <p:cNvSpPr/>
              <p:nvPr/>
            </p:nvSpPr>
            <p:spPr>
              <a:xfrm>
                <a:off x="4703122" y="2079726"/>
                <a:ext cx="38" cy="38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71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8" name="Google Shape;2008;p33"/>
              <p:cNvSpPr/>
              <p:nvPr/>
            </p:nvSpPr>
            <p:spPr>
              <a:xfrm>
                <a:off x="4381431" y="2062902"/>
                <a:ext cx="321747" cy="38468"/>
              </a:xfrm>
              <a:custGeom>
                <a:rect b="b" l="l" r="r" t="t"/>
                <a:pathLst>
                  <a:path extrusionOk="0" h="1022" w="8548">
                    <a:moveTo>
                      <a:pt x="4133" y="0"/>
                    </a:moveTo>
                    <a:cubicBezTo>
                      <a:pt x="3890" y="0"/>
                      <a:pt x="3647" y="49"/>
                      <a:pt x="3443" y="165"/>
                    </a:cubicBezTo>
                    <a:lnTo>
                      <a:pt x="3277" y="243"/>
                    </a:lnTo>
                    <a:cubicBezTo>
                      <a:pt x="2956" y="409"/>
                      <a:pt x="2587" y="535"/>
                      <a:pt x="2227" y="535"/>
                    </a:cubicBezTo>
                    <a:lnTo>
                      <a:pt x="399" y="535"/>
                    </a:lnTo>
                    <a:cubicBezTo>
                      <a:pt x="243" y="535"/>
                      <a:pt x="117" y="447"/>
                      <a:pt x="0" y="370"/>
                    </a:cubicBezTo>
                    <a:lnTo>
                      <a:pt x="0" y="447"/>
                    </a:lnTo>
                    <a:lnTo>
                      <a:pt x="0" y="613"/>
                    </a:lnTo>
                    <a:cubicBezTo>
                      <a:pt x="39" y="691"/>
                      <a:pt x="78" y="778"/>
                      <a:pt x="156" y="856"/>
                    </a:cubicBezTo>
                    <a:cubicBezTo>
                      <a:pt x="243" y="934"/>
                      <a:pt x="399" y="1021"/>
                      <a:pt x="564" y="1021"/>
                    </a:cubicBezTo>
                    <a:lnTo>
                      <a:pt x="2344" y="1021"/>
                    </a:lnTo>
                    <a:cubicBezTo>
                      <a:pt x="2713" y="1021"/>
                      <a:pt x="3073" y="934"/>
                      <a:pt x="3404" y="778"/>
                    </a:cubicBezTo>
                    <a:lnTo>
                      <a:pt x="3559" y="691"/>
                    </a:lnTo>
                    <a:cubicBezTo>
                      <a:pt x="3802" y="574"/>
                      <a:pt x="4007" y="535"/>
                      <a:pt x="4250" y="535"/>
                    </a:cubicBezTo>
                    <a:cubicBezTo>
                      <a:pt x="4493" y="535"/>
                      <a:pt x="4736" y="574"/>
                      <a:pt x="4940" y="691"/>
                    </a:cubicBezTo>
                    <a:lnTo>
                      <a:pt x="5105" y="778"/>
                    </a:lnTo>
                    <a:cubicBezTo>
                      <a:pt x="5426" y="934"/>
                      <a:pt x="5796" y="1021"/>
                      <a:pt x="6156" y="1021"/>
                    </a:cubicBezTo>
                    <a:lnTo>
                      <a:pt x="7984" y="1021"/>
                    </a:lnTo>
                    <a:cubicBezTo>
                      <a:pt x="8227" y="1021"/>
                      <a:pt x="8421" y="856"/>
                      <a:pt x="8509" y="613"/>
                    </a:cubicBezTo>
                    <a:cubicBezTo>
                      <a:pt x="8509" y="574"/>
                      <a:pt x="8548" y="535"/>
                      <a:pt x="8548" y="447"/>
                    </a:cubicBezTo>
                    <a:cubicBezTo>
                      <a:pt x="8548" y="292"/>
                      <a:pt x="8470" y="165"/>
                      <a:pt x="8382" y="88"/>
                    </a:cubicBezTo>
                    <a:cubicBezTo>
                      <a:pt x="8343" y="331"/>
                      <a:pt x="8100" y="535"/>
                      <a:pt x="7818" y="535"/>
                    </a:cubicBezTo>
                    <a:lnTo>
                      <a:pt x="6039" y="535"/>
                    </a:lnTo>
                    <a:cubicBezTo>
                      <a:pt x="5669" y="535"/>
                      <a:pt x="5310" y="409"/>
                      <a:pt x="4979" y="243"/>
                    </a:cubicBezTo>
                    <a:lnTo>
                      <a:pt x="4775" y="165"/>
                    </a:lnTo>
                    <a:cubicBezTo>
                      <a:pt x="4580" y="49"/>
                      <a:pt x="4337" y="0"/>
                      <a:pt x="4133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9" name="Google Shape;2009;p33"/>
              <p:cNvSpPr/>
              <p:nvPr/>
            </p:nvSpPr>
            <p:spPr>
              <a:xfrm>
                <a:off x="4381431" y="2085936"/>
                <a:ext cx="5872" cy="9184"/>
              </a:xfrm>
              <a:custGeom>
                <a:rect b="b" l="l" r="r" t="t"/>
                <a:pathLst>
                  <a:path extrusionOk="0" h="244" w="156">
                    <a:moveTo>
                      <a:pt x="0" y="1"/>
                    </a:moveTo>
                    <a:cubicBezTo>
                      <a:pt x="39" y="117"/>
                      <a:pt x="78" y="166"/>
                      <a:pt x="156" y="244"/>
                    </a:cubicBezTo>
                    <a:cubicBezTo>
                      <a:pt x="78" y="166"/>
                      <a:pt x="39" y="79"/>
                      <a:pt x="0" y="1"/>
                    </a:cubicBezTo>
                    <a:close/>
                  </a:path>
                </a:pathLst>
              </a:custGeom>
              <a:solidFill>
                <a:srgbClr val="16111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0" name="Google Shape;2010;p33"/>
              <p:cNvSpPr/>
              <p:nvPr/>
            </p:nvSpPr>
            <p:spPr>
              <a:xfrm>
                <a:off x="4789877" y="1649678"/>
                <a:ext cx="122292" cy="653016"/>
              </a:xfrm>
              <a:custGeom>
                <a:rect b="b" l="l" r="r" t="t"/>
                <a:pathLst>
                  <a:path extrusionOk="0" h="17349" w="3249">
                    <a:moveTo>
                      <a:pt x="331" y="17261"/>
                    </a:moveTo>
                    <a:cubicBezTo>
                      <a:pt x="243" y="17300"/>
                      <a:pt x="127" y="17348"/>
                      <a:pt x="0" y="17348"/>
                    </a:cubicBezTo>
                    <a:cubicBezTo>
                      <a:pt x="127" y="17348"/>
                      <a:pt x="243" y="17300"/>
                      <a:pt x="331" y="17261"/>
                    </a:cubicBezTo>
                    <a:close/>
                    <a:moveTo>
                      <a:pt x="691" y="16775"/>
                    </a:moveTo>
                    <a:cubicBezTo>
                      <a:pt x="652" y="16862"/>
                      <a:pt x="613" y="16901"/>
                      <a:pt x="535" y="16979"/>
                    </a:cubicBezTo>
                    <a:cubicBezTo>
                      <a:pt x="613" y="16901"/>
                      <a:pt x="652" y="16862"/>
                      <a:pt x="691" y="16775"/>
                    </a:cubicBezTo>
                    <a:close/>
                    <a:moveTo>
                      <a:pt x="2033" y="1"/>
                    </a:moveTo>
                    <a:cubicBezTo>
                      <a:pt x="2071" y="88"/>
                      <a:pt x="2149" y="166"/>
                      <a:pt x="2188" y="244"/>
                    </a:cubicBezTo>
                    <a:cubicBezTo>
                      <a:pt x="2801" y="1498"/>
                      <a:pt x="3209" y="2918"/>
                      <a:pt x="3209" y="4338"/>
                    </a:cubicBezTo>
                    <a:cubicBezTo>
                      <a:pt x="3209" y="4620"/>
                      <a:pt x="3248" y="4902"/>
                      <a:pt x="3248" y="5145"/>
                    </a:cubicBezTo>
                    <a:cubicBezTo>
                      <a:pt x="3248" y="4902"/>
                      <a:pt x="3209" y="4620"/>
                      <a:pt x="3209" y="4338"/>
                    </a:cubicBezTo>
                    <a:cubicBezTo>
                      <a:pt x="3209" y="2918"/>
                      <a:pt x="2801" y="1498"/>
                      <a:pt x="2188" y="244"/>
                    </a:cubicBezTo>
                    <a:cubicBezTo>
                      <a:pt x="2149" y="166"/>
                      <a:pt x="2071" y="88"/>
                      <a:pt x="2033" y="1"/>
                    </a:cubicBezTo>
                    <a:close/>
                  </a:path>
                </a:pathLst>
              </a:custGeom>
              <a:solidFill>
                <a:srgbClr val="9390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1" name="Google Shape;2011;p33"/>
              <p:cNvSpPr/>
              <p:nvPr/>
            </p:nvSpPr>
            <p:spPr>
              <a:xfrm>
                <a:off x="4591865" y="1484975"/>
                <a:ext cx="320316" cy="817729"/>
              </a:xfrm>
              <a:custGeom>
                <a:rect b="b" l="l" r="r" t="t"/>
                <a:pathLst>
                  <a:path extrusionOk="0" h="21725" w="8510">
                    <a:moveTo>
                      <a:pt x="1" y="1"/>
                    </a:moveTo>
                    <a:lnTo>
                      <a:pt x="1" y="1255"/>
                    </a:lnTo>
                    <a:cubicBezTo>
                      <a:pt x="2150" y="1985"/>
                      <a:pt x="3929" y="3161"/>
                      <a:pt x="4979" y="5232"/>
                    </a:cubicBezTo>
                    <a:cubicBezTo>
                      <a:pt x="5631" y="6487"/>
                      <a:pt x="5991" y="7945"/>
                      <a:pt x="6039" y="9365"/>
                    </a:cubicBezTo>
                    <a:cubicBezTo>
                      <a:pt x="6039" y="10172"/>
                      <a:pt x="6039" y="11028"/>
                      <a:pt x="5991" y="11835"/>
                    </a:cubicBezTo>
                    <a:cubicBezTo>
                      <a:pt x="6078" y="12039"/>
                      <a:pt x="6117" y="12195"/>
                      <a:pt x="6156" y="12399"/>
                    </a:cubicBezTo>
                    <a:lnTo>
                      <a:pt x="6156" y="12438"/>
                    </a:lnTo>
                    <a:lnTo>
                      <a:pt x="6156" y="12807"/>
                    </a:lnTo>
                    <a:cubicBezTo>
                      <a:pt x="6156" y="14062"/>
                      <a:pt x="5952" y="15355"/>
                      <a:pt x="5747" y="16571"/>
                    </a:cubicBezTo>
                    <a:lnTo>
                      <a:pt x="5747" y="16619"/>
                    </a:lnTo>
                    <a:cubicBezTo>
                      <a:pt x="5553" y="18078"/>
                      <a:pt x="5310" y="19614"/>
                      <a:pt x="4697" y="20946"/>
                    </a:cubicBezTo>
                    <a:lnTo>
                      <a:pt x="4697" y="21151"/>
                    </a:lnTo>
                    <a:lnTo>
                      <a:pt x="4697" y="21277"/>
                    </a:lnTo>
                    <a:cubicBezTo>
                      <a:pt x="4736" y="21481"/>
                      <a:pt x="4863" y="21598"/>
                      <a:pt x="5018" y="21676"/>
                    </a:cubicBezTo>
                    <a:cubicBezTo>
                      <a:pt x="5106" y="21724"/>
                      <a:pt x="5183" y="21724"/>
                      <a:pt x="5261" y="21724"/>
                    </a:cubicBezTo>
                    <a:cubicBezTo>
                      <a:pt x="5388" y="21724"/>
                      <a:pt x="5504" y="21676"/>
                      <a:pt x="5592" y="21637"/>
                    </a:cubicBezTo>
                    <a:lnTo>
                      <a:pt x="5592" y="21598"/>
                    </a:lnTo>
                    <a:lnTo>
                      <a:pt x="5631" y="21598"/>
                    </a:lnTo>
                    <a:cubicBezTo>
                      <a:pt x="5670" y="21559"/>
                      <a:pt x="5709" y="21520"/>
                      <a:pt x="5709" y="21481"/>
                    </a:cubicBezTo>
                    <a:cubicBezTo>
                      <a:pt x="5747" y="21433"/>
                      <a:pt x="5796" y="21394"/>
                      <a:pt x="5796" y="21355"/>
                    </a:cubicBezTo>
                    <a:cubicBezTo>
                      <a:pt x="5874" y="21277"/>
                      <a:pt x="5913" y="21238"/>
                      <a:pt x="5952" y="21151"/>
                    </a:cubicBezTo>
                    <a:cubicBezTo>
                      <a:pt x="6195" y="20626"/>
                      <a:pt x="6438" y="20062"/>
                      <a:pt x="6603" y="19653"/>
                    </a:cubicBezTo>
                    <a:cubicBezTo>
                      <a:pt x="7206" y="17990"/>
                      <a:pt x="7819" y="16328"/>
                      <a:pt x="8101" y="14587"/>
                    </a:cubicBezTo>
                    <a:cubicBezTo>
                      <a:pt x="8383" y="12924"/>
                      <a:pt x="8509" y="11222"/>
                      <a:pt x="8509" y="9521"/>
                    </a:cubicBezTo>
                    <a:cubicBezTo>
                      <a:pt x="8509" y="9278"/>
                      <a:pt x="8470" y="8996"/>
                      <a:pt x="8470" y="8714"/>
                    </a:cubicBezTo>
                    <a:cubicBezTo>
                      <a:pt x="8470" y="7294"/>
                      <a:pt x="8062" y="5874"/>
                      <a:pt x="7449" y="4620"/>
                    </a:cubicBezTo>
                    <a:cubicBezTo>
                      <a:pt x="7410" y="4542"/>
                      <a:pt x="7332" y="4464"/>
                      <a:pt x="7294" y="4377"/>
                    </a:cubicBezTo>
                    <a:cubicBezTo>
                      <a:pt x="6039" y="2033"/>
                      <a:pt x="3764" y="896"/>
                      <a:pt x="1129" y="205"/>
                    </a:cubicBezTo>
                    <a:cubicBezTo>
                      <a:pt x="769" y="127"/>
                      <a:pt x="399" y="40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2" name="Google Shape;2012;p33"/>
              <p:cNvSpPr/>
              <p:nvPr/>
            </p:nvSpPr>
            <p:spPr>
              <a:xfrm>
                <a:off x="4808169" y="1953075"/>
                <a:ext cx="15395" cy="157448"/>
              </a:xfrm>
              <a:custGeom>
                <a:rect b="b" l="l" r="r" t="t"/>
                <a:pathLst>
                  <a:path extrusionOk="0" h="4183" w="409">
                    <a:moveTo>
                      <a:pt x="0" y="4182"/>
                    </a:moveTo>
                    <a:lnTo>
                      <a:pt x="0" y="4182"/>
                    </a:lnTo>
                    <a:lnTo>
                      <a:pt x="0" y="4182"/>
                    </a:lnTo>
                    <a:lnTo>
                      <a:pt x="0" y="4182"/>
                    </a:lnTo>
                    <a:lnTo>
                      <a:pt x="0" y="4182"/>
                    </a:lnTo>
                    <a:close/>
                    <a:moveTo>
                      <a:pt x="409" y="370"/>
                    </a:moveTo>
                    <a:cubicBezTo>
                      <a:pt x="409" y="1625"/>
                      <a:pt x="205" y="2918"/>
                      <a:pt x="0" y="4134"/>
                    </a:cubicBezTo>
                    <a:lnTo>
                      <a:pt x="0" y="4134"/>
                    </a:lnTo>
                    <a:cubicBezTo>
                      <a:pt x="205" y="2918"/>
                      <a:pt x="409" y="1625"/>
                      <a:pt x="409" y="370"/>
                    </a:cubicBezTo>
                    <a:lnTo>
                      <a:pt x="409" y="370"/>
                    </a:lnTo>
                    <a:close/>
                    <a:moveTo>
                      <a:pt x="409" y="1"/>
                    </a:moveTo>
                    <a:lnTo>
                      <a:pt x="409" y="1"/>
                    </a:lnTo>
                    <a:lnTo>
                      <a:pt x="409" y="1"/>
                    </a:lnTo>
                    <a:close/>
                  </a:path>
                </a:pathLst>
              </a:custGeom>
              <a:solidFill>
                <a:srgbClr val="90716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3" name="Google Shape;2013;p33"/>
              <p:cNvSpPr/>
              <p:nvPr/>
            </p:nvSpPr>
            <p:spPr>
              <a:xfrm>
                <a:off x="4789877" y="2297836"/>
                <a:ext cx="12459" cy="4818"/>
              </a:xfrm>
              <a:custGeom>
                <a:rect b="b" l="l" r="r" t="t"/>
                <a:pathLst>
                  <a:path extrusionOk="0" h="128" w="331">
                    <a:moveTo>
                      <a:pt x="331" y="1"/>
                    </a:moveTo>
                    <a:cubicBezTo>
                      <a:pt x="243" y="79"/>
                      <a:pt x="127" y="127"/>
                      <a:pt x="0" y="127"/>
                    </a:cubicBezTo>
                    <a:cubicBezTo>
                      <a:pt x="127" y="127"/>
                      <a:pt x="243" y="79"/>
                      <a:pt x="331" y="40"/>
                    </a:cubicBezTo>
                    <a:lnTo>
                      <a:pt x="331" y="1"/>
                    </a:lnTo>
                    <a:close/>
                  </a:path>
                </a:pathLst>
              </a:custGeom>
              <a:solidFill>
                <a:srgbClr val="9390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4" name="Google Shape;2014;p33"/>
              <p:cNvSpPr/>
              <p:nvPr/>
            </p:nvSpPr>
            <p:spPr>
              <a:xfrm>
                <a:off x="4817315" y="1930417"/>
                <a:ext cx="6248" cy="21267"/>
              </a:xfrm>
              <a:custGeom>
                <a:rect b="b" l="l" r="r" t="t"/>
                <a:pathLst>
                  <a:path extrusionOk="0" h="565" w="166">
                    <a:moveTo>
                      <a:pt x="1" y="0"/>
                    </a:moveTo>
                    <a:cubicBezTo>
                      <a:pt x="88" y="204"/>
                      <a:pt x="127" y="360"/>
                      <a:pt x="166" y="564"/>
                    </a:cubicBezTo>
                    <a:cubicBezTo>
                      <a:pt x="127" y="360"/>
                      <a:pt x="88" y="165"/>
                      <a:pt x="1" y="0"/>
                    </a:cubicBezTo>
                    <a:close/>
                  </a:path>
                </a:pathLst>
              </a:custGeom>
              <a:solidFill>
                <a:srgbClr val="140E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5" name="Google Shape;2015;p33"/>
              <p:cNvSpPr/>
              <p:nvPr/>
            </p:nvSpPr>
            <p:spPr>
              <a:xfrm>
                <a:off x="4817315" y="1930417"/>
                <a:ext cx="6248" cy="22697"/>
              </a:xfrm>
              <a:custGeom>
                <a:rect b="b" l="l" r="r" t="t"/>
                <a:pathLst>
                  <a:path extrusionOk="0" h="603" w="166">
                    <a:moveTo>
                      <a:pt x="166" y="564"/>
                    </a:moveTo>
                    <a:lnTo>
                      <a:pt x="166" y="603"/>
                    </a:lnTo>
                    <a:lnTo>
                      <a:pt x="166" y="603"/>
                    </a:lnTo>
                    <a:lnTo>
                      <a:pt x="166" y="564"/>
                    </a:lnTo>
                    <a:close/>
                    <a:moveTo>
                      <a:pt x="166" y="564"/>
                    </a:moveTo>
                    <a:lnTo>
                      <a:pt x="166" y="564"/>
                    </a:lnTo>
                    <a:lnTo>
                      <a:pt x="166" y="564"/>
                    </a:lnTo>
                    <a:close/>
                    <a:moveTo>
                      <a:pt x="166" y="564"/>
                    </a:moveTo>
                    <a:lnTo>
                      <a:pt x="166" y="564"/>
                    </a:lnTo>
                    <a:lnTo>
                      <a:pt x="166" y="564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27" y="360"/>
                      <a:pt x="166" y="564"/>
                    </a:cubicBezTo>
                    <a:cubicBezTo>
                      <a:pt x="127" y="360"/>
                      <a:pt x="88" y="165"/>
                      <a:pt x="1" y="0"/>
                    </a:cubicBezTo>
                    <a:close/>
                  </a:path>
                </a:pathLst>
              </a:custGeom>
              <a:solidFill>
                <a:srgbClr val="8056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6" name="Google Shape;2016;p33"/>
              <p:cNvSpPr/>
              <p:nvPr/>
            </p:nvSpPr>
            <p:spPr>
              <a:xfrm>
                <a:off x="4808169" y="2108631"/>
                <a:ext cx="38" cy="1882"/>
              </a:xfrm>
              <a:custGeom>
                <a:rect b="b" l="l" r="r" t="t"/>
                <a:pathLst>
                  <a:path extrusionOk="0" h="50" w="1">
                    <a:moveTo>
                      <a:pt x="0" y="1"/>
                    </a:move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140E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7" name="Google Shape;2017;p33"/>
              <p:cNvSpPr/>
              <p:nvPr/>
            </p:nvSpPr>
            <p:spPr>
              <a:xfrm>
                <a:off x="4808169" y="2110476"/>
                <a:ext cx="38" cy="38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40E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8" name="Google Shape;2018;p33"/>
              <p:cNvSpPr/>
              <p:nvPr/>
            </p:nvSpPr>
            <p:spPr>
              <a:xfrm>
                <a:off x="4491221" y="1784006"/>
                <a:ext cx="100687" cy="27477"/>
              </a:xfrm>
              <a:custGeom>
                <a:rect b="b" l="l" r="r" t="t"/>
                <a:pathLst>
                  <a:path extrusionOk="0" h="730" w="2675">
                    <a:moveTo>
                      <a:pt x="0" y="0"/>
                    </a:moveTo>
                    <a:lnTo>
                      <a:pt x="0" y="730"/>
                    </a:lnTo>
                    <a:lnTo>
                      <a:pt x="2675" y="730"/>
                    </a:lnTo>
                    <a:lnTo>
                      <a:pt x="2675" y="0"/>
                    </a:ln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9" name="Google Shape;2019;p33"/>
              <p:cNvSpPr/>
              <p:nvPr/>
            </p:nvSpPr>
            <p:spPr>
              <a:xfrm>
                <a:off x="4439243" y="1811444"/>
                <a:ext cx="204272" cy="88605"/>
              </a:xfrm>
              <a:custGeom>
                <a:rect b="b" l="l" r="r" t="t"/>
                <a:pathLst>
                  <a:path extrusionOk="0" h="2354" w="5427">
                    <a:moveTo>
                      <a:pt x="4824" y="1"/>
                    </a:moveTo>
                    <a:lnTo>
                      <a:pt x="4824" y="1051"/>
                    </a:lnTo>
                    <a:lnTo>
                      <a:pt x="4824" y="1138"/>
                    </a:lnTo>
                    <a:cubicBezTo>
                      <a:pt x="4824" y="1420"/>
                      <a:pt x="4581" y="1625"/>
                      <a:pt x="4299" y="1625"/>
                    </a:cubicBezTo>
                    <a:lnTo>
                      <a:pt x="1" y="1625"/>
                    </a:lnTo>
                    <a:lnTo>
                      <a:pt x="1" y="1780"/>
                    </a:lnTo>
                    <a:lnTo>
                      <a:pt x="1" y="1819"/>
                    </a:lnTo>
                    <a:cubicBezTo>
                      <a:pt x="1" y="2111"/>
                      <a:pt x="244" y="2354"/>
                      <a:pt x="526" y="2354"/>
                    </a:cubicBezTo>
                    <a:lnTo>
                      <a:pt x="4902" y="2354"/>
                    </a:lnTo>
                    <a:cubicBezTo>
                      <a:pt x="5184" y="2354"/>
                      <a:pt x="5427" y="2111"/>
                      <a:pt x="5427" y="1819"/>
                    </a:cubicBezTo>
                    <a:lnTo>
                      <a:pt x="5427" y="1780"/>
                    </a:lnTo>
                    <a:lnTo>
                      <a:pt x="5427" y="487"/>
                    </a:lnTo>
                    <a:cubicBezTo>
                      <a:pt x="5427" y="205"/>
                      <a:pt x="5184" y="1"/>
                      <a:pt x="4902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0" name="Google Shape;2020;p33"/>
              <p:cNvSpPr/>
              <p:nvPr/>
            </p:nvSpPr>
            <p:spPr>
              <a:xfrm>
                <a:off x="4172428" y="1822058"/>
                <a:ext cx="141715" cy="480625"/>
              </a:xfrm>
              <a:custGeom>
                <a:rect b="b" l="l" r="r" t="t"/>
                <a:pathLst>
                  <a:path extrusionOk="0" h="12769" w="3765">
                    <a:moveTo>
                      <a:pt x="3200" y="12768"/>
                    </a:moveTo>
                    <a:lnTo>
                      <a:pt x="3200" y="12768"/>
                    </a:lnTo>
                    <a:lnTo>
                      <a:pt x="3200" y="12768"/>
                    </a:lnTo>
                    <a:lnTo>
                      <a:pt x="3200" y="12768"/>
                    </a:lnTo>
                    <a:close/>
                    <a:moveTo>
                      <a:pt x="2918" y="12681"/>
                    </a:moveTo>
                    <a:lnTo>
                      <a:pt x="2918" y="12681"/>
                    </a:lnTo>
                    <a:lnTo>
                      <a:pt x="2918" y="12681"/>
                    </a:lnTo>
                    <a:close/>
                    <a:moveTo>
                      <a:pt x="2510" y="12234"/>
                    </a:moveTo>
                    <a:cubicBezTo>
                      <a:pt x="2597" y="12360"/>
                      <a:pt x="2675" y="12477"/>
                      <a:pt x="2792" y="12564"/>
                    </a:cubicBezTo>
                    <a:lnTo>
                      <a:pt x="2792" y="12564"/>
                    </a:lnTo>
                    <a:lnTo>
                      <a:pt x="2792" y="12564"/>
                    </a:lnTo>
                    <a:cubicBezTo>
                      <a:pt x="2840" y="12603"/>
                      <a:pt x="2840" y="12642"/>
                      <a:pt x="2879" y="12642"/>
                    </a:cubicBezTo>
                    <a:lnTo>
                      <a:pt x="2879" y="12642"/>
                    </a:lnTo>
                    <a:cubicBezTo>
                      <a:pt x="2840" y="12642"/>
                      <a:pt x="2840" y="12603"/>
                      <a:pt x="2792" y="12564"/>
                    </a:cubicBezTo>
                    <a:cubicBezTo>
                      <a:pt x="2675" y="12477"/>
                      <a:pt x="2597" y="12360"/>
                      <a:pt x="2510" y="12234"/>
                    </a:cubicBezTo>
                    <a:close/>
                    <a:moveTo>
                      <a:pt x="3764" y="12195"/>
                    </a:moveTo>
                    <a:cubicBezTo>
                      <a:pt x="3764" y="12564"/>
                      <a:pt x="3521" y="12768"/>
                      <a:pt x="3239" y="12768"/>
                    </a:cubicBezTo>
                    <a:cubicBezTo>
                      <a:pt x="3521" y="12768"/>
                      <a:pt x="3764" y="12564"/>
                      <a:pt x="3764" y="12195"/>
                    </a:cubicBezTo>
                    <a:close/>
                    <a:moveTo>
                      <a:pt x="1" y="40"/>
                    </a:moveTo>
                    <a:lnTo>
                      <a:pt x="1" y="40"/>
                    </a:lnTo>
                    <a:lnTo>
                      <a:pt x="1" y="40"/>
                    </a:lnTo>
                    <a:close/>
                    <a:moveTo>
                      <a:pt x="1" y="40"/>
                    </a:moveTo>
                    <a:lnTo>
                      <a:pt x="1" y="40"/>
                    </a:lnTo>
                    <a:lnTo>
                      <a:pt x="1" y="40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D8E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1" name="Google Shape;2021;p33"/>
              <p:cNvSpPr/>
              <p:nvPr/>
            </p:nvSpPr>
            <p:spPr>
              <a:xfrm>
                <a:off x="4308226" y="2253574"/>
                <a:ext cx="5909" cy="18331"/>
              </a:xfrm>
              <a:custGeom>
                <a:rect b="b" l="l" r="r" t="t"/>
                <a:pathLst>
                  <a:path extrusionOk="0" h="487" w="157">
                    <a:moveTo>
                      <a:pt x="0" y="0"/>
                    </a:moveTo>
                    <a:cubicBezTo>
                      <a:pt x="39" y="166"/>
                      <a:pt x="117" y="331"/>
                      <a:pt x="156" y="487"/>
                    </a:cubicBezTo>
                    <a:lnTo>
                      <a:pt x="156" y="487"/>
                    </a:lnTo>
                    <a:lnTo>
                      <a:pt x="156" y="487"/>
                    </a:lnTo>
                    <a:lnTo>
                      <a:pt x="156" y="487"/>
                    </a:lnTo>
                    <a:cubicBezTo>
                      <a:pt x="117" y="331"/>
                      <a:pt x="39" y="166"/>
                      <a:pt x="0" y="0"/>
                    </a:cubicBezTo>
                    <a:close/>
                  </a:path>
                </a:pathLst>
              </a:custGeom>
              <a:solidFill>
                <a:srgbClr val="C96F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33"/>
              <p:cNvSpPr/>
              <p:nvPr/>
            </p:nvSpPr>
            <p:spPr>
              <a:xfrm>
                <a:off x="4277475" y="2294938"/>
                <a:ext cx="3350" cy="2936"/>
              </a:xfrm>
              <a:custGeom>
                <a:rect b="b" l="l" r="r" t="t"/>
                <a:pathLst>
                  <a:path extrusionOk="0" h="78" w="89">
                    <a:moveTo>
                      <a:pt x="1" y="0"/>
                    </a:moveTo>
                    <a:lnTo>
                      <a:pt x="1" y="0"/>
                    </a:lnTo>
                    <a:cubicBezTo>
                      <a:pt x="49" y="39"/>
                      <a:pt x="49" y="78"/>
                      <a:pt x="88" y="78"/>
                    </a:cubicBezTo>
                    <a:cubicBezTo>
                      <a:pt x="49" y="78"/>
                      <a:pt x="49" y="39"/>
                      <a:pt x="1" y="0"/>
                    </a:cubicBezTo>
                    <a:close/>
                  </a:path>
                </a:pathLst>
              </a:custGeom>
              <a:solidFill>
                <a:srgbClr val="CD8E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3" name="Google Shape;2023;p33"/>
              <p:cNvSpPr/>
              <p:nvPr/>
            </p:nvSpPr>
            <p:spPr>
              <a:xfrm>
                <a:off x="4170960" y="1649678"/>
                <a:ext cx="143183" cy="653016"/>
              </a:xfrm>
              <a:custGeom>
                <a:rect b="b" l="l" r="r" t="t"/>
                <a:pathLst>
                  <a:path extrusionOk="0" h="17349" w="3804">
                    <a:moveTo>
                      <a:pt x="1333" y="1"/>
                    </a:moveTo>
                    <a:cubicBezTo>
                      <a:pt x="526" y="1304"/>
                      <a:pt x="40" y="2840"/>
                      <a:pt x="40" y="4581"/>
                    </a:cubicBezTo>
                    <a:lnTo>
                      <a:pt x="40" y="4620"/>
                    </a:lnTo>
                    <a:lnTo>
                      <a:pt x="40" y="4659"/>
                    </a:lnTo>
                    <a:cubicBezTo>
                      <a:pt x="1" y="5106"/>
                      <a:pt x="1" y="5553"/>
                      <a:pt x="1" y="6000"/>
                    </a:cubicBezTo>
                    <a:cubicBezTo>
                      <a:pt x="1" y="7867"/>
                      <a:pt x="244" y="9725"/>
                      <a:pt x="691" y="11553"/>
                    </a:cubicBezTo>
                    <a:cubicBezTo>
                      <a:pt x="973" y="12681"/>
                      <a:pt x="1333" y="13780"/>
                      <a:pt x="1742" y="14869"/>
                    </a:cubicBezTo>
                    <a:cubicBezTo>
                      <a:pt x="1985" y="15404"/>
                      <a:pt x="2189" y="16211"/>
                      <a:pt x="2549" y="16775"/>
                    </a:cubicBezTo>
                    <a:lnTo>
                      <a:pt x="2549" y="16814"/>
                    </a:lnTo>
                    <a:cubicBezTo>
                      <a:pt x="2636" y="16940"/>
                      <a:pt x="2714" y="17057"/>
                      <a:pt x="2831" y="17144"/>
                    </a:cubicBezTo>
                    <a:cubicBezTo>
                      <a:pt x="2879" y="17183"/>
                      <a:pt x="2879" y="17222"/>
                      <a:pt x="2918" y="17222"/>
                    </a:cubicBezTo>
                    <a:lnTo>
                      <a:pt x="2957" y="17261"/>
                    </a:lnTo>
                    <a:cubicBezTo>
                      <a:pt x="3035" y="17300"/>
                      <a:pt x="3161" y="17348"/>
                      <a:pt x="3239" y="17348"/>
                    </a:cubicBezTo>
                    <a:lnTo>
                      <a:pt x="3278" y="17348"/>
                    </a:lnTo>
                    <a:cubicBezTo>
                      <a:pt x="3560" y="17348"/>
                      <a:pt x="3803" y="17144"/>
                      <a:pt x="3803" y="16775"/>
                    </a:cubicBezTo>
                    <a:lnTo>
                      <a:pt x="3803" y="16736"/>
                    </a:lnTo>
                    <a:lnTo>
                      <a:pt x="3803" y="16532"/>
                    </a:lnTo>
                    <a:cubicBezTo>
                      <a:pt x="3764" y="16376"/>
                      <a:pt x="3686" y="16211"/>
                      <a:pt x="3647" y="16045"/>
                    </a:cubicBezTo>
                    <a:cubicBezTo>
                      <a:pt x="3609" y="16045"/>
                      <a:pt x="3609" y="16045"/>
                      <a:pt x="3560" y="16006"/>
                    </a:cubicBezTo>
                    <a:cubicBezTo>
                      <a:pt x="3521" y="16006"/>
                      <a:pt x="3482" y="15968"/>
                      <a:pt x="3443" y="15929"/>
                    </a:cubicBezTo>
                    <a:cubicBezTo>
                      <a:pt x="3365" y="15802"/>
                      <a:pt x="3278" y="15686"/>
                      <a:pt x="3161" y="15559"/>
                    </a:cubicBezTo>
                    <a:cubicBezTo>
                      <a:pt x="2831" y="14995"/>
                      <a:pt x="2588" y="14188"/>
                      <a:pt x="2393" y="13653"/>
                    </a:cubicBezTo>
                    <a:cubicBezTo>
                      <a:pt x="1946" y="12564"/>
                      <a:pt x="1576" y="11465"/>
                      <a:pt x="1333" y="10337"/>
                    </a:cubicBezTo>
                    <a:cubicBezTo>
                      <a:pt x="769" y="8062"/>
                      <a:pt x="526" y="5757"/>
                      <a:pt x="643" y="3443"/>
                    </a:cubicBezTo>
                    <a:cubicBezTo>
                      <a:pt x="643" y="2189"/>
                      <a:pt x="886" y="1012"/>
                      <a:pt x="1333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33"/>
              <p:cNvSpPr/>
              <p:nvPr/>
            </p:nvSpPr>
            <p:spPr>
              <a:xfrm>
                <a:off x="4286621" y="2271866"/>
                <a:ext cx="508065" cy="244095"/>
              </a:xfrm>
              <a:custGeom>
                <a:rect b="b" l="l" r="r" t="t"/>
                <a:pathLst>
                  <a:path extrusionOk="0" h="6485" w="13498">
                    <a:moveTo>
                      <a:pt x="730" y="1"/>
                    </a:moveTo>
                    <a:cubicBezTo>
                      <a:pt x="730" y="88"/>
                      <a:pt x="779" y="166"/>
                      <a:pt x="730" y="244"/>
                    </a:cubicBezTo>
                    <a:cubicBezTo>
                      <a:pt x="730" y="571"/>
                      <a:pt x="474" y="817"/>
                      <a:pt x="203" y="817"/>
                    </a:cubicBezTo>
                    <a:cubicBezTo>
                      <a:pt x="135" y="817"/>
                      <a:pt x="67" y="802"/>
                      <a:pt x="1" y="769"/>
                    </a:cubicBezTo>
                    <a:lnTo>
                      <a:pt x="1" y="769"/>
                    </a:lnTo>
                    <a:cubicBezTo>
                      <a:pt x="1586" y="2393"/>
                      <a:pt x="3569" y="4221"/>
                      <a:pt x="6078" y="6243"/>
                    </a:cubicBezTo>
                    <a:cubicBezTo>
                      <a:pt x="6282" y="6404"/>
                      <a:pt x="6526" y="6484"/>
                      <a:pt x="6769" y="6484"/>
                    </a:cubicBezTo>
                    <a:cubicBezTo>
                      <a:pt x="7012" y="6484"/>
                      <a:pt x="7255" y="6404"/>
                      <a:pt x="7459" y="6243"/>
                    </a:cubicBezTo>
                    <a:cubicBezTo>
                      <a:pt x="12156" y="2393"/>
                      <a:pt x="13293" y="1099"/>
                      <a:pt x="13498" y="817"/>
                    </a:cubicBezTo>
                    <a:lnTo>
                      <a:pt x="13498" y="817"/>
                    </a:lnTo>
                    <a:cubicBezTo>
                      <a:pt x="13462" y="828"/>
                      <a:pt x="13426" y="833"/>
                      <a:pt x="13391" y="833"/>
                    </a:cubicBezTo>
                    <a:cubicBezTo>
                      <a:pt x="13304" y="833"/>
                      <a:pt x="13218" y="803"/>
                      <a:pt x="13128" y="769"/>
                    </a:cubicBezTo>
                    <a:cubicBezTo>
                      <a:pt x="12934" y="691"/>
                      <a:pt x="12807" y="487"/>
                      <a:pt x="12807" y="244"/>
                    </a:cubicBezTo>
                    <a:lnTo>
                      <a:pt x="12807" y="39"/>
                    </a:lnTo>
                    <a:lnTo>
                      <a:pt x="12768" y="88"/>
                    </a:lnTo>
                    <a:cubicBezTo>
                      <a:pt x="12360" y="973"/>
                      <a:pt x="11514" y="1868"/>
                      <a:pt x="10503" y="2558"/>
                    </a:cubicBezTo>
                    <a:cubicBezTo>
                      <a:pt x="10454" y="2597"/>
                      <a:pt x="10016" y="3248"/>
                      <a:pt x="7138" y="5592"/>
                    </a:cubicBezTo>
                    <a:cubicBezTo>
                      <a:pt x="7017" y="5674"/>
                      <a:pt x="6885" y="5716"/>
                      <a:pt x="6754" y="5716"/>
                    </a:cubicBezTo>
                    <a:cubicBezTo>
                      <a:pt x="6623" y="5716"/>
                      <a:pt x="6492" y="5674"/>
                      <a:pt x="6370" y="5592"/>
                    </a:cubicBezTo>
                    <a:cubicBezTo>
                      <a:pt x="4989" y="4464"/>
                      <a:pt x="3851" y="3443"/>
                      <a:pt x="2967" y="2519"/>
                    </a:cubicBezTo>
                    <a:lnTo>
                      <a:pt x="3005" y="2470"/>
                    </a:lnTo>
                    <a:cubicBezTo>
                      <a:pt x="2033" y="1790"/>
                      <a:pt x="1216" y="973"/>
                      <a:pt x="779" y="88"/>
                    </a:cubicBezTo>
                    <a:cubicBezTo>
                      <a:pt x="779" y="39"/>
                      <a:pt x="779" y="1"/>
                      <a:pt x="730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5" name="Google Shape;2025;p33"/>
              <p:cNvSpPr/>
              <p:nvPr/>
            </p:nvSpPr>
            <p:spPr>
              <a:xfrm>
                <a:off x="3864287" y="2611885"/>
                <a:ext cx="87137" cy="327957"/>
              </a:xfrm>
              <a:custGeom>
                <a:rect b="b" l="l" r="r" t="t"/>
                <a:pathLst>
                  <a:path extrusionOk="0" h="8713" w="2315">
                    <a:moveTo>
                      <a:pt x="0" y="8431"/>
                    </a:moveTo>
                    <a:lnTo>
                      <a:pt x="0" y="8431"/>
                    </a:lnTo>
                    <a:cubicBezTo>
                      <a:pt x="39" y="8509"/>
                      <a:pt x="127" y="8596"/>
                      <a:pt x="166" y="8713"/>
                    </a:cubicBezTo>
                    <a:cubicBezTo>
                      <a:pt x="127" y="8596"/>
                      <a:pt x="39" y="8509"/>
                      <a:pt x="0" y="8431"/>
                    </a:cubicBezTo>
                    <a:close/>
                    <a:moveTo>
                      <a:pt x="1177" y="1507"/>
                    </a:moveTo>
                    <a:cubicBezTo>
                      <a:pt x="1177" y="3044"/>
                      <a:pt x="1255" y="4376"/>
                      <a:pt x="1585" y="6000"/>
                    </a:cubicBezTo>
                    <a:cubicBezTo>
                      <a:pt x="1702" y="6564"/>
                      <a:pt x="1984" y="7585"/>
                      <a:pt x="2315" y="8188"/>
                    </a:cubicBezTo>
                    <a:cubicBezTo>
                      <a:pt x="1984" y="7585"/>
                      <a:pt x="1702" y="6564"/>
                      <a:pt x="1585" y="6000"/>
                    </a:cubicBezTo>
                    <a:cubicBezTo>
                      <a:pt x="1255" y="4376"/>
                      <a:pt x="1177" y="3044"/>
                      <a:pt x="1177" y="1507"/>
                    </a:cubicBezTo>
                    <a:close/>
                    <a:moveTo>
                      <a:pt x="1177" y="165"/>
                    </a:moveTo>
                    <a:lnTo>
                      <a:pt x="1177" y="486"/>
                    </a:lnTo>
                    <a:lnTo>
                      <a:pt x="1177" y="486"/>
                    </a:lnTo>
                    <a:lnTo>
                      <a:pt x="1177" y="331"/>
                    </a:lnTo>
                    <a:lnTo>
                      <a:pt x="1177" y="243"/>
                    </a:lnTo>
                    <a:lnTo>
                      <a:pt x="1177" y="204"/>
                    </a:lnTo>
                    <a:lnTo>
                      <a:pt x="1177" y="165"/>
                    </a:lnTo>
                    <a:close/>
                    <a:moveTo>
                      <a:pt x="1177" y="127"/>
                    </a:moveTo>
                    <a:lnTo>
                      <a:pt x="1177" y="127"/>
                    </a:lnTo>
                    <a:lnTo>
                      <a:pt x="1177" y="127"/>
                    </a:lnTo>
                    <a:close/>
                    <a:moveTo>
                      <a:pt x="1177" y="0"/>
                    </a:moveTo>
                    <a:lnTo>
                      <a:pt x="1177" y="0"/>
                    </a:lnTo>
                    <a:close/>
                  </a:path>
                </a:pathLst>
              </a:custGeom>
              <a:solidFill>
                <a:srgbClr val="8D8B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6" name="Google Shape;2026;p33"/>
              <p:cNvSpPr/>
              <p:nvPr/>
            </p:nvSpPr>
            <p:spPr>
              <a:xfrm>
                <a:off x="3864287" y="2929170"/>
                <a:ext cx="38" cy="38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A6B5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7" name="Google Shape;2027;p33"/>
              <p:cNvSpPr/>
              <p:nvPr/>
            </p:nvSpPr>
            <p:spPr>
              <a:xfrm>
                <a:off x="3812685" y="2871359"/>
                <a:ext cx="51642" cy="57853"/>
              </a:xfrm>
              <a:custGeom>
                <a:rect b="b" l="l" r="r" t="t"/>
                <a:pathLst>
                  <a:path extrusionOk="0" h="1537" w="1372">
                    <a:moveTo>
                      <a:pt x="1216" y="1333"/>
                    </a:moveTo>
                    <a:cubicBezTo>
                      <a:pt x="1293" y="1420"/>
                      <a:pt x="1332" y="1459"/>
                      <a:pt x="1371" y="1537"/>
                    </a:cubicBezTo>
                    <a:lnTo>
                      <a:pt x="1371" y="1537"/>
                    </a:lnTo>
                    <a:cubicBezTo>
                      <a:pt x="1332" y="1459"/>
                      <a:pt x="1293" y="1420"/>
                      <a:pt x="1216" y="1333"/>
                    </a:cubicBezTo>
                    <a:close/>
                    <a:moveTo>
                      <a:pt x="0" y="0"/>
                    </a:moveTo>
                    <a:lnTo>
                      <a:pt x="0" y="0"/>
                    </a:lnTo>
                    <a:cubicBezTo>
                      <a:pt x="321" y="321"/>
                      <a:pt x="681" y="691"/>
                      <a:pt x="1011" y="1090"/>
                    </a:cubicBezTo>
                    <a:cubicBezTo>
                      <a:pt x="681" y="691"/>
                      <a:pt x="321" y="321"/>
                      <a:pt x="0" y="0"/>
                    </a:cubicBezTo>
                    <a:close/>
                  </a:path>
                </a:pathLst>
              </a:custGeom>
              <a:solidFill>
                <a:srgbClr val="895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8" name="Google Shape;2028;p33"/>
              <p:cNvSpPr/>
              <p:nvPr/>
            </p:nvSpPr>
            <p:spPr>
              <a:xfrm>
                <a:off x="3923943" y="2837673"/>
                <a:ext cx="31881" cy="91540"/>
              </a:xfrm>
              <a:custGeom>
                <a:rect b="b" l="l" r="r" t="t"/>
                <a:pathLst>
                  <a:path extrusionOk="0" h="2432" w="847">
                    <a:moveTo>
                      <a:pt x="0" y="1"/>
                    </a:moveTo>
                    <a:cubicBezTo>
                      <a:pt x="101" y="487"/>
                      <a:pt x="325" y="1314"/>
                      <a:pt x="596" y="1919"/>
                    </a:cubicBezTo>
                    <a:lnTo>
                      <a:pt x="596" y="1919"/>
                    </a:lnTo>
                    <a:cubicBezTo>
                      <a:pt x="339" y="1299"/>
                      <a:pt x="119" y="497"/>
                      <a:pt x="0" y="1"/>
                    </a:cubicBezTo>
                    <a:close/>
                    <a:moveTo>
                      <a:pt x="596" y="1919"/>
                    </a:moveTo>
                    <a:cubicBezTo>
                      <a:pt x="677" y="2112"/>
                      <a:pt x="761" y="2288"/>
                      <a:pt x="846" y="2432"/>
                    </a:cubicBezTo>
                    <a:cubicBezTo>
                      <a:pt x="807" y="2354"/>
                      <a:pt x="768" y="2267"/>
                      <a:pt x="730" y="2189"/>
                    </a:cubicBezTo>
                    <a:cubicBezTo>
                      <a:pt x="684" y="2106"/>
                      <a:pt x="640" y="2015"/>
                      <a:pt x="596" y="1919"/>
                    </a:cubicBezTo>
                    <a:close/>
                  </a:path>
                </a:pathLst>
              </a:custGeom>
              <a:solidFill>
                <a:srgbClr val="65101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9" name="Google Shape;2029;p33"/>
              <p:cNvSpPr/>
              <p:nvPr/>
            </p:nvSpPr>
            <p:spPr>
              <a:xfrm>
                <a:off x="3812685" y="2602739"/>
                <a:ext cx="143145" cy="355435"/>
              </a:xfrm>
              <a:custGeom>
                <a:rect b="b" l="l" r="r" t="t"/>
                <a:pathLst>
                  <a:path extrusionOk="0" h="9443" w="3803">
                    <a:moveTo>
                      <a:pt x="2587" y="0"/>
                    </a:moveTo>
                    <a:cubicBezTo>
                      <a:pt x="2266" y="292"/>
                      <a:pt x="1945" y="574"/>
                      <a:pt x="1614" y="856"/>
                    </a:cubicBezTo>
                    <a:cubicBezTo>
                      <a:pt x="1255" y="1906"/>
                      <a:pt x="973" y="2966"/>
                      <a:pt x="1089" y="3569"/>
                    </a:cubicBezTo>
                    <a:cubicBezTo>
                      <a:pt x="1255" y="4424"/>
                      <a:pt x="1410" y="4950"/>
                      <a:pt x="973" y="5718"/>
                    </a:cubicBezTo>
                    <a:cubicBezTo>
                      <a:pt x="681" y="6243"/>
                      <a:pt x="321" y="6651"/>
                      <a:pt x="0" y="7137"/>
                    </a:cubicBezTo>
                    <a:cubicBezTo>
                      <a:pt x="321" y="7458"/>
                      <a:pt x="681" y="7828"/>
                      <a:pt x="1011" y="8227"/>
                    </a:cubicBezTo>
                    <a:cubicBezTo>
                      <a:pt x="1050" y="8265"/>
                      <a:pt x="1089" y="8265"/>
                      <a:pt x="1089" y="8314"/>
                    </a:cubicBezTo>
                    <a:cubicBezTo>
                      <a:pt x="1128" y="8392"/>
                      <a:pt x="1167" y="8431"/>
                      <a:pt x="1216" y="8470"/>
                    </a:cubicBezTo>
                    <a:cubicBezTo>
                      <a:pt x="1293" y="8557"/>
                      <a:pt x="1332" y="8596"/>
                      <a:pt x="1371" y="8674"/>
                    </a:cubicBezTo>
                    <a:cubicBezTo>
                      <a:pt x="1410" y="8752"/>
                      <a:pt x="1498" y="8839"/>
                      <a:pt x="1537" y="8956"/>
                    </a:cubicBezTo>
                    <a:cubicBezTo>
                      <a:pt x="1575" y="9043"/>
                      <a:pt x="1614" y="9121"/>
                      <a:pt x="1653" y="9199"/>
                    </a:cubicBezTo>
                    <a:cubicBezTo>
                      <a:pt x="1702" y="9364"/>
                      <a:pt x="1819" y="9442"/>
                      <a:pt x="1984" y="9442"/>
                    </a:cubicBezTo>
                    <a:cubicBezTo>
                      <a:pt x="2023" y="9442"/>
                      <a:pt x="2101" y="9442"/>
                      <a:pt x="2139" y="9403"/>
                    </a:cubicBezTo>
                    <a:cubicBezTo>
                      <a:pt x="2509" y="9199"/>
                      <a:pt x="2995" y="8917"/>
                      <a:pt x="3277" y="8635"/>
                    </a:cubicBezTo>
                    <a:cubicBezTo>
                      <a:pt x="3355" y="8557"/>
                      <a:pt x="3442" y="8557"/>
                      <a:pt x="3520" y="8557"/>
                    </a:cubicBezTo>
                    <a:cubicBezTo>
                      <a:pt x="3647" y="8557"/>
                      <a:pt x="3724" y="8596"/>
                      <a:pt x="3802" y="8674"/>
                    </a:cubicBezTo>
                    <a:cubicBezTo>
                      <a:pt x="3763" y="8596"/>
                      <a:pt x="3724" y="8509"/>
                      <a:pt x="3686" y="8431"/>
                    </a:cubicBezTo>
                    <a:cubicBezTo>
                      <a:pt x="3355" y="7828"/>
                      <a:pt x="3073" y="6807"/>
                      <a:pt x="2956" y="6243"/>
                    </a:cubicBezTo>
                    <a:cubicBezTo>
                      <a:pt x="2626" y="4619"/>
                      <a:pt x="2548" y="3287"/>
                      <a:pt x="2548" y="1750"/>
                    </a:cubicBezTo>
                    <a:lnTo>
                      <a:pt x="2548" y="729"/>
                    </a:lnTo>
                    <a:lnTo>
                      <a:pt x="2548" y="408"/>
                    </a:lnTo>
                    <a:lnTo>
                      <a:pt x="2548" y="370"/>
                    </a:lnTo>
                    <a:lnTo>
                      <a:pt x="2548" y="243"/>
                    </a:lnTo>
                    <a:cubicBezTo>
                      <a:pt x="2548" y="165"/>
                      <a:pt x="2587" y="88"/>
                      <a:pt x="2587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0" name="Google Shape;2030;p33"/>
              <p:cNvSpPr/>
              <p:nvPr/>
            </p:nvSpPr>
            <p:spPr>
              <a:xfrm>
                <a:off x="3873433" y="2518920"/>
                <a:ext cx="47238" cy="116044"/>
              </a:xfrm>
              <a:custGeom>
                <a:rect b="b" l="l" r="r" t="t"/>
                <a:pathLst>
                  <a:path extrusionOk="0" h="3083" w="1255">
                    <a:moveTo>
                      <a:pt x="1255" y="0"/>
                    </a:moveTo>
                    <a:cubicBezTo>
                      <a:pt x="1255" y="0"/>
                      <a:pt x="525" y="1546"/>
                      <a:pt x="0" y="3083"/>
                    </a:cubicBezTo>
                    <a:cubicBezTo>
                      <a:pt x="331" y="2801"/>
                      <a:pt x="652" y="2519"/>
                      <a:pt x="973" y="2227"/>
                    </a:cubicBezTo>
                    <a:cubicBezTo>
                      <a:pt x="1012" y="1498"/>
                      <a:pt x="1099" y="730"/>
                      <a:pt x="1255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1" name="Google Shape;2031;p33"/>
              <p:cNvSpPr/>
              <p:nvPr/>
            </p:nvSpPr>
            <p:spPr>
              <a:xfrm>
                <a:off x="3910017" y="2471684"/>
                <a:ext cx="1261316" cy="323252"/>
              </a:xfrm>
              <a:custGeom>
                <a:rect b="b" l="l" r="r" t="t"/>
                <a:pathLst>
                  <a:path extrusionOk="0" h="8588" w="33510">
                    <a:moveTo>
                      <a:pt x="652" y="1"/>
                    </a:moveTo>
                    <a:cubicBezTo>
                      <a:pt x="283" y="1139"/>
                      <a:pt x="40" y="2354"/>
                      <a:pt x="1" y="3482"/>
                    </a:cubicBezTo>
                    <a:lnTo>
                      <a:pt x="7537" y="4377"/>
                    </a:lnTo>
                    <a:cubicBezTo>
                      <a:pt x="8995" y="4542"/>
                      <a:pt x="10337" y="5310"/>
                      <a:pt x="11271" y="6487"/>
                    </a:cubicBezTo>
                    <a:cubicBezTo>
                      <a:pt x="12360" y="7819"/>
                      <a:pt x="13984" y="8587"/>
                      <a:pt x="15686" y="8587"/>
                    </a:cubicBezTo>
                    <a:lnTo>
                      <a:pt x="17786" y="8587"/>
                    </a:lnTo>
                    <a:cubicBezTo>
                      <a:pt x="19488" y="8587"/>
                      <a:pt x="21112" y="7819"/>
                      <a:pt x="22210" y="6487"/>
                    </a:cubicBezTo>
                    <a:cubicBezTo>
                      <a:pt x="23134" y="5310"/>
                      <a:pt x="24476" y="4542"/>
                      <a:pt x="25974" y="4377"/>
                    </a:cubicBezTo>
                    <a:lnTo>
                      <a:pt x="33510" y="3482"/>
                    </a:lnTo>
                    <a:cubicBezTo>
                      <a:pt x="33432" y="2354"/>
                      <a:pt x="33228" y="1139"/>
                      <a:pt x="32819" y="1"/>
                    </a:cubicBezTo>
                    <a:lnTo>
                      <a:pt x="25205" y="934"/>
                    </a:lnTo>
                    <a:cubicBezTo>
                      <a:pt x="23747" y="1100"/>
                      <a:pt x="22366" y="1829"/>
                      <a:pt x="21481" y="2996"/>
                    </a:cubicBezTo>
                    <a:lnTo>
                      <a:pt x="21432" y="2996"/>
                    </a:lnTo>
                    <a:cubicBezTo>
                      <a:pt x="20382" y="4338"/>
                      <a:pt x="18758" y="5145"/>
                      <a:pt x="17018" y="5145"/>
                    </a:cubicBezTo>
                    <a:lnTo>
                      <a:pt x="16454" y="5145"/>
                    </a:lnTo>
                    <a:cubicBezTo>
                      <a:pt x="14713" y="5145"/>
                      <a:pt x="13089" y="4338"/>
                      <a:pt x="12039" y="2996"/>
                    </a:cubicBezTo>
                    <a:cubicBezTo>
                      <a:pt x="11106" y="1829"/>
                      <a:pt x="9764" y="1100"/>
                      <a:pt x="8266" y="934"/>
                    </a:cubicBezTo>
                    <a:lnTo>
                      <a:pt x="6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2" name="Google Shape;2032;p33"/>
              <p:cNvSpPr/>
              <p:nvPr/>
            </p:nvSpPr>
            <p:spPr>
              <a:xfrm>
                <a:off x="4218196" y="1831204"/>
                <a:ext cx="646768" cy="547587"/>
              </a:xfrm>
              <a:custGeom>
                <a:rect b="b" l="l" r="r" t="t"/>
                <a:pathLst>
                  <a:path extrusionOk="0" h="14548" w="17183">
                    <a:moveTo>
                      <a:pt x="8587" y="154"/>
                    </a:moveTo>
                    <a:cubicBezTo>
                      <a:pt x="10055" y="154"/>
                      <a:pt x="11523" y="346"/>
                      <a:pt x="12962" y="730"/>
                    </a:cubicBezTo>
                    <a:lnTo>
                      <a:pt x="16249" y="1625"/>
                    </a:lnTo>
                    <a:cubicBezTo>
                      <a:pt x="16696" y="1780"/>
                      <a:pt x="17017" y="2228"/>
                      <a:pt x="16940" y="2714"/>
                    </a:cubicBezTo>
                    <a:lnTo>
                      <a:pt x="16813" y="3570"/>
                    </a:lnTo>
                    <a:cubicBezTo>
                      <a:pt x="14081" y="3001"/>
                      <a:pt x="11336" y="2716"/>
                      <a:pt x="8590" y="2716"/>
                    </a:cubicBezTo>
                    <a:cubicBezTo>
                      <a:pt x="5844" y="2716"/>
                      <a:pt x="3097" y="3001"/>
                      <a:pt x="360" y="3570"/>
                    </a:cubicBezTo>
                    <a:lnTo>
                      <a:pt x="243" y="2714"/>
                    </a:lnTo>
                    <a:cubicBezTo>
                      <a:pt x="166" y="2228"/>
                      <a:pt x="487" y="1780"/>
                      <a:pt x="973" y="1625"/>
                    </a:cubicBezTo>
                    <a:lnTo>
                      <a:pt x="4211" y="730"/>
                    </a:lnTo>
                    <a:cubicBezTo>
                      <a:pt x="5650" y="346"/>
                      <a:pt x="7118" y="154"/>
                      <a:pt x="8587" y="154"/>
                    </a:cubicBezTo>
                    <a:close/>
                    <a:moveTo>
                      <a:pt x="8592" y="2879"/>
                    </a:moveTo>
                    <a:cubicBezTo>
                      <a:pt x="11326" y="2879"/>
                      <a:pt x="14061" y="3161"/>
                      <a:pt x="16774" y="3725"/>
                    </a:cubicBezTo>
                    <a:lnTo>
                      <a:pt x="16045" y="8587"/>
                    </a:lnTo>
                    <a:cubicBezTo>
                      <a:pt x="15919" y="8432"/>
                      <a:pt x="15763" y="8305"/>
                      <a:pt x="15559" y="8227"/>
                    </a:cubicBezTo>
                    <a:cubicBezTo>
                      <a:pt x="13269" y="7741"/>
                      <a:pt x="10928" y="7498"/>
                      <a:pt x="8593" y="7498"/>
                    </a:cubicBezTo>
                    <a:cubicBezTo>
                      <a:pt x="6258" y="7498"/>
                      <a:pt x="3929" y="7741"/>
                      <a:pt x="1663" y="8227"/>
                    </a:cubicBezTo>
                    <a:cubicBezTo>
                      <a:pt x="1420" y="8305"/>
                      <a:pt x="1255" y="8432"/>
                      <a:pt x="1138" y="8636"/>
                    </a:cubicBezTo>
                    <a:lnTo>
                      <a:pt x="409" y="3725"/>
                    </a:lnTo>
                    <a:cubicBezTo>
                      <a:pt x="3122" y="3161"/>
                      <a:pt x="5857" y="2879"/>
                      <a:pt x="8592" y="2879"/>
                    </a:cubicBezTo>
                    <a:close/>
                    <a:moveTo>
                      <a:pt x="8593" y="7663"/>
                    </a:moveTo>
                    <a:cubicBezTo>
                      <a:pt x="10918" y="7663"/>
                      <a:pt x="13249" y="7906"/>
                      <a:pt x="15520" y="8393"/>
                    </a:cubicBezTo>
                    <a:cubicBezTo>
                      <a:pt x="15763" y="8470"/>
                      <a:pt x="15967" y="8675"/>
                      <a:pt x="16006" y="8918"/>
                    </a:cubicBezTo>
                    <a:lnTo>
                      <a:pt x="16006" y="8996"/>
                    </a:lnTo>
                    <a:lnTo>
                      <a:pt x="16006" y="10581"/>
                    </a:lnTo>
                    <a:cubicBezTo>
                      <a:pt x="13575" y="10012"/>
                      <a:pt x="11083" y="9727"/>
                      <a:pt x="8596" y="9727"/>
                    </a:cubicBezTo>
                    <a:cubicBezTo>
                      <a:pt x="6109" y="9727"/>
                      <a:pt x="3627" y="10012"/>
                      <a:pt x="1216" y="10581"/>
                    </a:cubicBezTo>
                    <a:lnTo>
                      <a:pt x="1216" y="8996"/>
                    </a:lnTo>
                    <a:cubicBezTo>
                      <a:pt x="1216" y="8714"/>
                      <a:pt x="1420" y="8470"/>
                      <a:pt x="1702" y="8393"/>
                    </a:cubicBezTo>
                    <a:cubicBezTo>
                      <a:pt x="3948" y="7906"/>
                      <a:pt x="6267" y="7663"/>
                      <a:pt x="8593" y="7663"/>
                    </a:cubicBezTo>
                    <a:close/>
                    <a:moveTo>
                      <a:pt x="8606" y="9890"/>
                    </a:moveTo>
                    <a:cubicBezTo>
                      <a:pt x="11083" y="9890"/>
                      <a:pt x="13556" y="10172"/>
                      <a:pt x="15967" y="10736"/>
                    </a:cubicBezTo>
                    <a:lnTo>
                      <a:pt x="15481" y="11913"/>
                    </a:lnTo>
                    <a:cubicBezTo>
                      <a:pt x="14946" y="13128"/>
                      <a:pt x="13818" y="13984"/>
                      <a:pt x="12515" y="14140"/>
                    </a:cubicBezTo>
                    <a:cubicBezTo>
                      <a:pt x="11222" y="14305"/>
                      <a:pt x="9916" y="14387"/>
                      <a:pt x="8610" y="14387"/>
                    </a:cubicBezTo>
                    <a:cubicBezTo>
                      <a:pt x="7303" y="14387"/>
                      <a:pt x="5995" y="14305"/>
                      <a:pt x="4697" y="14140"/>
                    </a:cubicBezTo>
                    <a:cubicBezTo>
                      <a:pt x="3404" y="13984"/>
                      <a:pt x="2266" y="13128"/>
                      <a:pt x="1741" y="11913"/>
                    </a:cubicBezTo>
                    <a:lnTo>
                      <a:pt x="1216" y="10736"/>
                    </a:lnTo>
                    <a:cubicBezTo>
                      <a:pt x="3647" y="10172"/>
                      <a:pt x="6129" y="9890"/>
                      <a:pt x="8606" y="9890"/>
                    </a:cubicBezTo>
                    <a:close/>
                    <a:moveTo>
                      <a:pt x="8590" y="1"/>
                    </a:moveTo>
                    <a:cubicBezTo>
                      <a:pt x="7101" y="1"/>
                      <a:pt x="5611" y="205"/>
                      <a:pt x="4172" y="613"/>
                    </a:cubicBezTo>
                    <a:lnTo>
                      <a:pt x="934" y="1498"/>
                    </a:lnTo>
                    <a:cubicBezTo>
                      <a:pt x="360" y="1625"/>
                      <a:pt x="0" y="2189"/>
                      <a:pt x="78" y="2753"/>
                    </a:cubicBezTo>
                    <a:lnTo>
                      <a:pt x="1051" y="8996"/>
                    </a:lnTo>
                    <a:lnTo>
                      <a:pt x="1051" y="10697"/>
                    </a:lnTo>
                    <a:lnTo>
                      <a:pt x="1576" y="11991"/>
                    </a:lnTo>
                    <a:cubicBezTo>
                      <a:pt x="2149" y="13255"/>
                      <a:pt x="3326" y="14140"/>
                      <a:pt x="4697" y="14305"/>
                    </a:cubicBezTo>
                    <a:cubicBezTo>
                      <a:pt x="6000" y="14470"/>
                      <a:pt x="7293" y="14548"/>
                      <a:pt x="8587" y="14548"/>
                    </a:cubicBezTo>
                    <a:cubicBezTo>
                      <a:pt x="9929" y="14548"/>
                      <a:pt x="11222" y="14470"/>
                      <a:pt x="12515" y="14305"/>
                    </a:cubicBezTo>
                    <a:cubicBezTo>
                      <a:pt x="13896" y="14140"/>
                      <a:pt x="15073" y="13255"/>
                      <a:pt x="15598" y="11991"/>
                    </a:cubicBezTo>
                    <a:lnTo>
                      <a:pt x="16162" y="10697"/>
                    </a:lnTo>
                    <a:lnTo>
                      <a:pt x="16162" y="8996"/>
                    </a:lnTo>
                    <a:lnTo>
                      <a:pt x="16162" y="8918"/>
                    </a:lnTo>
                    <a:lnTo>
                      <a:pt x="17095" y="2753"/>
                    </a:lnTo>
                    <a:cubicBezTo>
                      <a:pt x="17183" y="2189"/>
                      <a:pt x="16852" y="1625"/>
                      <a:pt x="16288" y="1498"/>
                    </a:cubicBezTo>
                    <a:lnTo>
                      <a:pt x="13001" y="613"/>
                    </a:lnTo>
                    <a:cubicBezTo>
                      <a:pt x="11567" y="205"/>
                      <a:pt x="10079" y="1"/>
                      <a:pt x="8590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 cap="flat" cmpd="sng" w="9525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3" name="Google Shape;2033;p33"/>
              <p:cNvSpPr/>
              <p:nvPr/>
            </p:nvSpPr>
            <p:spPr>
              <a:xfrm>
                <a:off x="4062638" y="3219056"/>
                <a:ext cx="61165" cy="83862"/>
              </a:xfrm>
              <a:custGeom>
                <a:rect b="b" l="l" r="r" t="t"/>
                <a:pathLst>
                  <a:path extrusionOk="0" h="2228" w="1625">
                    <a:moveTo>
                      <a:pt x="1625" y="0"/>
                    </a:moveTo>
                    <a:lnTo>
                      <a:pt x="283" y="525"/>
                    </a:lnTo>
                    <a:cubicBezTo>
                      <a:pt x="166" y="564"/>
                      <a:pt x="78" y="642"/>
                      <a:pt x="78" y="768"/>
                    </a:cubicBezTo>
                    <a:cubicBezTo>
                      <a:pt x="40" y="1050"/>
                      <a:pt x="1" y="1576"/>
                      <a:pt x="1" y="1945"/>
                    </a:cubicBezTo>
                    <a:cubicBezTo>
                      <a:pt x="1" y="2062"/>
                      <a:pt x="78" y="2188"/>
                      <a:pt x="244" y="2227"/>
                    </a:cubicBezTo>
                    <a:cubicBezTo>
                      <a:pt x="205" y="2188"/>
                      <a:pt x="205" y="2149"/>
                      <a:pt x="205" y="2101"/>
                    </a:cubicBezTo>
                    <a:cubicBezTo>
                      <a:pt x="205" y="1741"/>
                      <a:pt x="244" y="1216"/>
                      <a:pt x="283" y="973"/>
                    </a:cubicBezTo>
                    <a:cubicBezTo>
                      <a:pt x="283" y="846"/>
                      <a:pt x="360" y="730"/>
                      <a:pt x="487" y="691"/>
                    </a:cubicBezTo>
                    <a:lnTo>
                      <a:pt x="1537" y="282"/>
                    </a:lnTo>
                    <a:cubicBezTo>
                      <a:pt x="1576" y="117"/>
                      <a:pt x="1625" y="0"/>
                      <a:pt x="1625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4" name="Google Shape;2034;p33"/>
              <p:cNvSpPr/>
              <p:nvPr/>
            </p:nvSpPr>
            <p:spPr>
              <a:xfrm>
                <a:off x="3551704" y="2358960"/>
                <a:ext cx="210521" cy="286629"/>
              </a:xfrm>
              <a:custGeom>
                <a:rect b="b" l="l" r="r" t="t"/>
                <a:pathLst>
                  <a:path extrusionOk="0" h="7615" w="5593">
                    <a:moveTo>
                      <a:pt x="5592" y="1"/>
                    </a:moveTo>
                    <a:cubicBezTo>
                      <a:pt x="5553" y="1"/>
                      <a:pt x="5514" y="40"/>
                      <a:pt x="5476" y="40"/>
                    </a:cubicBezTo>
                    <a:cubicBezTo>
                      <a:pt x="3609" y="1012"/>
                      <a:pt x="2189" y="2393"/>
                      <a:pt x="1216" y="4250"/>
                    </a:cubicBezTo>
                    <a:cubicBezTo>
                      <a:pt x="730" y="5145"/>
                      <a:pt x="244" y="6234"/>
                      <a:pt x="40" y="7294"/>
                    </a:cubicBezTo>
                    <a:cubicBezTo>
                      <a:pt x="40" y="7411"/>
                      <a:pt x="1" y="7537"/>
                      <a:pt x="1" y="7615"/>
                    </a:cubicBezTo>
                    <a:cubicBezTo>
                      <a:pt x="1" y="7537"/>
                      <a:pt x="40" y="7411"/>
                      <a:pt x="40" y="7294"/>
                    </a:cubicBezTo>
                    <a:cubicBezTo>
                      <a:pt x="244" y="6234"/>
                      <a:pt x="730" y="5145"/>
                      <a:pt x="1216" y="4250"/>
                    </a:cubicBezTo>
                    <a:cubicBezTo>
                      <a:pt x="2189" y="2393"/>
                      <a:pt x="3609" y="1012"/>
                      <a:pt x="5476" y="40"/>
                    </a:cubicBezTo>
                    <a:cubicBezTo>
                      <a:pt x="5514" y="40"/>
                      <a:pt x="5553" y="1"/>
                      <a:pt x="5592" y="1"/>
                    </a:cubicBezTo>
                    <a:close/>
                  </a:path>
                </a:pathLst>
              </a:custGeom>
              <a:solidFill>
                <a:srgbClr val="8D8B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5" name="Google Shape;2035;p33"/>
              <p:cNvSpPr/>
              <p:nvPr/>
            </p:nvSpPr>
            <p:spPr>
              <a:xfrm>
                <a:off x="3551704" y="2331522"/>
                <a:ext cx="276014" cy="405571"/>
              </a:xfrm>
              <a:custGeom>
                <a:rect b="b" l="l" r="r" t="t"/>
                <a:pathLst>
                  <a:path extrusionOk="0" h="10775" w="7333">
                    <a:moveTo>
                      <a:pt x="7333" y="1"/>
                    </a:moveTo>
                    <a:lnTo>
                      <a:pt x="7333" y="1"/>
                    </a:lnTo>
                    <a:cubicBezTo>
                      <a:pt x="6730" y="205"/>
                      <a:pt x="6156" y="448"/>
                      <a:pt x="5592" y="730"/>
                    </a:cubicBezTo>
                    <a:cubicBezTo>
                      <a:pt x="5553" y="730"/>
                      <a:pt x="5514" y="769"/>
                      <a:pt x="5476" y="769"/>
                    </a:cubicBezTo>
                    <a:cubicBezTo>
                      <a:pt x="3609" y="1741"/>
                      <a:pt x="2189" y="3122"/>
                      <a:pt x="1216" y="4979"/>
                    </a:cubicBezTo>
                    <a:cubicBezTo>
                      <a:pt x="730" y="5874"/>
                      <a:pt x="244" y="6963"/>
                      <a:pt x="40" y="8023"/>
                    </a:cubicBezTo>
                    <a:cubicBezTo>
                      <a:pt x="40" y="8140"/>
                      <a:pt x="1" y="8266"/>
                      <a:pt x="1" y="8344"/>
                    </a:cubicBezTo>
                    <a:cubicBezTo>
                      <a:pt x="1" y="8791"/>
                      <a:pt x="205" y="9238"/>
                      <a:pt x="526" y="9559"/>
                    </a:cubicBezTo>
                    <a:cubicBezTo>
                      <a:pt x="691" y="9686"/>
                      <a:pt x="857" y="9802"/>
                      <a:pt x="1051" y="9841"/>
                    </a:cubicBezTo>
                    <a:cubicBezTo>
                      <a:pt x="1421" y="10007"/>
                      <a:pt x="1780" y="10123"/>
                      <a:pt x="2111" y="10289"/>
                    </a:cubicBezTo>
                    <a:cubicBezTo>
                      <a:pt x="2354" y="10454"/>
                      <a:pt x="2597" y="10609"/>
                      <a:pt x="2840" y="10775"/>
                    </a:cubicBezTo>
                    <a:cubicBezTo>
                      <a:pt x="2957" y="10454"/>
                      <a:pt x="3122" y="10211"/>
                      <a:pt x="3288" y="9929"/>
                    </a:cubicBezTo>
                    <a:cubicBezTo>
                      <a:pt x="2597" y="9316"/>
                      <a:pt x="2228" y="8626"/>
                      <a:pt x="2189" y="7653"/>
                    </a:cubicBezTo>
                    <a:cubicBezTo>
                      <a:pt x="2111" y="6234"/>
                      <a:pt x="2432" y="4697"/>
                      <a:pt x="3239" y="3482"/>
                    </a:cubicBezTo>
                    <a:cubicBezTo>
                      <a:pt x="3968" y="2344"/>
                      <a:pt x="5067" y="1663"/>
                      <a:pt x="6117" y="847"/>
                    </a:cubicBezTo>
                    <a:cubicBezTo>
                      <a:pt x="6526" y="565"/>
                      <a:pt x="6934" y="283"/>
                      <a:pt x="7333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6" name="Google Shape;2036;p33"/>
              <p:cNvSpPr/>
              <p:nvPr/>
            </p:nvSpPr>
            <p:spPr>
              <a:xfrm>
                <a:off x="3760707" y="2820849"/>
                <a:ext cx="18331" cy="16863"/>
              </a:xfrm>
              <a:custGeom>
                <a:rect b="b" l="l" r="r" t="t"/>
                <a:pathLst>
                  <a:path extrusionOk="0" h="448" w="487">
                    <a:moveTo>
                      <a:pt x="0" y="1"/>
                    </a:moveTo>
                    <a:cubicBezTo>
                      <a:pt x="166" y="166"/>
                      <a:pt x="321" y="283"/>
                      <a:pt x="487" y="448"/>
                    </a:cubicBezTo>
                    <a:lnTo>
                      <a:pt x="487" y="448"/>
                    </a:lnTo>
                    <a:cubicBezTo>
                      <a:pt x="321" y="283"/>
                      <a:pt x="166" y="166"/>
                      <a:pt x="0" y="1"/>
                    </a:cubicBezTo>
                    <a:close/>
                  </a:path>
                </a:pathLst>
              </a:custGeom>
              <a:solidFill>
                <a:srgbClr val="895F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7" name="Google Shape;2037;p33"/>
              <p:cNvSpPr/>
              <p:nvPr/>
            </p:nvSpPr>
            <p:spPr>
              <a:xfrm>
                <a:off x="3733269" y="2772184"/>
                <a:ext cx="45770" cy="65531"/>
              </a:xfrm>
              <a:custGeom>
                <a:rect b="b" l="l" r="r" t="t"/>
                <a:pathLst>
                  <a:path extrusionOk="0" h="1741" w="1216">
                    <a:moveTo>
                      <a:pt x="408" y="0"/>
                    </a:moveTo>
                    <a:cubicBezTo>
                      <a:pt x="282" y="204"/>
                      <a:pt x="117" y="409"/>
                      <a:pt x="0" y="603"/>
                    </a:cubicBezTo>
                    <a:cubicBezTo>
                      <a:pt x="204" y="807"/>
                      <a:pt x="447" y="1050"/>
                      <a:pt x="690" y="1255"/>
                    </a:cubicBezTo>
                    <a:lnTo>
                      <a:pt x="729" y="1294"/>
                    </a:lnTo>
                    <a:cubicBezTo>
                      <a:pt x="895" y="1459"/>
                      <a:pt x="1050" y="1576"/>
                      <a:pt x="1216" y="1741"/>
                    </a:cubicBezTo>
                    <a:cubicBezTo>
                      <a:pt x="1089" y="1255"/>
                      <a:pt x="934" y="768"/>
                      <a:pt x="652" y="321"/>
                    </a:cubicBezTo>
                    <a:cubicBezTo>
                      <a:pt x="564" y="204"/>
                      <a:pt x="486" y="117"/>
                      <a:pt x="408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8" name="Google Shape;2038;p33"/>
              <p:cNvSpPr/>
              <p:nvPr/>
            </p:nvSpPr>
            <p:spPr>
              <a:xfrm>
                <a:off x="3658596" y="2705189"/>
                <a:ext cx="90073" cy="89734"/>
              </a:xfrm>
              <a:custGeom>
                <a:rect b="b" l="l" r="r" t="t"/>
                <a:pathLst>
                  <a:path extrusionOk="0" h="2384" w="2393">
                    <a:moveTo>
                      <a:pt x="448" y="1"/>
                    </a:moveTo>
                    <a:cubicBezTo>
                      <a:pt x="282" y="283"/>
                      <a:pt x="117" y="526"/>
                      <a:pt x="0" y="847"/>
                    </a:cubicBezTo>
                    <a:cubicBezTo>
                      <a:pt x="691" y="1294"/>
                      <a:pt x="1333" y="1819"/>
                      <a:pt x="1984" y="2383"/>
                    </a:cubicBezTo>
                    <a:cubicBezTo>
                      <a:pt x="2101" y="2189"/>
                      <a:pt x="2266" y="1984"/>
                      <a:pt x="2392" y="1780"/>
                    </a:cubicBezTo>
                    <a:cubicBezTo>
                      <a:pt x="1858" y="1090"/>
                      <a:pt x="1216" y="643"/>
                      <a:pt x="525" y="79"/>
                    </a:cubicBezTo>
                    <a:lnTo>
                      <a:pt x="448" y="1"/>
                    </a:ln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33"/>
              <p:cNvSpPr/>
              <p:nvPr/>
            </p:nvSpPr>
            <p:spPr>
              <a:xfrm>
                <a:off x="4299080" y="2378719"/>
                <a:ext cx="484991" cy="286629"/>
              </a:xfrm>
              <a:custGeom>
                <a:rect b="b" l="l" r="r" t="t"/>
                <a:pathLst>
                  <a:path extrusionOk="0" h="7615" w="12885">
                    <a:moveTo>
                      <a:pt x="0" y="1"/>
                    </a:moveTo>
                    <a:lnTo>
                      <a:pt x="0" y="1"/>
                    </a:lnTo>
                    <a:cubicBezTo>
                      <a:pt x="399" y="1333"/>
                      <a:pt x="846" y="2675"/>
                      <a:pt x="1420" y="3968"/>
                    </a:cubicBezTo>
                    <a:cubicBezTo>
                      <a:pt x="1741" y="4737"/>
                      <a:pt x="2149" y="5514"/>
                      <a:pt x="2587" y="6283"/>
                    </a:cubicBezTo>
                    <a:cubicBezTo>
                      <a:pt x="2587" y="6322"/>
                      <a:pt x="2636" y="6360"/>
                      <a:pt x="2674" y="6438"/>
                    </a:cubicBezTo>
                    <a:cubicBezTo>
                      <a:pt x="3647" y="7168"/>
                      <a:pt x="4862" y="7615"/>
                      <a:pt x="6117" y="7615"/>
                    </a:cubicBezTo>
                    <a:lnTo>
                      <a:pt x="6681" y="7615"/>
                    </a:lnTo>
                    <a:cubicBezTo>
                      <a:pt x="8062" y="7615"/>
                      <a:pt x="9316" y="7129"/>
                      <a:pt x="10327" y="6283"/>
                    </a:cubicBezTo>
                    <a:cubicBezTo>
                      <a:pt x="10736" y="5514"/>
                      <a:pt x="11144" y="4737"/>
                      <a:pt x="11504" y="3968"/>
                    </a:cubicBezTo>
                    <a:cubicBezTo>
                      <a:pt x="12068" y="2675"/>
                      <a:pt x="12515" y="1333"/>
                      <a:pt x="12885" y="1"/>
                    </a:cubicBezTo>
                    <a:lnTo>
                      <a:pt x="12885" y="1"/>
                    </a:lnTo>
                    <a:cubicBezTo>
                      <a:pt x="12116" y="1255"/>
                      <a:pt x="10901" y="3161"/>
                      <a:pt x="9880" y="4737"/>
                    </a:cubicBezTo>
                    <a:cubicBezTo>
                      <a:pt x="9112" y="5913"/>
                      <a:pt x="7818" y="6681"/>
                      <a:pt x="6438" y="6769"/>
                    </a:cubicBezTo>
                    <a:cubicBezTo>
                      <a:pt x="5105" y="6681"/>
                      <a:pt x="3802" y="5913"/>
                      <a:pt x="3034" y="4737"/>
                    </a:cubicBezTo>
                    <a:cubicBezTo>
                      <a:pt x="2023" y="3161"/>
                      <a:pt x="769" y="1255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33"/>
              <p:cNvSpPr/>
              <p:nvPr/>
            </p:nvSpPr>
            <p:spPr>
              <a:xfrm>
                <a:off x="4399723" y="2615159"/>
                <a:ext cx="288097" cy="118980"/>
              </a:xfrm>
              <a:custGeom>
                <a:rect b="b" l="l" r="r" t="t"/>
                <a:pathLst>
                  <a:path extrusionOk="0" h="3161" w="7654">
                    <a:moveTo>
                      <a:pt x="7653" y="1"/>
                    </a:moveTo>
                    <a:lnTo>
                      <a:pt x="7653" y="1"/>
                    </a:lnTo>
                    <a:cubicBezTo>
                      <a:pt x="6642" y="847"/>
                      <a:pt x="5388" y="1333"/>
                      <a:pt x="4007" y="1333"/>
                    </a:cubicBezTo>
                    <a:lnTo>
                      <a:pt x="3443" y="1333"/>
                    </a:lnTo>
                    <a:cubicBezTo>
                      <a:pt x="2188" y="1333"/>
                      <a:pt x="973" y="886"/>
                      <a:pt x="0" y="156"/>
                    </a:cubicBezTo>
                    <a:lnTo>
                      <a:pt x="0" y="156"/>
                    </a:lnTo>
                    <a:cubicBezTo>
                      <a:pt x="321" y="808"/>
                      <a:pt x="642" y="1537"/>
                      <a:pt x="1177" y="2062"/>
                    </a:cubicBezTo>
                    <a:cubicBezTo>
                      <a:pt x="1819" y="2753"/>
                      <a:pt x="2830" y="3122"/>
                      <a:pt x="3764" y="3161"/>
                    </a:cubicBezTo>
                    <a:cubicBezTo>
                      <a:pt x="4736" y="3122"/>
                      <a:pt x="5747" y="2753"/>
                      <a:pt x="6399" y="2062"/>
                    </a:cubicBezTo>
                    <a:cubicBezTo>
                      <a:pt x="6924" y="1498"/>
                      <a:pt x="7293" y="691"/>
                      <a:pt x="7653" y="1"/>
                    </a:cubicBezTo>
                    <a:close/>
                  </a:path>
                </a:pathLst>
              </a:custGeom>
              <a:solidFill>
                <a:srgbClr val="BEBC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1" name="Google Shape;2041;p33"/>
              <p:cNvSpPr/>
              <p:nvPr/>
            </p:nvSpPr>
            <p:spPr>
              <a:xfrm>
                <a:off x="5115031" y="4591513"/>
                <a:ext cx="4253" cy="551991"/>
              </a:xfrm>
              <a:custGeom>
                <a:rect b="b" l="l" r="r" t="t"/>
                <a:pathLst>
                  <a:path extrusionOk="0" h="14665" w="113">
                    <a:moveTo>
                      <a:pt x="74" y="0"/>
                    </a:moveTo>
                    <a:cubicBezTo>
                      <a:pt x="52" y="1109"/>
                      <a:pt x="42" y="2205"/>
                      <a:pt x="38" y="3273"/>
                    </a:cubicBezTo>
                    <a:lnTo>
                      <a:pt x="38" y="3273"/>
                    </a:lnTo>
                    <a:cubicBezTo>
                      <a:pt x="45" y="2200"/>
                      <a:pt x="56" y="1101"/>
                      <a:pt x="74" y="0"/>
                    </a:cubicBezTo>
                    <a:close/>
                    <a:moveTo>
                      <a:pt x="38" y="3273"/>
                    </a:moveTo>
                    <a:cubicBezTo>
                      <a:pt x="1" y="9270"/>
                      <a:pt x="113" y="14458"/>
                      <a:pt x="113" y="14664"/>
                    </a:cubicBezTo>
                    <a:cubicBezTo>
                      <a:pt x="113" y="14460"/>
                      <a:pt x="35" y="10570"/>
                      <a:pt x="35" y="5631"/>
                    </a:cubicBezTo>
                    <a:cubicBezTo>
                      <a:pt x="35" y="4866"/>
                      <a:pt x="35" y="4077"/>
                      <a:pt x="38" y="3273"/>
                    </a:cubicBezTo>
                    <a:close/>
                  </a:path>
                </a:pathLst>
              </a:custGeom>
              <a:solidFill>
                <a:srgbClr val="DEF6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2" name="Google Shape;2042;p33"/>
              <p:cNvSpPr/>
              <p:nvPr/>
            </p:nvSpPr>
            <p:spPr>
              <a:xfrm>
                <a:off x="4585654" y="4676800"/>
                <a:ext cx="392021" cy="466698"/>
              </a:xfrm>
              <a:custGeom>
                <a:rect b="b" l="l" r="r" t="t"/>
                <a:pathLst>
                  <a:path extrusionOk="0" h="12399" w="10415">
                    <a:moveTo>
                      <a:pt x="0" y="0"/>
                    </a:moveTo>
                    <a:lnTo>
                      <a:pt x="4298" y="12398"/>
                    </a:lnTo>
                    <a:lnTo>
                      <a:pt x="10337" y="12398"/>
                    </a:lnTo>
                    <a:cubicBezTo>
                      <a:pt x="10337" y="11591"/>
                      <a:pt x="10376" y="10823"/>
                      <a:pt x="10415" y="10006"/>
                    </a:cubicBezTo>
                    <a:lnTo>
                      <a:pt x="10415" y="10006"/>
                    </a:lnTo>
                    <a:cubicBezTo>
                      <a:pt x="9967" y="10288"/>
                      <a:pt x="9481" y="10337"/>
                      <a:pt x="8791" y="10337"/>
                    </a:cubicBezTo>
                    <a:lnTo>
                      <a:pt x="8509" y="10337"/>
                    </a:lnTo>
                    <a:cubicBezTo>
                      <a:pt x="6846" y="10288"/>
                      <a:pt x="5514" y="9559"/>
                      <a:pt x="4415" y="8343"/>
                    </a:cubicBezTo>
                    <a:cubicBezTo>
                      <a:pt x="3083" y="6846"/>
                      <a:pt x="2353" y="4784"/>
                      <a:pt x="1459" y="2995"/>
                    </a:cubicBezTo>
                    <a:cubicBezTo>
                      <a:pt x="1177" y="2392"/>
                      <a:pt x="652" y="729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33"/>
              <p:cNvSpPr/>
              <p:nvPr/>
            </p:nvSpPr>
            <p:spPr>
              <a:xfrm>
                <a:off x="4974679" y="5020094"/>
                <a:ext cx="41028" cy="123384"/>
              </a:xfrm>
              <a:custGeom>
                <a:rect b="b" l="l" r="r" t="t"/>
                <a:pathLst>
                  <a:path extrusionOk="0" h="3278" w="1090">
                    <a:moveTo>
                      <a:pt x="1090" y="0"/>
                    </a:moveTo>
                    <a:lnTo>
                      <a:pt x="1090" y="0"/>
                    </a:lnTo>
                    <a:cubicBezTo>
                      <a:pt x="1051" y="78"/>
                      <a:pt x="1012" y="117"/>
                      <a:pt x="973" y="156"/>
                    </a:cubicBezTo>
                    <a:cubicBezTo>
                      <a:pt x="643" y="525"/>
                      <a:pt x="361" y="768"/>
                      <a:pt x="79" y="885"/>
                    </a:cubicBezTo>
                    <a:cubicBezTo>
                      <a:pt x="40" y="1702"/>
                      <a:pt x="1" y="2470"/>
                      <a:pt x="1" y="3277"/>
                    </a:cubicBezTo>
                    <a:lnTo>
                      <a:pt x="1012" y="3277"/>
                    </a:lnTo>
                    <a:cubicBezTo>
                      <a:pt x="1012" y="2188"/>
                      <a:pt x="1051" y="1089"/>
                      <a:pt x="1090" y="0"/>
                    </a:cubicBezTo>
                    <a:close/>
                  </a:path>
                </a:pathLst>
              </a:custGeom>
              <a:solidFill>
                <a:srgbClr val="0B5C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4" name="Google Shape;2044;p33"/>
              <p:cNvSpPr/>
              <p:nvPr/>
            </p:nvSpPr>
            <p:spPr>
              <a:xfrm>
                <a:off x="5119247" y="5143432"/>
                <a:ext cx="38" cy="38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EF6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5" name="Google Shape;2045;p33"/>
              <p:cNvSpPr/>
              <p:nvPr/>
            </p:nvSpPr>
            <p:spPr>
              <a:xfrm>
                <a:off x="5059967" y="4591513"/>
                <a:ext cx="59321" cy="551991"/>
              </a:xfrm>
              <a:custGeom>
                <a:rect b="b" l="l" r="r" t="t"/>
                <a:pathLst>
                  <a:path extrusionOk="0" h="14665" w="1576">
                    <a:moveTo>
                      <a:pt x="1537" y="0"/>
                    </a:moveTo>
                    <a:cubicBezTo>
                      <a:pt x="1216" y="2956"/>
                      <a:pt x="1333" y="6156"/>
                      <a:pt x="283" y="8908"/>
                    </a:cubicBezTo>
                    <a:cubicBezTo>
                      <a:pt x="205" y="10852"/>
                      <a:pt x="78" y="12758"/>
                      <a:pt x="1" y="14664"/>
                    </a:cubicBezTo>
                    <a:lnTo>
                      <a:pt x="1576" y="14664"/>
                    </a:lnTo>
                    <a:cubicBezTo>
                      <a:pt x="1576" y="14460"/>
                      <a:pt x="1498" y="10570"/>
                      <a:pt x="1498" y="5631"/>
                    </a:cubicBezTo>
                    <a:cubicBezTo>
                      <a:pt x="1498" y="3851"/>
                      <a:pt x="1498" y="1945"/>
                      <a:pt x="1537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6" name="Google Shape;2046;p33"/>
              <p:cNvSpPr/>
              <p:nvPr/>
            </p:nvSpPr>
            <p:spPr>
              <a:xfrm>
                <a:off x="5012769" y="4926752"/>
                <a:ext cx="57853" cy="216731"/>
              </a:xfrm>
              <a:custGeom>
                <a:rect b="b" l="l" r="r" t="t"/>
                <a:pathLst>
                  <a:path extrusionOk="0" h="5758" w="1537">
                    <a:moveTo>
                      <a:pt x="1537" y="1"/>
                    </a:moveTo>
                    <a:lnTo>
                      <a:pt x="1537" y="1"/>
                    </a:lnTo>
                    <a:cubicBezTo>
                      <a:pt x="1177" y="895"/>
                      <a:pt x="730" y="1751"/>
                      <a:pt x="78" y="2480"/>
                    </a:cubicBezTo>
                    <a:cubicBezTo>
                      <a:pt x="39" y="3569"/>
                      <a:pt x="0" y="4668"/>
                      <a:pt x="0" y="5757"/>
                    </a:cubicBezTo>
                    <a:lnTo>
                      <a:pt x="1255" y="5757"/>
                    </a:lnTo>
                    <a:cubicBezTo>
                      <a:pt x="1332" y="3851"/>
                      <a:pt x="1459" y="1945"/>
                      <a:pt x="1537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7" name="Google Shape;2047;p33"/>
              <p:cNvSpPr/>
              <p:nvPr/>
            </p:nvSpPr>
            <p:spPr>
              <a:xfrm>
                <a:off x="4410337" y="1736809"/>
                <a:ext cx="31881" cy="31881"/>
              </a:xfrm>
              <a:custGeom>
                <a:rect b="b" l="l" r="r" t="t"/>
                <a:pathLst>
                  <a:path extrusionOk="0" h="847" w="847">
                    <a:moveTo>
                      <a:pt x="448" y="0"/>
                    </a:moveTo>
                    <a:cubicBezTo>
                      <a:pt x="205" y="0"/>
                      <a:pt x="0" y="204"/>
                      <a:pt x="0" y="447"/>
                    </a:cubicBezTo>
                    <a:cubicBezTo>
                      <a:pt x="0" y="642"/>
                      <a:pt x="205" y="846"/>
                      <a:pt x="448" y="846"/>
                    </a:cubicBezTo>
                    <a:cubicBezTo>
                      <a:pt x="652" y="846"/>
                      <a:pt x="846" y="642"/>
                      <a:pt x="846" y="447"/>
                    </a:cubicBezTo>
                    <a:cubicBezTo>
                      <a:pt x="846" y="204"/>
                      <a:pt x="652" y="0"/>
                      <a:pt x="448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8" name="Google Shape;2048;p33"/>
              <p:cNvSpPr/>
              <p:nvPr/>
            </p:nvSpPr>
            <p:spPr>
              <a:xfrm>
                <a:off x="4410337" y="1736809"/>
                <a:ext cx="16863" cy="16863"/>
              </a:xfrm>
              <a:custGeom>
                <a:rect b="b" l="l" r="r" t="t"/>
                <a:pathLst>
                  <a:path extrusionOk="0" h="448" w="448">
                    <a:moveTo>
                      <a:pt x="0" y="447"/>
                    </a:moveTo>
                    <a:lnTo>
                      <a:pt x="0" y="447"/>
                    </a:lnTo>
                    <a:lnTo>
                      <a:pt x="0" y="447"/>
                    </a:lnTo>
                    <a:close/>
                    <a:moveTo>
                      <a:pt x="0" y="447"/>
                    </a:moveTo>
                    <a:lnTo>
                      <a:pt x="0" y="447"/>
                    </a:lnTo>
                    <a:lnTo>
                      <a:pt x="0" y="447"/>
                    </a:lnTo>
                    <a:close/>
                    <a:moveTo>
                      <a:pt x="0" y="447"/>
                    </a:moveTo>
                    <a:lnTo>
                      <a:pt x="0" y="447"/>
                    </a:lnTo>
                    <a:lnTo>
                      <a:pt x="0" y="447"/>
                    </a:lnTo>
                    <a:close/>
                    <a:moveTo>
                      <a:pt x="448" y="0"/>
                    </a:moveTo>
                    <a:lnTo>
                      <a:pt x="448" y="0"/>
                    </a:lnTo>
                    <a:lnTo>
                      <a:pt x="448" y="0"/>
                    </a:lnTo>
                    <a:close/>
                    <a:moveTo>
                      <a:pt x="448" y="0"/>
                    </a:moveTo>
                    <a:lnTo>
                      <a:pt x="448" y="0"/>
                    </a:lnTo>
                    <a:lnTo>
                      <a:pt x="448" y="0"/>
                    </a:lnTo>
                    <a:close/>
                    <a:moveTo>
                      <a:pt x="448" y="0"/>
                    </a:moveTo>
                    <a:lnTo>
                      <a:pt x="448" y="0"/>
                    </a:lnTo>
                    <a:lnTo>
                      <a:pt x="448" y="0"/>
                    </a:lnTo>
                    <a:close/>
                    <a:moveTo>
                      <a:pt x="448" y="0"/>
                    </a:moveTo>
                    <a:lnTo>
                      <a:pt x="448" y="0"/>
                    </a:lnTo>
                    <a:lnTo>
                      <a:pt x="448" y="0"/>
                    </a:lnTo>
                    <a:close/>
                    <a:moveTo>
                      <a:pt x="448" y="0"/>
                    </a:moveTo>
                    <a:lnTo>
                      <a:pt x="448" y="0"/>
                    </a:lnTo>
                    <a:lnTo>
                      <a:pt x="448" y="0"/>
                    </a:lnTo>
                    <a:close/>
                    <a:moveTo>
                      <a:pt x="448" y="0"/>
                    </a:moveTo>
                    <a:cubicBezTo>
                      <a:pt x="205" y="0"/>
                      <a:pt x="0" y="204"/>
                      <a:pt x="0" y="447"/>
                    </a:cubicBezTo>
                    <a:lnTo>
                      <a:pt x="0" y="447"/>
                    </a:lnTo>
                    <a:cubicBezTo>
                      <a:pt x="0" y="204"/>
                      <a:pt x="205" y="0"/>
                      <a:pt x="448" y="0"/>
                    </a:cubicBezTo>
                    <a:lnTo>
                      <a:pt x="448" y="0"/>
                    </a:lnTo>
                    <a:close/>
                  </a:path>
                </a:pathLst>
              </a:custGeom>
              <a:solidFill>
                <a:srgbClr val="1713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9" name="Google Shape;2049;p33"/>
              <p:cNvSpPr/>
              <p:nvPr/>
            </p:nvSpPr>
            <p:spPr>
              <a:xfrm>
                <a:off x="4410337" y="1736809"/>
                <a:ext cx="30413" cy="28945"/>
              </a:xfrm>
              <a:custGeom>
                <a:rect b="b" l="l" r="r" t="t"/>
                <a:pathLst>
                  <a:path extrusionOk="0" h="769" w="808">
                    <a:moveTo>
                      <a:pt x="448" y="0"/>
                    </a:moveTo>
                    <a:cubicBezTo>
                      <a:pt x="205" y="0"/>
                      <a:pt x="0" y="204"/>
                      <a:pt x="0" y="447"/>
                    </a:cubicBezTo>
                    <a:cubicBezTo>
                      <a:pt x="0" y="564"/>
                      <a:pt x="78" y="690"/>
                      <a:pt x="166" y="768"/>
                    </a:cubicBezTo>
                    <a:cubicBezTo>
                      <a:pt x="117" y="690"/>
                      <a:pt x="117" y="642"/>
                      <a:pt x="117" y="603"/>
                    </a:cubicBezTo>
                    <a:cubicBezTo>
                      <a:pt x="117" y="360"/>
                      <a:pt x="321" y="204"/>
                      <a:pt x="526" y="204"/>
                    </a:cubicBezTo>
                    <a:cubicBezTo>
                      <a:pt x="652" y="204"/>
                      <a:pt x="730" y="243"/>
                      <a:pt x="808" y="282"/>
                    </a:cubicBezTo>
                    <a:cubicBezTo>
                      <a:pt x="769" y="156"/>
                      <a:pt x="603" y="39"/>
                      <a:pt x="448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4410337" y="1631386"/>
                <a:ext cx="31881" cy="32257"/>
              </a:xfrm>
              <a:custGeom>
                <a:rect b="b" l="l" r="r" t="t"/>
                <a:pathLst>
                  <a:path extrusionOk="0" h="857" w="847">
                    <a:moveTo>
                      <a:pt x="448" y="1"/>
                    </a:moveTo>
                    <a:cubicBezTo>
                      <a:pt x="205" y="1"/>
                      <a:pt x="0" y="205"/>
                      <a:pt x="0" y="448"/>
                    </a:cubicBezTo>
                    <a:cubicBezTo>
                      <a:pt x="0" y="691"/>
                      <a:pt x="205" y="856"/>
                      <a:pt x="448" y="856"/>
                    </a:cubicBezTo>
                    <a:cubicBezTo>
                      <a:pt x="652" y="856"/>
                      <a:pt x="846" y="691"/>
                      <a:pt x="846" y="448"/>
                    </a:cubicBezTo>
                    <a:cubicBezTo>
                      <a:pt x="846" y="205"/>
                      <a:pt x="652" y="1"/>
                      <a:pt x="448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4410337" y="1631386"/>
                <a:ext cx="16863" cy="16863"/>
              </a:xfrm>
              <a:custGeom>
                <a:rect b="b" l="l" r="r" t="t"/>
                <a:pathLst>
                  <a:path extrusionOk="0" h="448" w="448">
                    <a:moveTo>
                      <a:pt x="0" y="448"/>
                    </a:moveTo>
                    <a:lnTo>
                      <a:pt x="0" y="448"/>
                    </a:lnTo>
                    <a:lnTo>
                      <a:pt x="0" y="448"/>
                    </a:lnTo>
                    <a:close/>
                    <a:moveTo>
                      <a:pt x="0" y="448"/>
                    </a:moveTo>
                    <a:lnTo>
                      <a:pt x="0" y="448"/>
                    </a:lnTo>
                    <a:lnTo>
                      <a:pt x="0" y="448"/>
                    </a:lnTo>
                    <a:close/>
                    <a:moveTo>
                      <a:pt x="0" y="448"/>
                    </a:moveTo>
                    <a:lnTo>
                      <a:pt x="0" y="448"/>
                    </a:lnTo>
                    <a:lnTo>
                      <a:pt x="0" y="448"/>
                    </a:lnTo>
                    <a:close/>
                    <a:moveTo>
                      <a:pt x="448" y="1"/>
                    </a:moveTo>
                    <a:lnTo>
                      <a:pt x="448" y="1"/>
                    </a:lnTo>
                    <a:lnTo>
                      <a:pt x="448" y="1"/>
                    </a:lnTo>
                    <a:close/>
                    <a:moveTo>
                      <a:pt x="448" y="1"/>
                    </a:moveTo>
                    <a:lnTo>
                      <a:pt x="448" y="1"/>
                    </a:lnTo>
                    <a:lnTo>
                      <a:pt x="448" y="1"/>
                    </a:lnTo>
                    <a:close/>
                    <a:moveTo>
                      <a:pt x="448" y="1"/>
                    </a:moveTo>
                    <a:lnTo>
                      <a:pt x="448" y="1"/>
                    </a:lnTo>
                    <a:lnTo>
                      <a:pt x="448" y="1"/>
                    </a:lnTo>
                    <a:close/>
                    <a:moveTo>
                      <a:pt x="448" y="1"/>
                    </a:moveTo>
                    <a:lnTo>
                      <a:pt x="448" y="1"/>
                    </a:lnTo>
                    <a:lnTo>
                      <a:pt x="448" y="1"/>
                    </a:lnTo>
                    <a:close/>
                    <a:moveTo>
                      <a:pt x="448" y="1"/>
                    </a:moveTo>
                    <a:lnTo>
                      <a:pt x="448" y="1"/>
                    </a:lnTo>
                    <a:lnTo>
                      <a:pt x="448" y="1"/>
                    </a:lnTo>
                    <a:close/>
                    <a:moveTo>
                      <a:pt x="448" y="1"/>
                    </a:moveTo>
                    <a:cubicBezTo>
                      <a:pt x="205" y="1"/>
                      <a:pt x="0" y="205"/>
                      <a:pt x="0" y="448"/>
                    </a:cubicBezTo>
                    <a:lnTo>
                      <a:pt x="0" y="448"/>
                    </a:lnTo>
                    <a:cubicBezTo>
                      <a:pt x="0" y="205"/>
                      <a:pt x="205" y="1"/>
                      <a:pt x="448" y="1"/>
                    </a:cubicBezTo>
                    <a:lnTo>
                      <a:pt x="448" y="1"/>
                    </a:lnTo>
                    <a:close/>
                  </a:path>
                </a:pathLst>
              </a:custGeom>
              <a:solidFill>
                <a:srgbClr val="1713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4410337" y="1631386"/>
                <a:ext cx="30413" cy="28945"/>
              </a:xfrm>
              <a:custGeom>
                <a:rect b="b" l="l" r="r" t="t"/>
                <a:pathLst>
                  <a:path extrusionOk="0" h="769" w="808">
                    <a:moveTo>
                      <a:pt x="448" y="1"/>
                    </a:moveTo>
                    <a:cubicBezTo>
                      <a:pt x="205" y="1"/>
                      <a:pt x="0" y="205"/>
                      <a:pt x="0" y="448"/>
                    </a:cubicBezTo>
                    <a:cubicBezTo>
                      <a:pt x="0" y="570"/>
                      <a:pt x="73" y="683"/>
                      <a:pt x="157" y="761"/>
                    </a:cubicBezTo>
                    <a:lnTo>
                      <a:pt x="157" y="761"/>
                    </a:lnTo>
                    <a:cubicBezTo>
                      <a:pt x="117" y="720"/>
                      <a:pt x="117" y="649"/>
                      <a:pt x="117" y="613"/>
                    </a:cubicBezTo>
                    <a:cubicBezTo>
                      <a:pt x="117" y="370"/>
                      <a:pt x="321" y="205"/>
                      <a:pt x="526" y="205"/>
                    </a:cubicBezTo>
                    <a:cubicBezTo>
                      <a:pt x="652" y="205"/>
                      <a:pt x="730" y="244"/>
                      <a:pt x="808" y="283"/>
                    </a:cubicBezTo>
                    <a:cubicBezTo>
                      <a:pt x="769" y="166"/>
                      <a:pt x="603" y="39"/>
                      <a:pt x="448" y="1"/>
                    </a:cubicBezTo>
                    <a:close/>
                    <a:moveTo>
                      <a:pt x="157" y="761"/>
                    </a:moveTo>
                    <a:lnTo>
                      <a:pt x="157" y="761"/>
                    </a:lnTo>
                    <a:cubicBezTo>
                      <a:pt x="160" y="763"/>
                      <a:pt x="163" y="766"/>
                      <a:pt x="166" y="769"/>
                    </a:cubicBezTo>
                    <a:cubicBezTo>
                      <a:pt x="163" y="766"/>
                      <a:pt x="160" y="763"/>
                      <a:pt x="157" y="76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4641998" y="1736809"/>
                <a:ext cx="32257" cy="31881"/>
              </a:xfrm>
              <a:custGeom>
                <a:rect b="b" l="l" r="r" t="t"/>
                <a:pathLst>
                  <a:path extrusionOk="0" h="847" w="857">
                    <a:moveTo>
                      <a:pt x="409" y="0"/>
                    </a:moveTo>
                    <a:cubicBezTo>
                      <a:pt x="166" y="0"/>
                      <a:pt x="1" y="204"/>
                      <a:pt x="1" y="447"/>
                    </a:cubicBezTo>
                    <a:cubicBezTo>
                      <a:pt x="1" y="642"/>
                      <a:pt x="166" y="846"/>
                      <a:pt x="409" y="846"/>
                    </a:cubicBezTo>
                    <a:cubicBezTo>
                      <a:pt x="652" y="846"/>
                      <a:pt x="856" y="642"/>
                      <a:pt x="856" y="447"/>
                    </a:cubicBezTo>
                    <a:cubicBezTo>
                      <a:pt x="856" y="204"/>
                      <a:pt x="652" y="0"/>
                      <a:pt x="409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4" name="Google Shape;2054;p33"/>
              <p:cNvSpPr/>
              <p:nvPr/>
            </p:nvSpPr>
            <p:spPr>
              <a:xfrm>
                <a:off x="4655924" y="1736809"/>
                <a:ext cx="18331" cy="16863"/>
              </a:xfrm>
              <a:custGeom>
                <a:rect b="b" l="l" r="r" t="t"/>
                <a:pathLst>
                  <a:path extrusionOk="0" h="448" w="487">
                    <a:moveTo>
                      <a:pt x="486" y="447"/>
                    </a:moveTo>
                    <a:lnTo>
                      <a:pt x="486" y="447"/>
                    </a:lnTo>
                    <a:lnTo>
                      <a:pt x="486" y="447"/>
                    </a:lnTo>
                    <a:close/>
                    <a:moveTo>
                      <a:pt x="486" y="447"/>
                    </a:moveTo>
                    <a:lnTo>
                      <a:pt x="486" y="447"/>
                    </a:lnTo>
                    <a:lnTo>
                      <a:pt x="486" y="447"/>
                    </a:lnTo>
                    <a:close/>
                    <a:moveTo>
                      <a:pt x="486" y="447"/>
                    </a:moveTo>
                    <a:lnTo>
                      <a:pt x="486" y="447"/>
                    </a:lnTo>
                    <a:lnTo>
                      <a:pt x="486" y="447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39" y="0"/>
                    </a:moveTo>
                    <a:lnTo>
                      <a:pt x="39" y="0"/>
                    </a:lnTo>
                    <a:lnTo>
                      <a:pt x="39" y="0"/>
                    </a:lnTo>
                    <a:close/>
                    <a:moveTo>
                      <a:pt x="39" y="0"/>
                    </a:moveTo>
                    <a:lnTo>
                      <a:pt x="39" y="0"/>
                    </a:lnTo>
                    <a:lnTo>
                      <a:pt x="39" y="0"/>
                    </a:lnTo>
                    <a:close/>
                    <a:moveTo>
                      <a:pt x="39" y="0"/>
                    </a:moveTo>
                    <a:lnTo>
                      <a:pt x="39" y="0"/>
                    </a:lnTo>
                    <a:lnTo>
                      <a:pt x="39" y="0"/>
                    </a:lnTo>
                    <a:close/>
                    <a:moveTo>
                      <a:pt x="39" y="0"/>
                    </a:moveTo>
                    <a:lnTo>
                      <a:pt x="39" y="0"/>
                    </a:lnTo>
                    <a:lnTo>
                      <a:pt x="39" y="0"/>
                    </a:lnTo>
                    <a:close/>
                    <a:moveTo>
                      <a:pt x="39" y="0"/>
                    </a:moveTo>
                    <a:lnTo>
                      <a:pt x="39" y="0"/>
                    </a:lnTo>
                    <a:lnTo>
                      <a:pt x="39" y="0"/>
                    </a:lnTo>
                    <a:cubicBezTo>
                      <a:pt x="282" y="0"/>
                      <a:pt x="486" y="204"/>
                      <a:pt x="486" y="447"/>
                    </a:cubicBezTo>
                    <a:lnTo>
                      <a:pt x="486" y="447"/>
                    </a:lnTo>
                    <a:cubicBezTo>
                      <a:pt x="486" y="204"/>
                      <a:pt x="282" y="0"/>
                      <a:pt x="39" y="0"/>
                    </a:cubicBezTo>
                    <a:close/>
                  </a:path>
                </a:pathLst>
              </a:custGeom>
              <a:solidFill>
                <a:srgbClr val="1713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5" name="Google Shape;2055;p33"/>
              <p:cNvSpPr/>
              <p:nvPr/>
            </p:nvSpPr>
            <p:spPr>
              <a:xfrm>
                <a:off x="4641998" y="1736809"/>
                <a:ext cx="32257" cy="28945"/>
              </a:xfrm>
              <a:custGeom>
                <a:rect b="b" l="l" r="r" t="t"/>
                <a:pathLst>
                  <a:path extrusionOk="0" h="769" w="857">
                    <a:moveTo>
                      <a:pt x="370" y="0"/>
                    </a:moveTo>
                    <a:cubicBezTo>
                      <a:pt x="205" y="39"/>
                      <a:pt x="88" y="156"/>
                      <a:pt x="1" y="282"/>
                    </a:cubicBezTo>
                    <a:cubicBezTo>
                      <a:pt x="88" y="243"/>
                      <a:pt x="205" y="204"/>
                      <a:pt x="283" y="204"/>
                    </a:cubicBezTo>
                    <a:cubicBezTo>
                      <a:pt x="526" y="204"/>
                      <a:pt x="730" y="360"/>
                      <a:pt x="730" y="603"/>
                    </a:cubicBezTo>
                    <a:cubicBezTo>
                      <a:pt x="730" y="642"/>
                      <a:pt x="691" y="690"/>
                      <a:pt x="691" y="768"/>
                    </a:cubicBezTo>
                    <a:cubicBezTo>
                      <a:pt x="769" y="690"/>
                      <a:pt x="818" y="564"/>
                      <a:pt x="856" y="447"/>
                    </a:cubicBezTo>
                    <a:cubicBezTo>
                      <a:pt x="856" y="204"/>
                      <a:pt x="652" y="0"/>
                      <a:pt x="409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33"/>
              <p:cNvSpPr/>
              <p:nvPr/>
            </p:nvSpPr>
            <p:spPr>
              <a:xfrm>
                <a:off x="4641998" y="1631386"/>
                <a:ext cx="32257" cy="32257"/>
              </a:xfrm>
              <a:custGeom>
                <a:rect b="b" l="l" r="r" t="t"/>
                <a:pathLst>
                  <a:path extrusionOk="0" h="857" w="857">
                    <a:moveTo>
                      <a:pt x="409" y="1"/>
                    </a:moveTo>
                    <a:cubicBezTo>
                      <a:pt x="166" y="1"/>
                      <a:pt x="1" y="205"/>
                      <a:pt x="1" y="448"/>
                    </a:cubicBezTo>
                    <a:cubicBezTo>
                      <a:pt x="1" y="691"/>
                      <a:pt x="166" y="856"/>
                      <a:pt x="409" y="856"/>
                    </a:cubicBezTo>
                    <a:cubicBezTo>
                      <a:pt x="652" y="856"/>
                      <a:pt x="856" y="691"/>
                      <a:pt x="856" y="448"/>
                    </a:cubicBezTo>
                    <a:cubicBezTo>
                      <a:pt x="856" y="205"/>
                      <a:pt x="652" y="1"/>
                      <a:pt x="409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33"/>
              <p:cNvSpPr/>
              <p:nvPr/>
            </p:nvSpPr>
            <p:spPr>
              <a:xfrm>
                <a:off x="4655924" y="1631386"/>
                <a:ext cx="18331" cy="16863"/>
              </a:xfrm>
              <a:custGeom>
                <a:rect b="b" l="l" r="r" t="t"/>
                <a:pathLst>
                  <a:path extrusionOk="0" h="448" w="487">
                    <a:moveTo>
                      <a:pt x="486" y="448"/>
                    </a:moveTo>
                    <a:lnTo>
                      <a:pt x="486" y="448"/>
                    </a:lnTo>
                    <a:lnTo>
                      <a:pt x="486" y="448"/>
                    </a:lnTo>
                    <a:close/>
                    <a:moveTo>
                      <a:pt x="486" y="448"/>
                    </a:moveTo>
                    <a:lnTo>
                      <a:pt x="486" y="448"/>
                    </a:lnTo>
                    <a:lnTo>
                      <a:pt x="486" y="448"/>
                    </a:lnTo>
                    <a:close/>
                    <a:moveTo>
                      <a:pt x="486" y="448"/>
                    </a:moveTo>
                    <a:lnTo>
                      <a:pt x="486" y="448"/>
                    </a:lnTo>
                    <a:lnTo>
                      <a:pt x="486" y="448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  <a:moveTo>
                      <a:pt x="39" y="1"/>
                    </a:moveTo>
                    <a:lnTo>
                      <a:pt x="39" y="1"/>
                    </a:lnTo>
                    <a:lnTo>
                      <a:pt x="39" y="1"/>
                    </a:lnTo>
                    <a:close/>
                    <a:moveTo>
                      <a:pt x="39" y="1"/>
                    </a:moveTo>
                    <a:lnTo>
                      <a:pt x="39" y="1"/>
                    </a:lnTo>
                    <a:lnTo>
                      <a:pt x="39" y="1"/>
                    </a:lnTo>
                    <a:close/>
                    <a:moveTo>
                      <a:pt x="39" y="1"/>
                    </a:moveTo>
                    <a:lnTo>
                      <a:pt x="39" y="1"/>
                    </a:lnTo>
                    <a:lnTo>
                      <a:pt x="39" y="1"/>
                    </a:lnTo>
                    <a:close/>
                    <a:moveTo>
                      <a:pt x="39" y="1"/>
                    </a:moveTo>
                    <a:lnTo>
                      <a:pt x="39" y="1"/>
                    </a:lnTo>
                    <a:lnTo>
                      <a:pt x="39" y="1"/>
                    </a:lnTo>
                    <a:close/>
                    <a:moveTo>
                      <a:pt x="39" y="1"/>
                    </a:moveTo>
                    <a:lnTo>
                      <a:pt x="39" y="1"/>
                    </a:lnTo>
                    <a:lnTo>
                      <a:pt x="39" y="1"/>
                    </a:lnTo>
                    <a:cubicBezTo>
                      <a:pt x="282" y="1"/>
                      <a:pt x="486" y="205"/>
                      <a:pt x="486" y="448"/>
                    </a:cubicBezTo>
                    <a:lnTo>
                      <a:pt x="486" y="448"/>
                    </a:lnTo>
                    <a:cubicBezTo>
                      <a:pt x="486" y="205"/>
                      <a:pt x="282" y="1"/>
                      <a:pt x="39" y="1"/>
                    </a:cubicBezTo>
                    <a:close/>
                  </a:path>
                </a:pathLst>
              </a:custGeom>
              <a:solidFill>
                <a:srgbClr val="1713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8" name="Google Shape;2058;p33"/>
              <p:cNvSpPr/>
              <p:nvPr/>
            </p:nvSpPr>
            <p:spPr>
              <a:xfrm>
                <a:off x="4641998" y="1631386"/>
                <a:ext cx="32257" cy="28945"/>
              </a:xfrm>
              <a:custGeom>
                <a:rect b="b" l="l" r="r" t="t"/>
                <a:pathLst>
                  <a:path extrusionOk="0" h="769" w="857">
                    <a:moveTo>
                      <a:pt x="370" y="1"/>
                    </a:moveTo>
                    <a:cubicBezTo>
                      <a:pt x="205" y="39"/>
                      <a:pt x="88" y="166"/>
                      <a:pt x="1" y="283"/>
                    </a:cubicBezTo>
                    <a:cubicBezTo>
                      <a:pt x="88" y="244"/>
                      <a:pt x="205" y="205"/>
                      <a:pt x="283" y="205"/>
                    </a:cubicBezTo>
                    <a:cubicBezTo>
                      <a:pt x="526" y="205"/>
                      <a:pt x="730" y="370"/>
                      <a:pt x="730" y="613"/>
                    </a:cubicBezTo>
                    <a:cubicBezTo>
                      <a:pt x="730" y="652"/>
                      <a:pt x="691" y="730"/>
                      <a:pt x="691" y="769"/>
                    </a:cubicBezTo>
                    <a:cubicBezTo>
                      <a:pt x="769" y="691"/>
                      <a:pt x="818" y="574"/>
                      <a:pt x="856" y="448"/>
                    </a:cubicBezTo>
                    <a:cubicBezTo>
                      <a:pt x="856" y="205"/>
                      <a:pt x="652" y="1"/>
                      <a:pt x="409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33"/>
              <p:cNvSpPr/>
              <p:nvPr/>
            </p:nvSpPr>
            <p:spPr>
              <a:xfrm>
                <a:off x="4266862" y="1570638"/>
                <a:ext cx="172429" cy="290995"/>
              </a:xfrm>
              <a:custGeom>
                <a:rect b="b" l="l" r="r" t="t"/>
                <a:pathLst>
                  <a:path extrusionOk="0" h="7731" w="4581">
                    <a:moveTo>
                      <a:pt x="574" y="0"/>
                    </a:moveTo>
                    <a:cubicBezTo>
                      <a:pt x="409" y="195"/>
                      <a:pt x="205" y="360"/>
                      <a:pt x="1" y="525"/>
                    </a:cubicBezTo>
                    <a:cubicBezTo>
                      <a:pt x="127" y="846"/>
                      <a:pt x="244" y="1128"/>
                      <a:pt x="370" y="1410"/>
                    </a:cubicBezTo>
                    <a:cubicBezTo>
                      <a:pt x="973" y="2713"/>
                      <a:pt x="1702" y="3968"/>
                      <a:pt x="2519" y="5144"/>
                    </a:cubicBezTo>
                    <a:cubicBezTo>
                      <a:pt x="3005" y="5951"/>
                      <a:pt x="3608" y="6720"/>
                      <a:pt x="4260" y="7410"/>
                    </a:cubicBezTo>
                    <a:cubicBezTo>
                      <a:pt x="4376" y="7536"/>
                      <a:pt x="4464" y="7653"/>
                      <a:pt x="4581" y="7731"/>
                    </a:cubicBezTo>
                    <a:lnTo>
                      <a:pt x="4581" y="6924"/>
                    </a:lnTo>
                    <a:cubicBezTo>
                      <a:pt x="4133" y="6360"/>
                      <a:pt x="3686" y="5747"/>
                      <a:pt x="3287" y="5144"/>
                    </a:cubicBezTo>
                    <a:cubicBezTo>
                      <a:pt x="2471" y="3968"/>
                      <a:pt x="1741" y="2713"/>
                      <a:pt x="1177" y="1410"/>
                    </a:cubicBezTo>
                    <a:cubicBezTo>
                      <a:pt x="973" y="973"/>
                      <a:pt x="769" y="487"/>
                      <a:pt x="574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33"/>
              <p:cNvSpPr/>
              <p:nvPr/>
            </p:nvSpPr>
            <p:spPr>
              <a:xfrm>
                <a:off x="4643466" y="1565859"/>
                <a:ext cx="175741" cy="295775"/>
              </a:xfrm>
              <a:custGeom>
                <a:rect b="b" l="l" r="r" t="t"/>
                <a:pathLst>
                  <a:path extrusionOk="0" h="7858" w="4669">
                    <a:moveTo>
                      <a:pt x="4056" y="1"/>
                    </a:moveTo>
                    <a:cubicBezTo>
                      <a:pt x="3851" y="487"/>
                      <a:pt x="3647" y="1100"/>
                      <a:pt x="3453" y="1537"/>
                    </a:cubicBezTo>
                    <a:cubicBezTo>
                      <a:pt x="2840" y="2840"/>
                      <a:pt x="2111" y="4095"/>
                      <a:pt x="1304" y="5271"/>
                    </a:cubicBezTo>
                    <a:cubicBezTo>
                      <a:pt x="934" y="5874"/>
                      <a:pt x="487" y="6487"/>
                      <a:pt x="1" y="7051"/>
                    </a:cubicBezTo>
                    <a:lnTo>
                      <a:pt x="1" y="7858"/>
                    </a:lnTo>
                    <a:cubicBezTo>
                      <a:pt x="127" y="7780"/>
                      <a:pt x="244" y="7663"/>
                      <a:pt x="370" y="7537"/>
                    </a:cubicBezTo>
                    <a:cubicBezTo>
                      <a:pt x="1022" y="6847"/>
                      <a:pt x="1586" y="6078"/>
                      <a:pt x="2111" y="5271"/>
                    </a:cubicBezTo>
                    <a:cubicBezTo>
                      <a:pt x="2879" y="4095"/>
                      <a:pt x="3608" y="2840"/>
                      <a:pt x="4221" y="1537"/>
                    </a:cubicBezTo>
                    <a:cubicBezTo>
                      <a:pt x="4338" y="1255"/>
                      <a:pt x="4542" y="808"/>
                      <a:pt x="4668" y="526"/>
                    </a:cubicBezTo>
                    <a:cubicBezTo>
                      <a:pt x="4464" y="370"/>
                      <a:pt x="4260" y="166"/>
                      <a:pt x="4056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1" name="Google Shape;2061;p33"/>
              <p:cNvSpPr/>
              <p:nvPr/>
            </p:nvSpPr>
            <p:spPr>
              <a:xfrm>
                <a:off x="4048750" y="3812301"/>
                <a:ext cx="82394" cy="86798"/>
              </a:xfrm>
              <a:custGeom>
                <a:rect b="b" l="l" r="r" t="t"/>
                <a:pathLst>
                  <a:path extrusionOk="0" h="2306" w="2189">
                    <a:moveTo>
                      <a:pt x="778" y="1"/>
                    </a:moveTo>
                    <a:lnTo>
                      <a:pt x="0" y="195"/>
                    </a:lnTo>
                    <a:cubicBezTo>
                      <a:pt x="486" y="769"/>
                      <a:pt x="895" y="1372"/>
                      <a:pt x="1021" y="1985"/>
                    </a:cubicBezTo>
                    <a:cubicBezTo>
                      <a:pt x="1060" y="2062"/>
                      <a:pt x="1060" y="2189"/>
                      <a:pt x="1060" y="2305"/>
                    </a:cubicBezTo>
                    <a:cubicBezTo>
                      <a:pt x="1663" y="2228"/>
                      <a:pt x="2188" y="1411"/>
                      <a:pt x="1663" y="925"/>
                    </a:cubicBezTo>
                    <a:cubicBezTo>
                      <a:pt x="1342" y="604"/>
                      <a:pt x="1021" y="322"/>
                      <a:pt x="7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2" name="Google Shape;2062;p33"/>
              <p:cNvSpPr/>
              <p:nvPr/>
            </p:nvSpPr>
            <p:spPr>
              <a:xfrm>
                <a:off x="3743883" y="3718771"/>
                <a:ext cx="344820" cy="327920"/>
              </a:xfrm>
              <a:custGeom>
                <a:rect b="b" l="l" r="r" t="t"/>
                <a:pathLst>
                  <a:path extrusionOk="0" h="8712" w="9161">
                    <a:moveTo>
                      <a:pt x="5271" y="0"/>
                    </a:moveTo>
                    <a:cubicBezTo>
                      <a:pt x="5179" y="0"/>
                      <a:pt x="5085" y="2"/>
                      <a:pt x="4988" y="6"/>
                    </a:cubicBezTo>
                    <a:cubicBezTo>
                      <a:pt x="4055" y="55"/>
                      <a:pt x="3160" y="94"/>
                      <a:pt x="2353" y="492"/>
                    </a:cubicBezTo>
                    <a:cubicBezTo>
                      <a:pt x="2149" y="619"/>
                      <a:pt x="1984" y="697"/>
                      <a:pt x="1780" y="862"/>
                    </a:cubicBezTo>
                    <a:cubicBezTo>
                      <a:pt x="564" y="1834"/>
                      <a:pt x="0" y="3410"/>
                      <a:pt x="408" y="4917"/>
                    </a:cubicBezTo>
                    <a:cubicBezTo>
                      <a:pt x="447" y="4956"/>
                      <a:pt x="447" y="4995"/>
                      <a:pt x="447" y="5034"/>
                    </a:cubicBezTo>
                    <a:cubicBezTo>
                      <a:pt x="690" y="5685"/>
                      <a:pt x="1177" y="6288"/>
                      <a:pt x="1663" y="6696"/>
                    </a:cubicBezTo>
                    <a:cubicBezTo>
                      <a:pt x="2314" y="7260"/>
                      <a:pt x="3044" y="7669"/>
                      <a:pt x="3812" y="8029"/>
                    </a:cubicBezTo>
                    <a:cubicBezTo>
                      <a:pt x="4300" y="8280"/>
                      <a:pt x="4889" y="8711"/>
                      <a:pt x="5464" y="8711"/>
                    </a:cubicBezTo>
                    <a:cubicBezTo>
                      <a:pt x="5645" y="8711"/>
                      <a:pt x="5825" y="8668"/>
                      <a:pt x="6000" y="8563"/>
                    </a:cubicBezTo>
                    <a:cubicBezTo>
                      <a:pt x="6398" y="8272"/>
                      <a:pt x="6603" y="7785"/>
                      <a:pt x="7011" y="7542"/>
                    </a:cubicBezTo>
                    <a:cubicBezTo>
                      <a:pt x="7497" y="7260"/>
                      <a:pt x="7701" y="7056"/>
                      <a:pt x="7983" y="6570"/>
                    </a:cubicBezTo>
                    <a:cubicBezTo>
                      <a:pt x="8431" y="5841"/>
                      <a:pt x="9160" y="5598"/>
                      <a:pt x="9160" y="4790"/>
                    </a:cubicBezTo>
                    <a:cubicBezTo>
                      <a:pt x="9160" y="4674"/>
                      <a:pt x="9160" y="4547"/>
                      <a:pt x="9121" y="4470"/>
                    </a:cubicBezTo>
                    <a:cubicBezTo>
                      <a:pt x="8995" y="3857"/>
                      <a:pt x="8586" y="3254"/>
                      <a:pt x="8100" y="2680"/>
                    </a:cubicBezTo>
                    <a:lnTo>
                      <a:pt x="8878" y="2486"/>
                    </a:lnTo>
                    <a:cubicBezTo>
                      <a:pt x="8752" y="2359"/>
                      <a:pt x="8674" y="2243"/>
                      <a:pt x="8586" y="2077"/>
                    </a:cubicBezTo>
                    <a:cubicBezTo>
                      <a:pt x="7785" y="660"/>
                      <a:pt x="6906" y="0"/>
                      <a:pt x="527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33"/>
              <p:cNvSpPr/>
              <p:nvPr/>
            </p:nvSpPr>
            <p:spPr>
              <a:xfrm>
                <a:off x="3681291" y="3685424"/>
                <a:ext cx="151200" cy="222829"/>
              </a:xfrm>
              <a:custGeom>
                <a:rect b="b" l="l" r="r" t="t"/>
                <a:pathLst>
                  <a:path extrusionOk="0" h="5920" w="4017">
                    <a:moveTo>
                      <a:pt x="2818" y="0"/>
                    </a:moveTo>
                    <a:cubicBezTo>
                      <a:pt x="2784" y="0"/>
                      <a:pt x="2749" y="3"/>
                      <a:pt x="2713" y="7"/>
                    </a:cubicBezTo>
                    <a:cubicBezTo>
                      <a:pt x="2597" y="7"/>
                      <a:pt x="2470" y="85"/>
                      <a:pt x="2353" y="163"/>
                    </a:cubicBezTo>
                    <a:cubicBezTo>
                      <a:pt x="1381" y="737"/>
                      <a:pt x="525" y="1952"/>
                      <a:pt x="204" y="3041"/>
                    </a:cubicBezTo>
                    <a:cubicBezTo>
                      <a:pt x="88" y="3411"/>
                      <a:pt x="0" y="3858"/>
                      <a:pt x="88" y="4257"/>
                    </a:cubicBezTo>
                    <a:cubicBezTo>
                      <a:pt x="127" y="4626"/>
                      <a:pt x="282" y="4947"/>
                      <a:pt x="652" y="5190"/>
                    </a:cubicBezTo>
                    <a:cubicBezTo>
                      <a:pt x="1099" y="5472"/>
                      <a:pt x="2071" y="5920"/>
                      <a:pt x="2110" y="5920"/>
                    </a:cubicBezTo>
                    <a:cubicBezTo>
                      <a:pt x="2110" y="5881"/>
                      <a:pt x="2110" y="5842"/>
                      <a:pt x="2071" y="5803"/>
                    </a:cubicBezTo>
                    <a:cubicBezTo>
                      <a:pt x="1663" y="4296"/>
                      <a:pt x="2227" y="2720"/>
                      <a:pt x="3443" y="1748"/>
                    </a:cubicBezTo>
                    <a:cubicBezTo>
                      <a:pt x="3647" y="1583"/>
                      <a:pt x="3812" y="1505"/>
                      <a:pt x="4016" y="1378"/>
                    </a:cubicBezTo>
                    <a:cubicBezTo>
                      <a:pt x="3773" y="1058"/>
                      <a:pt x="3734" y="737"/>
                      <a:pt x="3443" y="406"/>
                    </a:cubicBezTo>
                    <a:cubicBezTo>
                      <a:pt x="3272" y="125"/>
                      <a:pt x="3064" y="0"/>
                      <a:pt x="2818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33"/>
              <p:cNvSpPr/>
              <p:nvPr/>
            </p:nvSpPr>
            <p:spPr>
              <a:xfrm>
                <a:off x="3819987" y="3784148"/>
                <a:ext cx="139117" cy="125567"/>
              </a:xfrm>
              <a:custGeom>
                <a:rect b="b" l="l" r="r" t="t"/>
                <a:pathLst>
                  <a:path extrusionOk="0" h="3336" w="3696">
                    <a:moveTo>
                      <a:pt x="1579" y="1"/>
                    </a:moveTo>
                    <a:cubicBezTo>
                      <a:pt x="1461" y="1"/>
                      <a:pt x="1338" y="50"/>
                      <a:pt x="1216" y="136"/>
                    </a:cubicBezTo>
                    <a:cubicBezTo>
                      <a:pt x="934" y="418"/>
                      <a:pt x="448" y="943"/>
                      <a:pt x="127" y="1391"/>
                    </a:cubicBezTo>
                    <a:cubicBezTo>
                      <a:pt x="1" y="1595"/>
                      <a:pt x="1" y="1838"/>
                      <a:pt x="166" y="2003"/>
                    </a:cubicBezTo>
                    <a:cubicBezTo>
                      <a:pt x="574" y="2402"/>
                      <a:pt x="1343" y="3131"/>
                      <a:pt x="1420" y="3335"/>
                    </a:cubicBezTo>
                    <a:cubicBezTo>
                      <a:pt x="2150" y="1517"/>
                      <a:pt x="3696" y="584"/>
                      <a:pt x="3696" y="584"/>
                    </a:cubicBezTo>
                    <a:lnTo>
                      <a:pt x="1702" y="20"/>
                    </a:lnTo>
                    <a:cubicBezTo>
                      <a:pt x="1662" y="7"/>
                      <a:pt x="1621" y="1"/>
                      <a:pt x="1579" y="1"/>
                    </a:cubicBezTo>
                    <a:close/>
                  </a:path>
                </a:pathLst>
              </a:custGeom>
              <a:solidFill>
                <a:srgbClr val="D47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5" name="Google Shape;2065;p33"/>
              <p:cNvSpPr/>
              <p:nvPr/>
            </p:nvSpPr>
            <p:spPr>
              <a:xfrm>
                <a:off x="3710197" y="3714593"/>
                <a:ext cx="122292" cy="193658"/>
              </a:xfrm>
              <a:custGeom>
                <a:rect b="b" l="l" r="r" t="t"/>
                <a:pathLst>
                  <a:path extrusionOk="0" h="5145" w="3249">
                    <a:moveTo>
                      <a:pt x="2918" y="1"/>
                    </a:moveTo>
                    <a:cubicBezTo>
                      <a:pt x="2723" y="78"/>
                      <a:pt x="2558" y="166"/>
                      <a:pt x="2354" y="244"/>
                    </a:cubicBezTo>
                    <a:cubicBezTo>
                      <a:pt x="2149" y="360"/>
                      <a:pt x="1994" y="448"/>
                      <a:pt x="1790" y="603"/>
                    </a:cubicBezTo>
                    <a:cubicBezTo>
                      <a:pt x="574" y="1576"/>
                      <a:pt x="0" y="3161"/>
                      <a:pt x="409" y="4658"/>
                    </a:cubicBezTo>
                    <a:cubicBezTo>
                      <a:pt x="448" y="4697"/>
                      <a:pt x="448" y="4697"/>
                      <a:pt x="448" y="4736"/>
                    </a:cubicBezTo>
                    <a:cubicBezTo>
                      <a:pt x="856" y="4940"/>
                      <a:pt x="1303" y="5145"/>
                      <a:pt x="1342" y="5145"/>
                    </a:cubicBezTo>
                    <a:cubicBezTo>
                      <a:pt x="1342" y="5106"/>
                      <a:pt x="1342" y="5067"/>
                      <a:pt x="1303" y="5028"/>
                    </a:cubicBezTo>
                    <a:cubicBezTo>
                      <a:pt x="895" y="3521"/>
                      <a:pt x="1459" y="1945"/>
                      <a:pt x="2675" y="973"/>
                    </a:cubicBezTo>
                    <a:cubicBezTo>
                      <a:pt x="2879" y="808"/>
                      <a:pt x="3044" y="730"/>
                      <a:pt x="3248" y="603"/>
                    </a:cubicBezTo>
                    <a:cubicBezTo>
                      <a:pt x="3083" y="409"/>
                      <a:pt x="3005" y="205"/>
                      <a:pt x="2918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6" name="Google Shape;2066;p33"/>
              <p:cNvSpPr/>
              <p:nvPr/>
            </p:nvSpPr>
            <p:spPr>
              <a:xfrm>
                <a:off x="4015440" y="3758893"/>
                <a:ext cx="91540" cy="140209"/>
              </a:xfrm>
              <a:custGeom>
                <a:rect b="b" l="l" r="r" t="t"/>
                <a:pathLst>
                  <a:path extrusionOk="0" h="3725" w="2432">
                    <a:moveTo>
                      <a:pt x="0" y="0"/>
                    </a:moveTo>
                    <a:lnTo>
                      <a:pt x="0" y="0"/>
                    </a:lnTo>
                    <a:cubicBezTo>
                      <a:pt x="39" y="360"/>
                      <a:pt x="78" y="729"/>
                      <a:pt x="282" y="1050"/>
                    </a:cubicBezTo>
                    <a:cubicBezTo>
                      <a:pt x="360" y="1216"/>
                      <a:pt x="486" y="1293"/>
                      <a:pt x="642" y="1420"/>
                    </a:cubicBezTo>
                    <a:cubicBezTo>
                      <a:pt x="768" y="1537"/>
                      <a:pt x="768" y="1537"/>
                      <a:pt x="885" y="1614"/>
                    </a:cubicBezTo>
                    <a:cubicBezTo>
                      <a:pt x="1371" y="2188"/>
                      <a:pt x="1780" y="2791"/>
                      <a:pt x="1906" y="3404"/>
                    </a:cubicBezTo>
                    <a:cubicBezTo>
                      <a:pt x="1945" y="3481"/>
                      <a:pt x="1945" y="3608"/>
                      <a:pt x="1945" y="3724"/>
                    </a:cubicBezTo>
                    <a:cubicBezTo>
                      <a:pt x="2101" y="3686"/>
                      <a:pt x="2305" y="3608"/>
                      <a:pt x="2431" y="3481"/>
                    </a:cubicBezTo>
                    <a:cubicBezTo>
                      <a:pt x="2431" y="3122"/>
                      <a:pt x="2266" y="2713"/>
                      <a:pt x="2101" y="2392"/>
                    </a:cubicBezTo>
                    <a:cubicBezTo>
                      <a:pt x="1906" y="2023"/>
                      <a:pt x="1614" y="1741"/>
                      <a:pt x="1332" y="1498"/>
                    </a:cubicBezTo>
                    <a:cubicBezTo>
                      <a:pt x="1050" y="1293"/>
                      <a:pt x="807" y="1089"/>
                      <a:pt x="564" y="885"/>
                    </a:cubicBezTo>
                    <a:cubicBezTo>
                      <a:pt x="282" y="603"/>
                      <a:pt x="156" y="282"/>
                      <a:pt x="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33"/>
              <p:cNvSpPr/>
              <p:nvPr/>
            </p:nvSpPr>
            <p:spPr>
              <a:xfrm>
                <a:off x="3754497" y="3854756"/>
                <a:ext cx="334206" cy="191926"/>
              </a:xfrm>
              <a:custGeom>
                <a:rect b="b" l="l" r="r" t="t"/>
                <a:pathLst>
                  <a:path extrusionOk="0" h="5099" w="8879">
                    <a:moveTo>
                      <a:pt x="8509" y="1"/>
                    </a:moveTo>
                    <a:cubicBezTo>
                      <a:pt x="8431" y="730"/>
                      <a:pt x="7740" y="1012"/>
                      <a:pt x="7332" y="1703"/>
                    </a:cubicBezTo>
                    <a:cubicBezTo>
                      <a:pt x="7050" y="2150"/>
                      <a:pt x="6846" y="2393"/>
                      <a:pt x="6408" y="2675"/>
                    </a:cubicBezTo>
                    <a:cubicBezTo>
                      <a:pt x="5961" y="2918"/>
                      <a:pt x="5757" y="3404"/>
                      <a:pt x="5348" y="3647"/>
                    </a:cubicBezTo>
                    <a:cubicBezTo>
                      <a:pt x="5160" y="3773"/>
                      <a:pt x="4967" y="3823"/>
                      <a:pt x="4772" y="3823"/>
                    </a:cubicBezTo>
                    <a:cubicBezTo>
                      <a:pt x="4213" y="3823"/>
                      <a:pt x="3644" y="3407"/>
                      <a:pt x="3160" y="3161"/>
                    </a:cubicBezTo>
                    <a:cubicBezTo>
                      <a:pt x="2431" y="2801"/>
                      <a:pt x="1663" y="2393"/>
                      <a:pt x="1060" y="1829"/>
                    </a:cubicBezTo>
                    <a:cubicBezTo>
                      <a:pt x="652" y="1498"/>
                      <a:pt x="282" y="1061"/>
                      <a:pt x="0" y="614"/>
                    </a:cubicBezTo>
                    <a:lnTo>
                      <a:pt x="0" y="614"/>
                    </a:lnTo>
                    <a:cubicBezTo>
                      <a:pt x="39" y="857"/>
                      <a:pt x="88" y="1061"/>
                      <a:pt x="126" y="1304"/>
                    </a:cubicBezTo>
                    <a:cubicBezTo>
                      <a:pt x="165" y="1343"/>
                      <a:pt x="165" y="1382"/>
                      <a:pt x="165" y="1421"/>
                    </a:cubicBezTo>
                    <a:cubicBezTo>
                      <a:pt x="408" y="2072"/>
                      <a:pt x="895" y="2675"/>
                      <a:pt x="1381" y="3083"/>
                    </a:cubicBezTo>
                    <a:cubicBezTo>
                      <a:pt x="2032" y="3647"/>
                      <a:pt x="2762" y="4056"/>
                      <a:pt x="3530" y="4416"/>
                    </a:cubicBezTo>
                    <a:cubicBezTo>
                      <a:pt x="4018" y="4667"/>
                      <a:pt x="4607" y="5098"/>
                      <a:pt x="5182" y="5098"/>
                    </a:cubicBezTo>
                    <a:cubicBezTo>
                      <a:pt x="5363" y="5098"/>
                      <a:pt x="5543" y="5055"/>
                      <a:pt x="5718" y="4950"/>
                    </a:cubicBezTo>
                    <a:cubicBezTo>
                      <a:pt x="6116" y="4659"/>
                      <a:pt x="6321" y="4172"/>
                      <a:pt x="6729" y="3929"/>
                    </a:cubicBezTo>
                    <a:cubicBezTo>
                      <a:pt x="7215" y="3647"/>
                      <a:pt x="7419" y="3443"/>
                      <a:pt x="7701" y="2957"/>
                    </a:cubicBezTo>
                    <a:cubicBezTo>
                      <a:pt x="8149" y="2228"/>
                      <a:pt x="8878" y="1985"/>
                      <a:pt x="8878" y="1177"/>
                    </a:cubicBezTo>
                    <a:cubicBezTo>
                      <a:pt x="8878" y="1061"/>
                      <a:pt x="8878" y="934"/>
                      <a:pt x="8839" y="857"/>
                    </a:cubicBezTo>
                    <a:cubicBezTo>
                      <a:pt x="8791" y="575"/>
                      <a:pt x="8674" y="283"/>
                      <a:pt x="8509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33"/>
              <p:cNvSpPr/>
              <p:nvPr/>
            </p:nvSpPr>
            <p:spPr>
              <a:xfrm>
                <a:off x="4065574" y="3815236"/>
                <a:ext cx="41404" cy="74715"/>
              </a:xfrm>
              <a:custGeom>
                <a:rect b="b" l="l" r="r" t="t"/>
                <a:pathLst>
                  <a:path extrusionOk="0" h="1985" w="1100">
                    <a:moveTo>
                      <a:pt x="0" y="1"/>
                    </a:moveTo>
                    <a:lnTo>
                      <a:pt x="0" y="1"/>
                    </a:lnTo>
                    <a:cubicBezTo>
                      <a:pt x="282" y="244"/>
                      <a:pt x="574" y="526"/>
                      <a:pt x="769" y="895"/>
                    </a:cubicBezTo>
                    <a:cubicBezTo>
                      <a:pt x="934" y="1216"/>
                      <a:pt x="1099" y="1625"/>
                      <a:pt x="1099" y="1984"/>
                    </a:cubicBezTo>
                    <a:lnTo>
                      <a:pt x="1099" y="1984"/>
                    </a:lnTo>
                    <a:cubicBezTo>
                      <a:pt x="1099" y="1625"/>
                      <a:pt x="934" y="1216"/>
                      <a:pt x="769" y="895"/>
                    </a:cubicBezTo>
                    <a:cubicBezTo>
                      <a:pt x="574" y="526"/>
                      <a:pt x="282" y="244"/>
                      <a:pt x="0" y="1"/>
                    </a:cubicBezTo>
                    <a:close/>
                  </a:path>
                </a:pathLst>
              </a:custGeom>
              <a:solidFill>
                <a:srgbClr val="EEF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33"/>
              <p:cNvSpPr/>
              <p:nvPr/>
            </p:nvSpPr>
            <p:spPr>
              <a:xfrm>
                <a:off x="4015440" y="3757680"/>
                <a:ext cx="91540" cy="140209"/>
              </a:xfrm>
              <a:custGeom>
                <a:rect b="b" l="l" r="r" t="t"/>
                <a:pathLst>
                  <a:path extrusionOk="0" h="3725" w="2432">
                    <a:moveTo>
                      <a:pt x="0" y="0"/>
                    </a:moveTo>
                    <a:lnTo>
                      <a:pt x="0" y="0"/>
                    </a:lnTo>
                    <a:cubicBezTo>
                      <a:pt x="39" y="360"/>
                      <a:pt x="78" y="729"/>
                      <a:pt x="282" y="1050"/>
                    </a:cubicBezTo>
                    <a:cubicBezTo>
                      <a:pt x="360" y="1216"/>
                      <a:pt x="486" y="1293"/>
                      <a:pt x="642" y="1420"/>
                    </a:cubicBezTo>
                    <a:cubicBezTo>
                      <a:pt x="768" y="1537"/>
                      <a:pt x="768" y="1537"/>
                      <a:pt x="885" y="1614"/>
                    </a:cubicBezTo>
                    <a:cubicBezTo>
                      <a:pt x="1371" y="2149"/>
                      <a:pt x="1780" y="2752"/>
                      <a:pt x="1906" y="3365"/>
                    </a:cubicBezTo>
                    <a:lnTo>
                      <a:pt x="1906" y="3404"/>
                    </a:lnTo>
                    <a:cubicBezTo>
                      <a:pt x="1945" y="3481"/>
                      <a:pt x="1945" y="3608"/>
                      <a:pt x="1945" y="3724"/>
                    </a:cubicBezTo>
                    <a:cubicBezTo>
                      <a:pt x="2101" y="3686"/>
                      <a:pt x="2305" y="3608"/>
                      <a:pt x="2431" y="3481"/>
                    </a:cubicBezTo>
                    <a:cubicBezTo>
                      <a:pt x="2431" y="3122"/>
                      <a:pt x="2266" y="2713"/>
                      <a:pt x="2101" y="2392"/>
                    </a:cubicBezTo>
                    <a:cubicBezTo>
                      <a:pt x="1906" y="2023"/>
                      <a:pt x="1614" y="1741"/>
                      <a:pt x="1332" y="1498"/>
                    </a:cubicBezTo>
                    <a:cubicBezTo>
                      <a:pt x="1050" y="1293"/>
                      <a:pt x="807" y="1089"/>
                      <a:pt x="564" y="885"/>
                    </a:cubicBezTo>
                    <a:cubicBezTo>
                      <a:pt x="282" y="603"/>
                      <a:pt x="156" y="28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33"/>
              <p:cNvSpPr/>
              <p:nvPr/>
            </p:nvSpPr>
            <p:spPr>
              <a:xfrm>
                <a:off x="4087178" y="3885506"/>
                <a:ext cx="38" cy="1506"/>
              </a:xfrm>
              <a:custGeom>
                <a:rect b="b" l="l" r="r" t="t"/>
                <a:pathLst>
                  <a:path extrusionOk="0" h="40" w="1">
                    <a:moveTo>
                      <a:pt x="0" y="1"/>
                    </a:moveTo>
                    <a:lnTo>
                      <a:pt x="0" y="40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33"/>
              <p:cNvSpPr/>
              <p:nvPr/>
            </p:nvSpPr>
            <p:spPr>
              <a:xfrm>
                <a:off x="4936251" y="3812301"/>
                <a:ext cx="82394" cy="86798"/>
              </a:xfrm>
              <a:custGeom>
                <a:rect b="b" l="l" r="r" t="t"/>
                <a:pathLst>
                  <a:path extrusionOk="0" h="2306" w="2189">
                    <a:moveTo>
                      <a:pt x="1421" y="1"/>
                    </a:moveTo>
                    <a:cubicBezTo>
                      <a:pt x="1177" y="322"/>
                      <a:pt x="857" y="604"/>
                      <a:pt x="536" y="925"/>
                    </a:cubicBezTo>
                    <a:cubicBezTo>
                      <a:pt x="1" y="1411"/>
                      <a:pt x="536" y="2228"/>
                      <a:pt x="1139" y="2305"/>
                    </a:cubicBezTo>
                    <a:cubicBezTo>
                      <a:pt x="1139" y="2189"/>
                      <a:pt x="1139" y="2062"/>
                      <a:pt x="1177" y="1985"/>
                    </a:cubicBezTo>
                    <a:cubicBezTo>
                      <a:pt x="1265" y="1372"/>
                      <a:pt x="1703" y="769"/>
                      <a:pt x="2189" y="195"/>
                    </a:cubicBezTo>
                    <a:lnTo>
                      <a:pt x="142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33"/>
              <p:cNvSpPr/>
              <p:nvPr/>
            </p:nvSpPr>
            <p:spPr>
              <a:xfrm>
                <a:off x="4979083" y="3718771"/>
                <a:ext cx="343352" cy="327920"/>
              </a:xfrm>
              <a:custGeom>
                <a:rect b="b" l="l" r="r" t="t"/>
                <a:pathLst>
                  <a:path extrusionOk="0" h="8712" w="9122">
                    <a:moveTo>
                      <a:pt x="3857" y="0"/>
                    </a:moveTo>
                    <a:cubicBezTo>
                      <a:pt x="2255" y="0"/>
                      <a:pt x="1373" y="660"/>
                      <a:pt x="526" y="2077"/>
                    </a:cubicBezTo>
                    <a:cubicBezTo>
                      <a:pt x="448" y="2243"/>
                      <a:pt x="370" y="2359"/>
                      <a:pt x="283" y="2486"/>
                    </a:cubicBezTo>
                    <a:lnTo>
                      <a:pt x="1051" y="2680"/>
                    </a:lnTo>
                    <a:cubicBezTo>
                      <a:pt x="565" y="3254"/>
                      <a:pt x="127" y="3857"/>
                      <a:pt x="39" y="4470"/>
                    </a:cubicBezTo>
                    <a:cubicBezTo>
                      <a:pt x="1" y="4547"/>
                      <a:pt x="1" y="4674"/>
                      <a:pt x="1" y="4790"/>
                    </a:cubicBezTo>
                    <a:cubicBezTo>
                      <a:pt x="1" y="5598"/>
                      <a:pt x="730" y="5841"/>
                      <a:pt x="1177" y="6570"/>
                    </a:cubicBezTo>
                    <a:cubicBezTo>
                      <a:pt x="1459" y="7056"/>
                      <a:pt x="1663" y="7260"/>
                      <a:pt x="2111" y="7542"/>
                    </a:cubicBezTo>
                    <a:cubicBezTo>
                      <a:pt x="2558" y="7785"/>
                      <a:pt x="2752" y="8272"/>
                      <a:pt x="3161" y="8563"/>
                    </a:cubicBezTo>
                    <a:cubicBezTo>
                      <a:pt x="3336" y="8668"/>
                      <a:pt x="3515" y="8711"/>
                      <a:pt x="3696" y="8711"/>
                    </a:cubicBezTo>
                    <a:cubicBezTo>
                      <a:pt x="4268" y="8711"/>
                      <a:pt x="4853" y="8280"/>
                      <a:pt x="5349" y="8029"/>
                    </a:cubicBezTo>
                    <a:cubicBezTo>
                      <a:pt x="6078" y="7669"/>
                      <a:pt x="6846" y="7260"/>
                      <a:pt x="7498" y="6696"/>
                    </a:cubicBezTo>
                    <a:cubicBezTo>
                      <a:pt x="7984" y="6288"/>
                      <a:pt x="8470" y="5685"/>
                      <a:pt x="8674" y="5034"/>
                    </a:cubicBezTo>
                    <a:cubicBezTo>
                      <a:pt x="8713" y="4995"/>
                      <a:pt x="8713" y="4956"/>
                      <a:pt x="8713" y="4917"/>
                    </a:cubicBezTo>
                    <a:cubicBezTo>
                      <a:pt x="9122" y="3410"/>
                      <a:pt x="8587" y="1834"/>
                      <a:pt x="7371" y="862"/>
                    </a:cubicBezTo>
                    <a:cubicBezTo>
                      <a:pt x="7177" y="697"/>
                      <a:pt x="7012" y="619"/>
                      <a:pt x="6807" y="492"/>
                    </a:cubicBezTo>
                    <a:cubicBezTo>
                      <a:pt x="6000" y="94"/>
                      <a:pt x="5106" y="55"/>
                      <a:pt x="4133" y="6"/>
                    </a:cubicBezTo>
                    <a:cubicBezTo>
                      <a:pt x="4039" y="2"/>
                      <a:pt x="3947" y="0"/>
                      <a:pt x="3857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3" name="Google Shape;2073;p33"/>
              <p:cNvSpPr/>
              <p:nvPr/>
            </p:nvSpPr>
            <p:spPr>
              <a:xfrm>
                <a:off x="5235284" y="3685424"/>
                <a:ext cx="149356" cy="222829"/>
              </a:xfrm>
              <a:custGeom>
                <a:rect b="b" l="l" r="r" t="t"/>
                <a:pathLst>
                  <a:path extrusionOk="0" h="5920" w="3968">
                    <a:moveTo>
                      <a:pt x="1192" y="0"/>
                    </a:moveTo>
                    <a:cubicBezTo>
                      <a:pt x="952" y="0"/>
                      <a:pt x="739" y="125"/>
                      <a:pt x="526" y="406"/>
                    </a:cubicBezTo>
                    <a:cubicBezTo>
                      <a:pt x="282" y="737"/>
                      <a:pt x="244" y="1058"/>
                      <a:pt x="0" y="1378"/>
                    </a:cubicBezTo>
                    <a:cubicBezTo>
                      <a:pt x="205" y="1505"/>
                      <a:pt x="370" y="1583"/>
                      <a:pt x="564" y="1748"/>
                    </a:cubicBezTo>
                    <a:cubicBezTo>
                      <a:pt x="1780" y="2720"/>
                      <a:pt x="2315" y="4296"/>
                      <a:pt x="1906" y="5803"/>
                    </a:cubicBezTo>
                    <a:cubicBezTo>
                      <a:pt x="1906" y="5842"/>
                      <a:pt x="1906" y="5881"/>
                      <a:pt x="1867" y="5920"/>
                    </a:cubicBezTo>
                    <a:cubicBezTo>
                      <a:pt x="1945" y="5920"/>
                      <a:pt x="2918" y="5472"/>
                      <a:pt x="3365" y="5190"/>
                    </a:cubicBezTo>
                    <a:cubicBezTo>
                      <a:pt x="3686" y="4947"/>
                      <a:pt x="3890" y="4626"/>
                      <a:pt x="3929" y="4257"/>
                    </a:cubicBezTo>
                    <a:cubicBezTo>
                      <a:pt x="3968" y="3858"/>
                      <a:pt x="3929" y="3411"/>
                      <a:pt x="3812" y="3041"/>
                    </a:cubicBezTo>
                    <a:cubicBezTo>
                      <a:pt x="3482" y="1952"/>
                      <a:pt x="2636" y="737"/>
                      <a:pt x="1663" y="163"/>
                    </a:cubicBezTo>
                    <a:cubicBezTo>
                      <a:pt x="1537" y="85"/>
                      <a:pt x="1420" y="7"/>
                      <a:pt x="1294" y="7"/>
                    </a:cubicBezTo>
                    <a:cubicBezTo>
                      <a:pt x="1259" y="3"/>
                      <a:pt x="1225" y="0"/>
                      <a:pt x="1192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4" name="Google Shape;2074;p33"/>
              <p:cNvSpPr/>
              <p:nvPr/>
            </p:nvSpPr>
            <p:spPr>
              <a:xfrm>
                <a:off x="5108633" y="3784148"/>
                <a:ext cx="138779" cy="125567"/>
              </a:xfrm>
              <a:custGeom>
                <a:rect b="b" l="l" r="r" t="t"/>
                <a:pathLst>
                  <a:path extrusionOk="0" h="3336" w="3687">
                    <a:moveTo>
                      <a:pt x="2113" y="1"/>
                    </a:moveTo>
                    <a:cubicBezTo>
                      <a:pt x="2071" y="1"/>
                      <a:pt x="2028" y="7"/>
                      <a:pt x="1985" y="20"/>
                    </a:cubicBezTo>
                    <a:lnTo>
                      <a:pt x="1" y="584"/>
                    </a:lnTo>
                    <a:cubicBezTo>
                      <a:pt x="1" y="584"/>
                      <a:pt x="1498" y="1517"/>
                      <a:pt x="2276" y="3335"/>
                    </a:cubicBezTo>
                    <a:cubicBezTo>
                      <a:pt x="2354" y="3131"/>
                      <a:pt x="3122" y="2402"/>
                      <a:pt x="3531" y="2003"/>
                    </a:cubicBezTo>
                    <a:cubicBezTo>
                      <a:pt x="3647" y="1838"/>
                      <a:pt x="3686" y="1595"/>
                      <a:pt x="3570" y="1391"/>
                    </a:cubicBezTo>
                    <a:cubicBezTo>
                      <a:pt x="3249" y="943"/>
                      <a:pt x="2714" y="418"/>
                      <a:pt x="2432" y="136"/>
                    </a:cubicBezTo>
                    <a:cubicBezTo>
                      <a:pt x="2346" y="50"/>
                      <a:pt x="2233" y="1"/>
                      <a:pt x="2113" y="1"/>
                    </a:cubicBezTo>
                    <a:close/>
                  </a:path>
                </a:pathLst>
              </a:custGeom>
              <a:solidFill>
                <a:srgbClr val="D47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5" name="Google Shape;2075;p33"/>
              <p:cNvSpPr/>
              <p:nvPr/>
            </p:nvSpPr>
            <p:spPr>
              <a:xfrm>
                <a:off x="5235284" y="3714593"/>
                <a:ext cx="120448" cy="193658"/>
              </a:xfrm>
              <a:custGeom>
                <a:rect b="b" l="l" r="r" t="t"/>
                <a:pathLst>
                  <a:path extrusionOk="0" h="5145" w="3200">
                    <a:moveTo>
                      <a:pt x="321" y="1"/>
                    </a:moveTo>
                    <a:cubicBezTo>
                      <a:pt x="205" y="205"/>
                      <a:pt x="127" y="409"/>
                      <a:pt x="0" y="603"/>
                    </a:cubicBezTo>
                    <a:cubicBezTo>
                      <a:pt x="205" y="730"/>
                      <a:pt x="370" y="808"/>
                      <a:pt x="564" y="973"/>
                    </a:cubicBezTo>
                    <a:cubicBezTo>
                      <a:pt x="1780" y="1945"/>
                      <a:pt x="2315" y="3521"/>
                      <a:pt x="1906" y="5028"/>
                    </a:cubicBezTo>
                    <a:cubicBezTo>
                      <a:pt x="1906" y="5067"/>
                      <a:pt x="1906" y="5106"/>
                      <a:pt x="1867" y="5145"/>
                    </a:cubicBezTo>
                    <a:cubicBezTo>
                      <a:pt x="1906" y="5145"/>
                      <a:pt x="2354" y="4940"/>
                      <a:pt x="2801" y="4736"/>
                    </a:cubicBezTo>
                    <a:lnTo>
                      <a:pt x="2801" y="4658"/>
                    </a:lnTo>
                    <a:cubicBezTo>
                      <a:pt x="3200" y="3161"/>
                      <a:pt x="2675" y="1576"/>
                      <a:pt x="1459" y="603"/>
                    </a:cubicBezTo>
                    <a:cubicBezTo>
                      <a:pt x="1255" y="448"/>
                      <a:pt x="1051" y="360"/>
                      <a:pt x="895" y="244"/>
                    </a:cubicBezTo>
                    <a:cubicBezTo>
                      <a:pt x="691" y="166"/>
                      <a:pt x="487" y="78"/>
                      <a:pt x="321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6" name="Google Shape;2076;p33"/>
              <p:cNvSpPr/>
              <p:nvPr/>
            </p:nvSpPr>
            <p:spPr>
              <a:xfrm>
                <a:off x="4959323" y="3758893"/>
                <a:ext cx="93008" cy="140209"/>
              </a:xfrm>
              <a:custGeom>
                <a:rect b="b" l="l" r="r" t="t"/>
                <a:pathLst>
                  <a:path extrusionOk="0" h="3725" w="2471">
                    <a:moveTo>
                      <a:pt x="2470" y="0"/>
                    </a:moveTo>
                    <a:lnTo>
                      <a:pt x="2470" y="0"/>
                    </a:lnTo>
                    <a:cubicBezTo>
                      <a:pt x="2266" y="282"/>
                      <a:pt x="2150" y="603"/>
                      <a:pt x="1868" y="885"/>
                    </a:cubicBezTo>
                    <a:cubicBezTo>
                      <a:pt x="1663" y="1089"/>
                      <a:pt x="1381" y="1293"/>
                      <a:pt x="1138" y="1498"/>
                    </a:cubicBezTo>
                    <a:cubicBezTo>
                      <a:pt x="846" y="1741"/>
                      <a:pt x="564" y="2023"/>
                      <a:pt x="360" y="2392"/>
                    </a:cubicBezTo>
                    <a:cubicBezTo>
                      <a:pt x="166" y="2713"/>
                      <a:pt x="0" y="3122"/>
                      <a:pt x="0" y="3481"/>
                    </a:cubicBezTo>
                    <a:cubicBezTo>
                      <a:pt x="166" y="3608"/>
                      <a:pt x="321" y="3686"/>
                      <a:pt x="526" y="3724"/>
                    </a:cubicBezTo>
                    <a:cubicBezTo>
                      <a:pt x="526" y="3608"/>
                      <a:pt x="526" y="3481"/>
                      <a:pt x="564" y="3404"/>
                    </a:cubicBezTo>
                    <a:cubicBezTo>
                      <a:pt x="652" y="2791"/>
                      <a:pt x="1090" y="2188"/>
                      <a:pt x="1576" y="1614"/>
                    </a:cubicBezTo>
                    <a:cubicBezTo>
                      <a:pt x="1702" y="1537"/>
                      <a:pt x="1702" y="1537"/>
                      <a:pt x="1819" y="1420"/>
                    </a:cubicBezTo>
                    <a:cubicBezTo>
                      <a:pt x="1945" y="1293"/>
                      <a:pt x="2062" y="1216"/>
                      <a:pt x="2188" y="1050"/>
                    </a:cubicBezTo>
                    <a:cubicBezTo>
                      <a:pt x="2393" y="729"/>
                      <a:pt x="2431" y="360"/>
                      <a:pt x="247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p33"/>
              <p:cNvSpPr/>
              <p:nvPr/>
            </p:nvSpPr>
            <p:spPr>
              <a:xfrm>
                <a:off x="4979083" y="3854756"/>
                <a:ext cx="332361" cy="191926"/>
              </a:xfrm>
              <a:custGeom>
                <a:rect b="b" l="l" r="r" t="t"/>
                <a:pathLst>
                  <a:path extrusionOk="0" h="5099" w="8830">
                    <a:moveTo>
                      <a:pt x="370" y="1"/>
                    </a:moveTo>
                    <a:cubicBezTo>
                      <a:pt x="205" y="283"/>
                      <a:pt x="78" y="575"/>
                      <a:pt x="39" y="857"/>
                    </a:cubicBezTo>
                    <a:cubicBezTo>
                      <a:pt x="1" y="934"/>
                      <a:pt x="1" y="1061"/>
                      <a:pt x="1" y="1177"/>
                    </a:cubicBezTo>
                    <a:cubicBezTo>
                      <a:pt x="1" y="1985"/>
                      <a:pt x="730" y="2228"/>
                      <a:pt x="1177" y="2957"/>
                    </a:cubicBezTo>
                    <a:cubicBezTo>
                      <a:pt x="1459" y="3443"/>
                      <a:pt x="1663" y="3647"/>
                      <a:pt x="2111" y="3929"/>
                    </a:cubicBezTo>
                    <a:cubicBezTo>
                      <a:pt x="2558" y="4172"/>
                      <a:pt x="2752" y="4659"/>
                      <a:pt x="3161" y="4950"/>
                    </a:cubicBezTo>
                    <a:cubicBezTo>
                      <a:pt x="3336" y="5055"/>
                      <a:pt x="3515" y="5098"/>
                      <a:pt x="3696" y="5098"/>
                    </a:cubicBezTo>
                    <a:cubicBezTo>
                      <a:pt x="4268" y="5098"/>
                      <a:pt x="4853" y="4667"/>
                      <a:pt x="5349" y="4416"/>
                    </a:cubicBezTo>
                    <a:cubicBezTo>
                      <a:pt x="6078" y="4056"/>
                      <a:pt x="6846" y="3647"/>
                      <a:pt x="7498" y="3083"/>
                    </a:cubicBezTo>
                    <a:cubicBezTo>
                      <a:pt x="7984" y="2675"/>
                      <a:pt x="8470" y="2072"/>
                      <a:pt x="8674" y="1421"/>
                    </a:cubicBezTo>
                    <a:cubicBezTo>
                      <a:pt x="8713" y="1382"/>
                      <a:pt x="8713" y="1343"/>
                      <a:pt x="8713" y="1304"/>
                    </a:cubicBezTo>
                    <a:cubicBezTo>
                      <a:pt x="8791" y="1061"/>
                      <a:pt x="8830" y="857"/>
                      <a:pt x="8830" y="614"/>
                    </a:cubicBezTo>
                    <a:lnTo>
                      <a:pt x="8830" y="614"/>
                    </a:lnTo>
                    <a:cubicBezTo>
                      <a:pt x="8587" y="1061"/>
                      <a:pt x="8227" y="1498"/>
                      <a:pt x="7819" y="1829"/>
                    </a:cubicBezTo>
                    <a:cubicBezTo>
                      <a:pt x="7216" y="2393"/>
                      <a:pt x="6448" y="2801"/>
                      <a:pt x="5718" y="3161"/>
                    </a:cubicBezTo>
                    <a:cubicBezTo>
                      <a:pt x="5235" y="3407"/>
                      <a:pt x="4666" y="3823"/>
                      <a:pt x="4106" y="3823"/>
                    </a:cubicBezTo>
                    <a:cubicBezTo>
                      <a:pt x="3912" y="3823"/>
                      <a:pt x="3719" y="3773"/>
                      <a:pt x="3530" y="3647"/>
                    </a:cubicBezTo>
                    <a:cubicBezTo>
                      <a:pt x="3083" y="3404"/>
                      <a:pt x="2918" y="2918"/>
                      <a:pt x="2470" y="2675"/>
                    </a:cubicBezTo>
                    <a:cubicBezTo>
                      <a:pt x="1984" y="2393"/>
                      <a:pt x="1829" y="2150"/>
                      <a:pt x="1537" y="1703"/>
                    </a:cubicBezTo>
                    <a:cubicBezTo>
                      <a:pt x="1099" y="1012"/>
                      <a:pt x="448" y="730"/>
                      <a:pt x="370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33"/>
              <p:cNvSpPr/>
              <p:nvPr/>
            </p:nvSpPr>
            <p:spPr>
              <a:xfrm>
                <a:off x="4959323" y="3757680"/>
                <a:ext cx="93008" cy="140209"/>
              </a:xfrm>
              <a:custGeom>
                <a:rect b="b" l="l" r="r" t="t"/>
                <a:pathLst>
                  <a:path extrusionOk="0" h="3725" w="2471">
                    <a:moveTo>
                      <a:pt x="2470" y="0"/>
                    </a:moveTo>
                    <a:lnTo>
                      <a:pt x="2470" y="0"/>
                    </a:lnTo>
                    <a:cubicBezTo>
                      <a:pt x="2266" y="282"/>
                      <a:pt x="2150" y="603"/>
                      <a:pt x="1868" y="885"/>
                    </a:cubicBezTo>
                    <a:cubicBezTo>
                      <a:pt x="1663" y="1089"/>
                      <a:pt x="1381" y="1293"/>
                      <a:pt x="1138" y="1498"/>
                    </a:cubicBezTo>
                    <a:cubicBezTo>
                      <a:pt x="846" y="1741"/>
                      <a:pt x="564" y="2023"/>
                      <a:pt x="360" y="2392"/>
                    </a:cubicBezTo>
                    <a:cubicBezTo>
                      <a:pt x="166" y="2713"/>
                      <a:pt x="0" y="3122"/>
                      <a:pt x="0" y="3481"/>
                    </a:cubicBezTo>
                    <a:cubicBezTo>
                      <a:pt x="166" y="3608"/>
                      <a:pt x="321" y="3686"/>
                      <a:pt x="526" y="3724"/>
                    </a:cubicBezTo>
                    <a:cubicBezTo>
                      <a:pt x="526" y="3608"/>
                      <a:pt x="526" y="3481"/>
                      <a:pt x="564" y="3404"/>
                    </a:cubicBezTo>
                    <a:lnTo>
                      <a:pt x="564" y="3365"/>
                    </a:lnTo>
                    <a:cubicBezTo>
                      <a:pt x="652" y="2791"/>
                      <a:pt x="1090" y="2188"/>
                      <a:pt x="1576" y="1614"/>
                    </a:cubicBezTo>
                    <a:cubicBezTo>
                      <a:pt x="1702" y="1537"/>
                      <a:pt x="1702" y="1537"/>
                      <a:pt x="1819" y="1420"/>
                    </a:cubicBezTo>
                    <a:cubicBezTo>
                      <a:pt x="1945" y="1293"/>
                      <a:pt x="2062" y="1216"/>
                      <a:pt x="2188" y="1050"/>
                    </a:cubicBezTo>
                    <a:cubicBezTo>
                      <a:pt x="2393" y="729"/>
                      <a:pt x="2431" y="360"/>
                      <a:pt x="2470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9" name="Google Shape;2079;p33"/>
              <p:cNvSpPr/>
              <p:nvPr/>
            </p:nvSpPr>
            <p:spPr>
              <a:xfrm>
                <a:off x="4980551" y="3885506"/>
                <a:ext cx="38" cy="1506"/>
              </a:xfrm>
              <a:custGeom>
                <a:rect b="b" l="l" r="r" t="t"/>
                <a:pathLst>
                  <a:path extrusionOk="0" h="40" w="1">
                    <a:moveTo>
                      <a:pt x="0" y="1"/>
                    </a:move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CFF1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80" name="Google Shape;2080;p33"/>
            <p:cNvSpPr txBox="1"/>
            <p:nvPr/>
          </p:nvSpPr>
          <p:spPr>
            <a:xfrm flipH="1">
              <a:off x="990600" y="2145336"/>
              <a:ext cx="3239810" cy="47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00" lIns="14400" spcFirstLastPara="1" rIns="14400" wrap="square" tIns="14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ora"/>
                <a:buNone/>
              </a:pPr>
              <a:r>
                <a:rPr b="1" lang="en-US" sz="4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Celebrity</a:t>
              </a:r>
              <a:endParaRPr/>
            </a:p>
          </p:txBody>
        </p:sp>
        <p:sp>
          <p:nvSpPr>
            <p:cNvPr id="2081" name="Google Shape;2081;p33"/>
            <p:cNvSpPr txBox="1"/>
            <p:nvPr/>
          </p:nvSpPr>
          <p:spPr>
            <a:xfrm flipH="1">
              <a:off x="7313890" y="2145336"/>
              <a:ext cx="3239810" cy="47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00" lIns="14400" spcFirstLastPara="1" rIns="14400" wrap="square" tIns="14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ora"/>
                <a:buNone/>
              </a:pPr>
              <a:r>
                <a:rPr b="1" lang="en-US" sz="4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Timing</a:t>
              </a:r>
              <a:endParaRPr/>
            </a:p>
          </p:txBody>
        </p:sp>
        <p:sp>
          <p:nvSpPr>
            <p:cNvPr id="2082" name="Google Shape;2082;p33"/>
            <p:cNvSpPr txBox="1"/>
            <p:nvPr/>
          </p:nvSpPr>
          <p:spPr>
            <a:xfrm flipH="1">
              <a:off x="990600" y="4235442"/>
              <a:ext cx="3239810" cy="47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00" lIns="14400" spcFirstLastPara="1" rIns="14400" wrap="square" tIns="14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ora"/>
                <a:buNone/>
              </a:pPr>
              <a:r>
                <a:rPr b="1" lang="en-US" sz="4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Avoid</a:t>
              </a:r>
              <a:endParaRPr b="1" sz="4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ora"/>
                <a:buNone/>
              </a:pPr>
              <a:r>
                <a:rPr b="1" lang="en-US" sz="4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Sensitive</a:t>
              </a:r>
              <a:br>
                <a:rPr b="1" lang="en-US" sz="4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</a:br>
              <a:r>
                <a:rPr b="1" lang="en-US" sz="4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Content</a:t>
              </a:r>
              <a:endParaRPr b="1" sz="4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2083" name="Google Shape;2083;p33"/>
            <p:cNvSpPr txBox="1"/>
            <p:nvPr/>
          </p:nvSpPr>
          <p:spPr>
            <a:xfrm flipH="1">
              <a:off x="7313890" y="4235442"/>
              <a:ext cx="3239810" cy="47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00" lIns="14400" spcFirstLastPara="1" rIns="14400" wrap="square" tIns="14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ora"/>
                <a:buNone/>
              </a:pPr>
              <a:r>
                <a:rPr b="1" lang="en-US" sz="4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Location</a:t>
              </a:r>
              <a:endParaRPr/>
            </a:p>
          </p:txBody>
        </p:sp>
        <p:cxnSp>
          <p:nvCxnSpPr>
            <p:cNvPr id="2084" name="Google Shape;2084;p33"/>
            <p:cNvCxnSpPr>
              <a:stCxn id="2080" idx="1"/>
            </p:cNvCxnSpPr>
            <p:nvPr/>
          </p:nvCxnSpPr>
          <p:spPr>
            <a:xfrm flipH="1" rot="10800000">
              <a:off x="4230410" y="2026624"/>
              <a:ext cx="963300" cy="357300"/>
            </a:xfrm>
            <a:prstGeom prst="bentConnector3">
              <a:avLst>
                <a:gd fmla="val 19574" name="adj1"/>
              </a:avLst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2085" name="Google Shape;2085;p33"/>
            <p:cNvCxnSpPr>
              <a:stCxn id="2081" idx="3"/>
            </p:cNvCxnSpPr>
            <p:nvPr/>
          </p:nvCxnSpPr>
          <p:spPr>
            <a:xfrm flipH="1">
              <a:off x="6929290" y="2383924"/>
              <a:ext cx="384600" cy="481200"/>
            </a:xfrm>
            <a:prstGeom prst="bentConnector2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2086" name="Google Shape;2086;p33"/>
            <p:cNvCxnSpPr>
              <a:stCxn id="2082" idx="1"/>
            </p:cNvCxnSpPr>
            <p:nvPr/>
          </p:nvCxnSpPr>
          <p:spPr>
            <a:xfrm flipH="1" rot="10800000">
              <a:off x="4230410" y="4057930"/>
              <a:ext cx="797700" cy="416100"/>
            </a:xfrm>
            <a:prstGeom prst="bentConnector3">
              <a:avLst>
                <a:gd fmla="val 13262" name="adj1"/>
              </a:avLst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2087" name="Google Shape;2087;p33"/>
            <p:cNvCxnSpPr>
              <a:stCxn id="2083" idx="3"/>
            </p:cNvCxnSpPr>
            <p:nvPr/>
          </p:nvCxnSpPr>
          <p:spPr>
            <a:xfrm flipH="1">
              <a:off x="6414790" y="4474030"/>
              <a:ext cx="899100" cy="1273500"/>
            </a:xfrm>
            <a:prstGeom prst="bentConnector2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2088" name="Google Shape;2088;p33"/>
          <p:cNvGrpSpPr/>
          <p:nvPr/>
        </p:nvGrpSpPr>
        <p:grpSpPr>
          <a:xfrm>
            <a:off x="2994891" y="499058"/>
            <a:ext cx="6140691" cy="372645"/>
            <a:chOff x="2224650" y="544106"/>
            <a:chExt cx="4689639" cy="284589"/>
          </a:xfrm>
        </p:grpSpPr>
        <p:sp>
          <p:nvSpPr>
            <p:cNvPr id="2089" name="Google Shape;2089;p33"/>
            <p:cNvSpPr/>
            <p:nvPr/>
          </p:nvSpPr>
          <p:spPr>
            <a:xfrm>
              <a:off x="2224650" y="544106"/>
              <a:ext cx="298651" cy="284589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2090" name="Google Shape;2090;p33"/>
            <p:cNvSpPr/>
            <p:nvPr/>
          </p:nvSpPr>
          <p:spPr>
            <a:xfrm>
              <a:off x="6615638" y="544106"/>
              <a:ext cx="298651" cy="284589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2091" name="Google Shape;2091;p33"/>
          <p:cNvSpPr txBox="1"/>
          <p:nvPr/>
        </p:nvSpPr>
        <p:spPr>
          <a:xfrm>
            <a:off x="1021364" y="323850"/>
            <a:ext cx="10087745" cy="749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75" lIns="36575" spcFirstLastPara="1" rIns="36575" wrap="square" tIns="36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ora"/>
              <a:buNone/>
            </a:pPr>
            <a:r>
              <a:rPr b="1" lang="en-US" sz="32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What makes a great</a:t>
            </a:r>
            <a:r>
              <a:rPr b="1" i="0" lang="en-US" sz="32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-US" sz="32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ad?</a:t>
            </a:r>
            <a:endParaRPr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6" name="Google Shape;2096;p34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" y="-1573"/>
            <a:ext cx="1219199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7" name="Google Shape;2097;p34"/>
          <p:cNvGrpSpPr/>
          <p:nvPr/>
        </p:nvGrpSpPr>
        <p:grpSpPr>
          <a:xfrm>
            <a:off x="1054141" y="1427829"/>
            <a:ext cx="10083718" cy="5226614"/>
            <a:chOff x="1054141" y="1427829"/>
            <a:chExt cx="10083718" cy="5226614"/>
          </a:xfrm>
        </p:grpSpPr>
        <p:grpSp>
          <p:nvGrpSpPr>
            <p:cNvPr id="2098" name="Google Shape;2098;p34"/>
            <p:cNvGrpSpPr/>
            <p:nvPr/>
          </p:nvGrpSpPr>
          <p:grpSpPr>
            <a:xfrm>
              <a:off x="7991113" y="1427829"/>
              <a:ext cx="3146746" cy="4002342"/>
              <a:chOff x="7991113" y="1427829"/>
              <a:chExt cx="3146746" cy="4002342"/>
            </a:xfrm>
          </p:grpSpPr>
          <p:grpSp>
            <p:nvGrpSpPr>
              <p:cNvPr id="2099" name="Google Shape;2099;p34"/>
              <p:cNvGrpSpPr/>
              <p:nvPr/>
            </p:nvGrpSpPr>
            <p:grpSpPr>
              <a:xfrm>
                <a:off x="7991113" y="1427829"/>
                <a:ext cx="3146746" cy="4002342"/>
                <a:chOff x="5923925" y="1069113"/>
                <a:chExt cx="2362825" cy="3005275"/>
              </a:xfrm>
            </p:grpSpPr>
            <p:sp>
              <p:nvSpPr>
                <p:cNvPr id="2100" name="Google Shape;2100;p34"/>
                <p:cNvSpPr/>
                <p:nvPr/>
              </p:nvSpPr>
              <p:spPr>
                <a:xfrm>
                  <a:off x="5923925" y="1432313"/>
                  <a:ext cx="2362825" cy="2642075"/>
                </a:xfrm>
                <a:prstGeom prst="flowChartOffpageConnector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1" name="Google Shape;2101;p34"/>
                <p:cNvSpPr/>
                <p:nvPr/>
              </p:nvSpPr>
              <p:spPr>
                <a:xfrm>
                  <a:off x="6038250" y="1432313"/>
                  <a:ext cx="2134200" cy="2485759"/>
                </a:xfrm>
                <a:prstGeom prst="flowChartOffpageConnector">
                  <a:avLst/>
                </a:prstGeom>
                <a:noFill/>
                <a:ln cap="flat" cmpd="sng" w="762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02" name="Google Shape;2102;p34"/>
                <p:cNvGrpSpPr/>
                <p:nvPr/>
              </p:nvGrpSpPr>
              <p:grpSpPr>
                <a:xfrm>
                  <a:off x="5923925" y="1069113"/>
                  <a:ext cx="2362825" cy="499425"/>
                  <a:chOff x="1056650" y="957125"/>
                  <a:chExt cx="2362825" cy="499425"/>
                </a:xfrm>
              </p:grpSpPr>
              <p:sp>
                <p:nvSpPr>
                  <p:cNvPr id="2103" name="Google Shape;2103;p34"/>
                  <p:cNvSpPr/>
                  <p:nvPr/>
                </p:nvSpPr>
                <p:spPr>
                  <a:xfrm>
                    <a:off x="1056650" y="1042850"/>
                    <a:ext cx="2362800" cy="413700"/>
                  </a:xfrm>
                  <a:prstGeom prst="rect">
                    <a:avLst/>
                  </a:prstGeom>
                  <a:solidFill>
                    <a:srgbClr val="000000">
                      <a:alpha val="1647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4" name="Google Shape;2104;p34"/>
                  <p:cNvSpPr/>
                  <p:nvPr/>
                </p:nvSpPr>
                <p:spPr>
                  <a:xfrm>
                    <a:off x="1056675" y="957125"/>
                    <a:ext cx="2362800" cy="4137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05" name="Google Shape;2105;p34"/>
                <p:cNvGrpSpPr/>
                <p:nvPr/>
              </p:nvGrpSpPr>
              <p:grpSpPr>
                <a:xfrm>
                  <a:off x="6085064" y="1126297"/>
                  <a:ext cx="2040546" cy="283424"/>
                  <a:chOff x="6085064" y="1120347"/>
                  <a:chExt cx="2040546" cy="283424"/>
                </a:xfrm>
              </p:grpSpPr>
              <p:sp>
                <p:nvSpPr>
                  <p:cNvPr id="2106" name="Google Shape;2106;p34"/>
                  <p:cNvSpPr/>
                  <p:nvPr/>
                </p:nvSpPr>
                <p:spPr>
                  <a:xfrm>
                    <a:off x="6085064" y="1120347"/>
                    <a:ext cx="297446" cy="283424"/>
                  </a:xfrm>
                  <a:custGeom>
                    <a:rect b="b" l="l" r="r" t="t"/>
                    <a:pathLst>
                      <a:path extrusionOk="0" h="3400" w="3568">
                        <a:moveTo>
                          <a:pt x="1784" y="1"/>
                        </a:moveTo>
                        <a:lnTo>
                          <a:pt x="1238" y="1124"/>
                        </a:lnTo>
                        <a:lnTo>
                          <a:pt x="1" y="1292"/>
                        </a:lnTo>
                        <a:lnTo>
                          <a:pt x="884" y="2162"/>
                        </a:lnTo>
                        <a:lnTo>
                          <a:pt x="675" y="3399"/>
                        </a:lnTo>
                        <a:lnTo>
                          <a:pt x="1784" y="2823"/>
                        </a:lnTo>
                        <a:lnTo>
                          <a:pt x="2880" y="3399"/>
                        </a:lnTo>
                        <a:lnTo>
                          <a:pt x="2880" y="3399"/>
                        </a:lnTo>
                        <a:lnTo>
                          <a:pt x="2671" y="2162"/>
                        </a:lnTo>
                        <a:lnTo>
                          <a:pt x="3567" y="1292"/>
                        </a:lnTo>
                        <a:lnTo>
                          <a:pt x="2334" y="1124"/>
                        </a:lnTo>
                        <a:lnTo>
                          <a:pt x="178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7" name="Google Shape;2107;p34"/>
                  <p:cNvSpPr/>
                  <p:nvPr/>
                </p:nvSpPr>
                <p:spPr>
                  <a:xfrm>
                    <a:off x="6520839" y="1120347"/>
                    <a:ext cx="297446" cy="283424"/>
                  </a:xfrm>
                  <a:custGeom>
                    <a:rect b="b" l="l" r="r" t="t"/>
                    <a:pathLst>
                      <a:path extrusionOk="0" h="3400" w="3568">
                        <a:moveTo>
                          <a:pt x="1784" y="1"/>
                        </a:moveTo>
                        <a:lnTo>
                          <a:pt x="1238" y="1124"/>
                        </a:lnTo>
                        <a:lnTo>
                          <a:pt x="1" y="1292"/>
                        </a:lnTo>
                        <a:lnTo>
                          <a:pt x="884" y="2162"/>
                        </a:lnTo>
                        <a:lnTo>
                          <a:pt x="675" y="3399"/>
                        </a:lnTo>
                        <a:lnTo>
                          <a:pt x="1784" y="2823"/>
                        </a:lnTo>
                        <a:lnTo>
                          <a:pt x="2880" y="3399"/>
                        </a:lnTo>
                        <a:lnTo>
                          <a:pt x="2880" y="3399"/>
                        </a:lnTo>
                        <a:lnTo>
                          <a:pt x="2671" y="2162"/>
                        </a:lnTo>
                        <a:lnTo>
                          <a:pt x="3567" y="1292"/>
                        </a:lnTo>
                        <a:lnTo>
                          <a:pt x="2334" y="1124"/>
                        </a:lnTo>
                        <a:lnTo>
                          <a:pt x="178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8" name="Google Shape;2108;p34"/>
                  <p:cNvSpPr/>
                  <p:nvPr/>
                </p:nvSpPr>
                <p:spPr>
                  <a:xfrm>
                    <a:off x="6956614" y="1120347"/>
                    <a:ext cx="297446" cy="283424"/>
                  </a:xfrm>
                  <a:custGeom>
                    <a:rect b="b" l="l" r="r" t="t"/>
                    <a:pathLst>
                      <a:path extrusionOk="0" h="3400" w="3568">
                        <a:moveTo>
                          <a:pt x="1784" y="1"/>
                        </a:moveTo>
                        <a:lnTo>
                          <a:pt x="1238" y="1124"/>
                        </a:lnTo>
                        <a:lnTo>
                          <a:pt x="1" y="1292"/>
                        </a:lnTo>
                        <a:lnTo>
                          <a:pt x="884" y="2162"/>
                        </a:lnTo>
                        <a:lnTo>
                          <a:pt x="675" y="3399"/>
                        </a:lnTo>
                        <a:lnTo>
                          <a:pt x="1784" y="2823"/>
                        </a:lnTo>
                        <a:lnTo>
                          <a:pt x="2880" y="3399"/>
                        </a:lnTo>
                        <a:lnTo>
                          <a:pt x="2880" y="3399"/>
                        </a:lnTo>
                        <a:lnTo>
                          <a:pt x="2671" y="2162"/>
                        </a:lnTo>
                        <a:lnTo>
                          <a:pt x="3567" y="1292"/>
                        </a:lnTo>
                        <a:lnTo>
                          <a:pt x="2334" y="1124"/>
                        </a:lnTo>
                        <a:lnTo>
                          <a:pt x="178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9" name="Google Shape;2109;p34"/>
                  <p:cNvSpPr/>
                  <p:nvPr/>
                </p:nvSpPr>
                <p:spPr>
                  <a:xfrm>
                    <a:off x="7392389" y="1120347"/>
                    <a:ext cx="297446" cy="283424"/>
                  </a:xfrm>
                  <a:custGeom>
                    <a:rect b="b" l="l" r="r" t="t"/>
                    <a:pathLst>
                      <a:path extrusionOk="0" h="3400" w="3568">
                        <a:moveTo>
                          <a:pt x="1784" y="1"/>
                        </a:moveTo>
                        <a:lnTo>
                          <a:pt x="1238" y="1124"/>
                        </a:lnTo>
                        <a:lnTo>
                          <a:pt x="1" y="1292"/>
                        </a:lnTo>
                        <a:lnTo>
                          <a:pt x="884" y="2162"/>
                        </a:lnTo>
                        <a:lnTo>
                          <a:pt x="675" y="3399"/>
                        </a:lnTo>
                        <a:lnTo>
                          <a:pt x="1784" y="2823"/>
                        </a:lnTo>
                        <a:lnTo>
                          <a:pt x="2880" y="3399"/>
                        </a:lnTo>
                        <a:lnTo>
                          <a:pt x="2880" y="3399"/>
                        </a:lnTo>
                        <a:lnTo>
                          <a:pt x="2671" y="2162"/>
                        </a:lnTo>
                        <a:lnTo>
                          <a:pt x="3567" y="1292"/>
                        </a:lnTo>
                        <a:lnTo>
                          <a:pt x="2334" y="1124"/>
                        </a:lnTo>
                        <a:lnTo>
                          <a:pt x="178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0" name="Google Shape;2110;p34"/>
                  <p:cNvSpPr/>
                  <p:nvPr/>
                </p:nvSpPr>
                <p:spPr>
                  <a:xfrm>
                    <a:off x="7828164" y="1120347"/>
                    <a:ext cx="297446" cy="283424"/>
                  </a:xfrm>
                  <a:custGeom>
                    <a:rect b="b" l="l" r="r" t="t"/>
                    <a:pathLst>
                      <a:path extrusionOk="0" h="3400" w="3568">
                        <a:moveTo>
                          <a:pt x="1784" y="1"/>
                        </a:moveTo>
                        <a:lnTo>
                          <a:pt x="1238" y="1124"/>
                        </a:lnTo>
                        <a:lnTo>
                          <a:pt x="1" y="1292"/>
                        </a:lnTo>
                        <a:lnTo>
                          <a:pt x="884" y="2162"/>
                        </a:lnTo>
                        <a:lnTo>
                          <a:pt x="675" y="3399"/>
                        </a:lnTo>
                        <a:lnTo>
                          <a:pt x="1784" y="2823"/>
                        </a:lnTo>
                        <a:lnTo>
                          <a:pt x="2880" y="3399"/>
                        </a:lnTo>
                        <a:lnTo>
                          <a:pt x="2880" y="3399"/>
                        </a:lnTo>
                        <a:lnTo>
                          <a:pt x="2671" y="2162"/>
                        </a:lnTo>
                        <a:lnTo>
                          <a:pt x="3567" y="1292"/>
                        </a:lnTo>
                        <a:lnTo>
                          <a:pt x="2334" y="1124"/>
                        </a:lnTo>
                        <a:lnTo>
                          <a:pt x="178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2111" name="Google Shape;2111;p34"/>
              <p:cNvSpPr txBox="1"/>
              <p:nvPr/>
            </p:nvSpPr>
            <p:spPr>
              <a:xfrm>
                <a:off x="8671699" y="2793081"/>
                <a:ext cx="1785574" cy="12718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6575" lIns="36575" spcFirstLastPara="1" rIns="36575" wrap="square" tIns="365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0"/>
                  <a:buFont typeface="Lora"/>
                  <a:buNone/>
                </a:pPr>
                <a:r>
                  <a:rPr b="1" i="0" lang="en-US" sz="9000" u="none" cap="none" strike="noStrik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rPr>
                  <a:t>02</a:t>
                </a:r>
                <a:endParaRPr/>
              </a:p>
            </p:txBody>
          </p:sp>
        </p:grpSp>
        <p:grpSp>
          <p:nvGrpSpPr>
            <p:cNvPr id="2112" name="Google Shape;2112;p34"/>
            <p:cNvGrpSpPr/>
            <p:nvPr/>
          </p:nvGrpSpPr>
          <p:grpSpPr>
            <a:xfrm>
              <a:off x="1054141" y="2050929"/>
              <a:ext cx="6505977" cy="4603514"/>
              <a:chOff x="1054141" y="2050142"/>
              <a:chExt cx="6505977" cy="4603514"/>
            </a:xfrm>
          </p:grpSpPr>
          <p:grpSp>
            <p:nvGrpSpPr>
              <p:cNvPr id="2113" name="Google Shape;2113;p34"/>
              <p:cNvGrpSpPr/>
              <p:nvPr/>
            </p:nvGrpSpPr>
            <p:grpSpPr>
              <a:xfrm>
                <a:off x="1054141" y="2050142"/>
                <a:ext cx="6505977" cy="1555814"/>
                <a:chOff x="1054141" y="2050142"/>
                <a:chExt cx="6505977" cy="1555814"/>
              </a:xfrm>
            </p:grpSpPr>
            <p:sp>
              <p:nvSpPr>
                <p:cNvPr id="2114" name="Google Shape;2114;p34"/>
                <p:cNvSpPr/>
                <p:nvPr/>
              </p:nvSpPr>
              <p:spPr>
                <a:xfrm>
                  <a:off x="1430433" y="2050142"/>
                  <a:ext cx="537923" cy="512595"/>
                </a:xfrm>
                <a:custGeom>
                  <a:rect b="b" l="l" r="r" t="t"/>
                  <a:pathLst>
                    <a:path extrusionOk="0" h="3400" w="3568">
                      <a:moveTo>
                        <a:pt x="1784" y="1"/>
                      </a:moveTo>
                      <a:lnTo>
                        <a:pt x="1238" y="1124"/>
                      </a:lnTo>
                      <a:lnTo>
                        <a:pt x="1" y="1292"/>
                      </a:lnTo>
                      <a:lnTo>
                        <a:pt x="884" y="2162"/>
                      </a:lnTo>
                      <a:lnTo>
                        <a:pt x="675" y="3399"/>
                      </a:lnTo>
                      <a:lnTo>
                        <a:pt x="1784" y="2823"/>
                      </a:lnTo>
                      <a:lnTo>
                        <a:pt x="2880" y="3399"/>
                      </a:lnTo>
                      <a:lnTo>
                        <a:pt x="2880" y="3399"/>
                      </a:lnTo>
                      <a:lnTo>
                        <a:pt x="2671" y="2162"/>
                      </a:lnTo>
                      <a:lnTo>
                        <a:pt x="3567" y="1292"/>
                      </a:lnTo>
                      <a:lnTo>
                        <a:pt x="2334" y="1124"/>
                      </a:lnTo>
                      <a:lnTo>
                        <a:pt x="178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5" name="Google Shape;2115;p34"/>
                <p:cNvSpPr/>
                <p:nvPr/>
              </p:nvSpPr>
              <p:spPr>
                <a:xfrm>
                  <a:off x="6800582" y="2050142"/>
                  <a:ext cx="537923" cy="512595"/>
                </a:xfrm>
                <a:custGeom>
                  <a:rect b="b" l="l" r="r" t="t"/>
                  <a:pathLst>
                    <a:path extrusionOk="0" h="3400" w="3568">
                      <a:moveTo>
                        <a:pt x="1784" y="1"/>
                      </a:moveTo>
                      <a:lnTo>
                        <a:pt x="1238" y="1124"/>
                      </a:lnTo>
                      <a:lnTo>
                        <a:pt x="1" y="1292"/>
                      </a:lnTo>
                      <a:lnTo>
                        <a:pt x="884" y="2162"/>
                      </a:lnTo>
                      <a:lnTo>
                        <a:pt x="675" y="3399"/>
                      </a:lnTo>
                      <a:lnTo>
                        <a:pt x="1784" y="2823"/>
                      </a:lnTo>
                      <a:lnTo>
                        <a:pt x="2880" y="3399"/>
                      </a:lnTo>
                      <a:lnTo>
                        <a:pt x="2880" y="3399"/>
                      </a:lnTo>
                      <a:lnTo>
                        <a:pt x="2671" y="2162"/>
                      </a:lnTo>
                      <a:lnTo>
                        <a:pt x="3567" y="1292"/>
                      </a:lnTo>
                      <a:lnTo>
                        <a:pt x="2334" y="1124"/>
                      </a:lnTo>
                      <a:lnTo>
                        <a:pt x="178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6" name="Google Shape;2116;p34"/>
                <p:cNvSpPr txBox="1"/>
                <p:nvPr/>
              </p:nvSpPr>
              <p:spPr>
                <a:xfrm>
                  <a:off x="1054141" y="2051715"/>
                  <a:ext cx="6505977" cy="15542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6575" lIns="36575" spcFirstLastPara="1" rIns="36575" wrap="square" tIns="3657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5000"/>
                    <a:buFont typeface="Lora"/>
                    <a:buNone/>
                  </a:pPr>
                  <a:r>
                    <a:rPr b="1" lang="en-US" sz="5000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Conclusion</a:t>
                  </a:r>
                  <a:endParaRPr/>
                </a:p>
              </p:txBody>
            </p:sp>
          </p:grpSp>
          <p:sp>
            <p:nvSpPr>
              <p:cNvPr id="2117" name="Google Shape;2117;p34"/>
              <p:cNvSpPr txBox="1"/>
              <p:nvPr/>
            </p:nvSpPr>
            <p:spPr>
              <a:xfrm>
                <a:off x="1445804" y="3605956"/>
                <a:ext cx="5722800" cy="304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-381000" lvl="0" marL="45720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Lora"/>
                  <a:buChar char="●"/>
                </a:pPr>
                <a:r>
                  <a:rPr lang="en-US" sz="24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The significance of data analytics in the advertising sector</a:t>
                </a:r>
                <a:endParaRPr sz="2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45720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-381000" lvl="0" marL="45720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Lora"/>
                  <a:buChar char="●"/>
                </a:pPr>
                <a:r>
                  <a:rPr lang="en-US" sz="24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Geography, time series, interaction, celebrity presence, keywords</a:t>
                </a:r>
                <a:endParaRPr sz="2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-381000" lvl="0" marL="45720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Lora"/>
                  <a:buChar char="●"/>
                </a:pPr>
                <a:r>
                  <a:rPr lang="en-US" sz="24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Questions</a:t>
                </a:r>
                <a:endParaRPr sz="2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15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2" y="-14"/>
            <a:ext cx="12192000" cy="685801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5"/>
          <p:cNvSpPr txBox="1"/>
          <p:nvPr/>
        </p:nvSpPr>
        <p:spPr>
          <a:xfrm>
            <a:off x="878331" y="1755219"/>
            <a:ext cx="5247098" cy="723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75" lIns="36575" spcFirstLastPara="1" rIns="36575" wrap="square" tIns="36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ora"/>
              <a:buNone/>
            </a:pPr>
            <a:r>
              <a:rPr b="1" i="0" lang="en-US" sz="50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  <a:endParaRPr/>
          </a:p>
        </p:txBody>
      </p:sp>
      <p:grpSp>
        <p:nvGrpSpPr>
          <p:cNvPr id="364" name="Google Shape;364;p15"/>
          <p:cNvGrpSpPr/>
          <p:nvPr/>
        </p:nvGrpSpPr>
        <p:grpSpPr>
          <a:xfrm>
            <a:off x="1128211" y="1914247"/>
            <a:ext cx="4861966" cy="359492"/>
            <a:chOff x="1025317" y="1649206"/>
            <a:chExt cx="3650993" cy="284589"/>
          </a:xfrm>
        </p:grpSpPr>
        <p:sp>
          <p:nvSpPr>
            <p:cNvPr id="365" name="Google Shape;365;p15"/>
            <p:cNvSpPr/>
            <p:nvPr/>
          </p:nvSpPr>
          <p:spPr>
            <a:xfrm>
              <a:off x="1025317" y="1649206"/>
              <a:ext cx="298651" cy="284589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4377659" y="1649206"/>
              <a:ext cx="298651" cy="284589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7" name="Google Shape;367;p15"/>
          <p:cNvGrpSpPr/>
          <p:nvPr/>
        </p:nvGrpSpPr>
        <p:grpSpPr>
          <a:xfrm>
            <a:off x="6767134" y="642199"/>
            <a:ext cx="4321780" cy="5686029"/>
            <a:chOff x="5393100" y="642200"/>
            <a:chExt cx="3245351" cy="4501296"/>
          </a:xfrm>
        </p:grpSpPr>
        <p:sp>
          <p:nvSpPr>
            <p:cNvPr id="368" name="Google Shape;368;p15"/>
            <p:cNvSpPr/>
            <p:nvPr/>
          </p:nvSpPr>
          <p:spPr>
            <a:xfrm>
              <a:off x="8536518" y="1030657"/>
              <a:ext cx="65743" cy="3561832"/>
            </a:xfrm>
            <a:custGeom>
              <a:rect b="b" l="l" r="r" t="t"/>
              <a:pathLst>
                <a:path extrusionOk="0" h="16633" w="307">
                  <a:moveTo>
                    <a:pt x="145" y="0"/>
                  </a:moveTo>
                  <a:cubicBezTo>
                    <a:pt x="60" y="0"/>
                    <a:pt x="0" y="67"/>
                    <a:pt x="0" y="157"/>
                  </a:cubicBezTo>
                  <a:lnTo>
                    <a:pt x="0" y="16606"/>
                  </a:lnTo>
                  <a:lnTo>
                    <a:pt x="307" y="16633"/>
                  </a:lnTo>
                  <a:lnTo>
                    <a:pt x="307" y="157"/>
                  </a:lnTo>
                  <a:cubicBezTo>
                    <a:pt x="307" y="73"/>
                    <a:pt x="253" y="15"/>
                    <a:pt x="169" y="2"/>
                  </a:cubicBezTo>
                  <a:cubicBezTo>
                    <a:pt x="161" y="1"/>
                    <a:pt x="153" y="0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8500327" y="4468733"/>
              <a:ext cx="138124" cy="674763"/>
            </a:xfrm>
            <a:custGeom>
              <a:rect b="b" l="l" r="r" t="t"/>
              <a:pathLst>
                <a:path extrusionOk="0" h="3151" w="645">
                  <a:moveTo>
                    <a:pt x="327" y="1"/>
                  </a:moveTo>
                  <a:cubicBezTo>
                    <a:pt x="155" y="1"/>
                    <a:pt x="1" y="138"/>
                    <a:pt x="1" y="325"/>
                  </a:cubicBezTo>
                  <a:lnTo>
                    <a:pt x="1" y="3150"/>
                  </a:lnTo>
                  <a:lnTo>
                    <a:pt x="645" y="3150"/>
                  </a:lnTo>
                  <a:lnTo>
                    <a:pt x="645" y="325"/>
                  </a:lnTo>
                  <a:cubicBezTo>
                    <a:pt x="645" y="170"/>
                    <a:pt x="520" y="32"/>
                    <a:pt x="351" y="1"/>
                  </a:cubicBezTo>
                  <a:cubicBezTo>
                    <a:pt x="343" y="1"/>
                    <a:pt x="335" y="1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0" name="Google Shape;370;p15"/>
            <p:cNvGrpSpPr/>
            <p:nvPr/>
          </p:nvGrpSpPr>
          <p:grpSpPr>
            <a:xfrm>
              <a:off x="5393100" y="642200"/>
              <a:ext cx="3176841" cy="4501294"/>
              <a:chOff x="5393100" y="642200"/>
              <a:chExt cx="3176841" cy="4501294"/>
            </a:xfrm>
          </p:grpSpPr>
          <p:sp>
            <p:nvSpPr>
              <p:cNvPr id="371" name="Google Shape;371;p15"/>
              <p:cNvSpPr/>
              <p:nvPr/>
            </p:nvSpPr>
            <p:spPr>
              <a:xfrm>
                <a:off x="5461626" y="2555788"/>
                <a:ext cx="3108315" cy="455053"/>
              </a:xfrm>
              <a:custGeom>
                <a:rect b="b" l="l" r="r" t="t"/>
                <a:pathLst>
                  <a:path extrusionOk="0" h="2125" w="14515">
                    <a:moveTo>
                      <a:pt x="0" y="0"/>
                    </a:moveTo>
                    <a:lnTo>
                      <a:pt x="0" y="310"/>
                    </a:lnTo>
                    <a:lnTo>
                      <a:pt x="14514" y="2124"/>
                    </a:lnTo>
                    <a:lnTo>
                      <a:pt x="14514" y="18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5429076" y="642200"/>
                <a:ext cx="65957" cy="3565687"/>
              </a:xfrm>
              <a:custGeom>
                <a:rect b="b" l="l" r="r" t="t"/>
                <a:pathLst>
                  <a:path extrusionOk="0" h="16651" w="308">
                    <a:moveTo>
                      <a:pt x="151" y="1"/>
                    </a:moveTo>
                    <a:cubicBezTo>
                      <a:pt x="73" y="1"/>
                      <a:pt x="1" y="79"/>
                      <a:pt x="1" y="157"/>
                    </a:cubicBezTo>
                    <a:lnTo>
                      <a:pt x="1" y="16606"/>
                    </a:lnTo>
                    <a:lnTo>
                      <a:pt x="307" y="16650"/>
                    </a:lnTo>
                    <a:lnTo>
                      <a:pt x="307" y="157"/>
                    </a:lnTo>
                    <a:cubicBezTo>
                      <a:pt x="307" y="86"/>
                      <a:pt x="254" y="19"/>
                      <a:pt x="169" y="2"/>
                    </a:cubicBezTo>
                    <a:cubicBezTo>
                      <a:pt x="163" y="1"/>
                      <a:pt x="157" y="1"/>
                      <a:pt x="1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5"/>
              <p:cNvSpPr/>
              <p:nvPr/>
            </p:nvSpPr>
            <p:spPr>
              <a:xfrm>
                <a:off x="5393100" y="4083489"/>
                <a:ext cx="138124" cy="1060005"/>
              </a:xfrm>
              <a:custGeom>
                <a:rect b="b" l="l" r="r" t="t"/>
                <a:pathLst>
                  <a:path extrusionOk="0" h="4950" w="645">
                    <a:moveTo>
                      <a:pt x="320" y="0"/>
                    </a:moveTo>
                    <a:cubicBezTo>
                      <a:pt x="144" y="0"/>
                      <a:pt x="0" y="146"/>
                      <a:pt x="0" y="314"/>
                    </a:cubicBezTo>
                    <a:lnTo>
                      <a:pt x="0" y="4949"/>
                    </a:lnTo>
                    <a:lnTo>
                      <a:pt x="644" y="4949"/>
                    </a:lnTo>
                    <a:lnTo>
                      <a:pt x="644" y="314"/>
                    </a:lnTo>
                    <a:cubicBezTo>
                      <a:pt x="644" y="159"/>
                      <a:pt x="519" y="17"/>
                      <a:pt x="364" y="4"/>
                    </a:cubicBezTo>
                    <a:cubicBezTo>
                      <a:pt x="349" y="1"/>
                      <a:pt x="334" y="0"/>
                      <a:pt x="3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4" name="Google Shape;374;p15"/>
          <p:cNvGrpSpPr/>
          <p:nvPr/>
        </p:nvGrpSpPr>
        <p:grpSpPr>
          <a:xfrm>
            <a:off x="7596635" y="1914377"/>
            <a:ext cx="2235630" cy="2330450"/>
            <a:chOff x="5569983" y="1677880"/>
            <a:chExt cx="1820232" cy="2000305"/>
          </a:xfrm>
        </p:grpSpPr>
        <p:sp>
          <p:nvSpPr>
            <p:cNvPr id="375" name="Google Shape;375;p15"/>
            <p:cNvSpPr/>
            <p:nvPr/>
          </p:nvSpPr>
          <p:spPr>
            <a:xfrm>
              <a:off x="5569983" y="1677880"/>
              <a:ext cx="1820232" cy="1999877"/>
            </a:xfrm>
            <a:custGeom>
              <a:rect b="b" l="l" r="r" t="t"/>
              <a:pathLst>
                <a:path extrusionOk="0" h="9339" w="8500">
                  <a:moveTo>
                    <a:pt x="6622" y="0"/>
                  </a:moveTo>
                  <a:cubicBezTo>
                    <a:pt x="5489" y="0"/>
                    <a:pt x="2893" y="907"/>
                    <a:pt x="1575" y="3024"/>
                  </a:cubicBezTo>
                  <a:cubicBezTo>
                    <a:pt x="0" y="5552"/>
                    <a:pt x="789" y="8937"/>
                    <a:pt x="1419" y="9261"/>
                  </a:cubicBezTo>
                  <a:cubicBezTo>
                    <a:pt x="1513" y="9312"/>
                    <a:pt x="1670" y="9339"/>
                    <a:pt x="1872" y="9339"/>
                  </a:cubicBezTo>
                  <a:cubicBezTo>
                    <a:pt x="3008" y="9339"/>
                    <a:pt x="5604" y="8497"/>
                    <a:pt x="6928" y="6351"/>
                  </a:cubicBezTo>
                  <a:cubicBezTo>
                    <a:pt x="8499" y="3809"/>
                    <a:pt x="7657" y="509"/>
                    <a:pt x="7097" y="101"/>
                  </a:cubicBezTo>
                  <a:cubicBezTo>
                    <a:pt x="7007" y="34"/>
                    <a:pt x="6842" y="0"/>
                    <a:pt x="6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5569983" y="1677880"/>
              <a:ext cx="1612940" cy="2000305"/>
            </a:xfrm>
            <a:custGeom>
              <a:rect b="b" l="l" r="r" t="t"/>
              <a:pathLst>
                <a:path extrusionOk="0" h="9341" w="7532">
                  <a:moveTo>
                    <a:pt x="6622" y="0"/>
                  </a:moveTo>
                  <a:cubicBezTo>
                    <a:pt x="5489" y="0"/>
                    <a:pt x="2893" y="907"/>
                    <a:pt x="1575" y="3024"/>
                  </a:cubicBezTo>
                  <a:cubicBezTo>
                    <a:pt x="0" y="5552"/>
                    <a:pt x="789" y="8937"/>
                    <a:pt x="1419" y="9261"/>
                  </a:cubicBezTo>
                  <a:cubicBezTo>
                    <a:pt x="1514" y="9311"/>
                    <a:pt x="1683" y="9340"/>
                    <a:pt x="1901" y="9340"/>
                  </a:cubicBezTo>
                  <a:cubicBezTo>
                    <a:pt x="1978" y="9340"/>
                    <a:pt x="2062" y="9336"/>
                    <a:pt x="2151" y="9328"/>
                  </a:cubicBezTo>
                  <a:cubicBezTo>
                    <a:pt x="1757" y="8094"/>
                    <a:pt x="1632" y="5761"/>
                    <a:pt x="2781" y="3894"/>
                  </a:cubicBezTo>
                  <a:cubicBezTo>
                    <a:pt x="3992" y="1955"/>
                    <a:pt x="6281" y="1028"/>
                    <a:pt x="7532" y="886"/>
                  </a:cubicBezTo>
                  <a:cubicBezTo>
                    <a:pt x="7390" y="495"/>
                    <a:pt x="7235" y="199"/>
                    <a:pt x="7097" y="101"/>
                  </a:cubicBezTo>
                  <a:cubicBezTo>
                    <a:pt x="7007" y="34"/>
                    <a:pt x="6842" y="0"/>
                    <a:pt x="6622" y="0"/>
                  </a:cubicBezTo>
                  <a:close/>
                </a:path>
              </a:pathLst>
            </a:custGeom>
            <a:solidFill>
              <a:schemeClr val="accent1">
                <a:alpha val="2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6355462" y="1783881"/>
              <a:ext cx="893199" cy="643498"/>
            </a:xfrm>
            <a:custGeom>
              <a:rect b="b" l="l" r="r" t="t"/>
              <a:pathLst>
                <a:path extrusionOk="0" h="3005" w="4171">
                  <a:moveTo>
                    <a:pt x="985" y="0"/>
                  </a:moveTo>
                  <a:cubicBezTo>
                    <a:pt x="661" y="125"/>
                    <a:pt x="324" y="307"/>
                    <a:pt x="0" y="506"/>
                  </a:cubicBezTo>
                  <a:cubicBezTo>
                    <a:pt x="1420" y="1265"/>
                    <a:pt x="2809" y="2107"/>
                    <a:pt x="4144" y="3004"/>
                  </a:cubicBezTo>
                  <a:cubicBezTo>
                    <a:pt x="4171" y="2627"/>
                    <a:pt x="4171" y="2259"/>
                    <a:pt x="4144" y="1922"/>
                  </a:cubicBezTo>
                  <a:cubicBezTo>
                    <a:pt x="3581" y="1517"/>
                    <a:pt x="2991" y="1137"/>
                    <a:pt x="2401" y="786"/>
                  </a:cubicBezTo>
                  <a:cubicBezTo>
                    <a:pt x="1939" y="506"/>
                    <a:pt x="1460" y="236"/>
                    <a:pt x="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5708534" y="3007498"/>
              <a:ext cx="806684" cy="608165"/>
            </a:xfrm>
            <a:custGeom>
              <a:rect b="b" l="l" r="r" t="t"/>
              <a:pathLst>
                <a:path extrusionOk="0" h="2840" w="3767">
                  <a:moveTo>
                    <a:pt x="14" y="1"/>
                  </a:moveTo>
                  <a:lnTo>
                    <a:pt x="14" y="1"/>
                  </a:lnTo>
                  <a:cubicBezTo>
                    <a:pt x="0" y="409"/>
                    <a:pt x="14" y="803"/>
                    <a:pt x="71" y="1167"/>
                  </a:cubicBezTo>
                  <a:cubicBezTo>
                    <a:pt x="422" y="1420"/>
                    <a:pt x="803" y="1673"/>
                    <a:pt x="1167" y="1912"/>
                  </a:cubicBezTo>
                  <a:cubicBezTo>
                    <a:pt x="1673" y="2236"/>
                    <a:pt x="2192" y="2546"/>
                    <a:pt x="2711" y="2840"/>
                  </a:cubicBezTo>
                  <a:cubicBezTo>
                    <a:pt x="3048" y="2728"/>
                    <a:pt x="3416" y="2573"/>
                    <a:pt x="3766" y="2391"/>
                  </a:cubicBezTo>
                  <a:cubicBezTo>
                    <a:pt x="2472" y="1660"/>
                    <a:pt x="1224" y="861"/>
                    <a:pt x="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6087568" y="2251571"/>
              <a:ext cx="662136" cy="937516"/>
            </a:xfrm>
            <a:custGeom>
              <a:rect b="b" l="l" r="r" t="t"/>
              <a:pathLst>
                <a:path extrusionOk="0" h="4378" w="3092">
                  <a:moveTo>
                    <a:pt x="2805" y="0"/>
                  </a:moveTo>
                  <a:cubicBezTo>
                    <a:pt x="2725" y="0"/>
                    <a:pt x="2647" y="45"/>
                    <a:pt x="2600" y="119"/>
                  </a:cubicBezTo>
                  <a:lnTo>
                    <a:pt x="2360" y="470"/>
                  </a:lnTo>
                  <a:lnTo>
                    <a:pt x="2050" y="288"/>
                  </a:lnTo>
                  <a:cubicBezTo>
                    <a:pt x="2030" y="271"/>
                    <a:pt x="2006" y="263"/>
                    <a:pt x="1982" y="263"/>
                  </a:cubicBezTo>
                  <a:cubicBezTo>
                    <a:pt x="1941" y="263"/>
                    <a:pt x="1901" y="286"/>
                    <a:pt x="1882" y="328"/>
                  </a:cubicBezTo>
                  <a:cubicBezTo>
                    <a:pt x="1841" y="385"/>
                    <a:pt x="1855" y="470"/>
                    <a:pt x="1925" y="497"/>
                  </a:cubicBezTo>
                  <a:lnTo>
                    <a:pt x="2219" y="696"/>
                  </a:lnTo>
                  <a:lnTo>
                    <a:pt x="1898" y="1201"/>
                  </a:lnTo>
                  <a:lnTo>
                    <a:pt x="1588" y="1019"/>
                  </a:lnTo>
                  <a:cubicBezTo>
                    <a:pt x="1568" y="1009"/>
                    <a:pt x="1547" y="1003"/>
                    <a:pt x="1526" y="1003"/>
                  </a:cubicBezTo>
                  <a:cubicBezTo>
                    <a:pt x="1486" y="1003"/>
                    <a:pt x="1446" y="1022"/>
                    <a:pt x="1420" y="1060"/>
                  </a:cubicBezTo>
                  <a:cubicBezTo>
                    <a:pt x="1376" y="1130"/>
                    <a:pt x="1406" y="1201"/>
                    <a:pt x="1460" y="1242"/>
                  </a:cubicBezTo>
                  <a:lnTo>
                    <a:pt x="1757" y="1424"/>
                  </a:lnTo>
                  <a:lnTo>
                    <a:pt x="1420" y="1946"/>
                  </a:lnTo>
                  <a:lnTo>
                    <a:pt x="1140" y="1761"/>
                  </a:lnTo>
                  <a:cubicBezTo>
                    <a:pt x="1117" y="1752"/>
                    <a:pt x="1093" y="1748"/>
                    <a:pt x="1071" y="1748"/>
                  </a:cubicBezTo>
                  <a:cubicBezTo>
                    <a:pt x="1025" y="1748"/>
                    <a:pt x="984" y="1766"/>
                    <a:pt x="954" y="1805"/>
                  </a:cubicBezTo>
                  <a:cubicBezTo>
                    <a:pt x="928" y="1862"/>
                    <a:pt x="941" y="1946"/>
                    <a:pt x="998" y="1987"/>
                  </a:cubicBezTo>
                  <a:lnTo>
                    <a:pt x="1278" y="2155"/>
                  </a:lnTo>
                  <a:lnTo>
                    <a:pt x="941" y="2675"/>
                  </a:lnTo>
                  <a:lnTo>
                    <a:pt x="675" y="2506"/>
                  </a:lnTo>
                  <a:cubicBezTo>
                    <a:pt x="656" y="2493"/>
                    <a:pt x="634" y="2487"/>
                    <a:pt x="612" y="2487"/>
                  </a:cubicBezTo>
                  <a:cubicBezTo>
                    <a:pt x="567" y="2487"/>
                    <a:pt x="520" y="2511"/>
                    <a:pt x="493" y="2550"/>
                  </a:cubicBezTo>
                  <a:cubicBezTo>
                    <a:pt x="466" y="2604"/>
                    <a:pt x="479" y="2688"/>
                    <a:pt x="533" y="2732"/>
                  </a:cubicBezTo>
                  <a:lnTo>
                    <a:pt x="803" y="2887"/>
                  </a:lnTo>
                  <a:lnTo>
                    <a:pt x="479" y="3406"/>
                  </a:lnTo>
                  <a:lnTo>
                    <a:pt x="213" y="3251"/>
                  </a:lnTo>
                  <a:cubicBezTo>
                    <a:pt x="192" y="3236"/>
                    <a:pt x="167" y="3228"/>
                    <a:pt x="142" y="3228"/>
                  </a:cubicBezTo>
                  <a:cubicBezTo>
                    <a:pt x="101" y="3228"/>
                    <a:pt x="61" y="3250"/>
                    <a:pt x="44" y="3295"/>
                  </a:cubicBezTo>
                  <a:cubicBezTo>
                    <a:pt x="0" y="3349"/>
                    <a:pt x="14" y="3433"/>
                    <a:pt x="85" y="3463"/>
                  </a:cubicBezTo>
                  <a:lnTo>
                    <a:pt x="338" y="3632"/>
                  </a:lnTo>
                  <a:lnTo>
                    <a:pt x="85" y="4010"/>
                  </a:lnTo>
                  <a:cubicBezTo>
                    <a:pt x="14" y="4121"/>
                    <a:pt x="44" y="4262"/>
                    <a:pt x="155" y="4333"/>
                  </a:cubicBezTo>
                  <a:cubicBezTo>
                    <a:pt x="195" y="4364"/>
                    <a:pt x="241" y="4377"/>
                    <a:pt x="287" y="4377"/>
                  </a:cubicBezTo>
                  <a:cubicBezTo>
                    <a:pt x="367" y="4377"/>
                    <a:pt x="447" y="4334"/>
                    <a:pt x="493" y="4262"/>
                  </a:cubicBezTo>
                  <a:lnTo>
                    <a:pt x="745" y="3885"/>
                  </a:lnTo>
                  <a:lnTo>
                    <a:pt x="1039" y="4067"/>
                  </a:lnTo>
                  <a:cubicBezTo>
                    <a:pt x="1058" y="4076"/>
                    <a:pt x="1079" y="4080"/>
                    <a:pt x="1102" y="4080"/>
                  </a:cubicBezTo>
                  <a:cubicBezTo>
                    <a:pt x="1147" y="4080"/>
                    <a:pt x="1195" y="4062"/>
                    <a:pt x="1224" y="4023"/>
                  </a:cubicBezTo>
                  <a:cubicBezTo>
                    <a:pt x="1251" y="3969"/>
                    <a:pt x="1238" y="3885"/>
                    <a:pt x="1180" y="3841"/>
                  </a:cubicBezTo>
                  <a:lnTo>
                    <a:pt x="887" y="3659"/>
                  </a:lnTo>
                  <a:lnTo>
                    <a:pt x="1224" y="3140"/>
                  </a:lnTo>
                  <a:lnTo>
                    <a:pt x="1504" y="3322"/>
                  </a:lnTo>
                  <a:cubicBezTo>
                    <a:pt x="1523" y="3335"/>
                    <a:pt x="1545" y="3341"/>
                    <a:pt x="1567" y="3341"/>
                  </a:cubicBezTo>
                  <a:cubicBezTo>
                    <a:pt x="1611" y="3341"/>
                    <a:pt x="1655" y="3316"/>
                    <a:pt x="1673" y="3278"/>
                  </a:cubicBezTo>
                  <a:cubicBezTo>
                    <a:pt x="1713" y="3224"/>
                    <a:pt x="1700" y="3140"/>
                    <a:pt x="1629" y="3096"/>
                  </a:cubicBezTo>
                  <a:lnTo>
                    <a:pt x="1349" y="2927"/>
                  </a:lnTo>
                  <a:lnTo>
                    <a:pt x="1686" y="2408"/>
                  </a:lnTo>
                  <a:lnTo>
                    <a:pt x="1952" y="2577"/>
                  </a:lnTo>
                  <a:cubicBezTo>
                    <a:pt x="1976" y="2591"/>
                    <a:pt x="2000" y="2598"/>
                    <a:pt x="2022" y="2598"/>
                  </a:cubicBezTo>
                  <a:cubicBezTo>
                    <a:pt x="2067" y="2598"/>
                    <a:pt x="2108" y="2572"/>
                    <a:pt x="2134" y="2536"/>
                  </a:cubicBezTo>
                  <a:cubicBezTo>
                    <a:pt x="2178" y="2479"/>
                    <a:pt x="2151" y="2395"/>
                    <a:pt x="2094" y="2368"/>
                  </a:cubicBezTo>
                  <a:lnTo>
                    <a:pt x="1828" y="2199"/>
                  </a:lnTo>
                  <a:lnTo>
                    <a:pt x="2165" y="1677"/>
                  </a:lnTo>
                  <a:lnTo>
                    <a:pt x="2418" y="1832"/>
                  </a:lnTo>
                  <a:cubicBezTo>
                    <a:pt x="2438" y="1848"/>
                    <a:pt x="2463" y="1857"/>
                    <a:pt x="2489" y="1857"/>
                  </a:cubicBezTo>
                  <a:cubicBezTo>
                    <a:pt x="2530" y="1857"/>
                    <a:pt x="2573" y="1835"/>
                    <a:pt x="2600" y="1791"/>
                  </a:cubicBezTo>
                  <a:cubicBezTo>
                    <a:pt x="2627" y="1734"/>
                    <a:pt x="2613" y="1650"/>
                    <a:pt x="2556" y="1623"/>
                  </a:cubicBezTo>
                  <a:lnTo>
                    <a:pt x="2303" y="1468"/>
                  </a:lnTo>
                  <a:lnTo>
                    <a:pt x="2627" y="948"/>
                  </a:lnTo>
                  <a:lnTo>
                    <a:pt x="2880" y="1103"/>
                  </a:lnTo>
                  <a:cubicBezTo>
                    <a:pt x="2898" y="1112"/>
                    <a:pt x="2920" y="1117"/>
                    <a:pt x="2942" y="1117"/>
                  </a:cubicBezTo>
                  <a:cubicBezTo>
                    <a:pt x="2988" y="1117"/>
                    <a:pt x="3034" y="1098"/>
                    <a:pt x="3062" y="1060"/>
                  </a:cubicBezTo>
                  <a:cubicBezTo>
                    <a:pt x="3092" y="989"/>
                    <a:pt x="3078" y="918"/>
                    <a:pt x="3021" y="878"/>
                  </a:cubicBezTo>
                  <a:lnTo>
                    <a:pt x="2768" y="722"/>
                  </a:lnTo>
                  <a:lnTo>
                    <a:pt x="3008" y="372"/>
                  </a:lnTo>
                  <a:cubicBezTo>
                    <a:pt x="3078" y="261"/>
                    <a:pt x="3035" y="106"/>
                    <a:pt x="2923" y="35"/>
                  </a:cubicBezTo>
                  <a:cubicBezTo>
                    <a:pt x="2885" y="11"/>
                    <a:pt x="2845" y="0"/>
                    <a:pt x="2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15"/>
          <p:cNvSpPr txBox="1"/>
          <p:nvPr/>
        </p:nvSpPr>
        <p:spPr>
          <a:xfrm>
            <a:off x="959825" y="2629075"/>
            <a:ext cx="55362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36575" spcFirstLastPara="1" rIns="36575" wrap="square" tIns="365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3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Charchit - MSIS</a:t>
            </a:r>
            <a:endParaRPr sz="3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3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Samruddhi - MSBA</a:t>
            </a:r>
            <a:endParaRPr sz="3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3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Sampoornaa - MSBA</a:t>
            </a:r>
            <a:endParaRPr sz="3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33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Jordan - Ex-Football Player</a:t>
            </a:r>
            <a:endParaRPr sz="3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33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16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2" y="-14"/>
            <a:ext cx="12191998" cy="6858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16"/>
          <p:cNvGrpSpPr/>
          <p:nvPr/>
        </p:nvGrpSpPr>
        <p:grpSpPr>
          <a:xfrm>
            <a:off x="1717437" y="3179238"/>
            <a:ext cx="8742612" cy="3660733"/>
            <a:chOff x="2496333" y="3685513"/>
            <a:chExt cx="7488771" cy="3135722"/>
          </a:xfrm>
        </p:grpSpPr>
        <p:grpSp>
          <p:nvGrpSpPr>
            <p:cNvPr id="387" name="Google Shape;387;p16"/>
            <p:cNvGrpSpPr/>
            <p:nvPr/>
          </p:nvGrpSpPr>
          <p:grpSpPr>
            <a:xfrm>
              <a:off x="2496333" y="3783716"/>
              <a:ext cx="2856756" cy="2900116"/>
              <a:chOff x="2216373" y="3345357"/>
              <a:chExt cx="1851426" cy="1879527"/>
            </a:xfrm>
          </p:grpSpPr>
          <p:sp>
            <p:nvSpPr>
              <p:cNvPr id="388" name="Google Shape;388;p16"/>
              <p:cNvSpPr/>
              <p:nvPr/>
            </p:nvSpPr>
            <p:spPr>
              <a:xfrm>
                <a:off x="3561134" y="3883060"/>
                <a:ext cx="104772" cy="154516"/>
              </a:xfrm>
              <a:custGeom>
                <a:rect b="b" l="l" r="r" t="t"/>
                <a:pathLst>
                  <a:path extrusionOk="0" h="1842" w="1249">
                    <a:moveTo>
                      <a:pt x="743" y="1"/>
                    </a:moveTo>
                    <a:cubicBezTo>
                      <a:pt x="604" y="661"/>
                      <a:pt x="321" y="1251"/>
                      <a:pt x="1" y="1841"/>
                    </a:cubicBezTo>
                    <a:cubicBezTo>
                      <a:pt x="561" y="1629"/>
                      <a:pt x="1039" y="968"/>
                      <a:pt x="1194" y="378"/>
                    </a:cubicBezTo>
                    <a:cubicBezTo>
                      <a:pt x="1221" y="280"/>
                      <a:pt x="1248" y="125"/>
                      <a:pt x="1235" y="27"/>
                    </a:cubicBezTo>
                    <a:lnTo>
                      <a:pt x="1235" y="27"/>
                    </a:lnTo>
                    <a:cubicBezTo>
                      <a:pt x="1156" y="42"/>
                      <a:pt x="1078" y="52"/>
                      <a:pt x="1001" y="52"/>
                    </a:cubicBezTo>
                    <a:cubicBezTo>
                      <a:pt x="912" y="52"/>
                      <a:pt x="825" y="38"/>
                      <a:pt x="743" y="1"/>
                    </a:cubicBezTo>
                    <a:close/>
                  </a:path>
                </a:pathLst>
              </a:custGeom>
              <a:solidFill>
                <a:srgbClr val="F67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>
                <a:off x="3608109" y="3641555"/>
                <a:ext cx="391491" cy="285209"/>
              </a:xfrm>
              <a:custGeom>
                <a:rect b="b" l="l" r="r" t="t"/>
                <a:pathLst>
                  <a:path extrusionOk="0" h="3400" w="4667">
                    <a:moveTo>
                      <a:pt x="213" y="0"/>
                    </a:moveTo>
                    <a:cubicBezTo>
                      <a:pt x="156" y="71"/>
                      <a:pt x="85" y="125"/>
                      <a:pt x="1" y="182"/>
                    </a:cubicBezTo>
                    <a:cubicBezTo>
                      <a:pt x="44" y="267"/>
                      <a:pt x="71" y="364"/>
                      <a:pt x="85" y="449"/>
                    </a:cubicBezTo>
                    <a:cubicBezTo>
                      <a:pt x="253" y="1096"/>
                      <a:pt x="351" y="1770"/>
                      <a:pt x="267" y="2431"/>
                    </a:cubicBezTo>
                    <a:cubicBezTo>
                      <a:pt x="253" y="2583"/>
                      <a:pt x="226" y="2738"/>
                      <a:pt x="183" y="2880"/>
                    </a:cubicBezTo>
                    <a:cubicBezTo>
                      <a:pt x="265" y="2917"/>
                      <a:pt x="352" y="2931"/>
                      <a:pt x="441" y="2931"/>
                    </a:cubicBezTo>
                    <a:cubicBezTo>
                      <a:pt x="518" y="2931"/>
                      <a:pt x="596" y="2921"/>
                      <a:pt x="675" y="2906"/>
                    </a:cubicBezTo>
                    <a:cubicBezTo>
                      <a:pt x="789" y="2880"/>
                      <a:pt x="887" y="2853"/>
                      <a:pt x="998" y="2822"/>
                    </a:cubicBezTo>
                    <a:lnTo>
                      <a:pt x="1042" y="2822"/>
                    </a:lnTo>
                    <a:cubicBezTo>
                      <a:pt x="1143" y="2792"/>
                      <a:pt x="1230" y="2770"/>
                      <a:pt x="1317" y="2770"/>
                    </a:cubicBezTo>
                    <a:cubicBezTo>
                      <a:pt x="1387" y="2770"/>
                      <a:pt x="1456" y="2785"/>
                      <a:pt x="1531" y="2822"/>
                    </a:cubicBezTo>
                    <a:cubicBezTo>
                      <a:pt x="1659" y="2880"/>
                      <a:pt x="1757" y="2950"/>
                      <a:pt x="1855" y="3048"/>
                    </a:cubicBezTo>
                    <a:cubicBezTo>
                      <a:pt x="2030" y="3224"/>
                      <a:pt x="2247" y="3399"/>
                      <a:pt x="2501" y="3399"/>
                    </a:cubicBezTo>
                    <a:cubicBezTo>
                      <a:pt x="2510" y="3399"/>
                      <a:pt x="2520" y="3399"/>
                      <a:pt x="2529" y="3399"/>
                    </a:cubicBezTo>
                    <a:cubicBezTo>
                      <a:pt x="2728" y="3385"/>
                      <a:pt x="2910" y="3244"/>
                      <a:pt x="3065" y="3132"/>
                    </a:cubicBezTo>
                    <a:cubicBezTo>
                      <a:pt x="3345" y="2950"/>
                      <a:pt x="3598" y="2711"/>
                      <a:pt x="3807" y="2458"/>
                    </a:cubicBezTo>
                    <a:cubicBezTo>
                      <a:pt x="4117" y="2077"/>
                      <a:pt x="4414" y="1656"/>
                      <a:pt x="4552" y="1194"/>
                    </a:cubicBezTo>
                    <a:cubicBezTo>
                      <a:pt x="4596" y="1025"/>
                      <a:pt x="4636" y="857"/>
                      <a:pt x="4667" y="688"/>
                    </a:cubicBezTo>
                    <a:cubicBezTo>
                      <a:pt x="4650" y="644"/>
                      <a:pt x="4623" y="617"/>
                      <a:pt x="4596" y="590"/>
                    </a:cubicBezTo>
                    <a:cubicBezTo>
                      <a:pt x="4498" y="493"/>
                      <a:pt x="4383" y="391"/>
                      <a:pt x="4259" y="337"/>
                    </a:cubicBezTo>
                    <a:cubicBezTo>
                      <a:pt x="4096" y="241"/>
                      <a:pt x="3906" y="178"/>
                      <a:pt x="3718" y="178"/>
                    </a:cubicBezTo>
                    <a:cubicBezTo>
                      <a:pt x="3630" y="178"/>
                      <a:pt x="3541" y="192"/>
                      <a:pt x="3456" y="223"/>
                    </a:cubicBezTo>
                    <a:cubicBezTo>
                      <a:pt x="3203" y="324"/>
                      <a:pt x="3065" y="560"/>
                      <a:pt x="3163" y="813"/>
                    </a:cubicBezTo>
                    <a:cubicBezTo>
                      <a:pt x="3274" y="1066"/>
                      <a:pt x="3416" y="1278"/>
                      <a:pt x="3358" y="1558"/>
                    </a:cubicBezTo>
                    <a:cubicBezTo>
                      <a:pt x="3288" y="1925"/>
                      <a:pt x="3106" y="2107"/>
                      <a:pt x="2795" y="2303"/>
                    </a:cubicBezTo>
                    <a:cubicBezTo>
                      <a:pt x="2670" y="2391"/>
                      <a:pt x="2546" y="2432"/>
                      <a:pt x="2426" y="2432"/>
                    </a:cubicBezTo>
                    <a:cubicBezTo>
                      <a:pt x="2239" y="2432"/>
                      <a:pt x="2061" y="2334"/>
                      <a:pt x="1899" y="2161"/>
                    </a:cubicBezTo>
                    <a:cubicBezTo>
                      <a:pt x="1491" y="1726"/>
                      <a:pt x="1127" y="1251"/>
                      <a:pt x="759" y="759"/>
                    </a:cubicBezTo>
                    <a:cubicBezTo>
                      <a:pt x="577" y="506"/>
                      <a:pt x="395" y="253"/>
                      <a:pt x="226" y="14"/>
                    </a:cubicBezTo>
                    <a:cubicBezTo>
                      <a:pt x="213" y="14"/>
                      <a:pt x="213" y="0"/>
                      <a:pt x="213" y="0"/>
                    </a:cubicBezTo>
                    <a:close/>
                  </a:path>
                </a:pathLst>
              </a:custGeom>
              <a:solidFill>
                <a:srgbClr val="F67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>
                <a:off x="3690736" y="4890435"/>
                <a:ext cx="150741" cy="195536"/>
              </a:xfrm>
              <a:custGeom>
                <a:rect b="b" l="l" r="r" t="t"/>
                <a:pathLst>
                  <a:path extrusionOk="0" h="2331" w="1797">
                    <a:moveTo>
                      <a:pt x="1207" y="0"/>
                    </a:moveTo>
                    <a:cubicBezTo>
                      <a:pt x="1069" y="155"/>
                      <a:pt x="829" y="169"/>
                      <a:pt x="630" y="186"/>
                    </a:cubicBezTo>
                    <a:cubicBezTo>
                      <a:pt x="577" y="186"/>
                      <a:pt x="517" y="187"/>
                      <a:pt x="456" y="187"/>
                    </a:cubicBezTo>
                    <a:cubicBezTo>
                      <a:pt x="326" y="187"/>
                      <a:pt x="190" y="181"/>
                      <a:pt x="84" y="142"/>
                    </a:cubicBezTo>
                    <a:cubicBezTo>
                      <a:pt x="84" y="142"/>
                      <a:pt x="84" y="128"/>
                      <a:pt x="71" y="128"/>
                    </a:cubicBezTo>
                    <a:lnTo>
                      <a:pt x="57" y="142"/>
                    </a:lnTo>
                    <a:cubicBezTo>
                      <a:pt x="57" y="253"/>
                      <a:pt x="84" y="368"/>
                      <a:pt x="98" y="479"/>
                    </a:cubicBezTo>
                    <a:cubicBezTo>
                      <a:pt x="142" y="732"/>
                      <a:pt x="98" y="944"/>
                      <a:pt x="57" y="1197"/>
                    </a:cubicBezTo>
                    <a:cubicBezTo>
                      <a:pt x="0" y="1433"/>
                      <a:pt x="125" y="1575"/>
                      <a:pt x="266" y="1743"/>
                    </a:cubicBezTo>
                    <a:cubicBezTo>
                      <a:pt x="253" y="1841"/>
                      <a:pt x="253" y="1925"/>
                      <a:pt x="293" y="1996"/>
                    </a:cubicBezTo>
                    <a:cubicBezTo>
                      <a:pt x="351" y="2107"/>
                      <a:pt x="492" y="2276"/>
                      <a:pt x="603" y="2320"/>
                    </a:cubicBezTo>
                    <a:cubicBezTo>
                      <a:pt x="628" y="2327"/>
                      <a:pt x="654" y="2331"/>
                      <a:pt x="681" y="2331"/>
                    </a:cubicBezTo>
                    <a:cubicBezTo>
                      <a:pt x="798" y="2331"/>
                      <a:pt x="937" y="2271"/>
                      <a:pt x="1038" y="2249"/>
                    </a:cubicBezTo>
                    <a:cubicBezTo>
                      <a:pt x="1153" y="2236"/>
                      <a:pt x="1251" y="2209"/>
                      <a:pt x="1362" y="2165"/>
                    </a:cubicBezTo>
                    <a:cubicBezTo>
                      <a:pt x="1419" y="2138"/>
                      <a:pt x="1531" y="2094"/>
                      <a:pt x="1574" y="2040"/>
                    </a:cubicBezTo>
                    <a:cubicBezTo>
                      <a:pt x="1628" y="1996"/>
                      <a:pt x="1642" y="1885"/>
                      <a:pt x="1659" y="1814"/>
                    </a:cubicBezTo>
                    <a:cubicBezTo>
                      <a:pt x="1686" y="1730"/>
                      <a:pt x="1726" y="1646"/>
                      <a:pt x="1757" y="1561"/>
                    </a:cubicBezTo>
                    <a:cubicBezTo>
                      <a:pt x="1797" y="1420"/>
                      <a:pt x="1757" y="1265"/>
                      <a:pt x="1713" y="1140"/>
                    </a:cubicBezTo>
                    <a:cubicBezTo>
                      <a:pt x="1615" y="887"/>
                      <a:pt x="1517" y="621"/>
                      <a:pt x="1406" y="368"/>
                    </a:cubicBezTo>
                    <a:cubicBezTo>
                      <a:pt x="1349" y="253"/>
                      <a:pt x="1278" y="128"/>
                      <a:pt x="1207" y="17"/>
                    </a:cubicBezTo>
                    <a:lnTo>
                      <a:pt x="1207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>
                <a:off x="3250088" y="4204591"/>
                <a:ext cx="336882" cy="253836"/>
              </a:xfrm>
              <a:custGeom>
                <a:rect b="b" l="l" r="r" t="t"/>
                <a:pathLst>
                  <a:path extrusionOk="0" h="3026" w="4016">
                    <a:moveTo>
                      <a:pt x="843" y="1"/>
                    </a:moveTo>
                    <a:lnTo>
                      <a:pt x="843" y="1"/>
                    </a:lnTo>
                    <a:cubicBezTo>
                      <a:pt x="897" y="45"/>
                      <a:pt x="927" y="115"/>
                      <a:pt x="911" y="186"/>
                    </a:cubicBezTo>
                    <a:cubicBezTo>
                      <a:pt x="897" y="368"/>
                      <a:pt x="843" y="550"/>
                      <a:pt x="729" y="692"/>
                    </a:cubicBezTo>
                    <a:cubicBezTo>
                      <a:pt x="617" y="817"/>
                      <a:pt x="489" y="945"/>
                      <a:pt x="338" y="1029"/>
                    </a:cubicBezTo>
                    <a:cubicBezTo>
                      <a:pt x="307" y="1043"/>
                      <a:pt x="267" y="1056"/>
                      <a:pt x="209" y="1083"/>
                    </a:cubicBezTo>
                    <a:cubicBezTo>
                      <a:pt x="184" y="1094"/>
                      <a:pt x="159" y="1099"/>
                      <a:pt x="135" y="1099"/>
                    </a:cubicBezTo>
                    <a:cubicBezTo>
                      <a:pt x="89" y="1099"/>
                      <a:pt x="44" y="1082"/>
                      <a:pt x="0" y="1056"/>
                    </a:cubicBezTo>
                    <a:lnTo>
                      <a:pt x="0" y="1056"/>
                    </a:lnTo>
                    <a:cubicBezTo>
                      <a:pt x="68" y="1225"/>
                      <a:pt x="152" y="1420"/>
                      <a:pt x="236" y="1562"/>
                    </a:cubicBezTo>
                    <a:cubicBezTo>
                      <a:pt x="236" y="1575"/>
                      <a:pt x="253" y="1589"/>
                      <a:pt x="253" y="1602"/>
                    </a:cubicBezTo>
                    <a:cubicBezTo>
                      <a:pt x="405" y="1872"/>
                      <a:pt x="533" y="2010"/>
                      <a:pt x="702" y="2125"/>
                    </a:cubicBezTo>
                    <a:cubicBezTo>
                      <a:pt x="826" y="2223"/>
                      <a:pt x="981" y="2320"/>
                      <a:pt x="1207" y="2475"/>
                    </a:cubicBezTo>
                    <a:cubicBezTo>
                      <a:pt x="1403" y="2630"/>
                      <a:pt x="1629" y="2755"/>
                      <a:pt x="1838" y="2883"/>
                    </a:cubicBezTo>
                    <a:cubicBezTo>
                      <a:pt x="1939" y="2944"/>
                      <a:pt x="2055" y="3025"/>
                      <a:pt x="2164" y="3025"/>
                    </a:cubicBezTo>
                    <a:cubicBezTo>
                      <a:pt x="2207" y="3025"/>
                      <a:pt x="2250" y="3012"/>
                      <a:pt x="2290" y="2981"/>
                    </a:cubicBezTo>
                    <a:cubicBezTo>
                      <a:pt x="2472" y="2839"/>
                      <a:pt x="2205" y="2644"/>
                      <a:pt x="2077" y="2560"/>
                    </a:cubicBezTo>
                    <a:cubicBezTo>
                      <a:pt x="1993" y="2502"/>
                      <a:pt x="1629" y="2378"/>
                      <a:pt x="1629" y="2249"/>
                    </a:cubicBezTo>
                    <a:cubicBezTo>
                      <a:pt x="1629" y="2185"/>
                      <a:pt x="1657" y="2164"/>
                      <a:pt x="1697" y="2164"/>
                    </a:cubicBezTo>
                    <a:cubicBezTo>
                      <a:pt x="1762" y="2164"/>
                      <a:pt x="1856" y="2219"/>
                      <a:pt x="1909" y="2236"/>
                    </a:cubicBezTo>
                    <a:cubicBezTo>
                      <a:pt x="2134" y="2347"/>
                      <a:pt x="2360" y="2462"/>
                      <a:pt x="2596" y="2587"/>
                    </a:cubicBezTo>
                    <a:cubicBezTo>
                      <a:pt x="2654" y="2614"/>
                      <a:pt x="2724" y="2657"/>
                      <a:pt x="2795" y="2684"/>
                    </a:cubicBezTo>
                    <a:cubicBezTo>
                      <a:pt x="2862" y="2714"/>
                      <a:pt x="3113" y="2875"/>
                      <a:pt x="3269" y="2875"/>
                    </a:cubicBezTo>
                    <a:cubicBezTo>
                      <a:pt x="3342" y="2875"/>
                      <a:pt x="3394" y="2840"/>
                      <a:pt x="3399" y="2742"/>
                    </a:cubicBezTo>
                    <a:cubicBezTo>
                      <a:pt x="3399" y="2657"/>
                      <a:pt x="3341" y="2573"/>
                      <a:pt x="3244" y="2502"/>
                    </a:cubicBezTo>
                    <a:lnTo>
                      <a:pt x="3244" y="2502"/>
                    </a:lnTo>
                    <a:cubicBezTo>
                      <a:pt x="3341" y="2546"/>
                      <a:pt x="3439" y="2587"/>
                      <a:pt x="3510" y="2614"/>
                    </a:cubicBezTo>
                    <a:cubicBezTo>
                      <a:pt x="3568" y="2627"/>
                      <a:pt x="3639" y="2640"/>
                      <a:pt x="3708" y="2640"/>
                    </a:cubicBezTo>
                    <a:cubicBezTo>
                      <a:pt x="3792" y="2640"/>
                      <a:pt x="3872" y="2621"/>
                      <a:pt x="3918" y="2560"/>
                    </a:cubicBezTo>
                    <a:cubicBezTo>
                      <a:pt x="4016" y="2445"/>
                      <a:pt x="3904" y="2276"/>
                      <a:pt x="3709" y="2192"/>
                    </a:cubicBezTo>
                    <a:cubicBezTo>
                      <a:pt x="3793" y="2192"/>
                      <a:pt x="3877" y="2152"/>
                      <a:pt x="3877" y="2024"/>
                    </a:cubicBezTo>
                    <a:cubicBezTo>
                      <a:pt x="3877" y="1855"/>
                      <a:pt x="3679" y="1757"/>
                      <a:pt x="3554" y="1686"/>
                    </a:cubicBezTo>
                    <a:cubicBezTo>
                      <a:pt x="3203" y="1477"/>
                      <a:pt x="2795" y="1309"/>
                      <a:pt x="2445" y="1096"/>
                    </a:cubicBezTo>
                    <a:cubicBezTo>
                      <a:pt x="2401" y="1069"/>
                      <a:pt x="2343" y="1029"/>
                      <a:pt x="2276" y="999"/>
                    </a:cubicBezTo>
                    <a:lnTo>
                      <a:pt x="2276" y="999"/>
                    </a:lnTo>
                    <a:cubicBezTo>
                      <a:pt x="2339" y="1013"/>
                      <a:pt x="2403" y="1019"/>
                      <a:pt x="2467" y="1019"/>
                    </a:cubicBezTo>
                    <a:cubicBezTo>
                      <a:pt x="2602" y="1019"/>
                      <a:pt x="2735" y="991"/>
                      <a:pt x="2849" y="945"/>
                    </a:cubicBezTo>
                    <a:cubicBezTo>
                      <a:pt x="2977" y="901"/>
                      <a:pt x="3102" y="759"/>
                      <a:pt x="2964" y="648"/>
                    </a:cubicBezTo>
                    <a:cubicBezTo>
                      <a:pt x="2911" y="612"/>
                      <a:pt x="2840" y="605"/>
                      <a:pt x="2774" y="605"/>
                    </a:cubicBezTo>
                    <a:cubicBezTo>
                      <a:pt x="2736" y="605"/>
                      <a:pt x="2698" y="608"/>
                      <a:pt x="2667" y="608"/>
                    </a:cubicBezTo>
                    <a:cubicBezTo>
                      <a:pt x="2556" y="591"/>
                      <a:pt x="2445" y="577"/>
                      <a:pt x="2330" y="523"/>
                    </a:cubicBezTo>
                    <a:cubicBezTo>
                      <a:pt x="2037" y="382"/>
                      <a:pt x="2121" y="368"/>
                      <a:pt x="1838" y="254"/>
                    </a:cubicBezTo>
                    <a:cubicBezTo>
                      <a:pt x="1824" y="254"/>
                      <a:pt x="1811" y="240"/>
                      <a:pt x="1797" y="240"/>
                    </a:cubicBezTo>
                    <a:cubicBezTo>
                      <a:pt x="1615" y="186"/>
                      <a:pt x="1039" y="18"/>
                      <a:pt x="843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>
                <a:off x="2630178" y="4863591"/>
                <a:ext cx="168609" cy="155774"/>
              </a:xfrm>
              <a:custGeom>
                <a:rect b="b" l="l" r="r" t="t"/>
                <a:pathLst>
                  <a:path extrusionOk="0" h="1857" w="2010">
                    <a:moveTo>
                      <a:pt x="240" y="0"/>
                    </a:moveTo>
                    <a:cubicBezTo>
                      <a:pt x="169" y="0"/>
                      <a:pt x="85" y="0"/>
                      <a:pt x="14" y="14"/>
                    </a:cubicBezTo>
                    <a:cubicBezTo>
                      <a:pt x="0" y="125"/>
                      <a:pt x="0" y="236"/>
                      <a:pt x="0" y="351"/>
                    </a:cubicBezTo>
                    <a:cubicBezTo>
                      <a:pt x="27" y="560"/>
                      <a:pt x="112" y="759"/>
                      <a:pt x="226" y="941"/>
                    </a:cubicBezTo>
                    <a:cubicBezTo>
                      <a:pt x="519" y="1362"/>
                      <a:pt x="1039" y="1811"/>
                      <a:pt x="1575" y="1854"/>
                    </a:cubicBezTo>
                    <a:cubicBezTo>
                      <a:pt x="1594" y="1856"/>
                      <a:pt x="1613" y="1856"/>
                      <a:pt x="1632" y="1856"/>
                    </a:cubicBezTo>
                    <a:cubicBezTo>
                      <a:pt x="1823" y="1856"/>
                      <a:pt x="2010" y="1792"/>
                      <a:pt x="2010" y="1601"/>
                    </a:cubicBezTo>
                    <a:cubicBezTo>
                      <a:pt x="1881" y="1571"/>
                      <a:pt x="1757" y="1558"/>
                      <a:pt x="1659" y="1487"/>
                    </a:cubicBezTo>
                    <a:cubicBezTo>
                      <a:pt x="1420" y="1376"/>
                      <a:pt x="1194" y="1109"/>
                      <a:pt x="1052" y="910"/>
                    </a:cubicBezTo>
                    <a:cubicBezTo>
                      <a:pt x="927" y="742"/>
                      <a:pt x="715" y="351"/>
                      <a:pt x="675" y="138"/>
                    </a:cubicBezTo>
                    <a:cubicBezTo>
                      <a:pt x="617" y="138"/>
                      <a:pt x="533" y="84"/>
                      <a:pt x="479" y="54"/>
                    </a:cubicBezTo>
                    <a:cubicBezTo>
                      <a:pt x="408" y="27"/>
                      <a:pt x="324" y="0"/>
                      <a:pt x="24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>
                <a:off x="2504015" y="4968196"/>
                <a:ext cx="350220" cy="101669"/>
              </a:xfrm>
              <a:custGeom>
                <a:rect b="b" l="l" r="r" t="t"/>
                <a:pathLst>
                  <a:path extrusionOk="0" h="1212" w="4175">
                    <a:moveTo>
                      <a:pt x="71" y="0"/>
                    </a:moveTo>
                    <a:cubicBezTo>
                      <a:pt x="44" y="44"/>
                      <a:pt x="14" y="102"/>
                      <a:pt x="1" y="156"/>
                    </a:cubicBezTo>
                    <a:lnTo>
                      <a:pt x="1" y="186"/>
                    </a:lnTo>
                    <a:cubicBezTo>
                      <a:pt x="156" y="452"/>
                      <a:pt x="550" y="466"/>
                      <a:pt x="803" y="550"/>
                    </a:cubicBezTo>
                    <a:cubicBezTo>
                      <a:pt x="999" y="621"/>
                      <a:pt x="1194" y="705"/>
                      <a:pt x="1376" y="803"/>
                    </a:cubicBezTo>
                    <a:cubicBezTo>
                      <a:pt x="1477" y="860"/>
                      <a:pt x="1562" y="914"/>
                      <a:pt x="1646" y="985"/>
                    </a:cubicBezTo>
                    <a:cubicBezTo>
                      <a:pt x="1882" y="1154"/>
                      <a:pt x="2219" y="1154"/>
                      <a:pt x="2502" y="1180"/>
                    </a:cubicBezTo>
                    <a:cubicBezTo>
                      <a:pt x="2705" y="1199"/>
                      <a:pt x="2913" y="1212"/>
                      <a:pt x="3122" y="1212"/>
                    </a:cubicBezTo>
                    <a:cubicBezTo>
                      <a:pt x="3248" y="1212"/>
                      <a:pt x="3374" y="1207"/>
                      <a:pt x="3500" y="1197"/>
                    </a:cubicBezTo>
                    <a:cubicBezTo>
                      <a:pt x="3682" y="1180"/>
                      <a:pt x="4174" y="1096"/>
                      <a:pt x="4144" y="843"/>
                    </a:cubicBezTo>
                    <a:cubicBezTo>
                      <a:pt x="4104" y="803"/>
                      <a:pt x="4060" y="776"/>
                      <a:pt x="4019" y="759"/>
                    </a:cubicBezTo>
                    <a:cubicBezTo>
                      <a:pt x="3955" y="732"/>
                      <a:pt x="3889" y="722"/>
                      <a:pt x="3820" y="722"/>
                    </a:cubicBezTo>
                    <a:cubicBezTo>
                      <a:pt x="3752" y="722"/>
                      <a:pt x="3682" y="732"/>
                      <a:pt x="3611" y="746"/>
                    </a:cubicBezTo>
                    <a:cubicBezTo>
                      <a:pt x="3456" y="776"/>
                      <a:pt x="3315" y="860"/>
                      <a:pt x="3163" y="901"/>
                    </a:cubicBezTo>
                    <a:cubicBezTo>
                      <a:pt x="3035" y="944"/>
                      <a:pt x="2910" y="985"/>
                      <a:pt x="2782" y="985"/>
                    </a:cubicBezTo>
                    <a:cubicBezTo>
                      <a:pt x="2758" y="988"/>
                      <a:pt x="2734" y="989"/>
                      <a:pt x="2710" y="989"/>
                    </a:cubicBezTo>
                    <a:cubicBezTo>
                      <a:pt x="2608" y="989"/>
                      <a:pt x="2505" y="969"/>
                      <a:pt x="2404" y="958"/>
                    </a:cubicBezTo>
                    <a:cubicBezTo>
                      <a:pt x="2263" y="944"/>
                      <a:pt x="2121" y="914"/>
                      <a:pt x="1996" y="874"/>
                    </a:cubicBezTo>
                    <a:cubicBezTo>
                      <a:pt x="1673" y="789"/>
                      <a:pt x="1393" y="590"/>
                      <a:pt x="1083" y="466"/>
                    </a:cubicBezTo>
                    <a:cubicBezTo>
                      <a:pt x="901" y="381"/>
                      <a:pt x="688" y="338"/>
                      <a:pt x="506" y="270"/>
                    </a:cubicBezTo>
                    <a:cubicBezTo>
                      <a:pt x="409" y="240"/>
                      <a:pt x="324" y="186"/>
                      <a:pt x="253" y="129"/>
                    </a:cubicBezTo>
                    <a:cubicBezTo>
                      <a:pt x="196" y="102"/>
                      <a:pt x="129" y="58"/>
                      <a:pt x="7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>
                <a:off x="2509971" y="4864682"/>
                <a:ext cx="341747" cy="186476"/>
              </a:xfrm>
              <a:custGeom>
                <a:rect b="b" l="l" r="r" t="t"/>
                <a:pathLst>
                  <a:path extrusionOk="0" h="2223" w="4074">
                    <a:moveTo>
                      <a:pt x="1447" y="1"/>
                    </a:moveTo>
                    <a:lnTo>
                      <a:pt x="1447" y="1"/>
                    </a:lnTo>
                    <a:cubicBezTo>
                      <a:pt x="1362" y="28"/>
                      <a:pt x="1278" y="55"/>
                      <a:pt x="1194" y="98"/>
                    </a:cubicBezTo>
                    <a:lnTo>
                      <a:pt x="1180" y="98"/>
                    </a:lnTo>
                    <a:cubicBezTo>
                      <a:pt x="1039" y="240"/>
                      <a:pt x="901" y="365"/>
                      <a:pt x="772" y="506"/>
                    </a:cubicBezTo>
                    <a:cubicBezTo>
                      <a:pt x="563" y="729"/>
                      <a:pt x="169" y="955"/>
                      <a:pt x="0" y="1234"/>
                    </a:cubicBezTo>
                    <a:cubicBezTo>
                      <a:pt x="58" y="1292"/>
                      <a:pt x="125" y="1336"/>
                      <a:pt x="182" y="1363"/>
                    </a:cubicBezTo>
                    <a:cubicBezTo>
                      <a:pt x="253" y="1420"/>
                      <a:pt x="338" y="1474"/>
                      <a:pt x="435" y="1504"/>
                    </a:cubicBezTo>
                    <a:cubicBezTo>
                      <a:pt x="617" y="1572"/>
                      <a:pt x="830" y="1615"/>
                      <a:pt x="1012" y="1700"/>
                    </a:cubicBezTo>
                    <a:cubicBezTo>
                      <a:pt x="1322" y="1824"/>
                      <a:pt x="1602" y="2023"/>
                      <a:pt x="1925" y="2108"/>
                    </a:cubicBezTo>
                    <a:cubicBezTo>
                      <a:pt x="2050" y="2148"/>
                      <a:pt x="2192" y="2178"/>
                      <a:pt x="2333" y="2192"/>
                    </a:cubicBezTo>
                    <a:cubicBezTo>
                      <a:pt x="2434" y="2203"/>
                      <a:pt x="2537" y="2223"/>
                      <a:pt x="2639" y="2223"/>
                    </a:cubicBezTo>
                    <a:cubicBezTo>
                      <a:pt x="2663" y="2223"/>
                      <a:pt x="2687" y="2222"/>
                      <a:pt x="2711" y="2219"/>
                    </a:cubicBezTo>
                    <a:cubicBezTo>
                      <a:pt x="2839" y="2219"/>
                      <a:pt x="2964" y="2178"/>
                      <a:pt x="3092" y="2135"/>
                    </a:cubicBezTo>
                    <a:cubicBezTo>
                      <a:pt x="3244" y="2094"/>
                      <a:pt x="3385" y="2010"/>
                      <a:pt x="3540" y="1980"/>
                    </a:cubicBezTo>
                    <a:cubicBezTo>
                      <a:pt x="3611" y="1966"/>
                      <a:pt x="3681" y="1956"/>
                      <a:pt x="3749" y="1956"/>
                    </a:cubicBezTo>
                    <a:cubicBezTo>
                      <a:pt x="3818" y="1956"/>
                      <a:pt x="3884" y="1966"/>
                      <a:pt x="3948" y="1993"/>
                    </a:cubicBezTo>
                    <a:cubicBezTo>
                      <a:pt x="3989" y="2010"/>
                      <a:pt x="4033" y="2037"/>
                      <a:pt x="4073" y="2077"/>
                    </a:cubicBezTo>
                    <a:cubicBezTo>
                      <a:pt x="4073" y="2037"/>
                      <a:pt x="4060" y="1993"/>
                      <a:pt x="4033" y="1953"/>
                    </a:cubicBezTo>
                    <a:cubicBezTo>
                      <a:pt x="3918" y="1771"/>
                      <a:pt x="3749" y="1713"/>
                      <a:pt x="3567" y="1642"/>
                    </a:cubicBezTo>
                    <a:cubicBezTo>
                      <a:pt x="3527" y="1615"/>
                      <a:pt x="3483" y="1602"/>
                      <a:pt x="3443" y="1588"/>
                    </a:cubicBezTo>
                    <a:cubicBezTo>
                      <a:pt x="3443" y="1779"/>
                      <a:pt x="3256" y="1843"/>
                      <a:pt x="3065" y="1843"/>
                    </a:cubicBezTo>
                    <a:cubicBezTo>
                      <a:pt x="3046" y="1843"/>
                      <a:pt x="3027" y="1843"/>
                      <a:pt x="3008" y="1841"/>
                    </a:cubicBezTo>
                    <a:cubicBezTo>
                      <a:pt x="2472" y="1798"/>
                      <a:pt x="1952" y="1349"/>
                      <a:pt x="1659" y="928"/>
                    </a:cubicBezTo>
                    <a:cubicBezTo>
                      <a:pt x="1545" y="746"/>
                      <a:pt x="1460" y="547"/>
                      <a:pt x="1433" y="338"/>
                    </a:cubicBezTo>
                    <a:cubicBezTo>
                      <a:pt x="1433" y="223"/>
                      <a:pt x="1433" y="112"/>
                      <a:pt x="1447" y="1"/>
                    </a:cubicBezTo>
                    <a:close/>
                  </a:path>
                </a:pathLst>
              </a:custGeom>
              <a:solidFill>
                <a:srgbClr val="E33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>
                <a:off x="2216373" y="4950664"/>
                <a:ext cx="456251" cy="274220"/>
              </a:xfrm>
              <a:custGeom>
                <a:rect b="b" l="l" r="r" t="t"/>
                <a:pathLst>
                  <a:path extrusionOk="0" h="3269" w="5439">
                    <a:moveTo>
                      <a:pt x="227" y="0"/>
                    </a:moveTo>
                    <a:lnTo>
                      <a:pt x="227" y="0"/>
                    </a:lnTo>
                    <a:cubicBezTo>
                      <a:pt x="200" y="85"/>
                      <a:pt x="186" y="169"/>
                      <a:pt x="156" y="253"/>
                    </a:cubicBezTo>
                    <a:cubicBezTo>
                      <a:pt x="58" y="786"/>
                      <a:pt x="1" y="1491"/>
                      <a:pt x="523" y="1784"/>
                    </a:cubicBezTo>
                    <a:cubicBezTo>
                      <a:pt x="874" y="1996"/>
                      <a:pt x="1336" y="2010"/>
                      <a:pt x="1717" y="2121"/>
                    </a:cubicBezTo>
                    <a:cubicBezTo>
                      <a:pt x="2152" y="2263"/>
                      <a:pt x="2475" y="2600"/>
                      <a:pt x="2883" y="2795"/>
                    </a:cubicBezTo>
                    <a:cubicBezTo>
                      <a:pt x="3416" y="3048"/>
                      <a:pt x="3935" y="3203"/>
                      <a:pt x="4539" y="3244"/>
                    </a:cubicBezTo>
                    <a:cubicBezTo>
                      <a:pt x="4645" y="3255"/>
                      <a:pt x="4756" y="3268"/>
                      <a:pt x="4863" y="3268"/>
                    </a:cubicBezTo>
                    <a:cubicBezTo>
                      <a:pt x="5056" y="3268"/>
                      <a:pt x="5238" y="3223"/>
                      <a:pt x="5355" y="3035"/>
                    </a:cubicBezTo>
                    <a:cubicBezTo>
                      <a:pt x="5425" y="2923"/>
                      <a:pt x="5439" y="2809"/>
                      <a:pt x="5412" y="2698"/>
                    </a:cubicBezTo>
                    <a:cubicBezTo>
                      <a:pt x="5343" y="2634"/>
                      <a:pt x="5245" y="2610"/>
                      <a:pt x="5137" y="2610"/>
                    </a:cubicBezTo>
                    <a:cubicBezTo>
                      <a:pt x="4913" y="2610"/>
                      <a:pt x="4644" y="2712"/>
                      <a:pt x="4485" y="2768"/>
                    </a:cubicBezTo>
                    <a:cubicBezTo>
                      <a:pt x="4348" y="2818"/>
                      <a:pt x="4211" y="2839"/>
                      <a:pt x="4076" y="2839"/>
                    </a:cubicBezTo>
                    <a:cubicBezTo>
                      <a:pt x="3834" y="2839"/>
                      <a:pt x="3594" y="2773"/>
                      <a:pt x="3359" y="2684"/>
                    </a:cubicBezTo>
                    <a:cubicBezTo>
                      <a:pt x="3190" y="2613"/>
                      <a:pt x="3022" y="2542"/>
                      <a:pt x="2853" y="2445"/>
                    </a:cubicBezTo>
                    <a:cubicBezTo>
                      <a:pt x="2631" y="2333"/>
                      <a:pt x="2432" y="2178"/>
                      <a:pt x="2223" y="2050"/>
                    </a:cubicBezTo>
                    <a:cubicBezTo>
                      <a:pt x="1983" y="1939"/>
                      <a:pt x="1744" y="1828"/>
                      <a:pt x="1491" y="1757"/>
                    </a:cubicBezTo>
                    <a:cubicBezTo>
                      <a:pt x="1265" y="1686"/>
                      <a:pt x="1056" y="1659"/>
                      <a:pt x="844" y="1531"/>
                    </a:cubicBezTo>
                    <a:cubicBezTo>
                      <a:pt x="621" y="1406"/>
                      <a:pt x="439" y="1278"/>
                      <a:pt x="355" y="1025"/>
                    </a:cubicBezTo>
                    <a:cubicBezTo>
                      <a:pt x="298" y="884"/>
                      <a:pt x="254" y="715"/>
                      <a:pt x="240" y="563"/>
                    </a:cubicBezTo>
                    <a:cubicBezTo>
                      <a:pt x="213" y="378"/>
                      <a:pt x="254" y="183"/>
                      <a:pt x="227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>
                <a:off x="2400249" y="4918368"/>
                <a:ext cx="194613" cy="209629"/>
              </a:xfrm>
              <a:custGeom>
                <a:rect b="b" l="l" r="r" t="t"/>
                <a:pathLst>
                  <a:path extrusionOk="0" h="2499" w="2320">
                    <a:moveTo>
                      <a:pt x="843" y="0"/>
                    </a:moveTo>
                    <a:cubicBezTo>
                      <a:pt x="756" y="0"/>
                      <a:pt x="669" y="14"/>
                      <a:pt x="590" y="35"/>
                    </a:cubicBezTo>
                    <a:cubicBezTo>
                      <a:pt x="439" y="62"/>
                      <a:pt x="283" y="146"/>
                      <a:pt x="155" y="244"/>
                    </a:cubicBezTo>
                    <a:cubicBezTo>
                      <a:pt x="115" y="288"/>
                      <a:pt x="58" y="328"/>
                      <a:pt x="17" y="372"/>
                    </a:cubicBezTo>
                    <a:cubicBezTo>
                      <a:pt x="0" y="470"/>
                      <a:pt x="0" y="568"/>
                      <a:pt x="0" y="665"/>
                    </a:cubicBezTo>
                    <a:cubicBezTo>
                      <a:pt x="17" y="891"/>
                      <a:pt x="71" y="1131"/>
                      <a:pt x="169" y="1340"/>
                    </a:cubicBezTo>
                    <a:cubicBezTo>
                      <a:pt x="452" y="1973"/>
                      <a:pt x="1012" y="2381"/>
                      <a:pt x="1703" y="2479"/>
                    </a:cubicBezTo>
                    <a:cubicBezTo>
                      <a:pt x="1764" y="2490"/>
                      <a:pt x="1838" y="2499"/>
                      <a:pt x="1912" y="2499"/>
                    </a:cubicBezTo>
                    <a:cubicBezTo>
                      <a:pt x="2022" y="2499"/>
                      <a:pt x="2132" y="2480"/>
                      <a:pt x="2209" y="2422"/>
                    </a:cubicBezTo>
                    <a:cubicBezTo>
                      <a:pt x="2276" y="2381"/>
                      <a:pt x="2320" y="2297"/>
                      <a:pt x="2320" y="2226"/>
                    </a:cubicBezTo>
                    <a:cubicBezTo>
                      <a:pt x="2040" y="2071"/>
                      <a:pt x="1787" y="1943"/>
                      <a:pt x="1561" y="1636"/>
                    </a:cubicBezTo>
                    <a:cubicBezTo>
                      <a:pt x="1406" y="1424"/>
                      <a:pt x="1238" y="1201"/>
                      <a:pt x="1238" y="932"/>
                    </a:cubicBezTo>
                    <a:lnTo>
                      <a:pt x="1238" y="780"/>
                    </a:lnTo>
                    <a:lnTo>
                      <a:pt x="1238" y="750"/>
                    </a:lnTo>
                    <a:cubicBezTo>
                      <a:pt x="1251" y="709"/>
                      <a:pt x="1251" y="679"/>
                      <a:pt x="1265" y="652"/>
                    </a:cubicBezTo>
                    <a:cubicBezTo>
                      <a:pt x="1281" y="568"/>
                      <a:pt x="1322" y="510"/>
                      <a:pt x="1322" y="426"/>
                    </a:cubicBezTo>
                    <a:cubicBezTo>
                      <a:pt x="1335" y="328"/>
                      <a:pt x="1308" y="217"/>
                      <a:pt x="1238" y="146"/>
                    </a:cubicBezTo>
                    <a:cubicBezTo>
                      <a:pt x="1140" y="40"/>
                      <a:pt x="992" y="0"/>
                      <a:pt x="84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2234241" y="4871728"/>
                <a:ext cx="436118" cy="317169"/>
              </a:xfrm>
              <a:custGeom>
                <a:rect b="b" l="l" r="r" t="t"/>
                <a:pathLst>
                  <a:path extrusionOk="0" h="3781" w="5199">
                    <a:moveTo>
                      <a:pt x="1052" y="1"/>
                    </a:moveTo>
                    <a:cubicBezTo>
                      <a:pt x="479" y="267"/>
                      <a:pt x="169" y="493"/>
                      <a:pt x="14" y="941"/>
                    </a:cubicBezTo>
                    <a:cubicBezTo>
                      <a:pt x="41" y="1124"/>
                      <a:pt x="0" y="1319"/>
                      <a:pt x="27" y="1504"/>
                    </a:cubicBezTo>
                    <a:cubicBezTo>
                      <a:pt x="41" y="1656"/>
                      <a:pt x="85" y="1825"/>
                      <a:pt x="142" y="1966"/>
                    </a:cubicBezTo>
                    <a:cubicBezTo>
                      <a:pt x="226" y="2219"/>
                      <a:pt x="408" y="2347"/>
                      <a:pt x="631" y="2472"/>
                    </a:cubicBezTo>
                    <a:cubicBezTo>
                      <a:pt x="843" y="2600"/>
                      <a:pt x="1052" y="2627"/>
                      <a:pt x="1278" y="2698"/>
                    </a:cubicBezTo>
                    <a:cubicBezTo>
                      <a:pt x="1531" y="2769"/>
                      <a:pt x="1770" y="2880"/>
                      <a:pt x="2010" y="2991"/>
                    </a:cubicBezTo>
                    <a:cubicBezTo>
                      <a:pt x="2219" y="3119"/>
                      <a:pt x="2418" y="3274"/>
                      <a:pt x="2640" y="3386"/>
                    </a:cubicBezTo>
                    <a:cubicBezTo>
                      <a:pt x="2809" y="3483"/>
                      <a:pt x="2977" y="3554"/>
                      <a:pt x="3146" y="3625"/>
                    </a:cubicBezTo>
                    <a:cubicBezTo>
                      <a:pt x="3381" y="3714"/>
                      <a:pt x="3621" y="3780"/>
                      <a:pt x="3863" y="3780"/>
                    </a:cubicBezTo>
                    <a:cubicBezTo>
                      <a:pt x="3998" y="3780"/>
                      <a:pt x="4135" y="3759"/>
                      <a:pt x="4272" y="3709"/>
                    </a:cubicBezTo>
                    <a:cubicBezTo>
                      <a:pt x="4431" y="3653"/>
                      <a:pt x="4700" y="3551"/>
                      <a:pt x="4924" y="3551"/>
                    </a:cubicBezTo>
                    <a:cubicBezTo>
                      <a:pt x="5032" y="3551"/>
                      <a:pt x="5130" y="3575"/>
                      <a:pt x="5199" y="3639"/>
                    </a:cubicBezTo>
                    <a:cubicBezTo>
                      <a:pt x="5142" y="3328"/>
                      <a:pt x="4805" y="3049"/>
                      <a:pt x="4538" y="2907"/>
                    </a:cubicBezTo>
                    <a:cubicBezTo>
                      <a:pt x="4454" y="2853"/>
                      <a:pt x="4370" y="2809"/>
                      <a:pt x="4299" y="2782"/>
                    </a:cubicBezTo>
                    <a:cubicBezTo>
                      <a:pt x="4299" y="2853"/>
                      <a:pt x="4255" y="2937"/>
                      <a:pt x="4188" y="2978"/>
                    </a:cubicBezTo>
                    <a:cubicBezTo>
                      <a:pt x="4111" y="3036"/>
                      <a:pt x="4001" y="3055"/>
                      <a:pt x="3891" y="3055"/>
                    </a:cubicBezTo>
                    <a:cubicBezTo>
                      <a:pt x="3817" y="3055"/>
                      <a:pt x="3743" y="3046"/>
                      <a:pt x="3682" y="3035"/>
                    </a:cubicBezTo>
                    <a:cubicBezTo>
                      <a:pt x="2991" y="2937"/>
                      <a:pt x="2431" y="2529"/>
                      <a:pt x="2148" y="1896"/>
                    </a:cubicBezTo>
                    <a:cubicBezTo>
                      <a:pt x="2050" y="1687"/>
                      <a:pt x="1996" y="1447"/>
                      <a:pt x="1979" y="1221"/>
                    </a:cubicBezTo>
                    <a:cubicBezTo>
                      <a:pt x="1979" y="1124"/>
                      <a:pt x="1979" y="1026"/>
                      <a:pt x="1996" y="928"/>
                    </a:cubicBezTo>
                    <a:lnTo>
                      <a:pt x="1996" y="928"/>
                    </a:lnTo>
                    <a:cubicBezTo>
                      <a:pt x="1800" y="1111"/>
                      <a:pt x="1612" y="1325"/>
                      <a:pt x="1350" y="1325"/>
                    </a:cubicBezTo>
                    <a:cubicBezTo>
                      <a:pt x="1293" y="1325"/>
                      <a:pt x="1232" y="1315"/>
                      <a:pt x="1167" y="1292"/>
                    </a:cubicBezTo>
                    <a:cubicBezTo>
                      <a:pt x="816" y="1167"/>
                      <a:pt x="675" y="759"/>
                      <a:pt x="745" y="422"/>
                    </a:cubicBezTo>
                    <a:cubicBezTo>
                      <a:pt x="772" y="308"/>
                      <a:pt x="900" y="156"/>
                      <a:pt x="1052" y="1"/>
                    </a:cubicBezTo>
                    <a:close/>
                  </a:path>
                </a:pathLst>
              </a:custGeom>
              <a:solidFill>
                <a:srgbClr val="E33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2608955" y="4648930"/>
                <a:ext cx="297037" cy="226322"/>
              </a:xfrm>
              <a:custGeom>
                <a:rect b="b" l="l" r="r" t="t"/>
                <a:pathLst>
                  <a:path extrusionOk="0" h="2698" w="3541">
                    <a:moveTo>
                      <a:pt x="2654" y="0"/>
                    </a:moveTo>
                    <a:cubicBezTo>
                      <a:pt x="2613" y="44"/>
                      <a:pt x="2569" y="71"/>
                      <a:pt x="2529" y="115"/>
                    </a:cubicBezTo>
                    <a:cubicBezTo>
                      <a:pt x="2037" y="550"/>
                      <a:pt x="1544" y="985"/>
                      <a:pt x="1069" y="1433"/>
                    </a:cubicBezTo>
                    <a:cubicBezTo>
                      <a:pt x="1153" y="1477"/>
                      <a:pt x="1180" y="1615"/>
                      <a:pt x="1096" y="1686"/>
                    </a:cubicBezTo>
                    <a:cubicBezTo>
                      <a:pt x="954" y="1814"/>
                      <a:pt x="799" y="1912"/>
                      <a:pt x="715" y="1996"/>
                    </a:cubicBezTo>
                    <a:cubicBezTo>
                      <a:pt x="493" y="2235"/>
                      <a:pt x="240" y="2444"/>
                      <a:pt x="0" y="2670"/>
                    </a:cubicBezTo>
                    <a:lnTo>
                      <a:pt x="14" y="2670"/>
                    </a:lnTo>
                    <a:cubicBezTo>
                      <a:pt x="98" y="2627"/>
                      <a:pt x="182" y="2600"/>
                      <a:pt x="267" y="2573"/>
                    </a:cubicBezTo>
                    <a:cubicBezTo>
                      <a:pt x="338" y="2559"/>
                      <a:pt x="422" y="2559"/>
                      <a:pt x="493" y="2559"/>
                    </a:cubicBezTo>
                    <a:cubicBezTo>
                      <a:pt x="577" y="2559"/>
                      <a:pt x="661" y="2586"/>
                      <a:pt x="732" y="2613"/>
                    </a:cubicBezTo>
                    <a:cubicBezTo>
                      <a:pt x="786" y="2643"/>
                      <a:pt x="870" y="2697"/>
                      <a:pt x="928" y="2697"/>
                    </a:cubicBezTo>
                    <a:cubicBezTo>
                      <a:pt x="928" y="2643"/>
                      <a:pt x="1069" y="2515"/>
                      <a:pt x="1110" y="2458"/>
                    </a:cubicBezTo>
                    <a:cubicBezTo>
                      <a:pt x="1194" y="2360"/>
                      <a:pt x="1292" y="2262"/>
                      <a:pt x="1389" y="2178"/>
                    </a:cubicBezTo>
                    <a:cubicBezTo>
                      <a:pt x="1912" y="1784"/>
                      <a:pt x="2529" y="1517"/>
                      <a:pt x="3092" y="1211"/>
                    </a:cubicBezTo>
                    <a:cubicBezTo>
                      <a:pt x="3190" y="1153"/>
                      <a:pt x="3540" y="985"/>
                      <a:pt x="3513" y="830"/>
                    </a:cubicBezTo>
                    <a:cubicBezTo>
                      <a:pt x="3513" y="816"/>
                      <a:pt x="3497" y="789"/>
                      <a:pt x="3470" y="772"/>
                    </a:cubicBezTo>
                    <a:cubicBezTo>
                      <a:pt x="3429" y="732"/>
                      <a:pt x="3345" y="674"/>
                      <a:pt x="3301" y="648"/>
                    </a:cubicBezTo>
                    <a:cubicBezTo>
                      <a:pt x="3062" y="435"/>
                      <a:pt x="2853" y="240"/>
                      <a:pt x="26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2290779" y="4627707"/>
                <a:ext cx="417244" cy="355253"/>
              </a:xfrm>
              <a:custGeom>
                <a:rect b="b" l="l" r="r" t="t"/>
                <a:pathLst>
                  <a:path extrusionOk="0" h="4235" w="4974">
                    <a:moveTo>
                      <a:pt x="2549" y="4192"/>
                    </a:moveTo>
                    <a:cubicBezTo>
                      <a:pt x="2547" y="4199"/>
                      <a:pt x="2545" y="4207"/>
                      <a:pt x="2543" y="4215"/>
                    </a:cubicBezTo>
                    <a:cubicBezTo>
                      <a:pt x="2545" y="4207"/>
                      <a:pt x="2547" y="4199"/>
                      <a:pt x="2549" y="4192"/>
                    </a:cubicBezTo>
                    <a:close/>
                    <a:moveTo>
                      <a:pt x="3048" y="0"/>
                    </a:moveTo>
                    <a:cubicBezTo>
                      <a:pt x="2964" y="14"/>
                      <a:pt x="2907" y="85"/>
                      <a:pt x="2853" y="142"/>
                    </a:cubicBezTo>
                    <a:cubicBezTo>
                      <a:pt x="2782" y="213"/>
                      <a:pt x="2711" y="297"/>
                      <a:pt x="2640" y="368"/>
                    </a:cubicBezTo>
                    <a:cubicBezTo>
                      <a:pt x="2081" y="941"/>
                      <a:pt x="1531" y="1504"/>
                      <a:pt x="1039" y="2138"/>
                    </a:cubicBezTo>
                    <a:cubicBezTo>
                      <a:pt x="884" y="2333"/>
                      <a:pt x="746" y="2542"/>
                      <a:pt x="577" y="2728"/>
                    </a:cubicBezTo>
                    <a:cubicBezTo>
                      <a:pt x="506" y="2795"/>
                      <a:pt x="449" y="2853"/>
                      <a:pt x="378" y="2910"/>
                    </a:cubicBezTo>
                    <a:cubicBezTo>
                      <a:pt x="226" y="3065"/>
                      <a:pt x="98" y="3217"/>
                      <a:pt x="71" y="3331"/>
                    </a:cubicBezTo>
                    <a:cubicBezTo>
                      <a:pt x="1" y="3668"/>
                      <a:pt x="142" y="4076"/>
                      <a:pt x="493" y="4201"/>
                    </a:cubicBezTo>
                    <a:cubicBezTo>
                      <a:pt x="558" y="4224"/>
                      <a:pt x="619" y="4234"/>
                      <a:pt x="676" y="4234"/>
                    </a:cubicBezTo>
                    <a:cubicBezTo>
                      <a:pt x="938" y="4234"/>
                      <a:pt x="1126" y="4020"/>
                      <a:pt x="1322" y="3837"/>
                    </a:cubicBezTo>
                    <a:cubicBezTo>
                      <a:pt x="1363" y="3793"/>
                      <a:pt x="1420" y="3753"/>
                      <a:pt x="1460" y="3709"/>
                    </a:cubicBezTo>
                    <a:cubicBezTo>
                      <a:pt x="1588" y="3611"/>
                      <a:pt x="1744" y="3527"/>
                      <a:pt x="1895" y="3500"/>
                    </a:cubicBezTo>
                    <a:cubicBezTo>
                      <a:pt x="1974" y="3479"/>
                      <a:pt x="2061" y="3465"/>
                      <a:pt x="2148" y="3465"/>
                    </a:cubicBezTo>
                    <a:cubicBezTo>
                      <a:pt x="2297" y="3465"/>
                      <a:pt x="2445" y="3505"/>
                      <a:pt x="2543" y="3611"/>
                    </a:cubicBezTo>
                    <a:cubicBezTo>
                      <a:pt x="2613" y="3682"/>
                      <a:pt x="2640" y="3793"/>
                      <a:pt x="2627" y="3891"/>
                    </a:cubicBezTo>
                    <a:cubicBezTo>
                      <a:pt x="2627" y="3975"/>
                      <a:pt x="2586" y="4033"/>
                      <a:pt x="2570" y="4117"/>
                    </a:cubicBezTo>
                    <a:cubicBezTo>
                      <a:pt x="2559" y="4138"/>
                      <a:pt x="2557" y="4162"/>
                      <a:pt x="2549" y="4192"/>
                    </a:cubicBezTo>
                    <a:lnTo>
                      <a:pt x="2549" y="4192"/>
                    </a:lnTo>
                    <a:cubicBezTo>
                      <a:pt x="2565" y="4145"/>
                      <a:pt x="2590" y="4097"/>
                      <a:pt x="2613" y="4059"/>
                    </a:cubicBezTo>
                    <a:cubicBezTo>
                      <a:pt x="2782" y="3780"/>
                      <a:pt x="3176" y="3554"/>
                      <a:pt x="3385" y="3331"/>
                    </a:cubicBezTo>
                    <a:cubicBezTo>
                      <a:pt x="3514" y="3190"/>
                      <a:pt x="3652" y="3065"/>
                      <a:pt x="3793" y="2923"/>
                    </a:cubicBezTo>
                    <a:cubicBezTo>
                      <a:pt x="4033" y="2697"/>
                      <a:pt x="4286" y="2488"/>
                      <a:pt x="4508" y="2249"/>
                    </a:cubicBezTo>
                    <a:cubicBezTo>
                      <a:pt x="4592" y="2165"/>
                      <a:pt x="4747" y="2067"/>
                      <a:pt x="4889" y="1939"/>
                    </a:cubicBezTo>
                    <a:cubicBezTo>
                      <a:pt x="4973" y="1868"/>
                      <a:pt x="4946" y="1730"/>
                      <a:pt x="4862" y="1686"/>
                    </a:cubicBezTo>
                    <a:lnTo>
                      <a:pt x="4845" y="1686"/>
                    </a:lnTo>
                    <a:cubicBezTo>
                      <a:pt x="4845" y="1673"/>
                      <a:pt x="4832" y="1673"/>
                      <a:pt x="4832" y="1673"/>
                    </a:cubicBezTo>
                    <a:cubicBezTo>
                      <a:pt x="4579" y="1602"/>
                      <a:pt x="4326" y="1406"/>
                      <a:pt x="4171" y="1278"/>
                    </a:cubicBezTo>
                    <a:cubicBezTo>
                      <a:pt x="3820" y="1012"/>
                      <a:pt x="3527" y="759"/>
                      <a:pt x="3315" y="368"/>
                    </a:cubicBezTo>
                    <a:cubicBezTo>
                      <a:pt x="3288" y="284"/>
                      <a:pt x="3244" y="182"/>
                      <a:pt x="3203" y="85"/>
                    </a:cubicBezTo>
                    <a:lnTo>
                      <a:pt x="3190" y="71"/>
                    </a:lnTo>
                    <a:cubicBezTo>
                      <a:pt x="3160" y="31"/>
                      <a:pt x="3106" y="0"/>
                      <a:pt x="3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3026115" y="4194189"/>
                <a:ext cx="311129" cy="383354"/>
              </a:xfrm>
              <a:custGeom>
                <a:rect b="b" l="l" r="r" t="t"/>
                <a:pathLst>
                  <a:path extrusionOk="0" h="4570" w="3709">
                    <a:moveTo>
                      <a:pt x="1207" y="0"/>
                    </a:moveTo>
                    <a:cubicBezTo>
                      <a:pt x="1474" y="293"/>
                      <a:pt x="1686" y="630"/>
                      <a:pt x="1797" y="1025"/>
                    </a:cubicBezTo>
                    <a:cubicBezTo>
                      <a:pt x="1881" y="1305"/>
                      <a:pt x="1868" y="1588"/>
                      <a:pt x="1784" y="1868"/>
                    </a:cubicBezTo>
                    <a:cubicBezTo>
                      <a:pt x="1686" y="2178"/>
                      <a:pt x="1558" y="2373"/>
                      <a:pt x="1322" y="2569"/>
                    </a:cubicBezTo>
                    <a:cubicBezTo>
                      <a:pt x="1291" y="2590"/>
                      <a:pt x="1259" y="2599"/>
                      <a:pt x="1228" y="2599"/>
                    </a:cubicBezTo>
                    <a:cubicBezTo>
                      <a:pt x="1172" y="2599"/>
                      <a:pt x="1122" y="2569"/>
                      <a:pt x="1096" y="2515"/>
                    </a:cubicBezTo>
                    <a:cubicBezTo>
                      <a:pt x="941" y="2640"/>
                      <a:pt x="506" y="2990"/>
                      <a:pt x="0" y="3429"/>
                    </a:cubicBezTo>
                    <a:cubicBezTo>
                      <a:pt x="356" y="4128"/>
                      <a:pt x="1216" y="4570"/>
                      <a:pt x="2020" y="4570"/>
                    </a:cubicBezTo>
                    <a:cubicBezTo>
                      <a:pt x="2068" y="4570"/>
                      <a:pt x="2117" y="4568"/>
                      <a:pt x="2165" y="4565"/>
                    </a:cubicBezTo>
                    <a:cubicBezTo>
                      <a:pt x="2249" y="4524"/>
                      <a:pt x="2347" y="4467"/>
                      <a:pt x="2431" y="4396"/>
                    </a:cubicBezTo>
                    <a:cubicBezTo>
                      <a:pt x="2755" y="4157"/>
                      <a:pt x="3119" y="3904"/>
                      <a:pt x="3358" y="3567"/>
                    </a:cubicBezTo>
                    <a:cubicBezTo>
                      <a:pt x="3624" y="3203"/>
                      <a:pt x="3709" y="2653"/>
                      <a:pt x="3399" y="2289"/>
                    </a:cubicBezTo>
                    <a:cubicBezTo>
                      <a:pt x="3385" y="2276"/>
                      <a:pt x="3385" y="2276"/>
                      <a:pt x="3372" y="2249"/>
                    </a:cubicBezTo>
                    <a:cubicBezTo>
                      <a:pt x="3203" y="2134"/>
                      <a:pt x="3075" y="1996"/>
                      <a:pt x="2923" y="1726"/>
                    </a:cubicBezTo>
                    <a:cubicBezTo>
                      <a:pt x="2923" y="1713"/>
                      <a:pt x="2906" y="1699"/>
                      <a:pt x="2906" y="1686"/>
                    </a:cubicBezTo>
                    <a:cubicBezTo>
                      <a:pt x="2569" y="1278"/>
                      <a:pt x="2192" y="816"/>
                      <a:pt x="2192" y="816"/>
                    </a:cubicBezTo>
                    <a:lnTo>
                      <a:pt x="2205" y="816"/>
                    </a:lnTo>
                    <a:cubicBezTo>
                      <a:pt x="2148" y="786"/>
                      <a:pt x="2107" y="745"/>
                      <a:pt x="2080" y="715"/>
                    </a:cubicBezTo>
                    <a:cubicBezTo>
                      <a:pt x="1770" y="492"/>
                      <a:pt x="1504" y="253"/>
                      <a:pt x="1207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2558288" y="4299800"/>
                <a:ext cx="588118" cy="469420"/>
              </a:xfrm>
              <a:custGeom>
                <a:rect b="b" l="l" r="r" t="t"/>
                <a:pathLst>
                  <a:path extrusionOk="0" h="5596" w="7011">
                    <a:moveTo>
                      <a:pt x="5210" y="0"/>
                    </a:moveTo>
                    <a:cubicBezTo>
                      <a:pt x="5108" y="0"/>
                      <a:pt x="5006" y="7"/>
                      <a:pt x="4903" y="19"/>
                    </a:cubicBezTo>
                    <a:cubicBezTo>
                      <a:pt x="4664" y="46"/>
                      <a:pt x="4411" y="117"/>
                      <a:pt x="4185" y="201"/>
                    </a:cubicBezTo>
                    <a:cubicBezTo>
                      <a:pt x="4144" y="214"/>
                      <a:pt x="4101" y="231"/>
                      <a:pt x="4060" y="245"/>
                    </a:cubicBezTo>
                    <a:cubicBezTo>
                      <a:pt x="3372" y="511"/>
                      <a:pt x="2796" y="932"/>
                      <a:pt x="2290" y="1411"/>
                    </a:cubicBezTo>
                    <a:cubicBezTo>
                      <a:pt x="1518" y="2126"/>
                      <a:pt x="884" y="2996"/>
                      <a:pt x="183" y="3798"/>
                    </a:cubicBezTo>
                    <a:cubicBezTo>
                      <a:pt x="126" y="3855"/>
                      <a:pt x="72" y="3923"/>
                      <a:pt x="1" y="3980"/>
                    </a:cubicBezTo>
                    <a:lnTo>
                      <a:pt x="14" y="3994"/>
                    </a:lnTo>
                    <a:cubicBezTo>
                      <a:pt x="55" y="4091"/>
                      <a:pt x="99" y="4193"/>
                      <a:pt x="126" y="4277"/>
                    </a:cubicBezTo>
                    <a:cubicBezTo>
                      <a:pt x="338" y="4668"/>
                      <a:pt x="631" y="4921"/>
                      <a:pt x="982" y="5187"/>
                    </a:cubicBezTo>
                    <a:cubicBezTo>
                      <a:pt x="1137" y="5315"/>
                      <a:pt x="1390" y="5511"/>
                      <a:pt x="1643" y="5582"/>
                    </a:cubicBezTo>
                    <a:cubicBezTo>
                      <a:pt x="1643" y="5582"/>
                      <a:pt x="1656" y="5582"/>
                      <a:pt x="1656" y="5595"/>
                    </a:cubicBezTo>
                    <a:lnTo>
                      <a:pt x="1673" y="5595"/>
                    </a:lnTo>
                    <a:cubicBezTo>
                      <a:pt x="2148" y="5147"/>
                      <a:pt x="2641" y="4712"/>
                      <a:pt x="3133" y="4277"/>
                    </a:cubicBezTo>
                    <a:cubicBezTo>
                      <a:pt x="3173" y="4233"/>
                      <a:pt x="3217" y="4206"/>
                      <a:pt x="3258" y="4162"/>
                    </a:cubicBezTo>
                    <a:cubicBezTo>
                      <a:pt x="3807" y="3670"/>
                      <a:pt x="4792" y="2827"/>
                      <a:pt x="5577" y="2170"/>
                    </a:cubicBezTo>
                    <a:cubicBezTo>
                      <a:pt x="6083" y="1731"/>
                      <a:pt x="6518" y="1381"/>
                      <a:pt x="6673" y="1256"/>
                    </a:cubicBezTo>
                    <a:cubicBezTo>
                      <a:pt x="6686" y="1243"/>
                      <a:pt x="6700" y="1243"/>
                      <a:pt x="6713" y="1226"/>
                    </a:cubicBezTo>
                    <a:cubicBezTo>
                      <a:pt x="7010" y="932"/>
                      <a:pt x="6518" y="467"/>
                      <a:pt x="6309" y="315"/>
                    </a:cubicBezTo>
                    <a:cubicBezTo>
                      <a:pt x="5962" y="92"/>
                      <a:pt x="5592" y="0"/>
                      <a:pt x="5210" y="0"/>
                    </a:cubicBezTo>
                    <a:close/>
                  </a:path>
                </a:pathLst>
              </a:custGeom>
              <a:solidFill>
                <a:srgbClr val="F67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2831502" y="4481747"/>
                <a:ext cx="376224" cy="232026"/>
              </a:xfrm>
              <a:custGeom>
                <a:rect b="b" l="l" r="r" t="t"/>
                <a:pathLst>
                  <a:path extrusionOk="0" h="2766" w="4485">
                    <a:moveTo>
                      <a:pt x="2320" y="1"/>
                    </a:moveTo>
                    <a:cubicBezTo>
                      <a:pt x="1535" y="658"/>
                      <a:pt x="550" y="1501"/>
                      <a:pt x="1" y="1993"/>
                    </a:cubicBezTo>
                    <a:cubicBezTo>
                      <a:pt x="200" y="2233"/>
                      <a:pt x="409" y="2428"/>
                      <a:pt x="648" y="2641"/>
                    </a:cubicBezTo>
                    <a:cubicBezTo>
                      <a:pt x="692" y="2667"/>
                      <a:pt x="776" y="2725"/>
                      <a:pt x="817" y="2765"/>
                    </a:cubicBezTo>
                    <a:cubicBezTo>
                      <a:pt x="874" y="2738"/>
                      <a:pt x="945" y="2681"/>
                      <a:pt x="999" y="2654"/>
                    </a:cubicBezTo>
                    <a:cubicBezTo>
                      <a:pt x="1491" y="2401"/>
                      <a:pt x="1983" y="2148"/>
                      <a:pt x="2489" y="1953"/>
                    </a:cubicBezTo>
                    <a:cubicBezTo>
                      <a:pt x="3008" y="1754"/>
                      <a:pt x="3514" y="1545"/>
                      <a:pt x="4019" y="1332"/>
                    </a:cubicBezTo>
                    <a:cubicBezTo>
                      <a:pt x="4174" y="1278"/>
                      <a:pt x="4330" y="1221"/>
                      <a:pt x="4485" y="1137"/>
                    </a:cubicBezTo>
                    <a:lnTo>
                      <a:pt x="4485" y="1137"/>
                    </a:lnTo>
                    <a:cubicBezTo>
                      <a:pt x="4437" y="1140"/>
                      <a:pt x="4388" y="1142"/>
                      <a:pt x="4340" y="1142"/>
                    </a:cubicBezTo>
                    <a:cubicBezTo>
                      <a:pt x="3536" y="1142"/>
                      <a:pt x="2676" y="700"/>
                      <a:pt x="2320" y="1"/>
                    </a:cubicBezTo>
                    <a:close/>
                  </a:path>
                </a:pathLst>
              </a:custGeom>
              <a:solidFill>
                <a:srgbClr val="F67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3711875" y="3345357"/>
                <a:ext cx="355924" cy="375134"/>
              </a:xfrm>
              <a:custGeom>
                <a:rect b="b" l="l" r="r" t="t"/>
                <a:pathLst>
                  <a:path extrusionOk="0" h="4472" w="4243">
                    <a:moveTo>
                      <a:pt x="1234" y="0"/>
                    </a:moveTo>
                    <a:cubicBezTo>
                      <a:pt x="814" y="0"/>
                      <a:pt x="390" y="104"/>
                      <a:pt x="1" y="285"/>
                    </a:cubicBezTo>
                    <a:lnTo>
                      <a:pt x="156" y="285"/>
                    </a:lnTo>
                    <a:cubicBezTo>
                      <a:pt x="547" y="285"/>
                      <a:pt x="955" y="329"/>
                      <a:pt x="1336" y="399"/>
                    </a:cubicBezTo>
                    <a:cubicBezTo>
                      <a:pt x="1447" y="413"/>
                      <a:pt x="1558" y="440"/>
                      <a:pt x="1660" y="467"/>
                    </a:cubicBezTo>
                    <a:cubicBezTo>
                      <a:pt x="1896" y="524"/>
                      <a:pt x="2121" y="608"/>
                      <a:pt x="2334" y="720"/>
                    </a:cubicBezTo>
                    <a:cubicBezTo>
                      <a:pt x="2880" y="1016"/>
                      <a:pt x="3328" y="1465"/>
                      <a:pt x="3554" y="2068"/>
                    </a:cubicBezTo>
                    <a:cubicBezTo>
                      <a:pt x="3821" y="2800"/>
                      <a:pt x="3864" y="3643"/>
                      <a:pt x="3581" y="4401"/>
                    </a:cubicBezTo>
                    <a:cubicBezTo>
                      <a:pt x="3581" y="4401"/>
                      <a:pt x="3598" y="4415"/>
                      <a:pt x="3612" y="4415"/>
                    </a:cubicBezTo>
                    <a:cubicBezTo>
                      <a:pt x="3659" y="4454"/>
                      <a:pt x="3705" y="4471"/>
                      <a:pt x="3747" y="4471"/>
                    </a:cubicBezTo>
                    <a:cubicBezTo>
                      <a:pt x="3829" y="4471"/>
                      <a:pt x="3898" y="4406"/>
                      <a:pt x="3935" y="4303"/>
                    </a:cubicBezTo>
                    <a:cubicBezTo>
                      <a:pt x="4087" y="3811"/>
                      <a:pt x="4242" y="3332"/>
                      <a:pt x="4229" y="2813"/>
                    </a:cubicBezTo>
                    <a:cubicBezTo>
                      <a:pt x="4215" y="2294"/>
                      <a:pt x="4047" y="1788"/>
                      <a:pt x="3723" y="1380"/>
                    </a:cubicBezTo>
                    <a:cubicBezTo>
                      <a:pt x="3457" y="1030"/>
                      <a:pt x="3092" y="720"/>
                      <a:pt x="2711" y="484"/>
                    </a:cubicBezTo>
                    <a:cubicBezTo>
                      <a:pt x="2543" y="369"/>
                      <a:pt x="2374" y="285"/>
                      <a:pt x="2206" y="200"/>
                    </a:cubicBezTo>
                    <a:cubicBezTo>
                      <a:pt x="2165" y="187"/>
                      <a:pt x="2135" y="173"/>
                      <a:pt x="2095" y="160"/>
                    </a:cubicBezTo>
                    <a:cubicBezTo>
                      <a:pt x="1818" y="51"/>
                      <a:pt x="1527" y="0"/>
                      <a:pt x="1234" y="0"/>
                    </a:cubicBezTo>
                    <a:close/>
                  </a:path>
                </a:pathLst>
              </a:custGeom>
              <a:solidFill>
                <a:srgbClr val="E33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3566838" y="3369180"/>
                <a:ext cx="469253" cy="476467"/>
              </a:xfrm>
              <a:custGeom>
                <a:rect b="b" l="l" r="r" t="t"/>
                <a:pathLst>
                  <a:path extrusionOk="0" h="5680" w="5594">
                    <a:moveTo>
                      <a:pt x="1730" y="1"/>
                    </a:moveTo>
                    <a:cubicBezTo>
                      <a:pt x="1632" y="45"/>
                      <a:pt x="1548" y="98"/>
                      <a:pt x="1450" y="156"/>
                    </a:cubicBezTo>
                    <a:cubicBezTo>
                      <a:pt x="1056" y="395"/>
                      <a:pt x="718" y="719"/>
                      <a:pt x="466" y="1096"/>
                    </a:cubicBezTo>
                    <a:cubicBezTo>
                      <a:pt x="311" y="1322"/>
                      <a:pt x="142" y="1562"/>
                      <a:pt x="58" y="1815"/>
                    </a:cubicBezTo>
                    <a:cubicBezTo>
                      <a:pt x="0" y="1970"/>
                      <a:pt x="31" y="2152"/>
                      <a:pt x="101" y="2320"/>
                    </a:cubicBezTo>
                    <a:cubicBezTo>
                      <a:pt x="128" y="2404"/>
                      <a:pt x="169" y="2489"/>
                      <a:pt x="213" y="2560"/>
                    </a:cubicBezTo>
                    <a:cubicBezTo>
                      <a:pt x="337" y="2796"/>
                      <a:pt x="536" y="3008"/>
                      <a:pt x="691" y="3234"/>
                    </a:cubicBezTo>
                    <a:lnTo>
                      <a:pt x="705" y="3247"/>
                    </a:lnTo>
                    <a:cubicBezTo>
                      <a:pt x="705" y="3247"/>
                      <a:pt x="705" y="3261"/>
                      <a:pt x="718" y="3261"/>
                    </a:cubicBezTo>
                    <a:cubicBezTo>
                      <a:pt x="887" y="3500"/>
                      <a:pt x="1069" y="3753"/>
                      <a:pt x="1251" y="4006"/>
                    </a:cubicBezTo>
                    <a:cubicBezTo>
                      <a:pt x="1619" y="4498"/>
                      <a:pt x="1983" y="4973"/>
                      <a:pt x="2391" y="5408"/>
                    </a:cubicBezTo>
                    <a:cubicBezTo>
                      <a:pt x="2553" y="5581"/>
                      <a:pt x="2731" y="5679"/>
                      <a:pt x="2918" y="5679"/>
                    </a:cubicBezTo>
                    <a:cubicBezTo>
                      <a:pt x="3038" y="5679"/>
                      <a:pt x="3162" y="5638"/>
                      <a:pt x="3287" y="5550"/>
                    </a:cubicBezTo>
                    <a:cubicBezTo>
                      <a:pt x="3598" y="5354"/>
                      <a:pt x="3780" y="5172"/>
                      <a:pt x="3850" y="4805"/>
                    </a:cubicBezTo>
                    <a:cubicBezTo>
                      <a:pt x="3908" y="4525"/>
                      <a:pt x="3766" y="4313"/>
                      <a:pt x="3655" y="4060"/>
                    </a:cubicBezTo>
                    <a:cubicBezTo>
                      <a:pt x="3557" y="3807"/>
                      <a:pt x="3695" y="3571"/>
                      <a:pt x="3948" y="3470"/>
                    </a:cubicBezTo>
                    <a:cubicBezTo>
                      <a:pt x="4033" y="3439"/>
                      <a:pt x="4122" y="3425"/>
                      <a:pt x="4210" y="3425"/>
                    </a:cubicBezTo>
                    <a:cubicBezTo>
                      <a:pt x="4398" y="3425"/>
                      <a:pt x="4588" y="3488"/>
                      <a:pt x="4751" y="3584"/>
                    </a:cubicBezTo>
                    <a:cubicBezTo>
                      <a:pt x="4875" y="3638"/>
                      <a:pt x="4990" y="3740"/>
                      <a:pt x="5088" y="3837"/>
                    </a:cubicBezTo>
                    <a:cubicBezTo>
                      <a:pt x="5115" y="3864"/>
                      <a:pt x="5142" y="3891"/>
                      <a:pt x="5159" y="3935"/>
                    </a:cubicBezTo>
                    <a:cubicBezTo>
                      <a:pt x="5213" y="3992"/>
                      <a:pt x="5256" y="4060"/>
                      <a:pt x="5310" y="4117"/>
                    </a:cubicBezTo>
                    <a:cubicBezTo>
                      <a:pt x="5593" y="3359"/>
                      <a:pt x="5550" y="2516"/>
                      <a:pt x="5283" y="1784"/>
                    </a:cubicBezTo>
                    <a:cubicBezTo>
                      <a:pt x="5057" y="1181"/>
                      <a:pt x="4609" y="732"/>
                      <a:pt x="4063" y="436"/>
                    </a:cubicBezTo>
                    <a:cubicBezTo>
                      <a:pt x="3850" y="324"/>
                      <a:pt x="3625" y="240"/>
                      <a:pt x="3389" y="183"/>
                    </a:cubicBezTo>
                    <a:cubicBezTo>
                      <a:pt x="3287" y="156"/>
                      <a:pt x="3176" y="129"/>
                      <a:pt x="3065" y="115"/>
                    </a:cubicBezTo>
                    <a:cubicBezTo>
                      <a:pt x="2684" y="45"/>
                      <a:pt x="2276" y="1"/>
                      <a:pt x="1885" y="1"/>
                    </a:cubicBezTo>
                    <a:close/>
                  </a:path>
                </a:pathLst>
              </a:custGeom>
              <a:solidFill>
                <a:srgbClr val="E33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3363165" y="4132785"/>
                <a:ext cx="428820" cy="773420"/>
              </a:xfrm>
              <a:custGeom>
                <a:rect b="b" l="l" r="r" t="t"/>
                <a:pathLst>
                  <a:path extrusionOk="0" h="9220" w="5112">
                    <a:moveTo>
                      <a:pt x="1" y="0"/>
                    </a:moveTo>
                    <a:cubicBezTo>
                      <a:pt x="112" y="284"/>
                      <a:pt x="223" y="506"/>
                      <a:pt x="321" y="746"/>
                    </a:cubicBezTo>
                    <a:cubicBezTo>
                      <a:pt x="379" y="874"/>
                      <a:pt x="436" y="985"/>
                      <a:pt x="490" y="1110"/>
                    </a:cubicBezTo>
                    <a:cubicBezTo>
                      <a:pt x="773" y="1224"/>
                      <a:pt x="689" y="1238"/>
                      <a:pt x="982" y="1379"/>
                    </a:cubicBezTo>
                    <a:cubicBezTo>
                      <a:pt x="1097" y="1433"/>
                      <a:pt x="1208" y="1447"/>
                      <a:pt x="1319" y="1464"/>
                    </a:cubicBezTo>
                    <a:cubicBezTo>
                      <a:pt x="1350" y="1464"/>
                      <a:pt x="1388" y="1461"/>
                      <a:pt x="1426" y="1461"/>
                    </a:cubicBezTo>
                    <a:cubicBezTo>
                      <a:pt x="1492" y="1461"/>
                      <a:pt x="1563" y="1468"/>
                      <a:pt x="1616" y="1504"/>
                    </a:cubicBezTo>
                    <a:cubicBezTo>
                      <a:pt x="1754" y="1615"/>
                      <a:pt x="1629" y="1757"/>
                      <a:pt x="1501" y="1801"/>
                    </a:cubicBezTo>
                    <a:cubicBezTo>
                      <a:pt x="1387" y="1847"/>
                      <a:pt x="1254" y="1875"/>
                      <a:pt x="1119" y="1875"/>
                    </a:cubicBezTo>
                    <a:cubicBezTo>
                      <a:pt x="1055" y="1875"/>
                      <a:pt x="991" y="1869"/>
                      <a:pt x="928" y="1855"/>
                    </a:cubicBezTo>
                    <a:lnTo>
                      <a:pt x="928" y="1855"/>
                    </a:lnTo>
                    <a:cubicBezTo>
                      <a:pt x="995" y="1885"/>
                      <a:pt x="1053" y="1925"/>
                      <a:pt x="1097" y="1952"/>
                    </a:cubicBezTo>
                    <a:cubicBezTo>
                      <a:pt x="1447" y="2165"/>
                      <a:pt x="1855" y="2333"/>
                      <a:pt x="2206" y="2542"/>
                    </a:cubicBezTo>
                    <a:cubicBezTo>
                      <a:pt x="2331" y="2613"/>
                      <a:pt x="2529" y="2711"/>
                      <a:pt x="2529" y="2880"/>
                    </a:cubicBezTo>
                    <a:cubicBezTo>
                      <a:pt x="2529" y="3008"/>
                      <a:pt x="2445" y="3048"/>
                      <a:pt x="2361" y="3048"/>
                    </a:cubicBezTo>
                    <a:cubicBezTo>
                      <a:pt x="2556" y="3132"/>
                      <a:pt x="2668" y="3301"/>
                      <a:pt x="2570" y="3416"/>
                    </a:cubicBezTo>
                    <a:cubicBezTo>
                      <a:pt x="2524" y="3477"/>
                      <a:pt x="2444" y="3496"/>
                      <a:pt x="2360" y="3496"/>
                    </a:cubicBezTo>
                    <a:cubicBezTo>
                      <a:pt x="2291" y="3496"/>
                      <a:pt x="2220" y="3483"/>
                      <a:pt x="2162" y="3470"/>
                    </a:cubicBezTo>
                    <a:cubicBezTo>
                      <a:pt x="2091" y="3443"/>
                      <a:pt x="1993" y="3402"/>
                      <a:pt x="1896" y="3358"/>
                    </a:cubicBezTo>
                    <a:lnTo>
                      <a:pt x="1896" y="3358"/>
                    </a:lnTo>
                    <a:cubicBezTo>
                      <a:pt x="1993" y="3429"/>
                      <a:pt x="2051" y="3513"/>
                      <a:pt x="2051" y="3598"/>
                    </a:cubicBezTo>
                    <a:cubicBezTo>
                      <a:pt x="2046" y="3696"/>
                      <a:pt x="1994" y="3731"/>
                      <a:pt x="1921" y="3731"/>
                    </a:cubicBezTo>
                    <a:cubicBezTo>
                      <a:pt x="1765" y="3731"/>
                      <a:pt x="1514" y="3570"/>
                      <a:pt x="1447" y="3540"/>
                    </a:cubicBezTo>
                    <a:cubicBezTo>
                      <a:pt x="1376" y="3513"/>
                      <a:pt x="1306" y="3470"/>
                      <a:pt x="1248" y="3443"/>
                    </a:cubicBezTo>
                    <a:lnTo>
                      <a:pt x="1248" y="3443"/>
                    </a:lnTo>
                    <a:cubicBezTo>
                      <a:pt x="1306" y="3709"/>
                      <a:pt x="1349" y="3975"/>
                      <a:pt x="1403" y="4245"/>
                    </a:cubicBezTo>
                    <a:cubicBezTo>
                      <a:pt x="1572" y="4960"/>
                      <a:pt x="1838" y="5678"/>
                      <a:pt x="2219" y="6322"/>
                    </a:cubicBezTo>
                    <a:cubicBezTo>
                      <a:pt x="2782" y="7279"/>
                      <a:pt x="3413" y="8206"/>
                      <a:pt x="3976" y="9160"/>
                    </a:cubicBezTo>
                    <a:cubicBezTo>
                      <a:pt x="3989" y="9160"/>
                      <a:pt x="3989" y="9174"/>
                      <a:pt x="3989" y="9174"/>
                    </a:cubicBezTo>
                    <a:cubicBezTo>
                      <a:pt x="4095" y="9213"/>
                      <a:pt x="4231" y="9219"/>
                      <a:pt x="4361" y="9219"/>
                    </a:cubicBezTo>
                    <a:cubicBezTo>
                      <a:pt x="4422" y="9219"/>
                      <a:pt x="4482" y="9218"/>
                      <a:pt x="4535" y="9218"/>
                    </a:cubicBezTo>
                    <a:cubicBezTo>
                      <a:pt x="4734" y="9201"/>
                      <a:pt x="4974" y="9187"/>
                      <a:pt x="5112" y="9032"/>
                    </a:cubicBezTo>
                    <a:cubicBezTo>
                      <a:pt x="5014" y="8881"/>
                      <a:pt x="4974" y="8682"/>
                      <a:pt x="4903" y="8500"/>
                    </a:cubicBezTo>
                    <a:cubicBezTo>
                      <a:pt x="4734" y="8092"/>
                      <a:pt x="4552" y="7684"/>
                      <a:pt x="4411" y="7262"/>
                    </a:cubicBezTo>
                    <a:cubicBezTo>
                      <a:pt x="4299" y="6912"/>
                      <a:pt x="4215" y="6561"/>
                      <a:pt x="4131" y="6211"/>
                    </a:cubicBezTo>
                    <a:cubicBezTo>
                      <a:pt x="4047" y="5914"/>
                      <a:pt x="4016" y="5607"/>
                      <a:pt x="3932" y="5310"/>
                    </a:cubicBezTo>
                    <a:cubicBezTo>
                      <a:pt x="3848" y="4987"/>
                      <a:pt x="3763" y="4666"/>
                      <a:pt x="3666" y="4343"/>
                    </a:cubicBezTo>
                    <a:cubicBezTo>
                      <a:pt x="3541" y="4006"/>
                      <a:pt x="3355" y="3722"/>
                      <a:pt x="3187" y="3402"/>
                    </a:cubicBezTo>
                    <a:cubicBezTo>
                      <a:pt x="2921" y="2896"/>
                      <a:pt x="2867" y="2320"/>
                      <a:pt x="2782" y="1757"/>
                    </a:cubicBezTo>
                    <a:cubicBezTo>
                      <a:pt x="2681" y="1167"/>
                      <a:pt x="2627" y="843"/>
                      <a:pt x="2374" y="311"/>
                    </a:cubicBezTo>
                    <a:cubicBezTo>
                      <a:pt x="2342" y="312"/>
                      <a:pt x="2310" y="312"/>
                      <a:pt x="2277" y="312"/>
                    </a:cubicBezTo>
                    <a:cubicBezTo>
                      <a:pt x="1855" y="312"/>
                      <a:pt x="1422" y="234"/>
                      <a:pt x="1097" y="156"/>
                    </a:cubicBezTo>
                    <a:cubicBezTo>
                      <a:pt x="716" y="71"/>
                      <a:pt x="352" y="14"/>
                      <a:pt x="1" y="0"/>
                    </a:cubicBezTo>
                    <a:close/>
                  </a:path>
                </a:pathLst>
              </a:custGeom>
              <a:solidFill>
                <a:srgbClr val="F67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06" name="Google Shape;406;p16"/>
              <p:cNvSpPr/>
              <p:nvPr/>
            </p:nvSpPr>
            <p:spPr>
              <a:xfrm>
                <a:off x="2595953" y="3542319"/>
                <a:ext cx="1112399" cy="616723"/>
              </a:xfrm>
              <a:custGeom>
                <a:rect b="b" l="l" r="r" t="t"/>
                <a:pathLst>
                  <a:path extrusionOk="0" h="7352" w="13261">
                    <a:moveTo>
                      <a:pt x="9788" y="0"/>
                    </a:moveTo>
                    <a:cubicBezTo>
                      <a:pt x="9376" y="0"/>
                      <a:pt x="8963" y="63"/>
                      <a:pt x="8557" y="142"/>
                    </a:cubicBezTo>
                    <a:cubicBezTo>
                      <a:pt x="8372" y="172"/>
                      <a:pt x="8189" y="212"/>
                      <a:pt x="7994" y="256"/>
                    </a:cubicBezTo>
                    <a:cubicBezTo>
                      <a:pt x="7347" y="411"/>
                      <a:pt x="6686" y="593"/>
                      <a:pt x="6055" y="816"/>
                    </a:cubicBezTo>
                    <a:cubicBezTo>
                      <a:pt x="5732" y="930"/>
                      <a:pt x="253" y="2812"/>
                      <a:pt x="0" y="2883"/>
                    </a:cubicBezTo>
                    <a:cubicBezTo>
                      <a:pt x="14" y="2896"/>
                      <a:pt x="44" y="2909"/>
                      <a:pt x="58" y="2923"/>
                    </a:cubicBezTo>
                    <a:cubicBezTo>
                      <a:pt x="142" y="2994"/>
                      <a:pt x="226" y="3065"/>
                      <a:pt x="297" y="3135"/>
                    </a:cubicBezTo>
                    <a:cubicBezTo>
                      <a:pt x="310" y="3149"/>
                      <a:pt x="324" y="3162"/>
                      <a:pt x="351" y="3176"/>
                    </a:cubicBezTo>
                    <a:cubicBezTo>
                      <a:pt x="449" y="3260"/>
                      <a:pt x="550" y="3361"/>
                      <a:pt x="634" y="3459"/>
                    </a:cubicBezTo>
                    <a:cubicBezTo>
                      <a:pt x="745" y="3557"/>
                      <a:pt x="830" y="3668"/>
                      <a:pt x="927" y="3783"/>
                    </a:cubicBezTo>
                    <a:cubicBezTo>
                      <a:pt x="1238" y="4147"/>
                      <a:pt x="1629" y="4555"/>
                      <a:pt x="1770" y="4862"/>
                    </a:cubicBezTo>
                    <a:cubicBezTo>
                      <a:pt x="2151" y="5017"/>
                      <a:pt x="2529" y="5185"/>
                      <a:pt x="2893" y="5354"/>
                    </a:cubicBezTo>
                    <a:cubicBezTo>
                      <a:pt x="2853" y="5172"/>
                      <a:pt x="2853" y="4990"/>
                      <a:pt x="2879" y="4835"/>
                    </a:cubicBezTo>
                    <a:cubicBezTo>
                      <a:pt x="2937" y="4373"/>
                      <a:pt x="3301" y="4036"/>
                      <a:pt x="3625" y="3739"/>
                    </a:cubicBezTo>
                    <a:cubicBezTo>
                      <a:pt x="4130" y="3290"/>
                      <a:pt x="4693" y="2896"/>
                      <a:pt x="5297" y="2572"/>
                    </a:cubicBezTo>
                    <a:cubicBezTo>
                      <a:pt x="5590" y="2434"/>
                      <a:pt x="5887" y="2293"/>
                      <a:pt x="6197" y="2181"/>
                    </a:cubicBezTo>
                    <a:cubicBezTo>
                      <a:pt x="6224" y="2053"/>
                      <a:pt x="6295" y="1969"/>
                      <a:pt x="6406" y="1912"/>
                    </a:cubicBezTo>
                    <a:cubicBezTo>
                      <a:pt x="6672" y="1574"/>
                      <a:pt x="6996" y="1281"/>
                      <a:pt x="7390" y="1069"/>
                    </a:cubicBezTo>
                    <a:cubicBezTo>
                      <a:pt x="7572" y="971"/>
                      <a:pt x="7950" y="846"/>
                      <a:pt x="8287" y="762"/>
                    </a:cubicBezTo>
                    <a:cubicBezTo>
                      <a:pt x="8503" y="712"/>
                      <a:pt x="8727" y="682"/>
                      <a:pt x="8952" y="682"/>
                    </a:cubicBezTo>
                    <a:cubicBezTo>
                      <a:pt x="9111" y="682"/>
                      <a:pt x="9270" y="697"/>
                      <a:pt x="9427" y="732"/>
                    </a:cubicBezTo>
                    <a:cubicBezTo>
                      <a:pt x="9932" y="833"/>
                      <a:pt x="10354" y="1086"/>
                      <a:pt x="10748" y="1507"/>
                    </a:cubicBezTo>
                    <a:cubicBezTo>
                      <a:pt x="10846" y="1605"/>
                      <a:pt x="10917" y="1716"/>
                      <a:pt x="10984" y="1827"/>
                    </a:cubicBezTo>
                    <a:cubicBezTo>
                      <a:pt x="11139" y="2080"/>
                      <a:pt x="11224" y="2363"/>
                      <a:pt x="11254" y="2657"/>
                    </a:cubicBezTo>
                    <a:cubicBezTo>
                      <a:pt x="11308" y="3176"/>
                      <a:pt x="11153" y="3725"/>
                      <a:pt x="10833" y="4160"/>
                    </a:cubicBezTo>
                    <a:cubicBezTo>
                      <a:pt x="10549" y="4555"/>
                      <a:pt x="10243" y="4794"/>
                      <a:pt x="9777" y="4946"/>
                    </a:cubicBezTo>
                    <a:cubicBezTo>
                      <a:pt x="9160" y="5172"/>
                      <a:pt x="8456" y="5300"/>
                      <a:pt x="7798" y="5327"/>
                    </a:cubicBezTo>
                    <a:lnTo>
                      <a:pt x="7798" y="5229"/>
                    </a:lnTo>
                    <a:cubicBezTo>
                      <a:pt x="7770" y="5243"/>
                      <a:pt x="7739" y="5250"/>
                      <a:pt x="7707" y="5250"/>
                    </a:cubicBezTo>
                    <a:cubicBezTo>
                      <a:pt x="7647" y="5250"/>
                      <a:pt x="7584" y="5223"/>
                      <a:pt x="7529" y="5158"/>
                    </a:cubicBezTo>
                    <a:cubicBezTo>
                      <a:pt x="7431" y="5229"/>
                      <a:pt x="7333" y="5283"/>
                      <a:pt x="7235" y="5327"/>
                    </a:cubicBezTo>
                    <a:cubicBezTo>
                      <a:pt x="7053" y="5398"/>
                      <a:pt x="6841" y="5452"/>
                      <a:pt x="6632" y="5468"/>
                    </a:cubicBezTo>
                    <a:lnTo>
                      <a:pt x="6379" y="5468"/>
                    </a:lnTo>
                    <a:cubicBezTo>
                      <a:pt x="6659" y="5748"/>
                      <a:pt x="6925" y="6042"/>
                      <a:pt x="7192" y="6352"/>
                    </a:cubicBezTo>
                    <a:cubicBezTo>
                      <a:pt x="7431" y="6618"/>
                      <a:pt x="7684" y="6884"/>
                      <a:pt x="7937" y="7154"/>
                    </a:cubicBezTo>
                    <a:cubicBezTo>
                      <a:pt x="8269" y="7069"/>
                      <a:pt x="8612" y="7036"/>
                      <a:pt x="8955" y="7036"/>
                    </a:cubicBezTo>
                    <a:cubicBezTo>
                      <a:pt x="9019" y="7036"/>
                      <a:pt x="9083" y="7037"/>
                      <a:pt x="9147" y="7039"/>
                    </a:cubicBezTo>
                    <a:cubicBezTo>
                      <a:pt x="9498" y="7053"/>
                      <a:pt x="9862" y="7110"/>
                      <a:pt x="10243" y="7195"/>
                    </a:cubicBezTo>
                    <a:cubicBezTo>
                      <a:pt x="10568" y="7273"/>
                      <a:pt x="11001" y="7351"/>
                      <a:pt x="11423" y="7351"/>
                    </a:cubicBezTo>
                    <a:cubicBezTo>
                      <a:pt x="11456" y="7351"/>
                      <a:pt x="11488" y="7351"/>
                      <a:pt x="11520" y="7350"/>
                    </a:cubicBezTo>
                    <a:cubicBezTo>
                      <a:pt x="11898" y="7336"/>
                      <a:pt x="12279" y="7238"/>
                      <a:pt x="12532" y="6999"/>
                    </a:cubicBezTo>
                    <a:cubicBezTo>
                      <a:pt x="12967" y="6591"/>
                      <a:pt x="13149" y="6015"/>
                      <a:pt x="13206" y="5425"/>
                    </a:cubicBezTo>
                    <a:cubicBezTo>
                      <a:pt x="13220" y="5101"/>
                      <a:pt x="13260" y="4750"/>
                      <a:pt x="13193" y="4413"/>
                    </a:cubicBezTo>
                    <a:cubicBezTo>
                      <a:pt x="13162" y="4302"/>
                      <a:pt x="13108" y="4120"/>
                      <a:pt x="13064" y="4005"/>
                    </a:cubicBezTo>
                    <a:cubicBezTo>
                      <a:pt x="12953" y="4036"/>
                      <a:pt x="12855" y="4063"/>
                      <a:pt x="12741" y="4089"/>
                    </a:cubicBezTo>
                    <a:cubicBezTo>
                      <a:pt x="12754" y="4187"/>
                      <a:pt x="12727" y="4342"/>
                      <a:pt x="12700" y="4440"/>
                    </a:cubicBezTo>
                    <a:cubicBezTo>
                      <a:pt x="12545" y="5030"/>
                      <a:pt x="12067" y="5691"/>
                      <a:pt x="11507" y="5903"/>
                    </a:cubicBezTo>
                    <a:cubicBezTo>
                      <a:pt x="11827" y="5313"/>
                      <a:pt x="12110" y="4723"/>
                      <a:pt x="12249" y="4063"/>
                    </a:cubicBezTo>
                    <a:cubicBezTo>
                      <a:pt x="12292" y="3921"/>
                      <a:pt x="12319" y="3766"/>
                      <a:pt x="12333" y="3614"/>
                    </a:cubicBezTo>
                    <a:cubicBezTo>
                      <a:pt x="12417" y="2953"/>
                      <a:pt x="12319" y="2279"/>
                      <a:pt x="12151" y="1632"/>
                    </a:cubicBezTo>
                    <a:cubicBezTo>
                      <a:pt x="12137" y="1547"/>
                      <a:pt x="12110" y="1450"/>
                      <a:pt x="12067" y="1365"/>
                    </a:cubicBezTo>
                    <a:cubicBezTo>
                      <a:pt x="11787" y="691"/>
                      <a:pt x="11210" y="226"/>
                      <a:pt x="10509" y="74"/>
                    </a:cubicBezTo>
                    <a:cubicBezTo>
                      <a:pt x="10270" y="22"/>
                      <a:pt x="10029" y="0"/>
                      <a:pt x="97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07" name="Google Shape;407;p16"/>
              <p:cNvSpPr/>
              <p:nvPr/>
            </p:nvSpPr>
            <p:spPr>
              <a:xfrm>
                <a:off x="3250088" y="3765117"/>
                <a:ext cx="294436" cy="224057"/>
              </a:xfrm>
              <a:custGeom>
                <a:rect b="b" l="l" r="r" t="t"/>
                <a:pathLst>
                  <a:path extrusionOk="0" h="2671" w="3510">
                    <a:moveTo>
                      <a:pt x="3456" y="1"/>
                    </a:moveTo>
                    <a:lnTo>
                      <a:pt x="3456" y="1"/>
                    </a:lnTo>
                    <a:cubicBezTo>
                      <a:pt x="2613" y="227"/>
                      <a:pt x="1248" y="648"/>
                      <a:pt x="196" y="941"/>
                    </a:cubicBezTo>
                    <a:cubicBezTo>
                      <a:pt x="294" y="1278"/>
                      <a:pt x="351" y="1616"/>
                      <a:pt x="338" y="1996"/>
                    </a:cubicBezTo>
                    <a:cubicBezTo>
                      <a:pt x="338" y="2206"/>
                      <a:pt x="196" y="2502"/>
                      <a:pt x="0" y="2573"/>
                    </a:cubicBezTo>
                    <a:lnTo>
                      <a:pt x="0" y="2671"/>
                    </a:lnTo>
                    <a:cubicBezTo>
                      <a:pt x="658" y="2644"/>
                      <a:pt x="1362" y="2516"/>
                      <a:pt x="1979" y="2290"/>
                    </a:cubicBezTo>
                    <a:cubicBezTo>
                      <a:pt x="2445" y="2138"/>
                      <a:pt x="2751" y="1899"/>
                      <a:pt x="3035" y="1504"/>
                    </a:cubicBezTo>
                    <a:cubicBezTo>
                      <a:pt x="3355" y="1069"/>
                      <a:pt x="3510" y="520"/>
                      <a:pt x="3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3240441" y="3695577"/>
                <a:ext cx="299637" cy="148560"/>
              </a:xfrm>
              <a:custGeom>
                <a:rect b="b" l="l" r="r" t="t"/>
                <a:pathLst>
                  <a:path extrusionOk="0" h="1771" w="3572">
                    <a:moveTo>
                      <a:pt x="3301" y="0"/>
                    </a:moveTo>
                    <a:cubicBezTo>
                      <a:pt x="2418" y="253"/>
                      <a:pt x="1026" y="661"/>
                      <a:pt x="1" y="958"/>
                    </a:cubicBezTo>
                    <a:cubicBezTo>
                      <a:pt x="129" y="1224"/>
                      <a:pt x="227" y="1490"/>
                      <a:pt x="311" y="1770"/>
                    </a:cubicBezTo>
                    <a:cubicBezTo>
                      <a:pt x="1363" y="1477"/>
                      <a:pt x="2728" y="1056"/>
                      <a:pt x="3571" y="830"/>
                    </a:cubicBezTo>
                    <a:cubicBezTo>
                      <a:pt x="3541" y="536"/>
                      <a:pt x="3456" y="253"/>
                      <a:pt x="330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09" name="Google Shape;409;p16"/>
              <p:cNvSpPr/>
              <p:nvPr/>
            </p:nvSpPr>
            <p:spPr>
              <a:xfrm>
                <a:off x="3133236" y="3599445"/>
                <a:ext cx="384193" cy="176494"/>
              </a:xfrm>
              <a:custGeom>
                <a:rect b="b" l="l" r="r" t="t"/>
                <a:pathLst>
                  <a:path extrusionOk="0" h="2104" w="4580">
                    <a:moveTo>
                      <a:pt x="2547" y="1"/>
                    </a:moveTo>
                    <a:cubicBezTo>
                      <a:pt x="2322" y="1"/>
                      <a:pt x="2098" y="31"/>
                      <a:pt x="1882" y="81"/>
                    </a:cubicBezTo>
                    <a:cubicBezTo>
                      <a:pt x="1545" y="165"/>
                      <a:pt x="1167" y="290"/>
                      <a:pt x="985" y="388"/>
                    </a:cubicBezTo>
                    <a:cubicBezTo>
                      <a:pt x="591" y="600"/>
                      <a:pt x="267" y="893"/>
                      <a:pt x="1" y="1217"/>
                    </a:cubicBezTo>
                    <a:cubicBezTo>
                      <a:pt x="102" y="1160"/>
                      <a:pt x="226" y="1132"/>
                      <a:pt x="350" y="1132"/>
                    </a:cubicBezTo>
                    <a:cubicBezTo>
                      <a:pt x="466" y="1132"/>
                      <a:pt x="581" y="1156"/>
                      <a:pt x="675" y="1204"/>
                    </a:cubicBezTo>
                    <a:cubicBezTo>
                      <a:pt x="985" y="1372"/>
                      <a:pt x="1124" y="1767"/>
                      <a:pt x="1265" y="2060"/>
                    </a:cubicBezTo>
                    <a:cubicBezTo>
                      <a:pt x="1265" y="2073"/>
                      <a:pt x="1265" y="2090"/>
                      <a:pt x="1279" y="2104"/>
                    </a:cubicBezTo>
                    <a:cubicBezTo>
                      <a:pt x="2304" y="1807"/>
                      <a:pt x="3696" y="1399"/>
                      <a:pt x="4579" y="1146"/>
                    </a:cubicBezTo>
                    <a:cubicBezTo>
                      <a:pt x="4512" y="1035"/>
                      <a:pt x="4441" y="924"/>
                      <a:pt x="4343" y="826"/>
                    </a:cubicBezTo>
                    <a:cubicBezTo>
                      <a:pt x="3949" y="405"/>
                      <a:pt x="3527" y="152"/>
                      <a:pt x="3022" y="51"/>
                    </a:cubicBezTo>
                    <a:cubicBezTo>
                      <a:pt x="2865" y="16"/>
                      <a:pt x="2706" y="1"/>
                      <a:pt x="25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10" name="Google Shape;410;p16"/>
              <p:cNvSpPr/>
              <p:nvPr/>
            </p:nvSpPr>
            <p:spPr>
              <a:xfrm>
                <a:off x="2835193" y="3717219"/>
                <a:ext cx="492740" cy="579561"/>
              </a:xfrm>
              <a:custGeom>
                <a:rect b="b" l="l" r="r" t="t"/>
                <a:pathLst>
                  <a:path extrusionOk="0" h="6909" w="5874">
                    <a:moveTo>
                      <a:pt x="3716" y="1"/>
                    </a:moveTo>
                    <a:cubicBezTo>
                      <a:pt x="3681" y="1"/>
                      <a:pt x="3645" y="4"/>
                      <a:pt x="3611" y="12"/>
                    </a:cubicBezTo>
                    <a:cubicBezTo>
                      <a:pt x="3540" y="25"/>
                      <a:pt x="3497" y="39"/>
                      <a:pt x="3470" y="52"/>
                    </a:cubicBezTo>
                    <a:cubicBezTo>
                      <a:pt x="3429" y="66"/>
                      <a:pt x="3385" y="79"/>
                      <a:pt x="3345" y="96"/>
                    </a:cubicBezTo>
                    <a:cubicBezTo>
                      <a:pt x="3035" y="208"/>
                      <a:pt x="2738" y="349"/>
                      <a:pt x="2445" y="487"/>
                    </a:cubicBezTo>
                    <a:cubicBezTo>
                      <a:pt x="1841" y="811"/>
                      <a:pt x="1278" y="1205"/>
                      <a:pt x="773" y="1654"/>
                    </a:cubicBezTo>
                    <a:cubicBezTo>
                      <a:pt x="449" y="1951"/>
                      <a:pt x="85" y="2288"/>
                      <a:pt x="27" y="2750"/>
                    </a:cubicBezTo>
                    <a:cubicBezTo>
                      <a:pt x="1" y="2905"/>
                      <a:pt x="1" y="3087"/>
                      <a:pt x="41" y="3269"/>
                    </a:cubicBezTo>
                    <a:cubicBezTo>
                      <a:pt x="901" y="3663"/>
                      <a:pt x="1700" y="4112"/>
                      <a:pt x="2458" y="4745"/>
                    </a:cubicBezTo>
                    <a:cubicBezTo>
                      <a:pt x="2809" y="5039"/>
                      <a:pt x="3190" y="5335"/>
                      <a:pt x="3483" y="5686"/>
                    </a:cubicBezTo>
                    <a:cubicBezTo>
                      <a:pt x="3780" y="5939"/>
                      <a:pt x="4046" y="6178"/>
                      <a:pt x="4356" y="6401"/>
                    </a:cubicBezTo>
                    <a:cubicBezTo>
                      <a:pt x="4383" y="6431"/>
                      <a:pt x="4424" y="6472"/>
                      <a:pt x="4481" y="6502"/>
                    </a:cubicBezTo>
                    <a:cubicBezTo>
                      <a:pt x="4623" y="6613"/>
                      <a:pt x="4805" y="6768"/>
                      <a:pt x="4916" y="6853"/>
                    </a:cubicBezTo>
                    <a:cubicBezTo>
                      <a:pt x="4930" y="6866"/>
                      <a:pt x="4930" y="6866"/>
                      <a:pt x="4946" y="6866"/>
                    </a:cubicBezTo>
                    <a:cubicBezTo>
                      <a:pt x="4990" y="6892"/>
                      <a:pt x="5035" y="6909"/>
                      <a:pt x="5081" y="6909"/>
                    </a:cubicBezTo>
                    <a:cubicBezTo>
                      <a:pt x="5105" y="6909"/>
                      <a:pt x="5130" y="6904"/>
                      <a:pt x="5155" y="6893"/>
                    </a:cubicBezTo>
                    <a:cubicBezTo>
                      <a:pt x="5213" y="6866"/>
                      <a:pt x="5253" y="6853"/>
                      <a:pt x="5284" y="6839"/>
                    </a:cubicBezTo>
                    <a:cubicBezTo>
                      <a:pt x="5435" y="6755"/>
                      <a:pt x="5563" y="6627"/>
                      <a:pt x="5675" y="6502"/>
                    </a:cubicBezTo>
                    <a:cubicBezTo>
                      <a:pt x="5789" y="6360"/>
                      <a:pt x="5843" y="6178"/>
                      <a:pt x="5857" y="5996"/>
                    </a:cubicBezTo>
                    <a:cubicBezTo>
                      <a:pt x="5873" y="5925"/>
                      <a:pt x="5843" y="5855"/>
                      <a:pt x="5789" y="5811"/>
                    </a:cubicBezTo>
                    <a:cubicBezTo>
                      <a:pt x="5550" y="5575"/>
                      <a:pt x="5310" y="5322"/>
                      <a:pt x="5085" y="5069"/>
                    </a:cubicBezTo>
                    <a:cubicBezTo>
                      <a:pt x="4832" y="4799"/>
                      <a:pt x="4579" y="4533"/>
                      <a:pt x="4340" y="4267"/>
                    </a:cubicBezTo>
                    <a:cubicBezTo>
                      <a:pt x="4073" y="3957"/>
                      <a:pt x="3807" y="3663"/>
                      <a:pt x="3527" y="3383"/>
                    </a:cubicBezTo>
                    <a:lnTo>
                      <a:pt x="3780" y="3383"/>
                    </a:lnTo>
                    <a:cubicBezTo>
                      <a:pt x="3989" y="3367"/>
                      <a:pt x="4201" y="3313"/>
                      <a:pt x="4383" y="3242"/>
                    </a:cubicBezTo>
                    <a:cubicBezTo>
                      <a:pt x="4481" y="3198"/>
                      <a:pt x="4579" y="3144"/>
                      <a:pt x="4677" y="3073"/>
                    </a:cubicBezTo>
                    <a:cubicBezTo>
                      <a:pt x="4734" y="3029"/>
                      <a:pt x="4791" y="2975"/>
                      <a:pt x="4832" y="2918"/>
                    </a:cubicBezTo>
                    <a:cubicBezTo>
                      <a:pt x="4876" y="2878"/>
                      <a:pt x="4903" y="2820"/>
                      <a:pt x="4916" y="2750"/>
                    </a:cubicBezTo>
                    <a:cubicBezTo>
                      <a:pt x="4930" y="2554"/>
                      <a:pt x="4889" y="2342"/>
                      <a:pt x="4862" y="2146"/>
                    </a:cubicBezTo>
                    <a:cubicBezTo>
                      <a:pt x="4818" y="1907"/>
                      <a:pt x="4747" y="1667"/>
                      <a:pt x="4677" y="1428"/>
                    </a:cubicBezTo>
                    <a:cubicBezTo>
                      <a:pt x="4592" y="1219"/>
                      <a:pt x="4508" y="1023"/>
                      <a:pt x="4424" y="824"/>
                    </a:cubicBezTo>
                    <a:cubicBezTo>
                      <a:pt x="4340" y="629"/>
                      <a:pt x="4255" y="417"/>
                      <a:pt x="4144" y="234"/>
                    </a:cubicBezTo>
                    <a:cubicBezTo>
                      <a:pt x="4052" y="84"/>
                      <a:pt x="3882" y="1"/>
                      <a:pt x="3716" y="1"/>
                    </a:cubicBezTo>
                    <a:close/>
                  </a:path>
                </a:pathLst>
              </a:custGeom>
              <a:solidFill>
                <a:srgbClr val="F67A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3115704" y="3694318"/>
                <a:ext cx="163827" cy="288481"/>
              </a:xfrm>
              <a:custGeom>
                <a:rect b="b" l="l" r="r" t="t"/>
                <a:pathLst>
                  <a:path extrusionOk="0" h="3439" w="1953">
                    <a:moveTo>
                      <a:pt x="559" y="1"/>
                    </a:moveTo>
                    <a:cubicBezTo>
                      <a:pt x="435" y="1"/>
                      <a:pt x="311" y="29"/>
                      <a:pt x="210" y="86"/>
                    </a:cubicBezTo>
                    <a:cubicBezTo>
                      <a:pt x="99" y="157"/>
                      <a:pt x="28" y="241"/>
                      <a:pt x="1" y="369"/>
                    </a:cubicBezTo>
                    <a:cubicBezTo>
                      <a:pt x="41" y="352"/>
                      <a:pt x="85" y="339"/>
                      <a:pt x="126" y="325"/>
                    </a:cubicBezTo>
                    <a:cubicBezTo>
                      <a:pt x="153" y="312"/>
                      <a:pt x="196" y="298"/>
                      <a:pt x="267" y="285"/>
                    </a:cubicBezTo>
                    <a:cubicBezTo>
                      <a:pt x="301" y="277"/>
                      <a:pt x="337" y="274"/>
                      <a:pt x="372" y="274"/>
                    </a:cubicBezTo>
                    <a:cubicBezTo>
                      <a:pt x="538" y="274"/>
                      <a:pt x="708" y="357"/>
                      <a:pt x="800" y="507"/>
                    </a:cubicBezTo>
                    <a:cubicBezTo>
                      <a:pt x="911" y="690"/>
                      <a:pt x="996" y="902"/>
                      <a:pt x="1080" y="1097"/>
                    </a:cubicBezTo>
                    <a:cubicBezTo>
                      <a:pt x="1164" y="1296"/>
                      <a:pt x="1248" y="1492"/>
                      <a:pt x="1333" y="1701"/>
                    </a:cubicBezTo>
                    <a:cubicBezTo>
                      <a:pt x="1403" y="1940"/>
                      <a:pt x="1474" y="2180"/>
                      <a:pt x="1518" y="2419"/>
                    </a:cubicBezTo>
                    <a:cubicBezTo>
                      <a:pt x="1545" y="2615"/>
                      <a:pt x="1586" y="2827"/>
                      <a:pt x="1572" y="3023"/>
                    </a:cubicBezTo>
                    <a:cubicBezTo>
                      <a:pt x="1559" y="3093"/>
                      <a:pt x="1532" y="3151"/>
                      <a:pt x="1488" y="3191"/>
                    </a:cubicBezTo>
                    <a:cubicBezTo>
                      <a:pt x="1447" y="3248"/>
                      <a:pt x="1390" y="3302"/>
                      <a:pt x="1333" y="3346"/>
                    </a:cubicBezTo>
                    <a:cubicBezTo>
                      <a:pt x="1388" y="3411"/>
                      <a:pt x="1451" y="3438"/>
                      <a:pt x="1511" y="3438"/>
                    </a:cubicBezTo>
                    <a:cubicBezTo>
                      <a:pt x="1543" y="3438"/>
                      <a:pt x="1574" y="3431"/>
                      <a:pt x="1602" y="3417"/>
                    </a:cubicBezTo>
                    <a:cubicBezTo>
                      <a:pt x="1798" y="3346"/>
                      <a:pt x="1940" y="3050"/>
                      <a:pt x="1940" y="2840"/>
                    </a:cubicBezTo>
                    <a:cubicBezTo>
                      <a:pt x="1953" y="2460"/>
                      <a:pt x="1896" y="2122"/>
                      <a:pt x="1798" y="1785"/>
                    </a:cubicBezTo>
                    <a:cubicBezTo>
                      <a:pt x="1714" y="1505"/>
                      <a:pt x="1616" y="1239"/>
                      <a:pt x="1488" y="973"/>
                    </a:cubicBezTo>
                    <a:cubicBezTo>
                      <a:pt x="1474" y="959"/>
                      <a:pt x="1474" y="942"/>
                      <a:pt x="1474" y="929"/>
                    </a:cubicBezTo>
                    <a:cubicBezTo>
                      <a:pt x="1333" y="636"/>
                      <a:pt x="1194" y="241"/>
                      <a:pt x="884" y="73"/>
                    </a:cubicBezTo>
                    <a:cubicBezTo>
                      <a:pt x="790" y="25"/>
                      <a:pt x="675" y="1"/>
                      <a:pt x="559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12" name="Google Shape;412;p16"/>
              <p:cNvSpPr/>
              <p:nvPr/>
            </p:nvSpPr>
            <p:spPr>
              <a:xfrm>
                <a:off x="2495794" y="3832477"/>
                <a:ext cx="688193" cy="579813"/>
              </a:xfrm>
              <a:custGeom>
                <a:rect b="b" l="l" r="r" t="t"/>
                <a:pathLst>
                  <a:path extrusionOk="0" h="6912" w="8204">
                    <a:moveTo>
                      <a:pt x="1828" y="0"/>
                    </a:moveTo>
                    <a:cubicBezTo>
                      <a:pt x="1531" y="196"/>
                      <a:pt x="928" y="617"/>
                      <a:pt x="732" y="745"/>
                    </a:cubicBezTo>
                    <a:cubicBezTo>
                      <a:pt x="227" y="1082"/>
                      <a:pt x="1" y="1740"/>
                      <a:pt x="240" y="2303"/>
                    </a:cubicBezTo>
                    <a:cubicBezTo>
                      <a:pt x="281" y="2400"/>
                      <a:pt x="338" y="2485"/>
                      <a:pt x="395" y="2556"/>
                    </a:cubicBezTo>
                    <a:cubicBezTo>
                      <a:pt x="901" y="3146"/>
                      <a:pt x="1953" y="3385"/>
                      <a:pt x="2654" y="3624"/>
                    </a:cubicBezTo>
                    <a:cubicBezTo>
                      <a:pt x="3430" y="3877"/>
                      <a:pt x="4256" y="4170"/>
                      <a:pt x="4876" y="4706"/>
                    </a:cubicBezTo>
                    <a:cubicBezTo>
                      <a:pt x="5129" y="4916"/>
                      <a:pt x="5466" y="5239"/>
                      <a:pt x="5648" y="5590"/>
                    </a:cubicBezTo>
                    <a:cubicBezTo>
                      <a:pt x="5751" y="5578"/>
                      <a:pt x="5853" y="5571"/>
                      <a:pt x="5955" y="5571"/>
                    </a:cubicBezTo>
                    <a:cubicBezTo>
                      <a:pt x="6337" y="5571"/>
                      <a:pt x="6707" y="5663"/>
                      <a:pt x="7054" y="5886"/>
                    </a:cubicBezTo>
                    <a:cubicBezTo>
                      <a:pt x="7263" y="6038"/>
                      <a:pt x="7755" y="6503"/>
                      <a:pt x="7458" y="6797"/>
                    </a:cubicBezTo>
                    <a:cubicBezTo>
                      <a:pt x="7445" y="6814"/>
                      <a:pt x="7431" y="6814"/>
                      <a:pt x="7418" y="6827"/>
                    </a:cubicBezTo>
                    <a:cubicBezTo>
                      <a:pt x="7444" y="6881"/>
                      <a:pt x="7494" y="6911"/>
                      <a:pt x="7550" y="6911"/>
                    </a:cubicBezTo>
                    <a:cubicBezTo>
                      <a:pt x="7581" y="6911"/>
                      <a:pt x="7613" y="6902"/>
                      <a:pt x="7644" y="6881"/>
                    </a:cubicBezTo>
                    <a:cubicBezTo>
                      <a:pt x="7880" y="6685"/>
                      <a:pt x="8008" y="6490"/>
                      <a:pt x="8106" y="6180"/>
                    </a:cubicBezTo>
                    <a:cubicBezTo>
                      <a:pt x="8190" y="5900"/>
                      <a:pt x="8203" y="5617"/>
                      <a:pt x="8119" y="5337"/>
                    </a:cubicBezTo>
                    <a:cubicBezTo>
                      <a:pt x="8008" y="4942"/>
                      <a:pt x="7796" y="4605"/>
                      <a:pt x="7529" y="4312"/>
                    </a:cubicBezTo>
                    <a:cubicBezTo>
                      <a:pt x="7236" y="3961"/>
                      <a:pt x="6855" y="3665"/>
                      <a:pt x="6504" y="3371"/>
                    </a:cubicBezTo>
                    <a:cubicBezTo>
                      <a:pt x="5746" y="2738"/>
                      <a:pt x="4947" y="2289"/>
                      <a:pt x="4087" y="1895"/>
                    </a:cubicBezTo>
                    <a:cubicBezTo>
                      <a:pt x="3723" y="1726"/>
                      <a:pt x="3345" y="1558"/>
                      <a:pt x="2964" y="1403"/>
                    </a:cubicBezTo>
                    <a:cubicBezTo>
                      <a:pt x="2823" y="1096"/>
                      <a:pt x="2432" y="688"/>
                      <a:pt x="2121" y="324"/>
                    </a:cubicBezTo>
                    <a:cubicBezTo>
                      <a:pt x="2024" y="209"/>
                      <a:pt x="1939" y="98"/>
                      <a:pt x="1828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>
                <a:off x="2454523" y="3805298"/>
                <a:ext cx="515054" cy="511363"/>
              </a:xfrm>
              <a:custGeom>
                <a:rect b="b" l="l" r="r" t="t"/>
                <a:pathLst>
                  <a:path extrusionOk="0" h="6096" w="6140">
                    <a:moveTo>
                      <a:pt x="1983" y="0"/>
                    </a:moveTo>
                    <a:cubicBezTo>
                      <a:pt x="1784" y="112"/>
                      <a:pt x="1602" y="209"/>
                      <a:pt x="1545" y="253"/>
                    </a:cubicBezTo>
                    <a:cubicBezTo>
                      <a:pt x="1309" y="378"/>
                      <a:pt x="1096" y="479"/>
                      <a:pt x="901" y="648"/>
                    </a:cubicBezTo>
                    <a:cubicBezTo>
                      <a:pt x="618" y="901"/>
                      <a:pt x="351" y="1292"/>
                      <a:pt x="213" y="1642"/>
                    </a:cubicBezTo>
                    <a:cubicBezTo>
                      <a:pt x="14" y="2178"/>
                      <a:pt x="1" y="2755"/>
                      <a:pt x="395" y="3203"/>
                    </a:cubicBezTo>
                    <a:cubicBezTo>
                      <a:pt x="901" y="3793"/>
                      <a:pt x="1757" y="3935"/>
                      <a:pt x="2458" y="4171"/>
                    </a:cubicBezTo>
                    <a:cubicBezTo>
                      <a:pt x="3230" y="4424"/>
                      <a:pt x="4046" y="4734"/>
                      <a:pt x="4680" y="5253"/>
                    </a:cubicBezTo>
                    <a:cubicBezTo>
                      <a:pt x="4916" y="5452"/>
                      <a:pt x="5226" y="5759"/>
                      <a:pt x="5422" y="6096"/>
                    </a:cubicBezTo>
                    <a:cubicBezTo>
                      <a:pt x="5648" y="6012"/>
                      <a:pt x="5901" y="5941"/>
                      <a:pt x="6140" y="5914"/>
                    </a:cubicBezTo>
                    <a:cubicBezTo>
                      <a:pt x="5958" y="5563"/>
                      <a:pt x="5621" y="5240"/>
                      <a:pt x="5368" y="5030"/>
                    </a:cubicBezTo>
                    <a:cubicBezTo>
                      <a:pt x="4748" y="4494"/>
                      <a:pt x="3922" y="4201"/>
                      <a:pt x="3146" y="3948"/>
                    </a:cubicBezTo>
                    <a:cubicBezTo>
                      <a:pt x="2445" y="3709"/>
                      <a:pt x="1393" y="3470"/>
                      <a:pt x="887" y="2880"/>
                    </a:cubicBezTo>
                    <a:cubicBezTo>
                      <a:pt x="830" y="2809"/>
                      <a:pt x="773" y="2724"/>
                      <a:pt x="732" y="2627"/>
                    </a:cubicBezTo>
                    <a:cubicBezTo>
                      <a:pt x="493" y="2064"/>
                      <a:pt x="719" y="1406"/>
                      <a:pt x="1224" y="1069"/>
                    </a:cubicBezTo>
                    <a:cubicBezTo>
                      <a:pt x="1420" y="941"/>
                      <a:pt x="2023" y="520"/>
                      <a:pt x="2320" y="324"/>
                    </a:cubicBezTo>
                    <a:cubicBezTo>
                      <a:pt x="2236" y="226"/>
                      <a:pt x="2135" y="125"/>
                      <a:pt x="2037" y="41"/>
                    </a:cubicBezTo>
                    <a:cubicBezTo>
                      <a:pt x="2010" y="27"/>
                      <a:pt x="1996" y="14"/>
                      <a:pt x="1983" y="0"/>
                    </a:cubicBezTo>
                    <a:close/>
                  </a:path>
                </a:pathLst>
              </a:custGeom>
              <a:solidFill>
                <a:srgbClr val="E33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2316783" y="3779462"/>
                <a:ext cx="592564" cy="638784"/>
              </a:xfrm>
              <a:custGeom>
                <a:rect b="b" l="l" r="r" t="t"/>
                <a:pathLst>
                  <a:path extrusionOk="0" h="7615" w="7064">
                    <a:moveTo>
                      <a:pt x="3099" y="1"/>
                    </a:moveTo>
                    <a:cubicBezTo>
                      <a:pt x="3068" y="1"/>
                      <a:pt x="3036" y="4"/>
                      <a:pt x="3005" y="12"/>
                    </a:cubicBezTo>
                    <a:cubicBezTo>
                      <a:pt x="2512" y="82"/>
                      <a:pt x="2037" y="379"/>
                      <a:pt x="1616" y="619"/>
                    </a:cubicBezTo>
                    <a:cubicBezTo>
                      <a:pt x="1123" y="898"/>
                      <a:pt x="702" y="1236"/>
                      <a:pt x="422" y="1741"/>
                    </a:cubicBezTo>
                    <a:cubicBezTo>
                      <a:pt x="112" y="2260"/>
                      <a:pt x="1" y="2908"/>
                      <a:pt x="85" y="3511"/>
                    </a:cubicBezTo>
                    <a:cubicBezTo>
                      <a:pt x="183" y="4185"/>
                      <a:pt x="520" y="4802"/>
                      <a:pt x="982" y="5295"/>
                    </a:cubicBezTo>
                    <a:cubicBezTo>
                      <a:pt x="1670" y="6053"/>
                      <a:pt x="2597" y="6532"/>
                      <a:pt x="3524" y="6923"/>
                    </a:cubicBezTo>
                    <a:cubicBezTo>
                      <a:pt x="4158" y="7206"/>
                      <a:pt x="4650" y="7415"/>
                      <a:pt x="5169" y="7614"/>
                    </a:cubicBezTo>
                    <a:cubicBezTo>
                      <a:pt x="5675" y="7135"/>
                      <a:pt x="6251" y="6714"/>
                      <a:pt x="6939" y="6448"/>
                    </a:cubicBezTo>
                    <a:cubicBezTo>
                      <a:pt x="6980" y="6434"/>
                      <a:pt x="7023" y="6417"/>
                      <a:pt x="7064" y="6404"/>
                    </a:cubicBezTo>
                    <a:cubicBezTo>
                      <a:pt x="6868" y="6067"/>
                      <a:pt x="6558" y="5760"/>
                      <a:pt x="6322" y="5561"/>
                    </a:cubicBezTo>
                    <a:cubicBezTo>
                      <a:pt x="5688" y="5042"/>
                      <a:pt x="4872" y="4732"/>
                      <a:pt x="4100" y="4479"/>
                    </a:cubicBezTo>
                    <a:cubicBezTo>
                      <a:pt x="3399" y="4243"/>
                      <a:pt x="2543" y="4101"/>
                      <a:pt x="2037" y="3511"/>
                    </a:cubicBezTo>
                    <a:cubicBezTo>
                      <a:pt x="1643" y="3063"/>
                      <a:pt x="1656" y="2486"/>
                      <a:pt x="1855" y="1950"/>
                    </a:cubicBezTo>
                    <a:cubicBezTo>
                      <a:pt x="1993" y="1600"/>
                      <a:pt x="2260" y="1209"/>
                      <a:pt x="2543" y="956"/>
                    </a:cubicBezTo>
                    <a:cubicBezTo>
                      <a:pt x="2738" y="787"/>
                      <a:pt x="2951" y="686"/>
                      <a:pt x="3187" y="561"/>
                    </a:cubicBezTo>
                    <a:cubicBezTo>
                      <a:pt x="3244" y="517"/>
                      <a:pt x="3426" y="420"/>
                      <a:pt x="3625" y="308"/>
                    </a:cubicBezTo>
                    <a:cubicBezTo>
                      <a:pt x="3554" y="238"/>
                      <a:pt x="3470" y="167"/>
                      <a:pt x="3386" y="96"/>
                    </a:cubicBezTo>
                    <a:cubicBezTo>
                      <a:pt x="3372" y="82"/>
                      <a:pt x="3342" y="69"/>
                      <a:pt x="3328" y="56"/>
                    </a:cubicBezTo>
                    <a:cubicBezTo>
                      <a:pt x="3258" y="24"/>
                      <a:pt x="3180" y="1"/>
                      <a:pt x="3099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15" name="Google Shape;415;p16"/>
              <p:cNvSpPr/>
              <p:nvPr/>
            </p:nvSpPr>
            <p:spPr>
              <a:xfrm>
                <a:off x="3907579" y="3764195"/>
                <a:ext cx="56706" cy="56455"/>
              </a:xfrm>
              <a:custGeom>
                <a:rect b="b" l="l" r="r" t="t"/>
                <a:pathLst>
                  <a:path extrusionOk="0" h="673" w="676">
                    <a:moveTo>
                      <a:pt x="160" y="1"/>
                    </a:moveTo>
                    <a:cubicBezTo>
                      <a:pt x="129" y="1"/>
                      <a:pt x="97" y="8"/>
                      <a:pt x="68" y="25"/>
                    </a:cubicBezTo>
                    <a:cubicBezTo>
                      <a:pt x="68" y="42"/>
                      <a:pt x="55" y="55"/>
                      <a:pt x="55" y="55"/>
                    </a:cubicBezTo>
                    <a:cubicBezTo>
                      <a:pt x="14" y="96"/>
                      <a:pt x="1" y="140"/>
                      <a:pt x="14" y="167"/>
                    </a:cubicBezTo>
                    <a:cubicBezTo>
                      <a:pt x="14" y="194"/>
                      <a:pt x="14" y="211"/>
                      <a:pt x="28" y="238"/>
                    </a:cubicBezTo>
                    <a:cubicBezTo>
                      <a:pt x="28" y="251"/>
                      <a:pt x="41" y="264"/>
                      <a:pt x="55" y="278"/>
                    </a:cubicBezTo>
                    <a:lnTo>
                      <a:pt x="449" y="632"/>
                    </a:lnTo>
                    <a:cubicBezTo>
                      <a:pt x="463" y="645"/>
                      <a:pt x="476" y="659"/>
                      <a:pt x="490" y="672"/>
                    </a:cubicBezTo>
                    <a:cubicBezTo>
                      <a:pt x="520" y="632"/>
                      <a:pt x="547" y="588"/>
                      <a:pt x="574" y="548"/>
                    </a:cubicBezTo>
                    <a:cubicBezTo>
                      <a:pt x="604" y="504"/>
                      <a:pt x="645" y="447"/>
                      <a:pt x="675" y="393"/>
                    </a:cubicBezTo>
                    <a:lnTo>
                      <a:pt x="281" y="42"/>
                    </a:lnTo>
                    <a:cubicBezTo>
                      <a:pt x="247" y="16"/>
                      <a:pt x="204" y="1"/>
                      <a:pt x="160" y="1"/>
                    </a:cubicBezTo>
                    <a:close/>
                  </a:path>
                </a:pathLst>
              </a:custGeom>
              <a:solidFill>
                <a:srgbClr val="FFD3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16" name="Google Shape;416;p16"/>
              <p:cNvSpPr/>
              <p:nvPr/>
            </p:nvSpPr>
            <p:spPr>
              <a:xfrm>
                <a:off x="3472635" y="3899501"/>
                <a:ext cx="123982" cy="259372"/>
              </a:xfrm>
              <a:custGeom>
                <a:rect b="b" l="l" r="r" t="t"/>
                <a:pathLst>
                  <a:path extrusionOk="0" h="3092" w="1478">
                    <a:moveTo>
                      <a:pt x="324" y="0"/>
                    </a:moveTo>
                    <a:cubicBezTo>
                      <a:pt x="227" y="128"/>
                      <a:pt x="112" y="226"/>
                      <a:pt x="1" y="324"/>
                    </a:cubicBezTo>
                    <a:cubicBezTo>
                      <a:pt x="71" y="506"/>
                      <a:pt x="112" y="718"/>
                      <a:pt x="112" y="914"/>
                    </a:cubicBezTo>
                    <a:cubicBezTo>
                      <a:pt x="112" y="1264"/>
                      <a:pt x="44" y="1615"/>
                      <a:pt x="129" y="1969"/>
                    </a:cubicBezTo>
                    <a:cubicBezTo>
                      <a:pt x="169" y="2121"/>
                      <a:pt x="240" y="2249"/>
                      <a:pt x="351" y="2360"/>
                    </a:cubicBezTo>
                    <a:cubicBezTo>
                      <a:pt x="449" y="2444"/>
                      <a:pt x="564" y="2502"/>
                      <a:pt x="648" y="2586"/>
                    </a:cubicBezTo>
                    <a:cubicBezTo>
                      <a:pt x="786" y="2741"/>
                      <a:pt x="887" y="2923"/>
                      <a:pt x="999" y="3092"/>
                    </a:cubicBezTo>
                    <a:lnTo>
                      <a:pt x="1069" y="3092"/>
                    </a:lnTo>
                    <a:cubicBezTo>
                      <a:pt x="1208" y="3078"/>
                      <a:pt x="1349" y="3065"/>
                      <a:pt x="1477" y="3034"/>
                    </a:cubicBezTo>
                    <a:cubicBezTo>
                      <a:pt x="1322" y="2839"/>
                      <a:pt x="1208" y="2613"/>
                      <a:pt x="1039" y="2444"/>
                    </a:cubicBezTo>
                    <a:cubicBezTo>
                      <a:pt x="955" y="2360"/>
                      <a:pt x="844" y="2306"/>
                      <a:pt x="759" y="2222"/>
                    </a:cubicBezTo>
                    <a:cubicBezTo>
                      <a:pt x="648" y="2107"/>
                      <a:pt x="564" y="1969"/>
                      <a:pt x="520" y="1814"/>
                    </a:cubicBezTo>
                    <a:cubicBezTo>
                      <a:pt x="436" y="1477"/>
                      <a:pt x="520" y="1109"/>
                      <a:pt x="520" y="759"/>
                    </a:cubicBezTo>
                    <a:cubicBezTo>
                      <a:pt x="506" y="550"/>
                      <a:pt x="449" y="310"/>
                      <a:pt x="382" y="115"/>
                    </a:cubicBezTo>
                    <a:cubicBezTo>
                      <a:pt x="365" y="71"/>
                      <a:pt x="338" y="30"/>
                      <a:pt x="324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2748120" y="3695577"/>
                <a:ext cx="173139" cy="212145"/>
              </a:xfrm>
              <a:custGeom>
                <a:rect b="b" l="l" r="r" t="t"/>
                <a:pathLst>
                  <a:path extrusionOk="0" h="2529" w="2064">
                    <a:moveTo>
                      <a:pt x="1278" y="0"/>
                    </a:moveTo>
                    <a:cubicBezTo>
                      <a:pt x="843" y="155"/>
                      <a:pt x="405" y="310"/>
                      <a:pt x="0" y="452"/>
                    </a:cubicBezTo>
                    <a:cubicBezTo>
                      <a:pt x="910" y="843"/>
                      <a:pt x="1180" y="1828"/>
                      <a:pt x="1248" y="2529"/>
                    </a:cubicBezTo>
                    <a:cubicBezTo>
                      <a:pt x="1264" y="2502"/>
                      <a:pt x="1278" y="2475"/>
                      <a:pt x="1305" y="2445"/>
                    </a:cubicBezTo>
                    <a:lnTo>
                      <a:pt x="1305" y="2431"/>
                    </a:lnTo>
                    <a:cubicBezTo>
                      <a:pt x="1332" y="2418"/>
                      <a:pt x="1349" y="2391"/>
                      <a:pt x="1362" y="2360"/>
                    </a:cubicBezTo>
                    <a:lnTo>
                      <a:pt x="1376" y="2347"/>
                    </a:lnTo>
                    <a:cubicBezTo>
                      <a:pt x="1389" y="2333"/>
                      <a:pt x="1416" y="2306"/>
                      <a:pt x="1433" y="2276"/>
                    </a:cubicBezTo>
                    <a:cubicBezTo>
                      <a:pt x="1487" y="2222"/>
                      <a:pt x="1531" y="2178"/>
                      <a:pt x="1571" y="2138"/>
                    </a:cubicBezTo>
                    <a:lnTo>
                      <a:pt x="1602" y="2107"/>
                    </a:lnTo>
                    <a:cubicBezTo>
                      <a:pt x="1615" y="2094"/>
                      <a:pt x="1629" y="2080"/>
                      <a:pt x="1655" y="2067"/>
                    </a:cubicBezTo>
                    <a:cubicBezTo>
                      <a:pt x="1655" y="2053"/>
                      <a:pt x="1655" y="2053"/>
                      <a:pt x="1669" y="2040"/>
                    </a:cubicBezTo>
                    <a:cubicBezTo>
                      <a:pt x="1686" y="2023"/>
                      <a:pt x="1713" y="2010"/>
                      <a:pt x="1726" y="1996"/>
                    </a:cubicBezTo>
                    <a:cubicBezTo>
                      <a:pt x="1726" y="1983"/>
                      <a:pt x="1740" y="1983"/>
                      <a:pt x="1740" y="1983"/>
                    </a:cubicBezTo>
                    <a:cubicBezTo>
                      <a:pt x="1770" y="1956"/>
                      <a:pt x="1784" y="1939"/>
                      <a:pt x="1811" y="1912"/>
                    </a:cubicBezTo>
                    <a:cubicBezTo>
                      <a:pt x="1895" y="1841"/>
                      <a:pt x="1979" y="1770"/>
                      <a:pt x="2063" y="1703"/>
                    </a:cubicBezTo>
                    <a:cubicBezTo>
                      <a:pt x="1993" y="1140"/>
                      <a:pt x="1797" y="452"/>
                      <a:pt x="1278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18" name="Google Shape;418;p16"/>
              <p:cNvSpPr/>
              <p:nvPr/>
            </p:nvSpPr>
            <p:spPr>
              <a:xfrm>
                <a:off x="2316783" y="3824256"/>
                <a:ext cx="489050" cy="593990"/>
              </a:xfrm>
              <a:custGeom>
                <a:rect b="b" l="l" r="r" t="t"/>
                <a:pathLst>
                  <a:path extrusionOk="0" h="7081" w="5830">
                    <a:moveTo>
                      <a:pt x="1754" y="0"/>
                    </a:moveTo>
                    <a:cubicBezTo>
                      <a:pt x="1713" y="27"/>
                      <a:pt x="1656" y="54"/>
                      <a:pt x="1616" y="85"/>
                    </a:cubicBezTo>
                    <a:cubicBezTo>
                      <a:pt x="1123" y="364"/>
                      <a:pt x="702" y="702"/>
                      <a:pt x="422" y="1207"/>
                    </a:cubicBezTo>
                    <a:cubicBezTo>
                      <a:pt x="112" y="1726"/>
                      <a:pt x="1" y="2374"/>
                      <a:pt x="85" y="2977"/>
                    </a:cubicBezTo>
                    <a:cubicBezTo>
                      <a:pt x="183" y="3651"/>
                      <a:pt x="520" y="4268"/>
                      <a:pt x="982" y="4761"/>
                    </a:cubicBezTo>
                    <a:cubicBezTo>
                      <a:pt x="1670" y="5519"/>
                      <a:pt x="2597" y="5998"/>
                      <a:pt x="3524" y="6389"/>
                    </a:cubicBezTo>
                    <a:cubicBezTo>
                      <a:pt x="4158" y="6672"/>
                      <a:pt x="4650" y="6881"/>
                      <a:pt x="5169" y="7080"/>
                    </a:cubicBezTo>
                    <a:cubicBezTo>
                      <a:pt x="5365" y="6881"/>
                      <a:pt x="5591" y="6699"/>
                      <a:pt x="5830" y="6531"/>
                    </a:cubicBezTo>
                    <a:cubicBezTo>
                      <a:pt x="5715" y="6473"/>
                      <a:pt x="5617" y="6419"/>
                      <a:pt x="5520" y="6376"/>
                    </a:cubicBezTo>
                    <a:cubicBezTo>
                      <a:pt x="5156" y="6237"/>
                      <a:pt x="4775" y="6136"/>
                      <a:pt x="4411" y="5998"/>
                    </a:cubicBezTo>
                    <a:cubicBezTo>
                      <a:pt x="3736" y="5745"/>
                      <a:pt x="3075" y="5408"/>
                      <a:pt x="2499" y="4973"/>
                    </a:cubicBezTo>
                    <a:cubicBezTo>
                      <a:pt x="1966" y="4565"/>
                      <a:pt x="1447" y="4171"/>
                      <a:pt x="1164" y="3540"/>
                    </a:cubicBezTo>
                    <a:cubicBezTo>
                      <a:pt x="898" y="3004"/>
                      <a:pt x="786" y="2360"/>
                      <a:pt x="871" y="1770"/>
                    </a:cubicBezTo>
                    <a:cubicBezTo>
                      <a:pt x="955" y="1123"/>
                      <a:pt x="1305" y="506"/>
                      <a:pt x="1754" y="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19" name="Google Shape;419;p16"/>
              <p:cNvSpPr/>
              <p:nvPr/>
            </p:nvSpPr>
            <p:spPr>
              <a:xfrm>
                <a:off x="3026115" y="4194189"/>
                <a:ext cx="311129" cy="349884"/>
              </a:xfrm>
              <a:custGeom>
                <a:rect b="b" l="l" r="r" t="t"/>
                <a:pathLst>
                  <a:path extrusionOk="0" h="4171" w="3709">
                    <a:moveTo>
                      <a:pt x="1207" y="0"/>
                    </a:moveTo>
                    <a:cubicBezTo>
                      <a:pt x="1474" y="293"/>
                      <a:pt x="1686" y="630"/>
                      <a:pt x="1797" y="1025"/>
                    </a:cubicBezTo>
                    <a:cubicBezTo>
                      <a:pt x="1881" y="1305"/>
                      <a:pt x="1868" y="1588"/>
                      <a:pt x="1784" y="1868"/>
                    </a:cubicBezTo>
                    <a:cubicBezTo>
                      <a:pt x="1686" y="2178"/>
                      <a:pt x="1558" y="2373"/>
                      <a:pt x="1322" y="2569"/>
                    </a:cubicBezTo>
                    <a:cubicBezTo>
                      <a:pt x="1291" y="2590"/>
                      <a:pt x="1259" y="2599"/>
                      <a:pt x="1228" y="2599"/>
                    </a:cubicBezTo>
                    <a:cubicBezTo>
                      <a:pt x="1172" y="2599"/>
                      <a:pt x="1122" y="2569"/>
                      <a:pt x="1096" y="2515"/>
                    </a:cubicBezTo>
                    <a:cubicBezTo>
                      <a:pt x="941" y="2640"/>
                      <a:pt x="506" y="2990"/>
                      <a:pt x="0" y="3429"/>
                    </a:cubicBezTo>
                    <a:cubicBezTo>
                      <a:pt x="155" y="3722"/>
                      <a:pt x="395" y="3975"/>
                      <a:pt x="688" y="4170"/>
                    </a:cubicBezTo>
                    <a:cubicBezTo>
                      <a:pt x="745" y="4130"/>
                      <a:pt x="786" y="4103"/>
                      <a:pt x="830" y="4059"/>
                    </a:cubicBezTo>
                    <a:cubicBezTo>
                      <a:pt x="1082" y="3891"/>
                      <a:pt x="1349" y="3722"/>
                      <a:pt x="1544" y="3483"/>
                    </a:cubicBezTo>
                    <a:cubicBezTo>
                      <a:pt x="1757" y="3260"/>
                      <a:pt x="1854" y="2990"/>
                      <a:pt x="2010" y="2724"/>
                    </a:cubicBezTo>
                    <a:cubicBezTo>
                      <a:pt x="2110" y="2546"/>
                      <a:pt x="2166" y="2348"/>
                      <a:pt x="2336" y="2348"/>
                    </a:cubicBezTo>
                    <a:cubicBezTo>
                      <a:pt x="2378" y="2348"/>
                      <a:pt x="2427" y="2360"/>
                      <a:pt x="2485" y="2387"/>
                    </a:cubicBezTo>
                    <a:cubicBezTo>
                      <a:pt x="2724" y="2502"/>
                      <a:pt x="2937" y="2670"/>
                      <a:pt x="3061" y="2906"/>
                    </a:cubicBezTo>
                    <a:cubicBezTo>
                      <a:pt x="3190" y="3189"/>
                      <a:pt x="3203" y="3483"/>
                      <a:pt x="3176" y="3793"/>
                    </a:cubicBezTo>
                    <a:cubicBezTo>
                      <a:pt x="3244" y="3722"/>
                      <a:pt x="3301" y="3651"/>
                      <a:pt x="3358" y="3567"/>
                    </a:cubicBezTo>
                    <a:cubicBezTo>
                      <a:pt x="3624" y="3203"/>
                      <a:pt x="3709" y="2653"/>
                      <a:pt x="3399" y="2289"/>
                    </a:cubicBezTo>
                    <a:cubicBezTo>
                      <a:pt x="3385" y="2276"/>
                      <a:pt x="3385" y="2276"/>
                      <a:pt x="3372" y="2249"/>
                    </a:cubicBezTo>
                    <a:cubicBezTo>
                      <a:pt x="3203" y="2134"/>
                      <a:pt x="3075" y="1996"/>
                      <a:pt x="2923" y="1726"/>
                    </a:cubicBezTo>
                    <a:cubicBezTo>
                      <a:pt x="2923" y="1713"/>
                      <a:pt x="2906" y="1699"/>
                      <a:pt x="2906" y="1686"/>
                    </a:cubicBezTo>
                    <a:cubicBezTo>
                      <a:pt x="2569" y="1278"/>
                      <a:pt x="2192" y="816"/>
                      <a:pt x="2192" y="816"/>
                    </a:cubicBezTo>
                    <a:lnTo>
                      <a:pt x="2205" y="816"/>
                    </a:lnTo>
                    <a:cubicBezTo>
                      <a:pt x="2148" y="786"/>
                      <a:pt x="2107" y="745"/>
                      <a:pt x="2080" y="715"/>
                    </a:cubicBezTo>
                    <a:cubicBezTo>
                      <a:pt x="1770" y="492"/>
                      <a:pt x="1504" y="253"/>
                      <a:pt x="1207" y="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20" name="Google Shape;420;p16"/>
              <p:cNvSpPr/>
              <p:nvPr/>
            </p:nvSpPr>
            <p:spPr>
              <a:xfrm>
                <a:off x="2509971" y="4864682"/>
                <a:ext cx="123646" cy="136649"/>
              </a:xfrm>
              <a:custGeom>
                <a:rect b="b" l="l" r="r" t="t"/>
                <a:pathLst>
                  <a:path extrusionOk="0" h="1629" w="1474">
                    <a:moveTo>
                      <a:pt x="1447" y="1"/>
                    </a:moveTo>
                    <a:lnTo>
                      <a:pt x="1447" y="1"/>
                    </a:lnTo>
                    <a:cubicBezTo>
                      <a:pt x="1362" y="28"/>
                      <a:pt x="1278" y="55"/>
                      <a:pt x="1194" y="98"/>
                    </a:cubicBezTo>
                    <a:lnTo>
                      <a:pt x="1180" y="98"/>
                    </a:lnTo>
                    <a:cubicBezTo>
                      <a:pt x="1039" y="240"/>
                      <a:pt x="901" y="365"/>
                      <a:pt x="772" y="506"/>
                    </a:cubicBezTo>
                    <a:cubicBezTo>
                      <a:pt x="563" y="729"/>
                      <a:pt x="169" y="955"/>
                      <a:pt x="0" y="1234"/>
                    </a:cubicBezTo>
                    <a:cubicBezTo>
                      <a:pt x="58" y="1292"/>
                      <a:pt x="125" y="1336"/>
                      <a:pt x="182" y="1363"/>
                    </a:cubicBezTo>
                    <a:cubicBezTo>
                      <a:pt x="253" y="1420"/>
                      <a:pt x="338" y="1474"/>
                      <a:pt x="435" y="1504"/>
                    </a:cubicBezTo>
                    <a:cubicBezTo>
                      <a:pt x="563" y="1558"/>
                      <a:pt x="702" y="1588"/>
                      <a:pt x="843" y="1629"/>
                    </a:cubicBezTo>
                    <a:cubicBezTo>
                      <a:pt x="901" y="1234"/>
                      <a:pt x="1238" y="800"/>
                      <a:pt x="1474" y="533"/>
                    </a:cubicBezTo>
                    <a:cubicBezTo>
                      <a:pt x="1460" y="462"/>
                      <a:pt x="1447" y="392"/>
                      <a:pt x="1433" y="338"/>
                    </a:cubicBezTo>
                    <a:cubicBezTo>
                      <a:pt x="1433" y="223"/>
                      <a:pt x="1433" y="112"/>
                      <a:pt x="1447" y="1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21" name="Google Shape;421;p16"/>
              <p:cNvSpPr/>
              <p:nvPr/>
            </p:nvSpPr>
            <p:spPr>
              <a:xfrm>
                <a:off x="2608955" y="4648930"/>
                <a:ext cx="267593" cy="224057"/>
              </a:xfrm>
              <a:custGeom>
                <a:rect b="b" l="l" r="r" t="t"/>
                <a:pathLst>
                  <a:path extrusionOk="0" h="2671" w="3190">
                    <a:moveTo>
                      <a:pt x="2654" y="0"/>
                    </a:moveTo>
                    <a:cubicBezTo>
                      <a:pt x="2613" y="44"/>
                      <a:pt x="2569" y="71"/>
                      <a:pt x="2529" y="115"/>
                    </a:cubicBezTo>
                    <a:cubicBezTo>
                      <a:pt x="2037" y="550"/>
                      <a:pt x="1544" y="985"/>
                      <a:pt x="1069" y="1433"/>
                    </a:cubicBezTo>
                    <a:cubicBezTo>
                      <a:pt x="1153" y="1477"/>
                      <a:pt x="1180" y="1615"/>
                      <a:pt x="1096" y="1686"/>
                    </a:cubicBezTo>
                    <a:cubicBezTo>
                      <a:pt x="954" y="1814"/>
                      <a:pt x="799" y="1912"/>
                      <a:pt x="715" y="1996"/>
                    </a:cubicBezTo>
                    <a:cubicBezTo>
                      <a:pt x="493" y="2235"/>
                      <a:pt x="240" y="2444"/>
                      <a:pt x="0" y="2670"/>
                    </a:cubicBezTo>
                    <a:lnTo>
                      <a:pt x="14" y="2670"/>
                    </a:lnTo>
                    <a:cubicBezTo>
                      <a:pt x="98" y="2627"/>
                      <a:pt x="182" y="2600"/>
                      <a:pt x="267" y="2573"/>
                    </a:cubicBezTo>
                    <a:cubicBezTo>
                      <a:pt x="338" y="2559"/>
                      <a:pt x="422" y="2559"/>
                      <a:pt x="493" y="2559"/>
                    </a:cubicBezTo>
                    <a:cubicBezTo>
                      <a:pt x="577" y="2559"/>
                      <a:pt x="661" y="2586"/>
                      <a:pt x="732" y="2613"/>
                    </a:cubicBezTo>
                    <a:lnTo>
                      <a:pt x="745" y="2627"/>
                    </a:lnTo>
                    <a:cubicBezTo>
                      <a:pt x="985" y="2360"/>
                      <a:pt x="1238" y="2094"/>
                      <a:pt x="1518" y="1854"/>
                    </a:cubicBezTo>
                    <a:cubicBezTo>
                      <a:pt x="2050" y="1393"/>
                      <a:pt x="2627" y="985"/>
                      <a:pt x="3190" y="550"/>
                    </a:cubicBezTo>
                    <a:cubicBezTo>
                      <a:pt x="2991" y="381"/>
                      <a:pt x="2822" y="199"/>
                      <a:pt x="2654" y="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22" name="Google Shape;422;p16"/>
              <p:cNvSpPr/>
              <p:nvPr/>
            </p:nvSpPr>
            <p:spPr>
              <a:xfrm>
                <a:off x="2831502" y="4481747"/>
                <a:ext cx="253500" cy="213320"/>
              </a:xfrm>
              <a:custGeom>
                <a:rect b="b" l="l" r="r" t="t"/>
                <a:pathLst>
                  <a:path extrusionOk="0" h="2543" w="3022">
                    <a:moveTo>
                      <a:pt x="2320" y="1"/>
                    </a:moveTo>
                    <a:cubicBezTo>
                      <a:pt x="1535" y="658"/>
                      <a:pt x="550" y="1501"/>
                      <a:pt x="1" y="1993"/>
                    </a:cubicBezTo>
                    <a:cubicBezTo>
                      <a:pt x="169" y="2192"/>
                      <a:pt x="338" y="2374"/>
                      <a:pt x="537" y="2543"/>
                    </a:cubicBezTo>
                    <a:cubicBezTo>
                      <a:pt x="591" y="2499"/>
                      <a:pt x="661" y="2445"/>
                      <a:pt x="719" y="2401"/>
                    </a:cubicBezTo>
                    <a:cubicBezTo>
                      <a:pt x="1211" y="2024"/>
                      <a:pt x="1730" y="1643"/>
                      <a:pt x="2263" y="1319"/>
                    </a:cubicBezTo>
                    <a:cubicBezTo>
                      <a:pt x="2502" y="1164"/>
                      <a:pt x="2755" y="955"/>
                      <a:pt x="3021" y="742"/>
                    </a:cubicBezTo>
                    <a:cubicBezTo>
                      <a:pt x="2728" y="560"/>
                      <a:pt x="2475" y="308"/>
                      <a:pt x="2320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23" name="Google Shape;423;p16"/>
              <p:cNvSpPr/>
              <p:nvPr/>
            </p:nvSpPr>
            <p:spPr>
              <a:xfrm>
                <a:off x="2290779" y="4627707"/>
                <a:ext cx="294772" cy="355253"/>
              </a:xfrm>
              <a:custGeom>
                <a:rect b="b" l="l" r="r" t="t"/>
                <a:pathLst>
                  <a:path extrusionOk="0" h="4235" w="3514">
                    <a:moveTo>
                      <a:pt x="2549" y="4192"/>
                    </a:moveTo>
                    <a:cubicBezTo>
                      <a:pt x="2547" y="4199"/>
                      <a:pt x="2545" y="4207"/>
                      <a:pt x="2543" y="4215"/>
                    </a:cubicBezTo>
                    <a:cubicBezTo>
                      <a:pt x="2545" y="4207"/>
                      <a:pt x="2547" y="4199"/>
                      <a:pt x="2549" y="4192"/>
                    </a:cubicBezTo>
                    <a:close/>
                    <a:moveTo>
                      <a:pt x="3048" y="0"/>
                    </a:moveTo>
                    <a:cubicBezTo>
                      <a:pt x="2964" y="14"/>
                      <a:pt x="2907" y="85"/>
                      <a:pt x="2853" y="142"/>
                    </a:cubicBezTo>
                    <a:cubicBezTo>
                      <a:pt x="2782" y="213"/>
                      <a:pt x="2711" y="297"/>
                      <a:pt x="2640" y="368"/>
                    </a:cubicBezTo>
                    <a:cubicBezTo>
                      <a:pt x="2081" y="941"/>
                      <a:pt x="1531" y="1504"/>
                      <a:pt x="1039" y="2138"/>
                    </a:cubicBezTo>
                    <a:cubicBezTo>
                      <a:pt x="884" y="2333"/>
                      <a:pt x="746" y="2542"/>
                      <a:pt x="577" y="2728"/>
                    </a:cubicBezTo>
                    <a:cubicBezTo>
                      <a:pt x="506" y="2795"/>
                      <a:pt x="449" y="2853"/>
                      <a:pt x="378" y="2910"/>
                    </a:cubicBezTo>
                    <a:cubicBezTo>
                      <a:pt x="226" y="3065"/>
                      <a:pt x="98" y="3217"/>
                      <a:pt x="71" y="3331"/>
                    </a:cubicBezTo>
                    <a:cubicBezTo>
                      <a:pt x="1" y="3668"/>
                      <a:pt x="142" y="4076"/>
                      <a:pt x="493" y="4201"/>
                    </a:cubicBezTo>
                    <a:cubicBezTo>
                      <a:pt x="558" y="4224"/>
                      <a:pt x="619" y="4234"/>
                      <a:pt x="676" y="4234"/>
                    </a:cubicBezTo>
                    <a:cubicBezTo>
                      <a:pt x="938" y="4234"/>
                      <a:pt x="1126" y="4020"/>
                      <a:pt x="1322" y="3837"/>
                    </a:cubicBezTo>
                    <a:cubicBezTo>
                      <a:pt x="1363" y="3793"/>
                      <a:pt x="1420" y="3753"/>
                      <a:pt x="1460" y="3709"/>
                    </a:cubicBezTo>
                    <a:cubicBezTo>
                      <a:pt x="1588" y="3611"/>
                      <a:pt x="1744" y="3527"/>
                      <a:pt x="1895" y="3500"/>
                    </a:cubicBezTo>
                    <a:cubicBezTo>
                      <a:pt x="1974" y="3479"/>
                      <a:pt x="2061" y="3465"/>
                      <a:pt x="2148" y="3465"/>
                    </a:cubicBezTo>
                    <a:cubicBezTo>
                      <a:pt x="2297" y="3465"/>
                      <a:pt x="2445" y="3505"/>
                      <a:pt x="2543" y="3611"/>
                    </a:cubicBezTo>
                    <a:cubicBezTo>
                      <a:pt x="2613" y="3682"/>
                      <a:pt x="2640" y="3793"/>
                      <a:pt x="2627" y="3891"/>
                    </a:cubicBezTo>
                    <a:cubicBezTo>
                      <a:pt x="2627" y="3975"/>
                      <a:pt x="2586" y="4033"/>
                      <a:pt x="2570" y="4117"/>
                    </a:cubicBezTo>
                    <a:cubicBezTo>
                      <a:pt x="2559" y="4138"/>
                      <a:pt x="2557" y="4162"/>
                      <a:pt x="2549" y="4192"/>
                    </a:cubicBezTo>
                    <a:lnTo>
                      <a:pt x="2549" y="4192"/>
                    </a:lnTo>
                    <a:cubicBezTo>
                      <a:pt x="2565" y="4145"/>
                      <a:pt x="2590" y="4097"/>
                      <a:pt x="2613" y="4059"/>
                    </a:cubicBezTo>
                    <a:cubicBezTo>
                      <a:pt x="2725" y="3877"/>
                      <a:pt x="2937" y="3709"/>
                      <a:pt x="3133" y="3554"/>
                    </a:cubicBezTo>
                    <a:cubicBezTo>
                      <a:pt x="3106" y="3274"/>
                      <a:pt x="2964" y="3008"/>
                      <a:pt x="2698" y="2866"/>
                    </a:cubicBezTo>
                    <a:cubicBezTo>
                      <a:pt x="2567" y="2801"/>
                      <a:pt x="2424" y="2777"/>
                      <a:pt x="2277" y="2777"/>
                    </a:cubicBezTo>
                    <a:cubicBezTo>
                      <a:pt x="2142" y="2777"/>
                      <a:pt x="2003" y="2798"/>
                      <a:pt x="1868" y="2826"/>
                    </a:cubicBezTo>
                    <a:cubicBezTo>
                      <a:pt x="1857" y="2828"/>
                      <a:pt x="1847" y="2829"/>
                      <a:pt x="1836" y="2829"/>
                    </a:cubicBezTo>
                    <a:cubicBezTo>
                      <a:pt x="1715" y="2829"/>
                      <a:pt x="1649" y="2690"/>
                      <a:pt x="1727" y="2600"/>
                    </a:cubicBezTo>
                    <a:cubicBezTo>
                      <a:pt x="2317" y="1952"/>
                      <a:pt x="2924" y="1308"/>
                      <a:pt x="3514" y="661"/>
                    </a:cubicBezTo>
                    <a:cubicBezTo>
                      <a:pt x="3443" y="563"/>
                      <a:pt x="3372" y="479"/>
                      <a:pt x="3315" y="368"/>
                    </a:cubicBezTo>
                    <a:cubicBezTo>
                      <a:pt x="3288" y="284"/>
                      <a:pt x="3244" y="182"/>
                      <a:pt x="3203" y="85"/>
                    </a:cubicBezTo>
                    <a:lnTo>
                      <a:pt x="3190" y="71"/>
                    </a:lnTo>
                    <a:cubicBezTo>
                      <a:pt x="3160" y="31"/>
                      <a:pt x="3106" y="0"/>
                      <a:pt x="3048" y="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24" name="Google Shape;424;p16"/>
              <p:cNvSpPr/>
              <p:nvPr/>
            </p:nvSpPr>
            <p:spPr>
              <a:xfrm>
                <a:off x="2234241" y="4871728"/>
                <a:ext cx="88331" cy="204008"/>
              </a:xfrm>
              <a:custGeom>
                <a:rect b="b" l="l" r="r" t="t"/>
                <a:pathLst>
                  <a:path extrusionOk="0" h="2432" w="1053">
                    <a:moveTo>
                      <a:pt x="1052" y="1"/>
                    </a:moveTo>
                    <a:cubicBezTo>
                      <a:pt x="479" y="267"/>
                      <a:pt x="169" y="493"/>
                      <a:pt x="14" y="941"/>
                    </a:cubicBezTo>
                    <a:cubicBezTo>
                      <a:pt x="41" y="1124"/>
                      <a:pt x="0" y="1319"/>
                      <a:pt x="27" y="1504"/>
                    </a:cubicBezTo>
                    <a:cubicBezTo>
                      <a:pt x="41" y="1656"/>
                      <a:pt x="85" y="1825"/>
                      <a:pt x="142" y="1966"/>
                    </a:cubicBezTo>
                    <a:cubicBezTo>
                      <a:pt x="226" y="2192"/>
                      <a:pt x="364" y="2317"/>
                      <a:pt x="563" y="2432"/>
                    </a:cubicBezTo>
                    <a:cubicBezTo>
                      <a:pt x="310" y="2078"/>
                      <a:pt x="351" y="1545"/>
                      <a:pt x="435" y="1124"/>
                    </a:cubicBezTo>
                    <a:cubicBezTo>
                      <a:pt x="462" y="1026"/>
                      <a:pt x="479" y="941"/>
                      <a:pt x="506" y="871"/>
                    </a:cubicBezTo>
                    <a:cubicBezTo>
                      <a:pt x="563" y="702"/>
                      <a:pt x="631" y="577"/>
                      <a:pt x="745" y="449"/>
                    </a:cubicBezTo>
                    <a:lnTo>
                      <a:pt x="745" y="422"/>
                    </a:lnTo>
                    <a:cubicBezTo>
                      <a:pt x="772" y="308"/>
                      <a:pt x="900" y="156"/>
                      <a:pt x="1052" y="1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>
                <a:off x="2785701" y="3967867"/>
                <a:ext cx="392330" cy="319434"/>
              </a:xfrm>
              <a:custGeom>
                <a:rect b="b" l="l" r="r" t="t"/>
                <a:pathLst>
                  <a:path extrusionOk="0" h="3808" w="4677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352"/>
                      <a:pt x="408" y="618"/>
                      <a:pt x="746" y="871"/>
                    </a:cubicBezTo>
                    <a:cubicBezTo>
                      <a:pt x="1292" y="1265"/>
                      <a:pt x="1868" y="1602"/>
                      <a:pt x="2347" y="2095"/>
                    </a:cubicBezTo>
                    <a:cubicBezTo>
                      <a:pt x="2866" y="2614"/>
                      <a:pt x="3429" y="3288"/>
                      <a:pt x="4117" y="3598"/>
                    </a:cubicBezTo>
                    <a:cubicBezTo>
                      <a:pt x="4215" y="3639"/>
                      <a:pt x="4495" y="3780"/>
                      <a:pt x="4677" y="3807"/>
                    </a:cubicBezTo>
                    <a:cubicBezTo>
                      <a:pt x="4677" y="3780"/>
                      <a:pt x="4677" y="3750"/>
                      <a:pt x="4663" y="3723"/>
                    </a:cubicBezTo>
                    <a:cubicBezTo>
                      <a:pt x="4552" y="3328"/>
                      <a:pt x="4340" y="2991"/>
                      <a:pt x="4073" y="2698"/>
                    </a:cubicBezTo>
                    <a:cubicBezTo>
                      <a:pt x="3780" y="2347"/>
                      <a:pt x="3399" y="2051"/>
                      <a:pt x="3048" y="1757"/>
                    </a:cubicBezTo>
                    <a:cubicBezTo>
                      <a:pt x="2290" y="1124"/>
                      <a:pt x="1491" y="675"/>
                      <a:pt x="631" y="281"/>
                    </a:cubicBezTo>
                    <a:cubicBezTo>
                      <a:pt x="422" y="183"/>
                      <a:pt x="210" y="85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26" name="Google Shape;426;p16"/>
              <p:cNvSpPr/>
              <p:nvPr/>
            </p:nvSpPr>
            <p:spPr>
              <a:xfrm>
                <a:off x="3026115" y="4194189"/>
                <a:ext cx="196878" cy="321615"/>
              </a:xfrm>
              <a:custGeom>
                <a:rect b="b" l="l" r="r" t="t"/>
                <a:pathLst>
                  <a:path extrusionOk="0" h="3834" w="2347">
                    <a:moveTo>
                      <a:pt x="1207" y="0"/>
                    </a:moveTo>
                    <a:cubicBezTo>
                      <a:pt x="1474" y="293"/>
                      <a:pt x="1686" y="630"/>
                      <a:pt x="1797" y="1025"/>
                    </a:cubicBezTo>
                    <a:cubicBezTo>
                      <a:pt x="1881" y="1305"/>
                      <a:pt x="1868" y="1588"/>
                      <a:pt x="1784" y="1868"/>
                    </a:cubicBezTo>
                    <a:cubicBezTo>
                      <a:pt x="1686" y="2178"/>
                      <a:pt x="1558" y="2373"/>
                      <a:pt x="1322" y="2569"/>
                    </a:cubicBezTo>
                    <a:cubicBezTo>
                      <a:pt x="1291" y="2590"/>
                      <a:pt x="1259" y="2599"/>
                      <a:pt x="1228" y="2599"/>
                    </a:cubicBezTo>
                    <a:cubicBezTo>
                      <a:pt x="1172" y="2599"/>
                      <a:pt x="1122" y="2569"/>
                      <a:pt x="1096" y="2515"/>
                    </a:cubicBezTo>
                    <a:cubicBezTo>
                      <a:pt x="941" y="2640"/>
                      <a:pt x="506" y="2990"/>
                      <a:pt x="0" y="3429"/>
                    </a:cubicBezTo>
                    <a:cubicBezTo>
                      <a:pt x="71" y="3580"/>
                      <a:pt x="169" y="3709"/>
                      <a:pt x="294" y="3833"/>
                    </a:cubicBezTo>
                    <a:cubicBezTo>
                      <a:pt x="479" y="3624"/>
                      <a:pt x="732" y="3429"/>
                      <a:pt x="954" y="3243"/>
                    </a:cubicBezTo>
                    <a:cubicBezTo>
                      <a:pt x="1123" y="3105"/>
                      <a:pt x="1335" y="3105"/>
                      <a:pt x="1504" y="2977"/>
                    </a:cubicBezTo>
                    <a:cubicBezTo>
                      <a:pt x="1770" y="2795"/>
                      <a:pt x="1979" y="2515"/>
                      <a:pt x="2107" y="2218"/>
                    </a:cubicBezTo>
                    <a:cubicBezTo>
                      <a:pt x="2276" y="1810"/>
                      <a:pt x="2347" y="1291"/>
                      <a:pt x="2219" y="843"/>
                    </a:cubicBezTo>
                    <a:cubicBezTo>
                      <a:pt x="2205" y="829"/>
                      <a:pt x="2192" y="816"/>
                      <a:pt x="2192" y="816"/>
                    </a:cubicBezTo>
                    <a:lnTo>
                      <a:pt x="2205" y="816"/>
                    </a:lnTo>
                    <a:cubicBezTo>
                      <a:pt x="2148" y="786"/>
                      <a:pt x="2107" y="745"/>
                      <a:pt x="2080" y="715"/>
                    </a:cubicBezTo>
                    <a:cubicBezTo>
                      <a:pt x="1770" y="492"/>
                      <a:pt x="1504" y="253"/>
                      <a:pt x="1207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27" name="Google Shape;427;p16"/>
              <p:cNvSpPr/>
              <p:nvPr/>
            </p:nvSpPr>
            <p:spPr>
              <a:xfrm>
                <a:off x="2621957" y="3874839"/>
                <a:ext cx="122556" cy="75329"/>
              </a:xfrm>
              <a:custGeom>
                <a:rect b="b" l="l" r="r" t="t"/>
                <a:pathLst>
                  <a:path extrusionOk="0" h="898" w="1461">
                    <a:moveTo>
                      <a:pt x="773" y="1"/>
                    </a:moveTo>
                    <a:lnTo>
                      <a:pt x="0" y="338"/>
                    </a:lnTo>
                    <a:lnTo>
                      <a:pt x="1460" y="898"/>
                    </a:lnTo>
                    <a:cubicBezTo>
                      <a:pt x="1336" y="631"/>
                      <a:pt x="1052" y="308"/>
                      <a:pt x="773" y="1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28" name="Google Shape;428;p16"/>
              <p:cNvSpPr/>
              <p:nvPr/>
            </p:nvSpPr>
            <p:spPr>
              <a:xfrm>
                <a:off x="2720941" y="3594411"/>
                <a:ext cx="595080" cy="397028"/>
              </a:xfrm>
              <a:custGeom>
                <a:rect b="b" l="l" r="r" t="t"/>
                <a:pathLst>
                  <a:path extrusionOk="0" h="4733" w="7094">
                    <a:moveTo>
                      <a:pt x="6622" y="1"/>
                    </a:moveTo>
                    <a:cubicBezTo>
                      <a:pt x="6465" y="1"/>
                      <a:pt x="6307" y="24"/>
                      <a:pt x="6153" y="57"/>
                    </a:cubicBezTo>
                    <a:cubicBezTo>
                      <a:pt x="5702" y="141"/>
                      <a:pt x="5240" y="350"/>
                      <a:pt x="4876" y="616"/>
                    </a:cubicBezTo>
                    <a:cubicBezTo>
                      <a:pt x="4299" y="1024"/>
                      <a:pt x="3594" y="1223"/>
                      <a:pt x="3021" y="1645"/>
                    </a:cubicBezTo>
                    <a:cubicBezTo>
                      <a:pt x="2387" y="2106"/>
                      <a:pt x="1939" y="2723"/>
                      <a:pt x="1420" y="3286"/>
                    </a:cubicBezTo>
                    <a:cubicBezTo>
                      <a:pt x="1232" y="3500"/>
                      <a:pt x="1047" y="3611"/>
                      <a:pt x="776" y="3611"/>
                    </a:cubicBezTo>
                    <a:cubicBezTo>
                      <a:pt x="761" y="3611"/>
                      <a:pt x="745" y="3611"/>
                      <a:pt x="729" y="3610"/>
                    </a:cubicBezTo>
                    <a:cubicBezTo>
                      <a:pt x="462" y="3610"/>
                      <a:pt x="253" y="3752"/>
                      <a:pt x="0" y="3819"/>
                    </a:cubicBezTo>
                    <a:cubicBezTo>
                      <a:pt x="125" y="3974"/>
                      <a:pt x="223" y="4116"/>
                      <a:pt x="280" y="4241"/>
                    </a:cubicBezTo>
                    <a:cubicBezTo>
                      <a:pt x="661" y="4396"/>
                      <a:pt x="1039" y="4564"/>
                      <a:pt x="1403" y="4733"/>
                    </a:cubicBezTo>
                    <a:cubicBezTo>
                      <a:pt x="1363" y="4551"/>
                      <a:pt x="1363" y="4369"/>
                      <a:pt x="1389" y="4214"/>
                    </a:cubicBezTo>
                    <a:cubicBezTo>
                      <a:pt x="1447" y="3752"/>
                      <a:pt x="1811" y="3415"/>
                      <a:pt x="2135" y="3118"/>
                    </a:cubicBezTo>
                    <a:cubicBezTo>
                      <a:pt x="2640" y="2669"/>
                      <a:pt x="3203" y="2275"/>
                      <a:pt x="3807" y="1951"/>
                    </a:cubicBezTo>
                    <a:cubicBezTo>
                      <a:pt x="4100" y="1813"/>
                      <a:pt x="4397" y="1672"/>
                      <a:pt x="4707" y="1560"/>
                    </a:cubicBezTo>
                    <a:cubicBezTo>
                      <a:pt x="4734" y="1432"/>
                      <a:pt x="4805" y="1348"/>
                      <a:pt x="4916" y="1277"/>
                    </a:cubicBezTo>
                    <a:cubicBezTo>
                      <a:pt x="5182" y="953"/>
                      <a:pt x="5506" y="660"/>
                      <a:pt x="5900" y="448"/>
                    </a:cubicBezTo>
                    <a:cubicBezTo>
                      <a:pt x="6082" y="350"/>
                      <a:pt x="6460" y="225"/>
                      <a:pt x="6797" y="141"/>
                    </a:cubicBezTo>
                    <a:cubicBezTo>
                      <a:pt x="6898" y="127"/>
                      <a:pt x="6996" y="97"/>
                      <a:pt x="7094" y="84"/>
                    </a:cubicBezTo>
                    <a:cubicBezTo>
                      <a:pt x="7050" y="70"/>
                      <a:pt x="7010" y="57"/>
                      <a:pt x="6966" y="43"/>
                    </a:cubicBezTo>
                    <a:cubicBezTo>
                      <a:pt x="6853" y="13"/>
                      <a:pt x="6737" y="1"/>
                      <a:pt x="6622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3363165" y="4132785"/>
                <a:ext cx="209713" cy="200569"/>
              </a:xfrm>
              <a:custGeom>
                <a:rect b="b" l="l" r="r" t="t"/>
                <a:pathLst>
                  <a:path extrusionOk="0" h="2391" w="2500">
                    <a:moveTo>
                      <a:pt x="1" y="0"/>
                    </a:moveTo>
                    <a:cubicBezTo>
                      <a:pt x="112" y="284"/>
                      <a:pt x="223" y="506"/>
                      <a:pt x="321" y="746"/>
                    </a:cubicBezTo>
                    <a:cubicBezTo>
                      <a:pt x="379" y="874"/>
                      <a:pt x="436" y="985"/>
                      <a:pt x="490" y="1110"/>
                    </a:cubicBezTo>
                    <a:cubicBezTo>
                      <a:pt x="773" y="1224"/>
                      <a:pt x="689" y="1238"/>
                      <a:pt x="982" y="1379"/>
                    </a:cubicBezTo>
                    <a:cubicBezTo>
                      <a:pt x="1097" y="1433"/>
                      <a:pt x="1208" y="1447"/>
                      <a:pt x="1319" y="1464"/>
                    </a:cubicBezTo>
                    <a:cubicBezTo>
                      <a:pt x="1350" y="1464"/>
                      <a:pt x="1388" y="1461"/>
                      <a:pt x="1426" y="1461"/>
                    </a:cubicBezTo>
                    <a:cubicBezTo>
                      <a:pt x="1492" y="1461"/>
                      <a:pt x="1563" y="1468"/>
                      <a:pt x="1616" y="1504"/>
                    </a:cubicBezTo>
                    <a:cubicBezTo>
                      <a:pt x="1754" y="1615"/>
                      <a:pt x="1629" y="1757"/>
                      <a:pt x="1501" y="1801"/>
                    </a:cubicBezTo>
                    <a:cubicBezTo>
                      <a:pt x="1387" y="1847"/>
                      <a:pt x="1254" y="1875"/>
                      <a:pt x="1119" y="1875"/>
                    </a:cubicBezTo>
                    <a:cubicBezTo>
                      <a:pt x="1055" y="1875"/>
                      <a:pt x="991" y="1869"/>
                      <a:pt x="928" y="1855"/>
                    </a:cubicBezTo>
                    <a:lnTo>
                      <a:pt x="928" y="1855"/>
                    </a:lnTo>
                    <a:cubicBezTo>
                      <a:pt x="995" y="1885"/>
                      <a:pt x="1053" y="1925"/>
                      <a:pt x="1097" y="1952"/>
                    </a:cubicBezTo>
                    <a:cubicBezTo>
                      <a:pt x="1363" y="2108"/>
                      <a:pt x="1643" y="2249"/>
                      <a:pt x="1923" y="2391"/>
                    </a:cubicBezTo>
                    <a:cubicBezTo>
                      <a:pt x="1909" y="2347"/>
                      <a:pt x="1909" y="2306"/>
                      <a:pt x="1896" y="2249"/>
                    </a:cubicBezTo>
                    <a:cubicBezTo>
                      <a:pt x="1825" y="1969"/>
                      <a:pt x="1727" y="1659"/>
                      <a:pt x="1727" y="1362"/>
                    </a:cubicBezTo>
                    <a:cubicBezTo>
                      <a:pt x="1754" y="941"/>
                      <a:pt x="2108" y="648"/>
                      <a:pt x="2499" y="604"/>
                    </a:cubicBezTo>
                    <a:cubicBezTo>
                      <a:pt x="2459" y="506"/>
                      <a:pt x="2415" y="408"/>
                      <a:pt x="2374" y="311"/>
                    </a:cubicBezTo>
                    <a:cubicBezTo>
                      <a:pt x="2342" y="312"/>
                      <a:pt x="2310" y="312"/>
                      <a:pt x="2277" y="312"/>
                    </a:cubicBezTo>
                    <a:cubicBezTo>
                      <a:pt x="1855" y="312"/>
                      <a:pt x="1422" y="234"/>
                      <a:pt x="1097" y="156"/>
                    </a:cubicBezTo>
                    <a:cubicBezTo>
                      <a:pt x="716" y="71"/>
                      <a:pt x="352" y="14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30" name="Google Shape;430;p16"/>
              <p:cNvSpPr/>
              <p:nvPr/>
            </p:nvSpPr>
            <p:spPr>
              <a:xfrm>
                <a:off x="3467853" y="4414471"/>
                <a:ext cx="273549" cy="491734"/>
              </a:xfrm>
              <a:custGeom>
                <a:rect b="b" l="l" r="r" t="t"/>
                <a:pathLst>
                  <a:path extrusionOk="0" h="5862" w="3261">
                    <a:moveTo>
                      <a:pt x="648" y="0"/>
                    </a:moveTo>
                    <a:lnTo>
                      <a:pt x="648" y="0"/>
                    </a:lnTo>
                    <a:cubicBezTo>
                      <a:pt x="745" y="71"/>
                      <a:pt x="803" y="155"/>
                      <a:pt x="803" y="240"/>
                    </a:cubicBezTo>
                    <a:cubicBezTo>
                      <a:pt x="798" y="338"/>
                      <a:pt x="746" y="373"/>
                      <a:pt x="673" y="373"/>
                    </a:cubicBezTo>
                    <a:cubicBezTo>
                      <a:pt x="517" y="373"/>
                      <a:pt x="266" y="212"/>
                      <a:pt x="199" y="182"/>
                    </a:cubicBezTo>
                    <a:cubicBezTo>
                      <a:pt x="128" y="155"/>
                      <a:pt x="58" y="112"/>
                      <a:pt x="0" y="85"/>
                    </a:cubicBezTo>
                    <a:lnTo>
                      <a:pt x="0" y="85"/>
                    </a:lnTo>
                    <a:cubicBezTo>
                      <a:pt x="58" y="351"/>
                      <a:pt x="101" y="617"/>
                      <a:pt x="155" y="887"/>
                    </a:cubicBezTo>
                    <a:cubicBezTo>
                      <a:pt x="324" y="1602"/>
                      <a:pt x="590" y="2320"/>
                      <a:pt x="971" y="2964"/>
                    </a:cubicBezTo>
                    <a:cubicBezTo>
                      <a:pt x="1534" y="3921"/>
                      <a:pt x="2165" y="4848"/>
                      <a:pt x="2728" y="5802"/>
                    </a:cubicBezTo>
                    <a:cubicBezTo>
                      <a:pt x="2741" y="5802"/>
                      <a:pt x="2741" y="5816"/>
                      <a:pt x="2741" y="5816"/>
                    </a:cubicBezTo>
                    <a:cubicBezTo>
                      <a:pt x="2847" y="5855"/>
                      <a:pt x="2971" y="5861"/>
                      <a:pt x="3093" y="5861"/>
                    </a:cubicBezTo>
                    <a:cubicBezTo>
                      <a:pt x="3150" y="5861"/>
                      <a:pt x="3207" y="5860"/>
                      <a:pt x="3260" y="5860"/>
                    </a:cubicBezTo>
                    <a:cubicBezTo>
                      <a:pt x="3234" y="5732"/>
                      <a:pt x="3203" y="5590"/>
                      <a:pt x="3163" y="5479"/>
                    </a:cubicBezTo>
                    <a:cubicBezTo>
                      <a:pt x="3008" y="4933"/>
                      <a:pt x="2755" y="4410"/>
                      <a:pt x="2502" y="3904"/>
                    </a:cubicBezTo>
                    <a:cubicBezTo>
                      <a:pt x="2138" y="3230"/>
                      <a:pt x="1801" y="2529"/>
                      <a:pt x="1477" y="1841"/>
                    </a:cubicBezTo>
                    <a:cubicBezTo>
                      <a:pt x="1224" y="1278"/>
                      <a:pt x="985" y="688"/>
                      <a:pt x="843" y="85"/>
                    </a:cubicBezTo>
                    <a:cubicBezTo>
                      <a:pt x="789" y="71"/>
                      <a:pt x="718" y="27"/>
                      <a:pt x="648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3131055" y="3743894"/>
                <a:ext cx="577297" cy="415147"/>
              </a:xfrm>
              <a:custGeom>
                <a:rect b="b" l="l" r="r" t="t"/>
                <a:pathLst>
                  <a:path extrusionOk="0" h="4949" w="6882">
                    <a:moveTo>
                      <a:pt x="4831" y="1"/>
                    </a:moveTo>
                    <a:cubicBezTo>
                      <a:pt x="4858" y="85"/>
                      <a:pt x="4875" y="169"/>
                      <a:pt x="4875" y="254"/>
                    </a:cubicBezTo>
                    <a:cubicBezTo>
                      <a:pt x="4929" y="773"/>
                      <a:pt x="4774" y="1322"/>
                      <a:pt x="4454" y="1757"/>
                    </a:cubicBezTo>
                    <a:cubicBezTo>
                      <a:pt x="4170" y="2152"/>
                      <a:pt x="3864" y="2391"/>
                      <a:pt x="3398" y="2543"/>
                    </a:cubicBezTo>
                    <a:cubicBezTo>
                      <a:pt x="2781" y="2769"/>
                      <a:pt x="2077" y="2897"/>
                      <a:pt x="1419" y="2924"/>
                    </a:cubicBezTo>
                    <a:lnTo>
                      <a:pt x="1419" y="2826"/>
                    </a:lnTo>
                    <a:cubicBezTo>
                      <a:pt x="1391" y="2840"/>
                      <a:pt x="1360" y="2847"/>
                      <a:pt x="1328" y="2847"/>
                    </a:cubicBezTo>
                    <a:cubicBezTo>
                      <a:pt x="1268" y="2847"/>
                      <a:pt x="1205" y="2820"/>
                      <a:pt x="1150" y="2755"/>
                    </a:cubicBezTo>
                    <a:cubicBezTo>
                      <a:pt x="1052" y="2826"/>
                      <a:pt x="954" y="2880"/>
                      <a:pt x="856" y="2924"/>
                    </a:cubicBezTo>
                    <a:cubicBezTo>
                      <a:pt x="674" y="2995"/>
                      <a:pt x="462" y="3049"/>
                      <a:pt x="253" y="3065"/>
                    </a:cubicBezTo>
                    <a:lnTo>
                      <a:pt x="0" y="3065"/>
                    </a:lnTo>
                    <a:cubicBezTo>
                      <a:pt x="280" y="3345"/>
                      <a:pt x="546" y="3639"/>
                      <a:pt x="813" y="3949"/>
                    </a:cubicBezTo>
                    <a:cubicBezTo>
                      <a:pt x="1052" y="4215"/>
                      <a:pt x="1305" y="4481"/>
                      <a:pt x="1558" y="4751"/>
                    </a:cubicBezTo>
                    <a:cubicBezTo>
                      <a:pt x="1868" y="4680"/>
                      <a:pt x="2161" y="4636"/>
                      <a:pt x="2471" y="4636"/>
                    </a:cubicBezTo>
                    <a:cubicBezTo>
                      <a:pt x="2504" y="4632"/>
                      <a:pt x="2536" y="4630"/>
                      <a:pt x="2569" y="4630"/>
                    </a:cubicBezTo>
                    <a:cubicBezTo>
                      <a:pt x="2635" y="4630"/>
                      <a:pt x="2700" y="4636"/>
                      <a:pt x="2768" y="4636"/>
                    </a:cubicBezTo>
                    <a:cubicBezTo>
                      <a:pt x="3119" y="4650"/>
                      <a:pt x="3483" y="4707"/>
                      <a:pt x="3864" y="4792"/>
                    </a:cubicBezTo>
                    <a:cubicBezTo>
                      <a:pt x="4189" y="4870"/>
                      <a:pt x="4622" y="4948"/>
                      <a:pt x="5044" y="4948"/>
                    </a:cubicBezTo>
                    <a:cubicBezTo>
                      <a:pt x="5077" y="4948"/>
                      <a:pt x="5109" y="4948"/>
                      <a:pt x="5141" y="4947"/>
                    </a:cubicBezTo>
                    <a:cubicBezTo>
                      <a:pt x="5519" y="4933"/>
                      <a:pt x="5900" y="4835"/>
                      <a:pt x="6153" y="4596"/>
                    </a:cubicBezTo>
                    <a:cubicBezTo>
                      <a:pt x="6588" y="4188"/>
                      <a:pt x="6770" y="3612"/>
                      <a:pt x="6827" y="3022"/>
                    </a:cubicBezTo>
                    <a:cubicBezTo>
                      <a:pt x="6841" y="2698"/>
                      <a:pt x="6881" y="2347"/>
                      <a:pt x="6814" y="2010"/>
                    </a:cubicBezTo>
                    <a:cubicBezTo>
                      <a:pt x="6783" y="1899"/>
                      <a:pt x="6729" y="1717"/>
                      <a:pt x="6685" y="1602"/>
                    </a:cubicBezTo>
                    <a:cubicBezTo>
                      <a:pt x="6615" y="1633"/>
                      <a:pt x="6544" y="1646"/>
                      <a:pt x="6490" y="1660"/>
                    </a:cubicBezTo>
                    <a:cubicBezTo>
                      <a:pt x="6517" y="1885"/>
                      <a:pt x="6561" y="2094"/>
                      <a:pt x="6561" y="2320"/>
                    </a:cubicBezTo>
                    <a:cubicBezTo>
                      <a:pt x="6544" y="2627"/>
                      <a:pt x="6476" y="2964"/>
                      <a:pt x="6348" y="3247"/>
                    </a:cubicBezTo>
                    <a:cubicBezTo>
                      <a:pt x="6069" y="3851"/>
                      <a:pt x="5479" y="4117"/>
                      <a:pt x="4858" y="4202"/>
                    </a:cubicBezTo>
                    <a:cubicBezTo>
                      <a:pt x="4725" y="4224"/>
                      <a:pt x="4594" y="4233"/>
                      <a:pt x="4464" y="4233"/>
                    </a:cubicBezTo>
                    <a:cubicBezTo>
                      <a:pt x="4267" y="4233"/>
                      <a:pt x="4072" y="4212"/>
                      <a:pt x="3877" y="4188"/>
                    </a:cubicBezTo>
                    <a:cubicBezTo>
                      <a:pt x="3694" y="4169"/>
                      <a:pt x="3518" y="4154"/>
                      <a:pt x="3339" y="4154"/>
                    </a:cubicBezTo>
                    <a:cubicBezTo>
                      <a:pt x="3271" y="4154"/>
                      <a:pt x="3202" y="4156"/>
                      <a:pt x="3132" y="4161"/>
                    </a:cubicBezTo>
                    <a:cubicBezTo>
                      <a:pt x="2852" y="4161"/>
                      <a:pt x="2556" y="4188"/>
                      <a:pt x="2289" y="4259"/>
                    </a:cubicBezTo>
                    <a:cubicBezTo>
                      <a:pt x="2277" y="4261"/>
                      <a:pt x="2265" y="4262"/>
                      <a:pt x="2253" y="4262"/>
                    </a:cubicBezTo>
                    <a:cubicBezTo>
                      <a:pt x="2192" y="4262"/>
                      <a:pt x="2130" y="4234"/>
                      <a:pt x="2107" y="4175"/>
                    </a:cubicBezTo>
                    <a:cubicBezTo>
                      <a:pt x="2077" y="4104"/>
                      <a:pt x="2063" y="4033"/>
                      <a:pt x="2077" y="3962"/>
                    </a:cubicBezTo>
                    <a:cubicBezTo>
                      <a:pt x="2121" y="3753"/>
                      <a:pt x="2444" y="3655"/>
                      <a:pt x="2569" y="3554"/>
                    </a:cubicBezTo>
                    <a:cubicBezTo>
                      <a:pt x="2667" y="3470"/>
                      <a:pt x="2781" y="3403"/>
                      <a:pt x="2906" y="3345"/>
                    </a:cubicBezTo>
                    <a:cubicBezTo>
                      <a:pt x="3580" y="3049"/>
                      <a:pt x="4170" y="2644"/>
                      <a:pt x="4592" y="2067"/>
                    </a:cubicBezTo>
                    <a:cubicBezTo>
                      <a:pt x="4791" y="1784"/>
                      <a:pt x="4916" y="1477"/>
                      <a:pt x="4959" y="1140"/>
                    </a:cubicBezTo>
                    <a:cubicBezTo>
                      <a:pt x="5000" y="830"/>
                      <a:pt x="5027" y="311"/>
                      <a:pt x="4831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3561134" y="3695577"/>
                <a:ext cx="312304" cy="341999"/>
              </a:xfrm>
              <a:custGeom>
                <a:rect b="b" l="l" r="r" t="t"/>
                <a:pathLst>
                  <a:path extrusionOk="0" h="4077" w="3723">
                    <a:moveTo>
                      <a:pt x="995" y="2276"/>
                    </a:moveTo>
                    <a:lnTo>
                      <a:pt x="1012" y="2276"/>
                    </a:lnTo>
                    <a:lnTo>
                      <a:pt x="1012" y="2276"/>
                    </a:lnTo>
                    <a:lnTo>
                      <a:pt x="995" y="2276"/>
                    </a:lnTo>
                    <a:close/>
                    <a:moveTo>
                      <a:pt x="1097" y="2276"/>
                    </a:moveTo>
                    <a:lnTo>
                      <a:pt x="1012" y="2276"/>
                    </a:lnTo>
                    <a:lnTo>
                      <a:pt x="1097" y="2276"/>
                    </a:lnTo>
                    <a:lnTo>
                      <a:pt x="1097" y="2276"/>
                    </a:lnTo>
                    <a:close/>
                    <a:moveTo>
                      <a:pt x="857" y="1308"/>
                    </a:moveTo>
                    <a:cubicBezTo>
                      <a:pt x="857" y="1463"/>
                      <a:pt x="857" y="1632"/>
                      <a:pt x="827" y="1787"/>
                    </a:cubicBezTo>
                    <a:cubicBezTo>
                      <a:pt x="813" y="1939"/>
                      <a:pt x="786" y="2094"/>
                      <a:pt x="743" y="2236"/>
                    </a:cubicBezTo>
                    <a:cubicBezTo>
                      <a:pt x="604" y="2896"/>
                      <a:pt x="321" y="3486"/>
                      <a:pt x="1" y="4076"/>
                    </a:cubicBezTo>
                    <a:lnTo>
                      <a:pt x="1" y="4076"/>
                    </a:lnTo>
                    <a:cubicBezTo>
                      <a:pt x="321" y="3486"/>
                      <a:pt x="604" y="2896"/>
                      <a:pt x="743" y="2236"/>
                    </a:cubicBezTo>
                    <a:cubicBezTo>
                      <a:pt x="759" y="2249"/>
                      <a:pt x="759" y="2249"/>
                      <a:pt x="773" y="2249"/>
                    </a:cubicBezTo>
                    <a:cubicBezTo>
                      <a:pt x="759" y="2249"/>
                      <a:pt x="759" y="2249"/>
                      <a:pt x="743" y="2236"/>
                    </a:cubicBezTo>
                    <a:cubicBezTo>
                      <a:pt x="786" y="2094"/>
                      <a:pt x="813" y="1939"/>
                      <a:pt x="827" y="1787"/>
                    </a:cubicBezTo>
                    <a:cubicBezTo>
                      <a:pt x="857" y="1632"/>
                      <a:pt x="857" y="1463"/>
                      <a:pt x="857" y="1308"/>
                    </a:cubicBezTo>
                    <a:close/>
                    <a:moveTo>
                      <a:pt x="3693" y="0"/>
                    </a:moveTo>
                    <a:lnTo>
                      <a:pt x="3693" y="0"/>
                    </a:lnTo>
                    <a:cubicBezTo>
                      <a:pt x="3693" y="58"/>
                      <a:pt x="3693" y="115"/>
                      <a:pt x="3723" y="169"/>
                    </a:cubicBezTo>
                    <a:cubicBezTo>
                      <a:pt x="3693" y="115"/>
                      <a:pt x="3693" y="58"/>
                      <a:pt x="3693" y="0"/>
                    </a:cubicBezTo>
                    <a:close/>
                  </a:path>
                </a:pathLst>
              </a:custGeom>
              <a:solidFill>
                <a:srgbClr val="FCD2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3561134" y="3883060"/>
                <a:ext cx="92022" cy="154516"/>
              </a:xfrm>
              <a:custGeom>
                <a:rect b="b" l="l" r="r" t="t"/>
                <a:pathLst>
                  <a:path extrusionOk="0" h="1842" w="1097">
                    <a:moveTo>
                      <a:pt x="743" y="1"/>
                    </a:moveTo>
                    <a:cubicBezTo>
                      <a:pt x="604" y="661"/>
                      <a:pt x="321" y="1251"/>
                      <a:pt x="1" y="1841"/>
                    </a:cubicBezTo>
                    <a:lnTo>
                      <a:pt x="14" y="1841"/>
                    </a:lnTo>
                    <a:cubicBezTo>
                      <a:pt x="14" y="1828"/>
                      <a:pt x="14" y="1828"/>
                      <a:pt x="28" y="1828"/>
                    </a:cubicBezTo>
                    <a:lnTo>
                      <a:pt x="55" y="1828"/>
                    </a:lnTo>
                    <a:lnTo>
                      <a:pt x="55" y="1811"/>
                    </a:lnTo>
                    <a:cubicBezTo>
                      <a:pt x="281" y="1713"/>
                      <a:pt x="490" y="1558"/>
                      <a:pt x="658" y="1349"/>
                    </a:cubicBezTo>
                    <a:cubicBezTo>
                      <a:pt x="743" y="1180"/>
                      <a:pt x="800" y="998"/>
                      <a:pt x="857" y="816"/>
                    </a:cubicBezTo>
                    <a:cubicBezTo>
                      <a:pt x="942" y="564"/>
                      <a:pt x="1026" y="311"/>
                      <a:pt x="1097" y="41"/>
                    </a:cubicBezTo>
                    <a:lnTo>
                      <a:pt x="995" y="41"/>
                    </a:lnTo>
                    <a:cubicBezTo>
                      <a:pt x="928" y="41"/>
                      <a:pt x="844" y="41"/>
                      <a:pt x="773" y="14"/>
                    </a:cubicBezTo>
                    <a:cubicBezTo>
                      <a:pt x="759" y="14"/>
                      <a:pt x="759" y="14"/>
                      <a:pt x="743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3608109" y="3641555"/>
                <a:ext cx="391491" cy="244944"/>
              </a:xfrm>
              <a:custGeom>
                <a:rect b="b" l="l" r="r" t="t"/>
                <a:pathLst>
                  <a:path extrusionOk="0" h="2920" w="4667">
                    <a:moveTo>
                      <a:pt x="213" y="0"/>
                    </a:moveTo>
                    <a:cubicBezTo>
                      <a:pt x="156" y="71"/>
                      <a:pt x="85" y="125"/>
                      <a:pt x="1" y="182"/>
                    </a:cubicBezTo>
                    <a:cubicBezTo>
                      <a:pt x="44" y="267"/>
                      <a:pt x="71" y="364"/>
                      <a:pt x="85" y="449"/>
                    </a:cubicBezTo>
                    <a:cubicBezTo>
                      <a:pt x="213" y="941"/>
                      <a:pt x="297" y="1447"/>
                      <a:pt x="297" y="1952"/>
                    </a:cubicBezTo>
                    <a:cubicBezTo>
                      <a:pt x="297" y="2107"/>
                      <a:pt x="297" y="2276"/>
                      <a:pt x="267" y="2431"/>
                    </a:cubicBezTo>
                    <a:cubicBezTo>
                      <a:pt x="253" y="2583"/>
                      <a:pt x="226" y="2738"/>
                      <a:pt x="183" y="2880"/>
                    </a:cubicBezTo>
                    <a:cubicBezTo>
                      <a:pt x="199" y="2893"/>
                      <a:pt x="199" y="2893"/>
                      <a:pt x="213" y="2893"/>
                    </a:cubicBezTo>
                    <a:cubicBezTo>
                      <a:pt x="284" y="2920"/>
                      <a:pt x="368" y="2920"/>
                      <a:pt x="435" y="2920"/>
                    </a:cubicBezTo>
                    <a:lnTo>
                      <a:pt x="537" y="2920"/>
                    </a:lnTo>
                    <a:cubicBezTo>
                      <a:pt x="550" y="2880"/>
                      <a:pt x="564" y="2836"/>
                      <a:pt x="577" y="2795"/>
                    </a:cubicBezTo>
                    <a:cubicBezTo>
                      <a:pt x="661" y="2445"/>
                      <a:pt x="675" y="2077"/>
                      <a:pt x="661" y="1726"/>
                    </a:cubicBezTo>
                    <a:cubicBezTo>
                      <a:pt x="648" y="1420"/>
                      <a:pt x="577" y="1110"/>
                      <a:pt x="506" y="813"/>
                    </a:cubicBezTo>
                    <a:lnTo>
                      <a:pt x="506" y="772"/>
                    </a:lnTo>
                    <a:cubicBezTo>
                      <a:pt x="564" y="857"/>
                      <a:pt x="621" y="927"/>
                      <a:pt x="675" y="1012"/>
                    </a:cubicBezTo>
                    <a:cubicBezTo>
                      <a:pt x="803" y="1207"/>
                      <a:pt x="914" y="1403"/>
                      <a:pt x="1025" y="1602"/>
                    </a:cubicBezTo>
                    <a:cubicBezTo>
                      <a:pt x="1140" y="1784"/>
                      <a:pt x="1238" y="1966"/>
                      <a:pt x="1363" y="2134"/>
                    </a:cubicBezTo>
                    <a:cubicBezTo>
                      <a:pt x="1491" y="2290"/>
                      <a:pt x="1615" y="2472"/>
                      <a:pt x="1784" y="2613"/>
                    </a:cubicBezTo>
                    <a:cubicBezTo>
                      <a:pt x="1939" y="2738"/>
                      <a:pt x="2121" y="2809"/>
                      <a:pt x="2334" y="2809"/>
                    </a:cubicBezTo>
                    <a:lnTo>
                      <a:pt x="2361" y="2809"/>
                    </a:lnTo>
                    <a:cubicBezTo>
                      <a:pt x="2573" y="2795"/>
                      <a:pt x="2768" y="2738"/>
                      <a:pt x="2964" y="2684"/>
                    </a:cubicBezTo>
                    <a:cubicBezTo>
                      <a:pt x="3203" y="2613"/>
                      <a:pt x="3372" y="2387"/>
                      <a:pt x="3514" y="2192"/>
                    </a:cubicBezTo>
                    <a:cubicBezTo>
                      <a:pt x="3571" y="2094"/>
                      <a:pt x="3638" y="1966"/>
                      <a:pt x="3669" y="1855"/>
                    </a:cubicBezTo>
                    <a:lnTo>
                      <a:pt x="3669" y="1784"/>
                    </a:lnTo>
                    <a:lnTo>
                      <a:pt x="3625" y="1740"/>
                    </a:lnTo>
                    <a:cubicBezTo>
                      <a:pt x="3611" y="1726"/>
                      <a:pt x="3598" y="1713"/>
                      <a:pt x="3598" y="1700"/>
                    </a:cubicBezTo>
                    <a:cubicBezTo>
                      <a:pt x="3584" y="1673"/>
                      <a:pt x="3584" y="1656"/>
                      <a:pt x="3584" y="1629"/>
                    </a:cubicBezTo>
                    <a:cubicBezTo>
                      <a:pt x="3584" y="1588"/>
                      <a:pt x="3598" y="1544"/>
                      <a:pt x="3625" y="1517"/>
                    </a:cubicBezTo>
                    <a:cubicBezTo>
                      <a:pt x="3625" y="1517"/>
                      <a:pt x="3638" y="1504"/>
                      <a:pt x="3638" y="1487"/>
                    </a:cubicBezTo>
                    <a:cubicBezTo>
                      <a:pt x="3655" y="1487"/>
                      <a:pt x="3669" y="1487"/>
                      <a:pt x="3669" y="1474"/>
                    </a:cubicBezTo>
                    <a:lnTo>
                      <a:pt x="3669" y="1433"/>
                    </a:lnTo>
                    <a:cubicBezTo>
                      <a:pt x="3655" y="1221"/>
                      <a:pt x="3638" y="897"/>
                      <a:pt x="3891" y="813"/>
                    </a:cubicBezTo>
                    <a:cubicBezTo>
                      <a:pt x="3962" y="786"/>
                      <a:pt x="4019" y="786"/>
                      <a:pt x="4077" y="786"/>
                    </a:cubicBezTo>
                    <a:cubicBezTo>
                      <a:pt x="4286" y="786"/>
                      <a:pt x="4454" y="897"/>
                      <a:pt x="4582" y="1052"/>
                    </a:cubicBezTo>
                    <a:cubicBezTo>
                      <a:pt x="4623" y="927"/>
                      <a:pt x="4650" y="813"/>
                      <a:pt x="4667" y="688"/>
                    </a:cubicBezTo>
                    <a:cubicBezTo>
                      <a:pt x="4650" y="644"/>
                      <a:pt x="4623" y="617"/>
                      <a:pt x="4596" y="590"/>
                    </a:cubicBezTo>
                    <a:cubicBezTo>
                      <a:pt x="4498" y="493"/>
                      <a:pt x="4383" y="391"/>
                      <a:pt x="4259" y="337"/>
                    </a:cubicBezTo>
                    <a:cubicBezTo>
                      <a:pt x="4259" y="324"/>
                      <a:pt x="4245" y="324"/>
                      <a:pt x="4245" y="324"/>
                    </a:cubicBezTo>
                    <a:cubicBezTo>
                      <a:pt x="4077" y="240"/>
                      <a:pt x="3891" y="182"/>
                      <a:pt x="3723" y="182"/>
                    </a:cubicBezTo>
                    <a:lnTo>
                      <a:pt x="3709" y="182"/>
                    </a:lnTo>
                    <a:cubicBezTo>
                      <a:pt x="3638" y="182"/>
                      <a:pt x="3554" y="196"/>
                      <a:pt x="3470" y="209"/>
                    </a:cubicBezTo>
                    <a:lnTo>
                      <a:pt x="3470" y="223"/>
                    </a:lnTo>
                    <a:lnTo>
                      <a:pt x="3443" y="223"/>
                    </a:lnTo>
                    <a:cubicBezTo>
                      <a:pt x="3247" y="294"/>
                      <a:pt x="3133" y="462"/>
                      <a:pt x="3133" y="644"/>
                    </a:cubicBezTo>
                    <a:cubicBezTo>
                      <a:pt x="3133" y="702"/>
                      <a:pt x="3133" y="759"/>
                      <a:pt x="3163" y="813"/>
                    </a:cubicBezTo>
                    <a:cubicBezTo>
                      <a:pt x="3247" y="1025"/>
                      <a:pt x="3372" y="1207"/>
                      <a:pt x="3372" y="1447"/>
                    </a:cubicBezTo>
                    <a:cubicBezTo>
                      <a:pt x="3372" y="1474"/>
                      <a:pt x="3358" y="1517"/>
                      <a:pt x="3358" y="1558"/>
                    </a:cubicBezTo>
                    <a:cubicBezTo>
                      <a:pt x="3288" y="1925"/>
                      <a:pt x="3106" y="2107"/>
                      <a:pt x="2795" y="2303"/>
                    </a:cubicBezTo>
                    <a:lnTo>
                      <a:pt x="2795" y="2316"/>
                    </a:lnTo>
                    <a:lnTo>
                      <a:pt x="2782" y="2316"/>
                    </a:lnTo>
                    <a:lnTo>
                      <a:pt x="2782" y="2330"/>
                    </a:lnTo>
                    <a:cubicBezTo>
                      <a:pt x="2657" y="2401"/>
                      <a:pt x="2543" y="2431"/>
                      <a:pt x="2431" y="2431"/>
                    </a:cubicBezTo>
                    <a:cubicBezTo>
                      <a:pt x="2249" y="2431"/>
                      <a:pt x="2081" y="2347"/>
                      <a:pt x="1926" y="2192"/>
                    </a:cubicBezTo>
                    <a:lnTo>
                      <a:pt x="1926" y="2178"/>
                    </a:lnTo>
                    <a:lnTo>
                      <a:pt x="1912" y="2178"/>
                    </a:lnTo>
                    <a:cubicBezTo>
                      <a:pt x="1912" y="2161"/>
                      <a:pt x="1912" y="2161"/>
                      <a:pt x="1899" y="2161"/>
                    </a:cubicBezTo>
                    <a:cubicBezTo>
                      <a:pt x="1491" y="1726"/>
                      <a:pt x="1127" y="1251"/>
                      <a:pt x="759" y="759"/>
                    </a:cubicBezTo>
                    <a:cubicBezTo>
                      <a:pt x="746" y="745"/>
                      <a:pt x="732" y="729"/>
                      <a:pt x="732" y="715"/>
                    </a:cubicBezTo>
                    <a:lnTo>
                      <a:pt x="719" y="702"/>
                    </a:lnTo>
                    <a:cubicBezTo>
                      <a:pt x="719" y="702"/>
                      <a:pt x="705" y="688"/>
                      <a:pt x="705" y="675"/>
                    </a:cubicBezTo>
                    <a:cubicBezTo>
                      <a:pt x="705" y="675"/>
                      <a:pt x="688" y="675"/>
                      <a:pt x="688" y="661"/>
                    </a:cubicBezTo>
                    <a:cubicBezTo>
                      <a:pt x="688" y="661"/>
                      <a:pt x="675" y="644"/>
                      <a:pt x="675" y="631"/>
                    </a:cubicBezTo>
                    <a:lnTo>
                      <a:pt x="661" y="631"/>
                    </a:lnTo>
                    <a:cubicBezTo>
                      <a:pt x="661" y="617"/>
                      <a:pt x="648" y="604"/>
                      <a:pt x="648" y="590"/>
                    </a:cubicBezTo>
                    <a:lnTo>
                      <a:pt x="634" y="590"/>
                    </a:lnTo>
                    <a:cubicBezTo>
                      <a:pt x="634" y="577"/>
                      <a:pt x="621" y="560"/>
                      <a:pt x="604" y="560"/>
                    </a:cubicBezTo>
                    <a:lnTo>
                      <a:pt x="604" y="547"/>
                    </a:lnTo>
                    <a:cubicBezTo>
                      <a:pt x="479" y="378"/>
                      <a:pt x="351" y="196"/>
                      <a:pt x="226" y="14"/>
                    </a:cubicBezTo>
                    <a:cubicBezTo>
                      <a:pt x="213" y="14"/>
                      <a:pt x="213" y="0"/>
                      <a:pt x="213" y="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3627067" y="3642645"/>
                <a:ext cx="31792" cy="44795"/>
              </a:xfrm>
              <a:custGeom>
                <a:rect b="b" l="l" r="r" t="t"/>
                <a:pathLst>
                  <a:path extrusionOk="0" h="534" w="379">
                    <a:moveTo>
                      <a:pt x="0" y="1"/>
                    </a:moveTo>
                    <a:cubicBezTo>
                      <a:pt x="5" y="8"/>
                      <a:pt x="10" y="15"/>
                      <a:pt x="16" y="23"/>
                    </a:cubicBezTo>
                    <a:lnTo>
                      <a:pt x="16" y="23"/>
                    </a:lnTo>
                    <a:cubicBezTo>
                      <a:pt x="11" y="16"/>
                      <a:pt x="5" y="8"/>
                      <a:pt x="0" y="1"/>
                    </a:cubicBezTo>
                    <a:close/>
                    <a:moveTo>
                      <a:pt x="16" y="23"/>
                    </a:moveTo>
                    <a:cubicBezTo>
                      <a:pt x="37" y="54"/>
                      <a:pt x="58" y="85"/>
                      <a:pt x="80" y="116"/>
                    </a:cubicBezTo>
                    <a:lnTo>
                      <a:pt x="80" y="116"/>
                    </a:lnTo>
                    <a:cubicBezTo>
                      <a:pt x="79" y="114"/>
                      <a:pt x="78" y="111"/>
                      <a:pt x="76" y="109"/>
                    </a:cubicBezTo>
                    <a:lnTo>
                      <a:pt x="76" y="109"/>
                    </a:lnTo>
                    <a:cubicBezTo>
                      <a:pt x="81" y="115"/>
                      <a:pt x="85" y="121"/>
                      <a:pt x="89" y="127"/>
                    </a:cubicBezTo>
                    <a:lnTo>
                      <a:pt x="89" y="127"/>
                    </a:lnTo>
                    <a:cubicBezTo>
                      <a:pt x="83" y="117"/>
                      <a:pt x="80" y="108"/>
                      <a:pt x="71" y="99"/>
                    </a:cubicBezTo>
                    <a:lnTo>
                      <a:pt x="71" y="99"/>
                    </a:lnTo>
                    <a:cubicBezTo>
                      <a:pt x="73" y="102"/>
                      <a:pt x="75" y="106"/>
                      <a:pt x="76" y="109"/>
                    </a:cubicBezTo>
                    <a:lnTo>
                      <a:pt x="76" y="109"/>
                    </a:lnTo>
                    <a:cubicBezTo>
                      <a:pt x="57" y="80"/>
                      <a:pt x="34" y="50"/>
                      <a:pt x="16" y="23"/>
                    </a:cubicBezTo>
                    <a:close/>
                    <a:moveTo>
                      <a:pt x="92" y="134"/>
                    </a:moveTo>
                    <a:lnTo>
                      <a:pt x="92" y="134"/>
                    </a:lnTo>
                    <a:cubicBezTo>
                      <a:pt x="94" y="137"/>
                      <a:pt x="96" y="139"/>
                      <a:pt x="98" y="142"/>
                    </a:cubicBezTo>
                    <a:lnTo>
                      <a:pt x="98" y="142"/>
                    </a:lnTo>
                    <a:cubicBezTo>
                      <a:pt x="96" y="139"/>
                      <a:pt x="94" y="136"/>
                      <a:pt x="92" y="134"/>
                    </a:cubicBezTo>
                    <a:close/>
                    <a:moveTo>
                      <a:pt x="80" y="116"/>
                    </a:moveTo>
                    <a:cubicBezTo>
                      <a:pt x="91" y="138"/>
                      <a:pt x="104" y="162"/>
                      <a:pt x="125" y="183"/>
                    </a:cubicBezTo>
                    <a:cubicBezTo>
                      <a:pt x="131" y="191"/>
                      <a:pt x="138" y="199"/>
                      <a:pt x="144" y="208"/>
                    </a:cubicBezTo>
                    <a:lnTo>
                      <a:pt x="144" y="208"/>
                    </a:lnTo>
                    <a:cubicBezTo>
                      <a:pt x="129" y="186"/>
                      <a:pt x="113" y="164"/>
                      <a:pt x="98" y="142"/>
                    </a:cubicBezTo>
                    <a:lnTo>
                      <a:pt x="98" y="142"/>
                    </a:lnTo>
                    <a:cubicBezTo>
                      <a:pt x="98" y="142"/>
                      <a:pt x="98" y="142"/>
                      <a:pt x="98" y="142"/>
                    </a:cubicBezTo>
                    <a:cubicBezTo>
                      <a:pt x="95" y="138"/>
                      <a:pt x="92" y="132"/>
                      <a:pt x="89" y="127"/>
                    </a:cubicBezTo>
                    <a:lnTo>
                      <a:pt x="89" y="127"/>
                    </a:lnTo>
                    <a:cubicBezTo>
                      <a:pt x="90" y="129"/>
                      <a:pt x="91" y="132"/>
                      <a:pt x="92" y="134"/>
                    </a:cubicBezTo>
                    <a:lnTo>
                      <a:pt x="92" y="134"/>
                    </a:lnTo>
                    <a:cubicBezTo>
                      <a:pt x="88" y="128"/>
                      <a:pt x="84" y="122"/>
                      <a:pt x="80" y="116"/>
                    </a:cubicBezTo>
                    <a:close/>
                    <a:moveTo>
                      <a:pt x="144" y="208"/>
                    </a:moveTo>
                    <a:lnTo>
                      <a:pt x="144" y="208"/>
                    </a:lnTo>
                    <a:cubicBezTo>
                      <a:pt x="200" y="287"/>
                      <a:pt x="255" y="366"/>
                      <a:pt x="311" y="442"/>
                    </a:cubicBezTo>
                    <a:lnTo>
                      <a:pt x="311" y="442"/>
                    </a:lnTo>
                    <a:cubicBezTo>
                      <a:pt x="255" y="364"/>
                      <a:pt x="199" y="283"/>
                      <a:pt x="144" y="208"/>
                    </a:cubicBezTo>
                    <a:close/>
                    <a:moveTo>
                      <a:pt x="311" y="442"/>
                    </a:moveTo>
                    <a:lnTo>
                      <a:pt x="311" y="442"/>
                    </a:lnTo>
                    <a:cubicBezTo>
                      <a:pt x="333" y="473"/>
                      <a:pt x="356" y="504"/>
                      <a:pt x="378" y="534"/>
                    </a:cubicBezTo>
                    <a:cubicBezTo>
                      <a:pt x="356" y="503"/>
                      <a:pt x="333" y="473"/>
                      <a:pt x="311" y="442"/>
                    </a:cubicBezTo>
                    <a:close/>
                  </a:path>
                </a:pathLst>
              </a:custGeom>
              <a:solidFill>
                <a:srgbClr val="281C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3561134" y="3805298"/>
                <a:ext cx="71973" cy="232278"/>
              </a:xfrm>
              <a:custGeom>
                <a:rect b="b" l="l" r="r" t="t"/>
                <a:pathLst>
                  <a:path extrusionOk="0" h="2769" w="858">
                    <a:moveTo>
                      <a:pt x="1" y="2768"/>
                    </a:moveTo>
                    <a:lnTo>
                      <a:pt x="1" y="2768"/>
                    </a:lnTo>
                    <a:lnTo>
                      <a:pt x="1" y="2768"/>
                    </a:lnTo>
                    <a:close/>
                    <a:moveTo>
                      <a:pt x="14" y="2768"/>
                    </a:moveTo>
                    <a:lnTo>
                      <a:pt x="14" y="2768"/>
                    </a:lnTo>
                    <a:lnTo>
                      <a:pt x="14" y="2768"/>
                    </a:lnTo>
                    <a:close/>
                    <a:moveTo>
                      <a:pt x="14" y="2768"/>
                    </a:moveTo>
                    <a:lnTo>
                      <a:pt x="14" y="2768"/>
                    </a:lnTo>
                    <a:lnTo>
                      <a:pt x="14" y="2768"/>
                    </a:lnTo>
                    <a:close/>
                    <a:moveTo>
                      <a:pt x="28" y="2755"/>
                    </a:moveTo>
                    <a:lnTo>
                      <a:pt x="28" y="2755"/>
                    </a:lnTo>
                    <a:lnTo>
                      <a:pt x="28" y="2755"/>
                    </a:lnTo>
                    <a:close/>
                    <a:moveTo>
                      <a:pt x="28" y="2755"/>
                    </a:moveTo>
                    <a:lnTo>
                      <a:pt x="28" y="2755"/>
                    </a:lnTo>
                    <a:lnTo>
                      <a:pt x="28" y="2755"/>
                    </a:lnTo>
                    <a:close/>
                    <a:moveTo>
                      <a:pt x="41" y="2755"/>
                    </a:moveTo>
                    <a:lnTo>
                      <a:pt x="28" y="2755"/>
                    </a:lnTo>
                    <a:lnTo>
                      <a:pt x="41" y="2755"/>
                    </a:lnTo>
                    <a:close/>
                    <a:moveTo>
                      <a:pt x="55" y="2755"/>
                    </a:moveTo>
                    <a:lnTo>
                      <a:pt x="55" y="2755"/>
                    </a:lnTo>
                    <a:lnTo>
                      <a:pt x="55" y="2755"/>
                    </a:lnTo>
                    <a:close/>
                    <a:moveTo>
                      <a:pt x="55" y="2738"/>
                    </a:moveTo>
                    <a:lnTo>
                      <a:pt x="55" y="2738"/>
                    </a:lnTo>
                    <a:lnTo>
                      <a:pt x="55" y="2738"/>
                    </a:lnTo>
                    <a:close/>
                    <a:moveTo>
                      <a:pt x="55" y="2738"/>
                    </a:moveTo>
                    <a:lnTo>
                      <a:pt x="55" y="2738"/>
                    </a:lnTo>
                    <a:lnTo>
                      <a:pt x="55" y="2738"/>
                    </a:lnTo>
                    <a:close/>
                    <a:moveTo>
                      <a:pt x="857" y="0"/>
                    </a:moveTo>
                    <a:cubicBezTo>
                      <a:pt x="857" y="155"/>
                      <a:pt x="857" y="324"/>
                      <a:pt x="827" y="479"/>
                    </a:cubicBezTo>
                    <a:cubicBezTo>
                      <a:pt x="813" y="631"/>
                      <a:pt x="786" y="786"/>
                      <a:pt x="743" y="928"/>
                    </a:cubicBezTo>
                    <a:cubicBezTo>
                      <a:pt x="604" y="1588"/>
                      <a:pt x="321" y="2178"/>
                      <a:pt x="1" y="2768"/>
                    </a:cubicBezTo>
                    <a:lnTo>
                      <a:pt x="1" y="2768"/>
                    </a:lnTo>
                    <a:cubicBezTo>
                      <a:pt x="321" y="2178"/>
                      <a:pt x="604" y="1588"/>
                      <a:pt x="743" y="928"/>
                    </a:cubicBezTo>
                    <a:cubicBezTo>
                      <a:pt x="786" y="786"/>
                      <a:pt x="813" y="631"/>
                      <a:pt x="827" y="479"/>
                    </a:cubicBezTo>
                    <a:cubicBezTo>
                      <a:pt x="857" y="324"/>
                      <a:pt x="857" y="155"/>
                      <a:pt x="857" y="0"/>
                    </a:cubicBezTo>
                    <a:close/>
                  </a:path>
                </a:pathLst>
              </a:custGeom>
              <a:solidFill>
                <a:srgbClr val="B4191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3635288" y="3654557"/>
                <a:ext cx="2349" cy="2349"/>
              </a:xfrm>
              <a:custGeom>
                <a:rect b="b" l="l" r="r" t="t"/>
                <a:pathLst>
                  <a:path extrusionOk="0" h="28" w="28">
                    <a:moveTo>
                      <a:pt x="0" y="0"/>
                    </a:moveTo>
                    <a:cubicBezTo>
                      <a:pt x="14" y="14"/>
                      <a:pt x="14" y="27"/>
                      <a:pt x="27" y="27"/>
                    </a:cubicBezTo>
                    <a:cubicBezTo>
                      <a:pt x="14" y="27"/>
                      <a:pt x="14" y="14"/>
                      <a:pt x="0" y="0"/>
                    </a:cubicBezTo>
                    <a:close/>
                  </a:path>
                </a:pathLst>
              </a:custGeom>
              <a:solidFill>
                <a:srgbClr val="281C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3566838" y="3345441"/>
                <a:ext cx="298463" cy="500206"/>
              </a:xfrm>
              <a:custGeom>
                <a:rect b="b" l="l" r="r" t="t"/>
                <a:pathLst>
                  <a:path extrusionOk="0" h="5963" w="3558">
                    <a:moveTo>
                      <a:pt x="2959" y="1"/>
                    </a:moveTo>
                    <a:cubicBezTo>
                      <a:pt x="2540" y="1"/>
                      <a:pt x="2119" y="104"/>
                      <a:pt x="1730" y="284"/>
                    </a:cubicBezTo>
                    <a:cubicBezTo>
                      <a:pt x="1632" y="328"/>
                      <a:pt x="1548" y="381"/>
                      <a:pt x="1450" y="439"/>
                    </a:cubicBezTo>
                    <a:cubicBezTo>
                      <a:pt x="1056" y="678"/>
                      <a:pt x="718" y="1002"/>
                      <a:pt x="466" y="1379"/>
                    </a:cubicBezTo>
                    <a:cubicBezTo>
                      <a:pt x="311" y="1605"/>
                      <a:pt x="142" y="1845"/>
                      <a:pt x="58" y="2098"/>
                    </a:cubicBezTo>
                    <a:cubicBezTo>
                      <a:pt x="0" y="2253"/>
                      <a:pt x="31" y="2435"/>
                      <a:pt x="101" y="2603"/>
                    </a:cubicBezTo>
                    <a:cubicBezTo>
                      <a:pt x="128" y="2687"/>
                      <a:pt x="169" y="2772"/>
                      <a:pt x="213" y="2843"/>
                    </a:cubicBezTo>
                    <a:cubicBezTo>
                      <a:pt x="337" y="3079"/>
                      <a:pt x="536" y="3291"/>
                      <a:pt x="691" y="3517"/>
                    </a:cubicBezTo>
                    <a:lnTo>
                      <a:pt x="705" y="3530"/>
                    </a:lnTo>
                    <a:cubicBezTo>
                      <a:pt x="705" y="3530"/>
                      <a:pt x="705" y="3544"/>
                      <a:pt x="718" y="3544"/>
                    </a:cubicBezTo>
                    <a:cubicBezTo>
                      <a:pt x="887" y="3783"/>
                      <a:pt x="1069" y="4036"/>
                      <a:pt x="1251" y="4289"/>
                    </a:cubicBezTo>
                    <a:cubicBezTo>
                      <a:pt x="1619" y="4781"/>
                      <a:pt x="1983" y="5256"/>
                      <a:pt x="2391" y="5691"/>
                    </a:cubicBezTo>
                    <a:cubicBezTo>
                      <a:pt x="2553" y="5864"/>
                      <a:pt x="2731" y="5962"/>
                      <a:pt x="2918" y="5962"/>
                    </a:cubicBezTo>
                    <a:cubicBezTo>
                      <a:pt x="3038" y="5962"/>
                      <a:pt x="3162" y="5921"/>
                      <a:pt x="3287" y="5833"/>
                    </a:cubicBezTo>
                    <a:cubicBezTo>
                      <a:pt x="3318" y="5820"/>
                      <a:pt x="3345" y="5806"/>
                      <a:pt x="3358" y="5793"/>
                    </a:cubicBezTo>
                    <a:cubicBezTo>
                      <a:pt x="3345" y="5776"/>
                      <a:pt x="3331" y="5762"/>
                      <a:pt x="3318" y="5749"/>
                    </a:cubicBezTo>
                    <a:cubicBezTo>
                      <a:pt x="2910" y="5300"/>
                      <a:pt x="2546" y="4822"/>
                      <a:pt x="2178" y="4343"/>
                    </a:cubicBezTo>
                    <a:lnTo>
                      <a:pt x="2178" y="4329"/>
                    </a:lnTo>
                    <a:cubicBezTo>
                      <a:pt x="1996" y="4090"/>
                      <a:pt x="1814" y="3837"/>
                      <a:pt x="1646" y="3601"/>
                    </a:cubicBezTo>
                    <a:cubicBezTo>
                      <a:pt x="1632" y="3584"/>
                      <a:pt x="1632" y="3584"/>
                      <a:pt x="1632" y="3571"/>
                    </a:cubicBezTo>
                    <a:lnTo>
                      <a:pt x="1619" y="3557"/>
                    </a:lnTo>
                    <a:cubicBezTo>
                      <a:pt x="1464" y="3348"/>
                      <a:pt x="1265" y="3122"/>
                      <a:pt x="1126" y="2897"/>
                    </a:cubicBezTo>
                    <a:cubicBezTo>
                      <a:pt x="1096" y="2826"/>
                      <a:pt x="1056" y="2741"/>
                      <a:pt x="1029" y="2657"/>
                    </a:cubicBezTo>
                    <a:cubicBezTo>
                      <a:pt x="958" y="2489"/>
                      <a:pt x="927" y="2307"/>
                      <a:pt x="985" y="2138"/>
                    </a:cubicBezTo>
                    <a:cubicBezTo>
                      <a:pt x="1056" y="1885"/>
                      <a:pt x="1238" y="1646"/>
                      <a:pt x="1393" y="1423"/>
                    </a:cubicBezTo>
                    <a:cubicBezTo>
                      <a:pt x="1646" y="1042"/>
                      <a:pt x="1983" y="719"/>
                      <a:pt x="2377" y="496"/>
                    </a:cubicBezTo>
                    <a:cubicBezTo>
                      <a:pt x="2461" y="439"/>
                      <a:pt x="2559" y="381"/>
                      <a:pt x="2657" y="341"/>
                    </a:cubicBezTo>
                    <a:cubicBezTo>
                      <a:pt x="2937" y="199"/>
                      <a:pt x="3247" y="115"/>
                      <a:pt x="3557" y="75"/>
                    </a:cubicBezTo>
                    <a:cubicBezTo>
                      <a:pt x="3360" y="24"/>
                      <a:pt x="3160" y="1"/>
                      <a:pt x="2959" y="1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3250088" y="4204591"/>
                <a:ext cx="207364" cy="253836"/>
              </a:xfrm>
              <a:custGeom>
                <a:rect b="b" l="l" r="r" t="t"/>
                <a:pathLst>
                  <a:path extrusionOk="0" h="3026" w="2472">
                    <a:moveTo>
                      <a:pt x="843" y="1"/>
                    </a:moveTo>
                    <a:cubicBezTo>
                      <a:pt x="897" y="45"/>
                      <a:pt x="927" y="115"/>
                      <a:pt x="911" y="186"/>
                    </a:cubicBezTo>
                    <a:cubicBezTo>
                      <a:pt x="897" y="368"/>
                      <a:pt x="843" y="550"/>
                      <a:pt x="729" y="692"/>
                    </a:cubicBezTo>
                    <a:cubicBezTo>
                      <a:pt x="644" y="790"/>
                      <a:pt x="547" y="887"/>
                      <a:pt x="435" y="972"/>
                    </a:cubicBezTo>
                    <a:cubicBezTo>
                      <a:pt x="391" y="985"/>
                      <a:pt x="364" y="1012"/>
                      <a:pt x="338" y="1029"/>
                    </a:cubicBezTo>
                    <a:cubicBezTo>
                      <a:pt x="307" y="1043"/>
                      <a:pt x="267" y="1056"/>
                      <a:pt x="209" y="1083"/>
                    </a:cubicBezTo>
                    <a:cubicBezTo>
                      <a:pt x="184" y="1094"/>
                      <a:pt x="159" y="1099"/>
                      <a:pt x="135" y="1099"/>
                    </a:cubicBezTo>
                    <a:cubicBezTo>
                      <a:pt x="89" y="1099"/>
                      <a:pt x="44" y="1082"/>
                      <a:pt x="0" y="1056"/>
                    </a:cubicBezTo>
                    <a:lnTo>
                      <a:pt x="0" y="1056"/>
                    </a:lnTo>
                    <a:cubicBezTo>
                      <a:pt x="68" y="1225"/>
                      <a:pt x="152" y="1420"/>
                      <a:pt x="236" y="1562"/>
                    </a:cubicBezTo>
                    <a:cubicBezTo>
                      <a:pt x="236" y="1575"/>
                      <a:pt x="253" y="1589"/>
                      <a:pt x="253" y="1602"/>
                    </a:cubicBezTo>
                    <a:cubicBezTo>
                      <a:pt x="405" y="1872"/>
                      <a:pt x="533" y="2010"/>
                      <a:pt x="702" y="2125"/>
                    </a:cubicBezTo>
                    <a:cubicBezTo>
                      <a:pt x="826" y="2223"/>
                      <a:pt x="981" y="2320"/>
                      <a:pt x="1207" y="2475"/>
                    </a:cubicBezTo>
                    <a:cubicBezTo>
                      <a:pt x="1403" y="2630"/>
                      <a:pt x="1629" y="2755"/>
                      <a:pt x="1838" y="2883"/>
                    </a:cubicBezTo>
                    <a:cubicBezTo>
                      <a:pt x="1939" y="2944"/>
                      <a:pt x="2055" y="3025"/>
                      <a:pt x="2164" y="3025"/>
                    </a:cubicBezTo>
                    <a:cubicBezTo>
                      <a:pt x="2207" y="3025"/>
                      <a:pt x="2250" y="3012"/>
                      <a:pt x="2290" y="2981"/>
                    </a:cubicBezTo>
                    <a:cubicBezTo>
                      <a:pt x="2472" y="2839"/>
                      <a:pt x="2205" y="2644"/>
                      <a:pt x="2077" y="2560"/>
                    </a:cubicBezTo>
                    <a:cubicBezTo>
                      <a:pt x="1993" y="2502"/>
                      <a:pt x="1629" y="2378"/>
                      <a:pt x="1629" y="2249"/>
                    </a:cubicBezTo>
                    <a:cubicBezTo>
                      <a:pt x="1629" y="2223"/>
                      <a:pt x="1629" y="2192"/>
                      <a:pt x="1642" y="2179"/>
                    </a:cubicBezTo>
                    <a:cubicBezTo>
                      <a:pt x="1602" y="2152"/>
                      <a:pt x="1558" y="2125"/>
                      <a:pt x="1517" y="2094"/>
                    </a:cubicBezTo>
                    <a:cubicBezTo>
                      <a:pt x="1305" y="1939"/>
                      <a:pt x="1150" y="1855"/>
                      <a:pt x="1012" y="1757"/>
                    </a:cubicBezTo>
                    <a:cubicBezTo>
                      <a:pt x="941" y="1703"/>
                      <a:pt x="857" y="1602"/>
                      <a:pt x="772" y="1504"/>
                    </a:cubicBezTo>
                    <a:cubicBezTo>
                      <a:pt x="688" y="1407"/>
                      <a:pt x="702" y="1252"/>
                      <a:pt x="813" y="1154"/>
                    </a:cubicBezTo>
                    <a:cubicBezTo>
                      <a:pt x="968" y="1029"/>
                      <a:pt x="1079" y="844"/>
                      <a:pt x="1180" y="662"/>
                    </a:cubicBezTo>
                    <a:cubicBezTo>
                      <a:pt x="1278" y="466"/>
                      <a:pt x="1319" y="297"/>
                      <a:pt x="1332" y="102"/>
                    </a:cubicBezTo>
                    <a:cubicBezTo>
                      <a:pt x="1137" y="58"/>
                      <a:pt x="941" y="1"/>
                      <a:pt x="843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3771853" y="3623268"/>
                <a:ext cx="257191" cy="351814"/>
              </a:xfrm>
              <a:custGeom>
                <a:rect b="b" l="l" r="r" t="t"/>
                <a:pathLst>
                  <a:path extrusionOk="0" h="4194" w="3066">
                    <a:moveTo>
                      <a:pt x="1491" y="63"/>
                    </a:moveTo>
                    <a:cubicBezTo>
                      <a:pt x="1619" y="104"/>
                      <a:pt x="1912" y="289"/>
                      <a:pt x="2192" y="485"/>
                    </a:cubicBezTo>
                    <a:cubicBezTo>
                      <a:pt x="2489" y="680"/>
                      <a:pt x="2799" y="879"/>
                      <a:pt x="2937" y="920"/>
                    </a:cubicBezTo>
                    <a:cubicBezTo>
                      <a:pt x="2981" y="933"/>
                      <a:pt x="3008" y="990"/>
                      <a:pt x="2994" y="1031"/>
                    </a:cubicBezTo>
                    <a:lnTo>
                      <a:pt x="2910" y="1341"/>
                    </a:lnTo>
                    <a:cubicBezTo>
                      <a:pt x="2897" y="1368"/>
                      <a:pt x="2883" y="1385"/>
                      <a:pt x="2853" y="1398"/>
                    </a:cubicBezTo>
                    <a:cubicBezTo>
                      <a:pt x="2845" y="1402"/>
                      <a:pt x="2837" y="1404"/>
                      <a:pt x="2829" y="1404"/>
                    </a:cubicBezTo>
                    <a:cubicBezTo>
                      <a:pt x="2810" y="1404"/>
                      <a:pt x="2790" y="1394"/>
                      <a:pt x="2769" y="1385"/>
                    </a:cubicBezTo>
                    <a:cubicBezTo>
                      <a:pt x="2684" y="1314"/>
                      <a:pt x="2559" y="1230"/>
                      <a:pt x="2475" y="1172"/>
                    </a:cubicBezTo>
                    <a:lnTo>
                      <a:pt x="2418" y="1145"/>
                    </a:lnTo>
                    <a:cubicBezTo>
                      <a:pt x="2222" y="1017"/>
                      <a:pt x="2040" y="906"/>
                      <a:pt x="1841" y="808"/>
                    </a:cubicBezTo>
                    <a:cubicBezTo>
                      <a:pt x="1814" y="793"/>
                      <a:pt x="1790" y="786"/>
                      <a:pt x="1767" y="786"/>
                    </a:cubicBezTo>
                    <a:cubicBezTo>
                      <a:pt x="1744" y="786"/>
                      <a:pt x="1723" y="793"/>
                      <a:pt x="1703" y="808"/>
                    </a:cubicBezTo>
                    <a:cubicBezTo>
                      <a:pt x="1659" y="822"/>
                      <a:pt x="1632" y="862"/>
                      <a:pt x="1632" y="920"/>
                    </a:cubicBezTo>
                    <a:cubicBezTo>
                      <a:pt x="1619" y="1132"/>
                      <a:pt x="1575" y="1425"/>
                      <a:pt x="1562" y="1567"/>
                    </a:cubicBezTo>
                    <a:cubicBezTo>
                      <a:pt x="1548" y="1651"/>
                      <a:pt x="1575" y="1735"/>
                      <a:pt x="1632" y="1789"/>
                    </a:cubicBezTo>
                    <a:cubicBezTo>
                      <a:pt x="1814" y="1975"/>
                      <a:pt x="2249" y="2396"/>
                      <a:pt x="2347" y="2494"/>
                    </a:cubicBezTo>
                    <a:cubicBezTo>
                      <a:pt x="2404" y="2548"/>
                      <a:pt x="2475" y="2619"/>
                      <a:pt x="2516" y="2690"/>
                    </a:cubicBezTo>
                    <a:cubicBezTo>
                      <a:pt x="2546" y="2717"/>
                      <a:pt x="2546" y="2760"/>
                      <a:pt x="2529" y="2787"/>
                    </a:cubicBezTo>
                    <a:lnTo>
                      <a:pt x="1673" y="4095"/>
                    </a:lnTo>
                    <a:cubicBezTo>
                      <a:pt x="1659" y="4122"/>
                      <a:pt x="1632" y="4136"/>
                      <a:pt x="1602" y="4136"/>
                    </a:cubicBezTo>
                    <a:cubicBezTo>
                      <a:pt x="1575" y="4136"/>
                      <a:pt x="1548" y="4122"/>
                      <a:pt x="1535" y="4095"/>
                    </a:cubicBezTo>
                    <a:cubicBezTo>
                      <a:pt x="1433" y="3981"/>
                      <a:pt x="1309" y="3829"/>
                      <a:pt x="1238" y="3745"/>
                    </a:cubicBezTo>
                    <a:lnTo>
                      <a:pt x="1211" y="3714"/>
                    </a:lnTo>
                    <a:cubicBezTo>
                      <a:pt x="1113" y="3603"/>
                      <a:pt x="1012" y="3475"/>
                      <a:pt x="901" y="3364"/>
                    </a:cubicBezTo>
                    <a:cubicBezTo>
                      <a:pt x="860" y="3323"/>
                      <a:pt x="746" y="3195"/>
                      <a:pt x="648" y="3084"/>
                    </a:cubicBezTo>
                    <a:cubicBezTo>
                      <a:pt x="607" y="3040"/>
                      <a:pt x="607" y="2969"/>
                      <a:pt x="634" y="2929"/>
                    </a:cubicBezTo>
                    <a:lnTo>
                      <a:pt x="958" y="2437"/>
                    </a:lnTo>
                    <a:cubicBezTo>
                      <a:pt x="1012" y="2366"/>
                      <a:pt x="999" y="2268"/>
                      <a:pt x="945" y="2197"/>
                    </a:cubicBezTo>
                    <a:cubicBezTo>
                      <a:pt x="914" y="2170"/>
                      <a:pt x="874" y="2127"/>
                      <a:pt x="843" y="2100"/>
                    </a:cubicBezTo>
                    <a:cubicBezTo>
                      <a:pt x="816" y="2059"/>
                      <a:pt x="746" y="1975"/>
                      <a:pt x="634" y="1874"/>
                    </a:cubicBezTo>
                    <a:cubicBezTo>
                      <a:pt x="466" y="1692"/>
                      <a:pt x="213" y="1439"/>
                      <a:pt x="102" y="1301"/>
                    </a:cubicBezTo>
                    <a:cubicBezTo>
                      <a:pt x="58" y="1257"/>
                      <a:pt x="71" y="1186"/>
                      <a:pt x="115" y="1159"/>
                    </a:cubicBezTo>
                    <a:lnTo>
                      <a:pt x="253" y="1031"/>
                    </a:lnTo>
                    <a:cubicBezTo>
                      <a:pt x="591" y="738"/>
                      <a:pt x="1295" y="134"/>
                      <a:pt x="1433" y="63"/>
                    </a:cubicBezTo>
                    <a:close/>
                    <a:moveTo>
                      <a:pt x="1477" y="0"/>
                    </a:moveTo>
                    <a:cubicBezTo>
                      <a:pt x="1453" y="0"/>
                      <a:pt x="1426" y="10"/>
                      <a:pt x="1406" y="19"/>
                    </a:cubicBezTo>
                    <a:cubicBezTo>
                      <a:pt x="1265" y="77"/>
                      <a:pt x="577" y="667"/>
                      <a:pt x="213" y="990"/>
                    </a:cubicBezTo>
                    <a:lnTo>
                      <a:pt x="71" y="1115"/>
                    </a:lnTo>
                    <a:cubicBezTo>
                      <a:pt x="17" y="1172"/>
                      <a:pt x="1" y="1257"/>
                      <a:pt x="58" y="1328"/>
                    </a:cubicBezTo>
                    <a:cubicBezTo>
                      <a:pt x="169" y="1483"/>
                      <a:pt x="422" y="1735"/>
                      <a:pt x="607" y="1918"/>
                    </a:cubicBezTo>
                    <a:cubicBezTo>
                      <a:pt x="705" y="2015"/>
                      <a:pt x="776" y="2100"/>
                      <a:pt x="803" y="2127"/>
                    </a:cubicBezTo>
                    <a:cubicBezTo>
                      <a:pt x="830" y="2157"/>
                      <a:pt x="874" y="2197"/>
                      <a:pt x="901" y="2241"/>
                    </a:cubicBezTo>
                    <a:cubicBezTo>
                      <a:pt x="945" y="2282"/>
                      <a:pt x="945" y="2352"/>
                      <a:pt x="914" y="2410"/>
                    </a:cubicBezTo>
                    <a:lnTo>
                      <a:pt x="591" y="2902"/>
                    </a:lnTo>
                    <a:cubicBezTo>
                      <a:pt x="550" y="2969"/>
                      <a:pt x="550" y="3054"/>
                      <a:pt x="607" y="3124"/>
                    </a:cubicBezTo>
                    <a:cubicBezTo>
                      <a:pt x="705" y="3222"/>
                      <a:pt x="816" y="3364"/>
                      <a:pt x="860" y="3408"/>
                    </a:cubicBezTo>
                    <a:cubicBezTo>
                      <a:pt x="972" y="3519"/>
                      <a:pt x="1069" y="3630"/>
                      <a:pt x="1167" y="3745"/>
                    </a:cubicBezTo>
                    <a:lnTo>
                      <a:pt x="1197" y="3772"/>
                    </a:lnTo>
                    <a:cubicBezTo>
                      <a:pt x="1265" y="3870"/>
                      <a:pt x="1393" y="4025"/>
                      <a:pt x="1477" y="4136"/>
                    </a:cubicBezTo>
                    <a:cubicBezTo>
                      <a:pt x="1504" y="4166"/>
                      <a:pt x="1548" y="4193"/>
                      <a:pt x="1589" y="4193"/>
                    </a:cubicBezTo>
                    <a:lnTo>
                      <a:pt x="1602" y="4193"/>
                    </a:lnTo>
                    <a:cubicBezTo>
                      <a:pt x="1646" y="4193"/>
                      <a:pt x="1686" y="4166"/>
                      <a:pt x="1717" y="4122"/>
                    </a:cubicBezTo>
                    <a:lnTo>
                      <a:pt x="2573" y="2818"/>
                    </a:lnTo>
                    <a:cubicBezTo>
                      <a:pt x="2613" y="2774"/>
                      <a:pt x="2600" y="2690"/>
                      <a:pt x="2559" y="2649"/>
                    </a:cubicBezTo>
                    <a:cubicBezTo>
                      <a:pt x="2516" y="2592"/>
                      <a:pt x="2431" y="2508"/>
                      <a:pt x="2391" y="2450"/>
                    </a:cubicBezTo>
                    <a:cubicBezTo>
                      <a:pt x="2293" y="2352"/>
                      <a:pt x="1855" y="1931"/>
                      <a:pt x="1673" y="1749"/>
                    </a:cubicBezTo>
                    <a:cubicBezTo>
                      <a:pt x="1632" y="1705"/>
                      <a:pt x="1602" y="1638"/>
                      <a:pt x="1619" y="1580"/>
                    </a:cubicBezTo>
                    <a:cubicBezTo>
                      <a:pt x="1632" y="1425"/>
                      <a:pt x="1673" y="1145"/>
                      <a:pt x="1686" y="920"/>
                    </a:cubicBezTo>
                    <a:cubicBezTo>
                      <a:pt x="1686" y="893"/>
                      <a:pt x="1703" y="862"/>
                      <a:pt x="1730" y="849"/>
                    </a:cubicBezTo>
                    <a:cubicBezTo>
                      <a:pt x="1744" y="842"/>
                      <a:pt x="1758" y="839"/>
                      <a:pt x="1772" y="839"/>
                    </a:cubicBezTo>
                    <a:cubicBezTo>
                      <a:pt x="1787" y="839"/>
                      <a:pt x="1801" y="842"/>
                      <a:pt x="1814" y="849"/>
                    </a:cubicBezTo>
                    <a:cubicBezTo>
                      <a:pt x="2010" y="947"/>
                      <a:pt x="2192" y="1075"/>
                      <a:pt x="2377" y="1186"/>
                    </a:cubicBezTo>
                    <a:lnTo>
                      <a:pt x="2445" y="1230"/>
                    </a:lnTo>
                    <a:cubicBezTo>
                      <a:pt x="2516" y="1270"/>
                      <a:pt x="2644" y="1368"/>
                      <a:pt x="2742" y="1425"/>
                    </a:cubicBezTo>
                    <a:cubicBezTo>
                      <a:pt x="2771" y="1445"/>
                      <a:pt x="2802" y="1459"/>
                      <a:pt x="2832" y="1459"/>
                    </a:cubicBezTo>
                    <a:cubicBezTo>
                      <a:pt x="2844" y="1459"/>
                      <a:pt x="2855" y="1457"/>
                      <a:pt x="2866" y="1452"/>
                    </a:cubicBezTo>
                    <a:cubicBezTo>
                      <a:pt x="2924" y="1439"/>
                      <a:pt x="2951" y="1398"/>
                      <a:pt x="2967" y="1354"/>
                    </a:cubicBezTo>
                    <a:lnTo>
                      <a:pt x="3052" y="1048"/>
                    </a:lnTo>
                    <a:cubicBezTo>
                      <a:pt x="3065" y="977"/>
                      <a:pt x="3021" y="893"/>
                      <a:pt x="2951" y="879"/>
                    </a:cubicBezTo>
                    <a:cubicBezTo>
                      <a:pt x="2812" y="822"/>
                      <a:pt x="2516" y="626"/>
                      <a:pt x="2236" y="441"/>
                    </a:cubicBezTo>
                    <a:cubicBezTo>
                      <a:pt x="1926" y="232"/>
                      <a:pt x="1632" y="50"/>
                      <a:pt x="1504" y="6"/>
                    </a:cubicBezTo>
                    <a:cubicBezTo>
                      <a:pt x="1496" y="2"/>
                      <a:pt x="1487" y="0"/>
                      <a:pt x="1477" y="0"/>
                    </a:cubicBezTo>
                    <a:close/>
                  </a:path>
                </a:pathLst>
              </a:custGeom>
              <a:solidFill>
                <a:srgbClr val="0B5C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3833256" y="3847744"/>
                <a:ext cx="97894" cy="99068"/>
              </a:xfrm>
              <a:custGeom>
                <a:rect b="b" l="l" r="r" t="t"/>
                <a:pathLst>
                  <a:path extrusionOk="0" h="1181" w="1167">
                    <a:moveTo>
                      <a:pt x="44" y="0"/>
                    </a:moveTo>
                    <a:lnTo>
                      <a:pt x="0" y="41"/>
                    </a:lnTo>
                    <a:lnTo>
                      <a:pt x="1123" y="1180"/>
                    </a:lnTo>
                    <a:lnTo>
                      <a:pt x="1167" y="1136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B5C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3847349" y="3807563"/>
                <a:ext cx="108379" cy="103850"/>
              </a:xfrm>
              <a:custGeom>
                <a:rect b="b" l="l" r="r" t="t"/>
                <a:pathLst>
                  <a:path extrusionOk="0" h="1238" w="1292">
                    <a:moveTo>
                      <a:pt x="45" y="0"/>
                    </a:moveTo>
                    <a:lnTo>
                      <a:pt x="1" y="44"/>
                    </a:lnTo>
                    <a:lnTo>
                      <a:pt x="1252" y="1238"/>
                    </a:lnTo>
                    <a:lnTo>
                      <a:pt x="1292" y="119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B5C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3797857" y="3699268"/>
                <a:ext cx="176830" cy="180185"/>
              </a:xfrm>
              <a:custGeom>
                <a:rect b="b" l="l" r="r" t="t"/>
                <a:pathLst>
                  <a:path extrusionOk="0" h="2148" w="2108">
                    <a:moveTo>
                      <a:pt x="45" y="0"/>
                    </a:moveTo>
                    <a:lnTo>
                      <a:pt x="1" y="41"/>
                    </a:lnTo>
                    <a:lnTo>
                      <a:pt x="2067" y="2148"/>
                    </a:lnTo>
                    <a:lnTo>
                      <a:pt x="2108" y="212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B5C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3870837" y="3637864"/>
                <a:ext cx="152251" cy="87492"/>
              </a:xfrm>
              <a:custGeom>
                <a:rect b="b" l="l" r="r" t="t"/>
                <a:pathLst>
                  <a:path extrusionOk="0" h="1043" w="1815">
                    <a:moveTo>
                      <a:pt x="31" y="1"/>
                    </a:moveTo>
                    <a:lnTo>
                      <a:pt x="1" y="58"/>
                    </a:lnTo>
                    <a:lnTo>
                      <a:pt x="1787" y="1042"/>
                    </a:lnTo>
                    <a:lnTo>
                      <a:pt x="1814" y="998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rgbClr val="0B5C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3819080" y="3680310"/>
                <a:ext cx="93112" cy="93112"/>
              </a:xfrm>
              <a:custGeom>
                <a:rect b="b" l="l" r="r" t="t"/>
                <a:pathLst>
                  <a:path extrusionOk="0" h="1110" w="1110">
                    <a:moveTo>
                      <a:pt x="44" y="0"/>
                    </a:moveTo>
                    <a:lnTo>
                      <a:pt x="1" y="44"/>
                    </a:lnTo>
                    <a:lnTo>
                      <a:pt x="1069" y="1109"/>
                    </a:lnTo>
                    <a:lnTo>
                      <a:pt x="1110" y="1069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B5C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3726051" y="4890435"/>
                <a:ext cx="115426" cy="195536"/>
              </a:xfrm>
              <a:custGeom>
                <a:rect b="b" l="l" r="r" t="t"/>
                <a:pathLst>
                  <a:path extrusionOk="0" h="2331" w="1376">
                    <a:moveTo>
                      <a:pt x="786" y="0"/>
                    </a:moveTo>
                    <a:cubicBezTo>
                      <a:pt x="715" y="85"/>
                      <a:pt x="604" y="128"/>
                      <a:pt x="493" y="155"/>
                    </a:cubicBezTo>
                    <a:cubicBezTo>
                      <a:pt x="547" y="270"/>
                      <a:pt x="604" y="395"/>
                      <a:pt x="648" y="506"/>
                    </a:cubicBezTo>
                    <a:cubicBezTo>
                      <a:pt x="702" y="634"/>
                      <a:pt x="746" y="759"/>
                      <a:pt x="799" y="887"/>
                    </a:cubicBezTo>
                    <a:cubicBezTo>
                      <a:pt x="857" y="1042"/>
                      <a:pt x="901" y="1211"/>
                      <a:pt x="857" y="1379"/>
                    </a:cubicBezTo>
                    <a:cubicBezTo>
                      <a:pt x="816" y="1477"/>
                      <a:pt x="772" y="1575"/>
                      <a:pt x="746" y="1673"/>
                    </a:cubicBezTo>
                    <a:cubicBezTo>
                      <a:pt x="715" y="1743"/>
                      <a:pt x="702" y="1871"/>
                      <a:pt x="648" y="1925"/>
                    </a:cubicBezTo>
                    <a:cubicBezTo>
                      <a:pt x="590" y="1996"/>
                      <a:pt x="462" y="2040"/>
                      <a:pt x="395" y="2067"/>
                    </a:cubicBezTo>
                    <a:cubicBezTo>
                      <a:pt x="267" y="2124"/>
                      <a:pt x="156" y="2151"/>
                      <a:pt x="27" y="2178"/>
                    </a:cubicBezTo>
                    <a:lnTo>
                      <a:pt x="0" y="2178"/>
                    </a:lnTo>
                    <a:cubicBezTo>
                      <a:pt x="58" y="2249"/>
                      <a:pt x="125" y="2293"/>
                      <a:pt x="182" y="2320"/>
                    </a:cubicBezTo>
                    <a:cubicBezTo>
                      <a:pt x="207" y="2327"/>
                      <a:pt x="233" y="2331"/>
                      <a:pt x="260" y="2331"/>
                    </a:cubicBezTo>
                    <a:cubicBezTo>
                      <a:pt x="377" y="2331"/>
                      <a:pt x="516" y="2271"/>
                      <a:pt x="617" y="2249"/>
                    </a:cubicBezTo>
                    <a:cubicBezTo>
                      <a:pt x="732" y="2236"/>
                      <a:pt x="830" y="2209"/>
                      <a:pt x="941" y="2165"/>
                    </a:cubicBezTo>
                    <a:cubicBezTo>
                      <a:pt x="998" y="2138"/>
                      <a:pt x="1110" y="2094"/>
                      <a:pt x="1153" y="2040"/>
                    </a:cubicBezTo>
                    <a:cubicBezTo>
                      <a:pt x="1207" y="1996"/>
                      <a:pt x="1221" y="1885"/>
                      <a:pt x="1238" y="1814"/>
                    </a:cubicBezTo>
                    <a:cubicBezTo>
                      <a:pt x="1265" y="1730"/>
                      <a:pt x="1305" y="1646"/>
                      <a:pt x="1336" y="1561"/>
                    </a:cubicBezTo>
                    <a:cubicBezTo>
                      <a:pt x="1376" y="1420"/>
                      <a:pt x="1336" y="1265"/>
                      <a:pt x="1292" y="1140"/>
                    </a:cubicBezTo>
                    <a:cubicBezTo>
                      <a:pt x="1194" y="887"/>
                      <a:pt x="1096" y="621"/>
                      <a:pt x="985" y="368"/>
                    </a:cubicBezTo>
                    <a:cubicBezTo>
                      <a:pt x="928" y="253"/>
                      <a:pt x="857" y="128"/>
                      <a:pt x="786" y="17"/>
                    </a:cubicBez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3953464" y="3500125"/>
                <a:ext cx="20132" cy="20216"/>
              </a:xfrm>
              <a:custGeom>
                <a:rect b="b" l="l" r="r" t="t"/>
                <a:pathLst>
                  <a:path extrusionOk="0" h="241" w="240">
                    <a:moveTo>
                      <a:pt x="111" y="1"/>
                    </a:moveTo>
                    <a:cubicBezTo>
                      <a:pt x="57" y="1"/>
                      <a:pt x="0" y="41"/>
                      <a:pt x="0" y="112"/>
                    </a:cubicBezTo>
                    <a:cubicBezTo>
                      <a:pt x="0" y="183"/>
                      <a:pt x="57" y="240"/>
                      <a:pt x="111" y="240"/>
                    </a:cubicBezTo>
                    <a:cubicBezTo>
                      <a:pt x="182" y="240"/>
                      <a:pt x="239" y="183"/>
                      <a:pt x="239" y="112"/>
                    </a:cubicBezTo>
                    <a:cubicBezTo>
                      <a:pt x="239" y="41"/>
                      <a:pt x="182" y="1"/>
                      <a:pt x="1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3962775" y="3500125"/>
                <a:ext cx="10821" cy="9395"/>
              </a:xfrm>
              <a:custGeom>
                <a:rect b="b" l="l" r="r" t="t"/>
                <a:pathLst>
                  <a:path extrusionOk="0" h="112" w="129">
                    <a:moveTo>
                      <a:pt x="128" y="112"/>
                    </a:moveTo>
                    <a:lnTo>
                      <a:pt x="128" y="112"/>
                    </a:lnTo>
                    <a:lnTo>
                      <a:pt x="128" y="112"/>
                    </a:lnTo>
                    <a:close/>
                    <a:moveTo>
                      <a:pt x="128" y="112"/>
                    </a:moveTo>
                    <a:lnTo>
                      <a:pt x="128" y="112"/>
                    </a:lnTo>
                    <a:lnTo>
                      <a:pt x="128" y="112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713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3973512" y="3574195"/>
                <a:ext cx="20132" cy="20216"/>
              </a:xfrm>
              <a:custGeom>
                <a:rect b="b" l="l" r="r" t="t"/>
                <a:pathLst>
                  <a:path extrusionOk="0" h="241" w="240">
                    <a:moveTo>
                      <a:pt x="125" y="1"/>
                    </a:moveTo>
                    <a:cubicBezTo>
                      <a:pt x="58" y="1"/>
                      <a:pt x="0" y="58"/>
                      <a:pt x="0" y="116"/>
                    </a:cubicBezTo>
                    <a:cubicBezTo>
                      <a:pt x="0" y="183"/>
                      <a:pt x="58" y="240"/>
                      <a:pt x="125" y="240"/>
                    </a:cubicBezTo>
                    <a:cubicBezTo>
                      <a:pt x="182" y="240"/>
                      <a:pt x="240" y="183"/>
                      <a:pt x="240" y="116"/>
                    </a:cubicBezTo>
                    <a:cubicBezTo>
                      <a:pt x="240" y="58"/>
                      <a:pt x="182" y="1"/>
                      <a:pt x="1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3982823" y="3574195"/>
                <a:ext cx="10821" cy="10905"/>
              </a:xfrm>
              <a:custGeom>
                <a:rect b="b" l="l" r="r" t="t"/>
                <a:pathLst>
                  <a:path extrusionOk="0" h="130" w="129">
                    <a:moveTo>
                      <a:pt x="129" y="129"/>
                    </a:moveTo>
                    <a:lnTo>
                      <a:pt x="129" y="129"/>
                    </a:lnTo>
                    <a:lnTo>
                      <a:pt x="129" y="129"/>
                    </a:lnTo>
                    <a:close/>
                    <a:moveTo>
                      <a:pt x="129" y="129"/>
                    </a:moveTo>
                    <a:lnTo>
                      <a:pt x="129" y="129"/>
                    </a:lnTo>
                    <a:lnTo>
                      <a:pt x="129" y="129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713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2835193" y="3717219"/>
                <a:ext cx="492740" cy="579561"/>
              </a:xfrm>
              <a:custGeom>
                <a:rect b="b" l="l" r="r" t="t"/>
                <a:pathLst>
                  <a:path extrusionOk="0" h="6909" w="5874">
                    <a:moveTo>
                      <a:pt x="3716" y="1"/>
                    </a:moveTo>
                    <a:cubicBezTo>
                      <a:pt x="3681" y="1"/>
                      <a:pt x="3645" y="4"/>
                      <a:pt x="3611" y="12"/>
                    </a:cubicBezTo>
                    <a:cubicBezTo>
                      <a:pt x="3540" y="25"/>
                      <a:pt x="3497" y="39"/>
                      <a:pt x="3470" y="52"/>
                    </a:cubicBezTo>
                    <a:cubicBezTo>
                      <a:pt x="3429" y="66"/>
                      <a:pt x="3385" y="79"/>
                      <a:pt x="3345" y="96"/>
                    </a:cubicBezTo>
                    <a:cubicBezTo>
                      <a:pt x="3035" y="208"/>
                      <a:pt x="2738" y="349"/>
                      <a:pt x="2445" y="487"/>
                    </a:cubicBezTo>
                    <a:cubicBezTo>
                      <a:pt x="1841" y="811"/>
                      <a:pt x="1278" y="1205"/>
                      <a:pt x="773" y="1654"/>
                    </a:cubicBezTo>
                    <a:cubicBezTo>
                      <a:pt x="449" y="1951"/>
                      <a:pt x="85" y="2288"/>
                      <a:pt x="27" y="2750"/>
                    </a:cubicBezTo>
                    <a:cubicBezTo>
                      <a:pt x="1" y="2905"/>
                      <a:pt x="1" y="3087"/>
                      <a:pt x="41" y="3269"/>
                    </a:cubicBezTo>
                    <a:cubicBezTo>
                      <a:pt x="901" y="3663"/>
                      <a:pt x="1700" y="4112"/>
                      <a:pt x="2458" y="4745"/>
                    </a:cubicBezTo>
                    <a:cubicBezTo>
                      <a:pt x="2809" y="5039"/>
                      <a:pt x="3190" y="5335"/>
                      <a:pt x="3483" y="5686"/>
                    </a:cubicBezTo>
                    <a:cubicBezTo>
                      <a:pt x="3780" y="5939"/>
                      <a:pt x="4046" y="6178"/>
                      <a:pt x="4356" y="6401"/>
                    </a:cubicBezTo>
                    <a:cubicBezTo>
                      <a:pt x="4383" y="6431"/>
                      <a:pt x="4424" y="6472"/>
                      <a:pt x="4481" y="6502"/>
                    </a:cubicBezTo>
                    <a:cubicBezTo>
                      <a:pt x="4623" y="6613"/>
                      <a:pt x="4805" y="6768"/>
                      <a:pt x="4916" y="6853"/>
                    </a:cubicBezTo>
                    <a:cubicBezTo>
                      <a:pt x="4930" y="6866"/>
                      <a:pt x="4930" y="6866"/>
                      <a:pt x="4946" y="6866"/>
                    </a:cubicBezTo>
                    <a:cubicBezTo>
                      <a:pt x="4990" y="6892"/>
                      <a:pt x="5035" y="6909"/>
                      <a:pt x="5081" y="6909"/>
                    </a:cubicBezTo>
                    <a:cubicBezTo>
                      <a:pt x="5105" y="6909"/>
                      <a:pt x="5130" y="6904"/>
                      <a:pt x="5155" y="6893"/>
                    </a:cubicBezTo>
                    <a:cubicBezTo>
                      <a:pt x="5213" y="6866"/>
                      <a:pt x="5253" y="6853"/>
                      <a:pt x="5284" y="6839"/>
                    </a:cubicBezTo>
                    <a:cubicBezTo>
                      <a:pt x="5435" y="6755"/>
                      <a:pt x="5563" y="6627"/>
                      <a:pt x="5675" y="6502"/>
                    </a:cubicBezTo>
                    <a:cubicBezTo>
                      <a:pt x="5803" y="6360"/>
                      <a:pt x="5843" y="6178"/>
                      <a:pt x="5857" y="5996"/>
                    </a:cubicBezTo>
                    <a:cubicBezTo>
                      <a:pt x="5873" y="5925"/>
                      <a:pt x="5843" y="5855"/>
                      <a:pt x="5789" y="5811"/>
                    </a:cubicBezTo>
                    <a:cubicBezTo>
                      <a:pt x="5718" y="5726"/>
                      <a:pt x="5648" y="5659"/>
                      <a:pt x="5563" y="5575"/>
                    </a:cubicBezTo>
                    <a:cubicBezTo>
                      <a:pt x="5502" y="5974"/>
                      <a:pt x="5337" y="6470"/>
                      <a:pt x="5056" y="6470"/>
                    </a:cubicBezTo>
                    <a:cubicBezTo>
                      <a:pt x="5012" y="6470"/>
                      <a:pt x="4966" y="6458"/>
                      <a:pt x="4916" y="6431"/>
                    </a:cubicBezTo>
                    <a:cubicBezTo>
                      <a:pt x="4747" y="6333"/>
                      <a:pt x="4636" y="6148"/>
                      <a:pt x="4508" y="5996"/>
                    </a:cubicBezTo>
                    <a:cubicBezTo>
                      <a:pt x="4326" y="5770"/>
                      <a:pt x="4117" y="5544"/>
                      <a:pt x="3918" y="5305"/>
                    </a:cubicBezTo>
                    <a:cubicBezTo>
                      <a:pt x="3483" y="4830"/>
                      <a:pt x="2937" y="4462"/>
                      <a:pt x="2360" y="4169"/>
                    </a:cubicBezTo>
                    <a:cubicBezTo>
                      <a:pt x="1966" y="3957"/>
                      <a:pt x="1558" y="3761"/>
                      <a:pt x="1207" y="3481"/>
                    </a:cubicBezTo>
                    <a:cubicBezTo>
                      <a:pt x="968" y="3299"/>
                      <a:pt x="816" y="2878"/>
                      <a:pt x="870" y="2581"/>
                    </a:cubicBezTo>
                    <a:cubicBezTo>
                      <a:pt x="901" y="2372"/>
                      <a:pt x="1096" y="2173"/>
                      <a:pt x="1251" y="2035"/>
                    </a:cubicBezTo>
                    <a:cubicBezTo>
                      <a:pt x="1460" y="1809"/>
                      <a:pt x="1700" y="1583"/>
                      <a:pt x="1939" y="1388"/>
                    </a:cubicBezTo>
                    <a:cubicBezTo>
                      <a:pt x="2276" y="1108"/>
                      <a:pt x="2627" y="824"/>
                      <a:pt x="3021" y="642"/>
                    </a:cubicBezTo>
                    <a:cubicBezTo>
                      <a:pt x="3178" y="574"/>
                      <a:pt x="3364" y="498"/>
                      <a:pt x="3539" y="498"/>
                    </a:cubicBezTo>
                    <a:cubicBezTo>
                      <a:pt x="3612" y="498"/>
                      <a:pt x="3684" y="512"/>
                      <a:pt x="3750" y="545"/>
                    </a:cubicBezTo>
                    <a:cubicBezTo>
                      <a:pt x="4060" y="700"/>
                      <a:pt x="4201" y="1121"/>
                      <a:pt x="4299" y="1414"/>
                    </a:cubicBezTo>
                    <a:cubicBezTo>
                      <a:pt x="4383" y="1681"/>
                      <a:pt x="4454" y="1978"/>
                      <a:pt x="4468" y="2271"/>
                    </a:cubicBezTo>
                    <a:cubicBezTo>
                      <a:pt x="4454" y="2301"/>
                      <a:pt x="4441" y="2315"/>
                      <a:pt x="4441" y="2328"/>
                    </a:cubicBezTo>
                    <a:cubicBezTo>
                      <a:pt x="4299" y="2483"/>
                      <a:pt x="4130" y="2608"/>
                      <a:pt x="3948" y="2692"/>
                    </a:cubicBezTo>
                    <a:cubicBezTo>
                      <a:pt x="3611" y="2861"/>
                      <a:pt x="3261" y="2834"/>
                      <a:pt x="2893" y="2861"/>
                    </a:cubicBezTo>
                    <a:cubicBezTo>
                      <a:pt x="2839" y="2861"/>
                      <a:pt x="2822" y="2918"/>
                      <a:pt x="2853" y="2962"/>
                    </a:cubicBezTo>
                    <a:cubicBezTo>
                      <a:pt x="2907" y="3002"/>
                      <a:pt x="2991" y="3046"/>
                      <a:pt x="3035" y="3073"/>
                    </a:cubicBezTo>
                    <a:cubicBezTo>
                      <a:pt x="3146" y="3144"/>
                      <a:pt x="3261" y="3215"/>
                      <a:pt x="3372" y="3282"/>
                    </a:cubicBezTo>
                    <a:cubicBezTo>
                      <a:pt x="3429" y="3313"/>
                      <a:pt x="3497" y="3353"/>
                      <a:pt x="3554" y="3383"/>
                    </a:cubicBezTo>
                    <a:lnTo>
                      <a:pt x="3780" y="3383"/>
                    </a:lnTo>
                    <a:cubicBezTo>
                      <a:pt x="3989" y="3367"/>
                      <a:pt x="4201" y="3313"/>
                      <a:pt x="4383" y="3242"/>
                    </a:cubicBezTo>
                    <a:cubicBezTo>
                      <a:pt x="4410" y="3228"/>
                      <a:pt x="4454" y="3215"/>
                      <a:pt x="4481" y="3198"/>
                    </a:cubicBezTo>
                    <a:lnTo>
                      <a:pt x="4481" y="3198"/>
                    </a:lnTo>
                    <a:cubicBezTo>
                      <a:pt x="4468" y="3198"/>
                      <a:pt x="4441" y="3215"/>
                      <a:pt x="4424" y="3215"/>
                    </a:cubicBezTo>
                    <a:cubicBezTo>
                      <a:pt x="4508" y="3184"/>
                      <a:pt x="4592" y="3131"/>
                      <a:pt x="4677" y="3073"/>
                    </a:cubicBezTo>
                    <a:cubicBezTo>
                      <a:pt x="4734" y="3029"/>
                      <a:pt x="4791" y="2975"/>
                      <a:pt x="4832" y="2918"/>
                    </a:cubicBezTo>
                    <a:cubicBezTo>
                      <a:pt x="4876" y="2878"/>
                      <a:pt x="4903" y="2820"/>
                      <a:pt x="4916" y="2750"/>
                    </a:cubicBezTo>
                    <a:cubicBezTo>
                      <a:pt x="4930" y="2554"/>
                      <a:pt x="4889" y="2342"/>
                      <a:pt x="4862" y="2146"/>
                    </a:cubicBezTo>
                    <a:cubicBezTo>
                      <a:pt x="4818" y="1907"/>
                      <a:pt x="4747" y="1667"/>
                      <a:pt x="4677" y="1428"/>
                    </a:cubicBezTo>
                    <a:cubicBezTo>
                      <a:pt x="4592" y="1219"/>
                      <a:pt x="4508" y="1023"/>
                      <a:pt x="4424" y="824"/>
                    </a:cubicBezTo>
                    <a:cubicBezTo>
                      <a:pt x="4340" y="629"/>
                      <a:pt x="4255" y="417"/>
                      <a:pt x="4144" y="234"/>
                    </a:cubicBezTo>
                    <a:cubicBezTo>
                      <a:pt x="4052" y="84"/>
                      <a:pt x="3882" y="1"/>
                      <a:pt x="3716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2558288" y="4299800"/>
                <a:ext cx="588118" cy="374043"/>
              </a:xfrm>
              <a:custGeom>
                <a:rect b="b" l="l" r="r" t="t"/>
                <a:pathLst>
                  <a:path extrusionOk="0" h="4459" w="7011">
                    <a:moveTo>
                      <a:pt x="5210" y="0"/>
                    </a:moveTo>
                    <a:cubicBezTo>
                      <a:pt x="5108" y="0"/>
                      <a:pt x="5006" y="7"/>
                      <a:pt x="4903" y="19"/>
                    </a:cubicBezTo>
                    <a:cubicBezTo>
                      <a:pt x="4664" y="46"/>
                      <a:pt x="4411" y="117"/>
                      <a:pt x="4185" y="201"/>
                    </a:cubicBezTo>
                    <a:cubicBezTo>
                      <a:pt x="4144" y="214"/>
                      <a:pt x="4101" y="231"/>
                      <a:pt x="4060" y="245"/>
                    </a:cubicBezTo>
                    <a:cubicBezTo>
                      <a:pt x="3372" y="511"/>
                      <a:pt x="2796" y="932"/>
                      <a:pt x="2290" y="1411"/>
                    </a:cubicBezTo>
                    <a:cubicBezTo>
                      <a:pt x="1518" y="2126"/>
                      <a:pt x="884" y="2996"/>
                      <a:pt x="183" y="3798"/>
                    </a:cubicBezTo>
                    <a:cubicBezTo>
                      <a:pt x="126" y="3855"/>
                      <a:pt x="72" y="3923"/>
                      <a:pt x="1" y="3980"/>
                    </a:cubicBezTo>
                    <a:lnTo>
                      <a:pt x="14" y="3994"/>
                    </a:lnTo>
                    <a:cubicBezTo>
                      <a:pt x="55" y="4091"/>
                      <a:pt x="99" y="4193"/>
                      <a:pt x="126" y="4277"/>
                    </a:cubicBezTo>
                    <a:cubicBezTo>
                      <a:pt x="169" y="4331"/>
                      <a:pt x="196" y="4402"/>
                      <a:pt x="240" y="4459"/>
                    </a:cubicBezTo>
                    <a:cubicBezTo>
                      <a:pt x="520" y="4162"/>
                      <a:pt x="830" y="3882"/>
                      <a:pt x="1110" y="3586"/>
                    </a:cubicBezTo>
                    <a:cubicBezTo>
                      <a:pt x="1616" y="3067"/>
                      <a:pt x="3625" y="720"/>
                      <a:pt x="4508" y="538"/>
                    </a:cubicBezTo>
                    <a:cubicBezTo>
                      <a:pt x="4710" y="497"/>
                      <a:pt x="5008" y="453"/>
                      <a:pt x="5306" y="453"/>
                    </a:cubicBezTo>
                    <a:cubicBezTo>
                      <a:pt x="5717" y="453"/>
                      <a:pt x="6130" y="536"/>
                      <a:pt x="6292" y="821"/>
                    </a:cubicBezTo>
                    <a:cubicBezTo>
                      <a:pt x="6477" y="1128"/>
                      <a:pt x="6251" y="1411"/>
                      <a:pt x="6123" y="1704"/>
                    </a:cubicBezTo>
                    <a:cubicBezTo>
                      <a:pt x="6376" y="1495"/>
                      <a:pt x="6575" y="1327"/>
                      <a:pt x="6673" y="1256"/>
                    </a:cubicBezTo>
                    <a:cubicBezTo>
                      <a:pt x="6686" y="1243"/>
                      <a:pt x="6700" y="1243"/>
                      <a:pt x="6713" y="1226"/>
                    </a:cubicBezTo>
                    <a:cubicBezTo>
                      <a:pt x="7010" y="932"/>
                      <a:pt x="6518" y="467"/>
                      <a:pt x="6309" y="315"/>
                    </a:cubicBezTo>
                    <a:cubicBezTo>
                      <a:pt x="5962" y="92"/>
                      <a:pt x="5592" y="0"/>
                      <a:pt x="5210" y="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3250088" y="3765117"/>
                <a:ext cx="294436" cy="224057"/>
              </a:xfrm>
              <a:custGeom>
                <a:rect b="b" l="l" r="r" t="t"/>
                <a:pathLst>
                  <a:path extrusionOk="0" h="2671" w="3510">
                    <a:moveTo>
                      <a:pt x="3456" y="1"/>
                    </a:moveTo>
                    <a:cubicBezTo>
                      <a:pt x="3412" y="14"/>
                      <a:pt x="3355" y="31"/>
                      <a:pt x="3301" y="44"/>
                    </a:cubicBezTo>
                    <a:cubicBezTo>
                      <a:pt x="3217" y="493"/>
                      <a:pt x="2977" y="941"/>
                      <a:pt x="2681" y="1251"/>
                    </a:cubicBezTo>
                    <a:cubicBezTo>
                      <a:pt x="2414" y="1548"/>
                      <a:pt x="2091" y="1784"/>
                      <a:pt x="1713" y="1939"/>
                    </a:cubicBezTo>
                    <a:cubicBezTo>
                      <a:pt x="1389" y="2054"/>
                      <a:pt x="1012" y="2165"/>
                      <a:pt x="675" y="2165"/>
                    </a:cubicBezTo>
                    <a:cubicBezTo>
                      <a:pt x="533" y="2152"/>
                      <a:pt x="422" y="2108"/>
                      <a:pt x="338" y="2054"/>
                    </a:cubicBezTo>
                    <a:cubicBezTo>
                      <a:pt x="321" y="2249"/>
                      <a:pt x="182" y="2516"/>
                      <a:pt x="0" y="2573"/>
                    </a:cubicBezTo>
                    <a:lnTo>
                      <a:pt x="0" y="2671"/>
                    </a:lnTo>
                    <a:cubicBezTo>
                      <a:pt x="658" y="2644"/>
                      <a:pt x="1362" y="2516"/>
                      <a:pt x="1979" y="2290"/>
                    </a:cubicBezTo>
                    <a:cubicBezTo>
                      <a:pt x="2445" y="2138"/>
                      <a:pt x="2751" y="1899"/>
                      <a:pt x="3035" y="1504"/>
                    </a:cubicBezTo>
                    <a:cubicBezTo>
                      <a:pt x="3355" y="1069"/>
                      <a:pt x="3510" y="520"/>
                      <a:pt x="3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grpSp>
          <p:nvGrpSpPr>
            <p:cNvPr id="454" name="Google Shape;454;p16"/>
            <p:cNvGrpSpPr/>
            <p:nvPr/>
          </p:nvGrpSpPr>
          <p:grpSpPr>
            <a:xfrm>
              <a:off x="6968694" y="3685513"/>
              <a:ext cx="3016410" cy="3064136"/>
              <a:chOff x="4698027" y="3345357"/>
              <a:chExt cx="1850251" cy="1879527"/>
            </a:xfrm>
          </p:grpSpPr>
          <p:sp>
            <p:nvSpPr>
              <p:cNvPr id="455" name="Google Shape;455;p16"/>
              <p:cNvSpPr/>
              <p:nvPr/>
            </p:nvSpPr>
            <p:spPr>
              <a:xfrm>
                <a:off x="5099920" y="3883060"/>
                <a:ext cx="105024" cy="154516"/>
              </a:xfrm>
              <a:custGeom>
                <a:rect b="b" l="l" r="r" t="t"/>
                <a:pathLst>
                  <a:path extrusionOk="0" h="1842" w="1252">
                    <a:moveTo>
                      <a:pt x="493" y="1"/>
                    </a:moveTo>
                    <a:cubicBezTo>
                      <a:pt x="417" y="38"/>
                      <a:pt x="330" y="52"/>
                      <a:pt x="242" y="52"/>
                    </a:cubicBezTo>
                    <a:cubicBezTo>
                      <a:pt x="165" y="52"/>
                      <a:pt x="86" y="42"/>
                      <a:pt x="14" y="27"/>
                    </a:cubicBezTo>
                    <a:lnTo>
                      <a:pt x="14" y="27"/>
                    </a:lnTo>
                    <a:cubicBezTo>
                      <a:pt x="1" y="125"/>
                      <a:pt x="31" y="280"/>
                      <a:pt x="58" y="378"/>
                    </a:cubicBezTo>
                    <a:cubicBezTo>
                      <a:pt x="213" y="968"/>
                      <a:pt x="688" y="1629"/>
                      <a:pt x="1251" y="1841"/>
                    </a:cubicBezTo>
                    <a:cubicBezTo>
                      <a:pt x="914" y="1251"/>
                      <a:pt x="648" y="661"/>
                      <a:pt x="493" y="1"/>
                    </a:cubicBezTo>
                    <a:close/>
                  </a:path>
                </a:pathLst>
              </a:custGeom>
              <a:solidFill>
                <a:srgbClr val="D47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4765387" y="3641555"/>
                <a:ext cx="392330" cy="285209"/>
              </a:xfrm>
              <a:custGeom>
                <a:rect b="b" l="l" r="r" t="t"/>
                <a:pathLst>
                  <a:path extrusionOk="0" h="3400" w="4677">
                    <a:moveTo>
                      <a:pt x="4467" y="0"/>
                    </a:moveTo>
                    <a:cubicBezTo>
                      <a:pt x="4467" y="0"/>
                      <a:pt x="4467" y="14"/>
                      <a:pt x="4454" y="14"/>
                    </a:cubicBezTo>
                    <a:cubicBezTo>
                      <a:pt x="4285" y="253"/>
                      <a:pt x="4103" y="506"/>
                      <a:pt x="3918" y="759"/>
                    </a:cubicBezTo>
                    <a:lnTo>
                      <a:pt x="3904" y="759"/>
                    </a:lnTo>
                    <a:cubicBezTo>
                      <a:pt x="3554" y="1251"/>
                      <a:pt x="3190" y="1726"/>
                      <a:pt x="2768" y="2161"/>
                    </a:cubicBezTo>
                    <a:cubicBezTo>
                      <a:pt x="2614" y="2334"/>
                      <a:pt x="2434" y="2432"/>
                      <a:pt x="2244" y="2432"/>
                    </a:cubicBezTo>
                    <a:cubicBezTo>
                      <a:pt x="2122" y="2432"/>
                      <a:pt x="1995" y="2391"/>
                      <a:pt x="1868" y="2303"/>
                    </a:cubicBezTo>
                    <a:cubicBezTo>
                      <a:pt x="1575" y="2107"/>
                      <a:pt x="1376" y="1925"/>
                      <a:pt x="1322" y="1558"/>
                    </a:cubicBezTo>
                    <a:cubicBezTo>
                      <a:pt x="1265" y="1278"/>
                      <a:pt x="1406" y="1066"/>
                      <a:pt x="1517" y="813"/>
                    </a:cubicBezTo>
                    <a:cubicBezTo>
                      <a:pt x="1615" y="560"/>
                      <a:pt x="1474" y="324"/>
                      <a:pt x="1221" y="223"/>
                    </a:cubicBezTo>
                    <a:cubicBezTo>
                      <a:pt x="1136" y="192"/>
                      <a:pt x="1048" y="178"/>
                      <a:pt x="960" y="178"/>
                    </a:cubicBezTo>
                    <a:cubicBezTo>
                      <a:pt x="772" y="178"/>
                      <a:pt x="585" y="241"/>
                      <a:pt x="422" y="337"/>
                    </a:cubicBezTo>
                    <a:cubicBezTo>
                      <a:pt x="294" y="391"/>
                      <a:pt x="182" y="493"/>
                      <a:pt x="85" y="590"/>
                    </a:cubicBezTo>
                    <a:cubicBezTo>
                      <a:pt x="58" y="617"/>
                      <a:pt x="27" y="644"/>
                      <a:pt x="0" y="688"/>
                    </a:cubicBezTo>
                    <a:lnTo>
                      <a:pt x="125" y="1194"/>
                    </a:lnTo>
                    <a:cubicBezTo>
                      <a:pt x="267" y="1656"/>
                      <a:pt x="547" y="2077"/>
                      <a:pt x="870" y="2458"/>
                    </a:cubicBezTo>
                    <a:cubicBezTo>
                      <a:pt x="1083" y="2711"/>
                      <a:pt x="1335" y="2950"/>
                      <a:pt x="1615" y="3132"/>
                    </a:cubicBezTo>
                    <a:cubicBezTo>
                      <a:pt x="1770" y="3244"/>
                      <a:pt x="1939" y="3385"/>
                      <a:pt x="2134" y="3399"/>
                    </a:cubicBezTo>
                    <a:cubicBezTo>
                      <a:pt x="2144" y="3399"/>
                      <a:pt x="2153" y="3399"/>
                      <a:pt x="2162" y="3399"/>
                    </a:cubicBezTo>
                    <a:cubicBezTo>
                      <a:pt x="2418" y="3399"/>
                      <a:pt x="2647" y="3224"/>
                      <a:pt x="2822" y="3048"/>
                    </a:cubicBezTo>
                    <a:cubicBezTo>
                      <a:pt x="2906" y="2950"/>
                      <a:pt x="3021" y="2880"/>
                      <a:pt x="3146" y="2822"/>
                    </a:cubicBezTo>
                    <a:cubicBezTo>
                      <a:pt x="3221" y="2785"/>
                      <a:pt x="3291" y="2770"/>
                      <a:pt x="3362" y="2770"/>
                    </a:cubicBezTo>
                    <a:cubicBezTo>
                      <a:pt x="3449" y="2770"/>
                      <a:pt x="3537" y="2792"/>
                      <a:pt x="3638" y="2822"/>
                    </a:cubicBezTo>
                    <a:lnTo>
                      <a:pt x="3682" y="2822"/>
                    </a:lnTo>
                    <a:cubicBezTo>
                      <a:pt x="3780" y="2853"/>
                      <a:pt x="3891" y="2880"/>
                      <a:pt x="4002" y="2906"/>
                    </a:cubicBezTo>
                    <a:cubicBezTo>
                      <a:pt x="4074" y="2921"/>
                      <a:pt x="4153" y="2931"/>
                      <a:pt x="4230" y="2931"/>
                    </a:cubicBezTo>
                    <a:cubicBezTo>
                      <a:pt x="4318" y="2931"/>
                      <a:pt x="4405" y="2917"/>
                      <a:pt x="4481" y="2880"/>
                    </a:cubicBezTo>
                    <a:cubicBezTo>
                      <a:pt x="4454" y="2738"/>
                      <a:pt x="4424" y="2583"/>
                      <a:pt x="4410" y="2431"/>
                    </a:cubicBezTo>
                    <a:cubicBezTo>
                      <a:pt x="4326" y="1770"/>
                      <a:pt x="4424" y="1096"/>
                      <a:pt x="4592" y="449"/>
                    </a:cubicBezTo>
                    <a:cubicBezTo>
                      <a:pt x="4609" y="364"/>
                      <a:pt x="4636" y="267"/>
                      <a:pt x="4676" y="182"/>
                    </a:cubicBezTo>
                    <a:cubicBezTo>
                      <a:pt x="4592" y="125"/>
                      <a:pt x="4525" y="71"/>
                      <a:pt x="4467" y="0"/>
                    </a:cubicBezTo>
                    <a:close/>
                  </a:path>
                </a:pathLst>
              </a:custGeom>
              <a:solidFill>
                <a:srgbClr val="D47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4923174" y="4890435"/>
                <a:ext cx="152251" cy="195536"/>
              </a:xfrm>
              <a:custGeom>
                <a:rect b="b" l="l" r="r" t="t"/>
                <a:pathLst>
                  <a:path extrusionOk="0" h="2331" w="1815">
                    <a:moveTo>
                      <a:pt x="604" y="0"/>
                    </a:moveTo>
                    <a:lnTo>
                      <a:pt x="591" y="17"/>
                    </a:lnTo>
                    <a:cubicBezTo>
                      <a:pt x="537" y="128"/>
                      <a:pt x="466" y="253"/>
                      <a:pt x="409" y="368"/>
                    </a:cubicBezTo>
                    <a:cubicBezTo>
                      <a:pt x="297" y="621"/>
                      <a:pt x="199" y="887"/>
                      <a:pt x="98" y="1140"/>
                    </a:cubicBezTo>
                    <a:cubicBezTo>
                      <a:pt x="44" y="1265"/>
                      <a:pt x="1" y="1420"/>
                      <a:pt x="58" y="1561"/>
                    </a:cubicBezTo>
                    <a:cubicBezTo>
                      <a:pt x="85" y="1646"/>
                      <a:pt x="115" y="1730"/>
                      <a:pt x="142" y="1814"/>
                    </a:cubicBezTo>
                    <a:cubicBezTo>
                      <a:pt x="169" y="1885"/>
                      <a:pt x="183" y="1996"/>
                      <a:pt x="240" y="2040"/>
                    </a:cubicBezTo>
                    <a:cubicBezTo>
                      <a:pt x="284" y="2094"/>
                      <a:pt x="382" y="2138"/>
                      <a:pt x="452" y="2165"/>
                    </a:cubicBezTo>
                    <a:cubicBezTo>
                      <a:pt x="564" y="2209"/>
                      <a:pt x="661" y="2236"/>
                      <a:pt x="773" y="2249"/>
                    </a:cubicBezTo>
                    <a:cubicBezTo>
                      <a:pt x="877" y="2271"/>
                      <a:pt x="1007" y="2331"/>
                      <a:pt x="1120" y="2331"/>
                    </a:cubicBezTo>
                    <a:cubicBezTo>
                      <a:pt x="1146" y="2331"/>
                      <a:pt x="1171" y="2327"/>
                      <a:pt x="1194" y="2320"/>
                    </a:cubicBezTo>
                    <a:cubicBezTo>
                      <a:pt x="1322" y="2276"/>
                      <a:pt x="1447" y="2107"/>
                      <a:pt x="1518" y="1996"/>
                    </a:cubicBezTo>
                    <a:cubicBezTo>
                      <a:pt x="1562" y="1925"/>
                      <a:pt x="1562" y="1841"/>
                      <a:pt x="1531" y="1743"/>
                    </a:cubicBezTo>
                    <a:lnTo>
                      <a:pt x="1548" y="1743"/>
                    </a:lnTo>
                    <a:cubicBezTo>
                      <a:pt x="1686" y="1575"/>
                      <a:pt x="1814" y="1433"/>
                      <a:pt x="1757" y="1197"/>
                    </a:cubicBezTo>
                    <a:cubicBezTo>
                      <a:pt x="1700" y="944"/>
                      <a:pt x="1673" y="732"/>
                      <a:pt x="1717" y="479"/>
                    </a:cubicBezTo>
                    <a:cubicBezTo>
                      <a:pt x="1730" y="368"/>
                      <a:pt x="1757" y="253"/>
                      <a:pt x="1757" y="142"/>
                    </a:cubicBezTo>
                    <a:lnTo>
                      <a:pt x="1744" y="128"/>
                    </a:lnTo>
                    <a:cubicBezTo>
                      <a:pt x="1730" y="128"/>
                      <a:pt x="1730" y="142"/>
                      <a:pt x="1730" y="142"/>
                    </a:cubicBezTo>
                    <a:cubicBezTo>
                      <a:pt x="1615" y="181"/>
                      <a:pt x="1481" y="187"/>
                      <a:pt x="1353" y="187"/>
                    </a:cubicBezTo>
                    <a:cubicBezTo>
                      <a:pt x="1293" y="187"/>
                      <a:pt x="1235" y="186"/>
                      <a:pt x="1181" y="186"/>
                    </a:cubicBezTo>
                    <a:cubicBezTo>
                      <a:pt x="985" y="169"/>
                      <a:pt x="746" y="155"/>
                      <a:pt x="604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5178856" y="4204591"/>
                <a:ext cx="337218" cy="253836"/>
              </a:xfrm>
              <a:custGeom>
                <a:rect b="b" l="l" r="r" t="t"/>
                <a:pathLst>
                  <a:path extrusionOk="0" h="3026" w="4020">
                    <a:moveTo>
                      <a:pt x="3163" y="1"/>
                    </a:moveTo>
                    <a:lnTo>
                      <a:pt x="3163" y="1"/>
                    </a:lnTo>
                    <a:cubicBezTo>
                      <a:pt x="2981" y="18"/>
                      <a:pt x="2404" y="186"/>
                      <a:pt x="2222" y="240"/>
                    </a:cubicBezTo>
                    <a:cubicBezTo>
                      <a:pt x="2209" y="240"/>
                      <a:pt x="2192" y="254"/>
                      <a:pt x="2178" y="254"/>
                    </a:cubicBezTo>
                    <a:cubicBezTo>
                      <a:pt x="1898" y="368"/>
                      <a:pt x="1983" y="382"/>
                      <a:pt x="1686" y="523"/>
                    </a:cubicBezTo>
                    <a:cubicBezTo>
                      <a:pt x="1575" y="577"/>
                      <a:pt x="1464" y="591"/>
                      <a:pt x="1349" y="608"/>
                    </a:cubicBezTo>
                    <a:cubicBezTo>
                      <a:pt x="1313" y="608"/>
                      <a:pt x="1273" y="605"/>
                      <a:pt x="1233" y="605"/>
                    </a:cubicBezTo>
                    <a:cubicBezTo>
                      <a:pt x="1166" y="605"/>
                      <a:pt x="1100" y="612"/>
                      <a:pt x="1056" y="648"/>
                    </a:cubicBezTo>
                    <a:cubicBezTo>
                      <a:pt x="900" y="759"/>
                      <a:pt x="1029" y="901"/>
                      <a:pt x="1153" y="945"/>
                    </a:cubicBezTo>
                    <a:cubicBezTo>
                      <a:pt x="1277" y="991"/>
                      <a:pt x="1414" y="1019"/>
                      <a:pt x="1547" y="1019"/>
                    </a:cubicBezTo>
                    <a:cubicBezTo>
                      <a:pt x="1610" y="1019"/>
                      <a:pt x="1671" y="1013"/>
                      <a:pt x="1730" y="999"/>
                    </a:cubicBezTo>
                    <a:lnTo>
                      <a:pt x="1730" y="999"/>
                    </a:lnTo>
                    <a:cubicBezTo>
                      <a:pt x="1673" y="1029"/>
                      <a:pt x="1619" y="1069"/>
                      <a:pt x="1561" y="1096"/>
                    </a:cubicBezTo>
                    <a:cubicBezTo>
                      <a:pt x="1211" y="1309"/>
                      <a:pt x="816" y="1477"/>
                      <a:pt x="466" y="1686"/>
                    </a:cubicBezTo>
                    <a:cubicBezTo>
                      <a:pt x="337" y="1757"/>
                      <a:pt x="142" y="1855"/>
                      <a:pt x="142" y="2024"/>
                    </a:cubicBezTo>
                    <a:cubicBezTo>
                      <a:pt x="142" y="2152"/>
                      <a:pt x="213" y="2192"/>
                      <a:pt x="297" y="2192"/>
                    </a:cubicBezTo>
                    <a:cubicBezTo>
                      <a:pt x="115" y="2276"/>
                      <a:pt x="0" y="2445"/>
                      <a:pt x="101" y="2560"/>
                    </a:cubicBezTo>
                    <a:cubicBezTo>
                      <a:pt x="148" y="2621"/>
                      <a:pt x="228" y="2640"/>
                      <a:pt x="309" y="2640"/>
                    </a:cubicBezTo>
                    <a:cubicBezTo>
                      <a:pt x="375" y="2640"/>
                      <a:pt x="442" y="2627"/>
                      <a:pt x="493" y="2614"/>
                    </a:cubicBezTo>
                    <a:cubicBezTo>
                      <a:pt x="577" y="2587"/>
                      <a:pt x="661" y="2546"/>
                      <a:pt x="776" y="2502"/>
                    </a:cubicBezTo>
                    <a:lnTo>
                      <a:pt x="776" y="2502"/>
                    </a:lnTo>
                    <a:cubicBezTo>
                      <a:pt x="675" y="2573"/>
                      <a:pt x="607" y="2657"/>
                      <a:pt x="621" y="2742"/>
                    </a:cubicBezTo>
                    <a:cubicBezTo>
                      <a:pt x="621" y="2840"/>
                      <a:pt x="672" y="2875"/>
                      <a:pt x="744" y="2875"/>
                    </a:cubicBezTo>
                    <a:cubicBezTo>
                      <a:pt x="900" y="2875"/>
                      <a:pt x="1157" y="2714"/>
                      <a:pt x="1224" y="2684"/>
                    </a:cubicBezTo>
                    <a:cubicBezTo>
                      <a:pt x="1295" y="2657"/>
                      <a:pt x="1349" y="2614"/>
                      <a:pt x="1420" y="2587"/>
                    </a:cubicBezTo>
                    <a:cubicBezTo>
                      <a:pt x="1646" y="2462"/>
                      <a:pt x="1885" y="2347"/>
                      <a:pt x="2107" y="2236"/>
                    </a:cubicBezTo>
                    <a:cubicBezTo>
                      <a:pt x="2151" y="2219"/>
                      <a:pt x="2249" y="2164"/>
                      <a:pt x="2317" y="2164"/>
                    </a:cubicBezTo>
                    <a:cubicBezTo>
                      <a:pt x="2360" y="2164"/>
                      <a:pt x="2391" y="2185"/>
                      <a:pt x="2391" y="2249"/>
                    </a:cubicBezTo>
                    <a:cubicBezTo>
                      <a:pt x="2391" y="2378"/>
                      <a:pt x="2023" y="2502"/>
                      <a:pt x="1939" y="2560"/>
                    </a:cubicBezTo>
                    <a:cubicBezTo>
                      <a:pt x="1814" y="2644"/>
                      <a:pt x="1548" y="2839"/>
                      <a:pt x="1716" y="2981"/>
                    </a:cubicBezTo>
                    <a:cubicBezTo>
                      <a:pt x="1760" y="3012"/>
                      <a:pt x="1805" y="3025"/>
                      <a:pt x="1850" y="3025"/>
                    </a:cubicBezTo>
                    <a:cubicBezTo>
                      <a:pt x="1963" y="3025"/>
                      <a:pt x="2075" y="2944"/>
                      <a:pt x="2165" y="2883"/>
                    </a:cubicBezTo>
                    <a:cubicBezTo>
                      <a:pt x="2391" y="2755"/>
                      <a:pt x="2600" y="2630"/>
                      <a:pt x="2812" y="2475"/>
                    </a:cubicBezTo>
                    <a:cubicBezTo>
                      <a:pt x="3035" y="2320"/>
                      <a:pt x="3190" y="2223"/>
                      <a:pt x="3318" y="2125"/>
                    </a:cubicBezTo>
                    <a:cubicBezTo>
                      <a:pt x="3486" y="2010"/>
                      <a:pt x="3611" y="1872"/>
                      <a:pt x="3766" y="1602"/>
                    </a:cubicBezTo>
                    <a:cubicBezTo>
                      <a:pt x="3766" y="1589"/>
                      <a:pt x="3780" y="1575"/>
                      <a:pt x="3780" y="1562"/>
                    </a:cubicBezTo>
                    <a:cubicBezTo>
                      <a:pt x="3864" y="1420"/>
                      <a:pt x="3948" y="1225"/>
                      <a:pt x="4019" y="1056"/>
                    </a:cubicBezTo>
                    <a:lnTo>
                      <a:pt x="4019" y="1056"/>
                    </a:lnTo>
                    <a:cubicBezTo>
                      <a:pt x="3973" y="1082"/>
                      <a:pt x="3927" y="1099"/>
                      <a:pt x="3878" y="1099"/>
                    </a:cubicBezTo>
                    <a:cubicBezTo>
                      <a:pt x="3851" y="1099"/>
                      <a:pt x="3823" y="1094"/>
                      <a:pt x="3793" y="1083"/>
                    </a:cubicBezTo>
                    <a:cubicBezTo>
                      <a:pt x="3753" y="1056"/>
                      <a:pt x="3709" y="1043"/>
                      <a:pt x="3682" y="1029"/>
                    </a:cubicBezTo>
                    <a:cubicBezTo>
                      <a:pt x="3527" y="945"/>
                      <a:pt x="3402" y="817"/>
                      <a:pt x="3287" y="692"/>
                    </a:cubicBezTo>
                    <a:cubicBezTo>
                      <a:pt x="3163" y="550"/>
                      <a:pt x="3119" y="368"/>
                      <a:pt x="3105" y="186"/>
                    </a:cubicBezTo>
                    <a:cubicBezTo>
                      <a:pt x="3092" y="115"/>
                      <a:pt x="3119" y="45"/>
                      <a:pt x="3163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5967291" y="4863591"/>
                <a:ext cx="168693" cy="155774"/>
              </a:xfrm>
              <a:custGeom>
                <a:rect b="b" l="l" r="r" t="t"/>
                <a:pathLst>
                  <a:path extrusionOk="0" h="1857" w="2011">
                    <a:moveTo>
                      <a:pt x="1771" y="0"/>
                    </a:moveTo>
                    <a:cubicBezTo>
                      <a:pt x="1687" y="0"/>
                      <a:pt x="1602" y="27"/>
                      <a:pt x="1531" y="54"/>
                    </a:cubicBezTo>
                    <a:cubicBezTo>
                      <a:pt x="1474" y="84"/>
                      <a:pt x="1390" y="138"/>
                      <a:pt x="1336" y="138"/>
                    </a:cubicBezTo>
                    <a:cubicBezTo>
                      <a:pt x="1279" y="351"/>
                      <a:pt x="1083" y="742"/>
                      <a:pt x="955" y="910"/>
                    </a:cubicBezTo>
                    <a:cubicBezTo>
                      <a:pt x="800" y="1109"/>
                      <a:pt x="577" y="1376"/>
                      <a:pt x="351" y="1487"/>
                    </a:cubicBezTo>
                    <a:cubicBezTo>
                      <a:pt x="240" y="1558"/>
                      <a:pt x="112" y="1571"/>
                      <a:pt x="1" y="1601"/>
                    </a:cubicBezTo>
                    <a:cubicBezTo>
                      <a:pt x="1" y="1792"/>
                      <a:pt x="188" y="1856"/>
                      <a:pt x="379" y="1856"/>
                    </a:cubicBezTo>
                    <a:cubicBezTo>
                      <a:pt x="398" y="1856"/>
                      <a:pt x="417" y="1856"/>
                      <a:pt x="436" y="1854"/>
                    </a:cubicBezTo>
                    <a:cubicBezTo>
                      <a:pt x="968" y="1811"/>
                      <a:pt x="1491" y="1362"/>
                      <a:pt x="1784" y="941"/>
                    </a:cubicBezTo>
                    <a:cubicBezTo>
                      <a:pt x="1896" y="759"/>
                      <a:pt x="1980" y="560"/>
                      <a:pt x="1997" y="351"/>
                    </a:cubicBezTo>
                    <a:cubicBezTo>
                      <a:pt x="2010" y="236"/>
                      <a:pt x="2010" y="125"/>
                      <a:pt x="1997" y="14"/>
                    </a:cubicBezTo>
                    <a:cubicBezTo>
                      <a:pt x="1912" y="0"/>
                      <a:pt x="1842" y="0"/>
                      <a:pt x="1771" y="0"/>
                    </a:cubicBezTo>
                    <a:close/>
                  </a:path>
                </a:pathLst>
              </a:custGeom>
              <a:solidFill>
                <a:srgbClr val="FFD3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5911927" y="4968196"/>
                <a:ext cx="350136" cy="101669"/>
              </a:xfrm>
              <a:custGeom>
                <a:rect b="b" l="l" r="r" t="t"/>
                <a:pathLst>
                  <a:path extrusionOk="0" h="1212" w="4174">
                    <a:moveTo>
                      <a:pt x="4103" y="0"/>
                    </a:moveTo>
                    <a:cubicBezTo>
                      <a:pt x="4046" y="58"/>
                      <a:pt x="3975" y="102"/>
                      <a:pt x="3921" y="129"/>
                    </a:cubicBezTo>
                    <a:cubicBezTo>
                      <a:pt x="3850" y="186"/>
                      <a:pt x="3766" y="240"/>
                      <a:pt x="3668" y="270"/>
                    </a:cubicBezTo>
                    <a:cubicBezTo>
                      <a:pt x="3469" y="338"/>
                      <a:pt x="3274" y="381"/>
                      <a:pt x="3092" y="466"/>
                    </a:cubicBezTo>
                    <a:cubicBezTo>
                      <a:pt x="2781" y="590"/>
                      <a:pt x="2502" y="789"/>
                      <a:pt x="2178" y="874"/>
                    </a:cubicBezTo>
                    <a:cubicBezTo>
                      <a:pt x="2050" y="914"/>
                      <a:pt x="1912" y="944"/>
                      <a:pt x="1770" y="958"/>
                    </a:cubicBezTo>
                    <a:cubicBezTo>
                      <a:pt x="1669" y="969"/>
                      <a:pt x="1566" y="989"/>
                      <a:pt x="1464" y="989"/>
                    </a:cubicBezTo>
                    <a:cubicBezTo>
                      <a:pt x="1440" y="989"/>
                      <a:pt x="1416" y="988"/>
                      <a:pt x="1392" y="985"/>
                    </a:cubicBezTo>
                    <a:cubicBezTo>
                      <a:pt x="1264" y="985"/>
                      <a:pt x="1140" y="944"/>
                      <a:pt x="998" y="901"/>
                    </a:cubicBezTo>
                    <a:cubicBezTo>
                      <a:pt x="856" y="860"/>
                      <a:pt x="718" y="776"/>
                      <a:pt x="563" y="746"/>
                    </a:cubicBezTo>
                    <a:cubicBezTo>
                      <a:pt x="492" y="732"/>
                      <a:pt x="421" y="722"/>
                      <a:pt x="351" y="722"/>
                    </a:cubicBezTo>
                    <a:cubicBezTo>
                      <a:pt x="281" y="722"/>
                      <a:pt x="211" y="732"/>
                      <a:pt x="142" y="759"/>
                    </a:cubicBezTo>
                    <a:cubicBezTo>
                      <a:pt x="111" y="776"/>
                      <a:pt x="57" y="803"/>
                      <a:pt x="27" y="843"/>
                    </a:cubicBezTo>
                    <a:cubicBezTo>
                      <a:pt x="0" y="1096"/>
                      <a:pt x="492" y="1180"/>
                      <a:pt x="674" y="1197"/>
                    </a:cubicBezTo>
                    <a:cubicBezTo>
                      <a:pt x="800" y="1207"/>
                      <a:pt x="925" y="1212"/>
                      <a:pt x="1048" y="1212"/>
                    </a:cubicBezTo>
                    <a:cubicBezTo>
                      <a:pt x="1256" y="1212"/>
                      <a:pt x="1461" y="1199"/>
                      <a:pt x="1672" y="1180"/>
                    </a:cubicBezTo>
                    <a:cubicBezTo>
                      <a:pt x="1952" y="1154"/>
                      <a:pt x="2289" y="1154"/>
                      <a:pt x="2529" y="985"/>
                    </a:cubicBezTo>
                    <a:cubicBezTo>
                      <a:pt x="2613" y="914"/>
                      <a:pt x="2697" y="860"/>
                      <a:pt x="2795" y="803"/>
                    </a:cubicBezTo>
                    <a:cubicBezTo>
                      <a:pt x="2977" y="705"/>
                      <a:pt x="3162" y="621"/>
                      <a:pt x="3371" y="550"/>
                    </a:cubicBezTo>
                    <a:cubicBezTo>
                      <a:pt x="3624" y="466"/>
                      <a:pt x="4019" y="452"/>
                      <a:pt x="4174" y="186"/>
                    </a:cubicBezTo>
                    <a:cubicBezTo>
                      <a:pt x="4174" y="169"/>
                      <a:pt x="4174" y="169"/>
                      <a:pt x="4157" y="156"/>
                    </a:cubicBezTo>
                    <a:cubicBezTo>
                      <a:pt x="4143" y="102"/>
                      <a:pt x="4130" y="44"/>
                      <a:pt x="410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5914108" y="4864682"/>
                <a:ext cx="341999" cy="186476"/>
              </a:xfrm>
              <a:custGeom>
                <a:rect b="b" l="l" r="r" t="t"/>
                <a:pathLst>
                  <a:path extrusionOk="0" h="2223" w="4077">
                    <a:moveTo>
                      <a:pt x="2631" y="1"/>
                    </a:moveTo>
                    <a:lnTo>
                      <a:pt x="2631" y="1"/>
                    </a:lnTo>
                    <a:cubicBezTo>
                      <a:pt x="2644" y="112"/>
                      <a:pt x="2644" y="223"/>
                      <a:pt x="2631" y="338"/>
                    </a:cubicBezTo>
                    <a:cubicBezTo>
                      <a:pt x="2614" y="547"/>
                      <a:pt x="2530" y="746"/>
                      <a:pt x="2418" y="928"/>
                    </a:cubicBezTo>
                    <a:cubicBezTo>
                      <a:pt x="2125" y="1349"/>
                      <a:pt x="1602" y="1798"/>
                      <a:pt x="1070" y="1841"/>
                    </a:cubicBezTo>
                    <a:cubicBezTo>
                      <a:pt x="1051" y="1843"/>
                      <a:pt x="1032" y="1843"/>
                      <a:pt x="1013" y="1843"/>
                    </a:cubicBezTo>
                    <a:cubicBezTo>
                      <a:pt x="822" y="1843"/>
                      <a:pt x="635" y="1779"/>
                      <a:pt x="635" y="1588"/>
                    </a:cubicBezTo>
                    <a:cubicBezTo>
                      <a:pt x="591" y="1602"/>
                      <a:pt x="537" y="1615"/>
                      <a:pt x="493" y="1642"/>
                    </a:cubicBezTo>
                    <a:cubicBezTo>
                      <a:pt x="311" y="1713"/>
                      <a:pt x="156" y="1771"/>
                      <a:pt x="45" y="1953"/>
                    </a:cubicBezTo>
                    <a:cubicBezTo>
                      <a:pt x="18" y="1993"/>
                      <a:pt x="1" y="2037"/>
                      <a:pt x="1" y="2077"/>
                    </a:cubicBezTo>
                    <a:cubicBezTo>
                      <a:pt x="31" y="2037"/>
                      <a:pt x="85" y="2010"/>
                      <a:pt x="116" y="1993"/>
                    </a:cubicBezTo>
                    <a:cubicBezTo>
                      <a:pt x="185" y="1966"/>
                      <a:pt x="255" y="1956"/>
                      <a:pt x="325" y="1956"/>
                    </a:cubicBezTo>
                    <a:cubicBezTo>
                      <a:pt x="395" y="1956"/>
                      <a:pt x="466" y="1966"/>
                      <a:pt x="537" y="1980"/>
                    </a:cubicBezTo>
                    <a:cubicBezTo>
                      <a:pt x="692" y="2010"/>
                      <a:pt x="830" y="2094"/>
                      <a:pt x="972" y="2135"/>
                    </a:cubicBezTo>
                    <a:cubicBezTo>
                      <a:pt x="1114" y="2178"/>
                      <a:pt x="1238" y="2219"/>
                      <a:pt x="1366" y="2219"/>
                    </a:cubicBezTo>
                    <a:cubicBezTo>
                      <a:pt x="1390" y="2222"/>
                      <a:pt x="1414" y="2223"/>
                      <a:pt x="1438" y="2223"/>
                    </a:cubicBezTo>
                    <a:cubicBezTo>
                      <a:pt x="1540" y="2223"/>
                      <a:pt x="1643" y="2203"/>
                      <a:pt x="1744" y="2192"/>
                    </a:cubicBezTo>
                    <a:cubicBezTo>
                      <a:pt x="1886" y="2178"/>
                      <a:pt x="2024" y="2148"/>
                      <a:pt x="2152" y="2108"/>
                    </a:cubicBezTo>
                    <a:cubicBezTo>
                      <a:pt x="2476" y="2023"/>
                      <a:pt x="2755" y="1824"/>
                      <a:pt x="3066" y="1700"/>
                    </a:cubicBezTo>
                    <a:cubicBezTo>
                      <a:pt x="3248" y="1615"/>
                      <a:pt x="3443" y="1572"/>
                      <a:pt x="3642" y="1504"/>
                    </a:cubicBezTo>
                    <a:cubicBezTo>
                      <a:pt x="3740" y="1474"/>
                      <a:pt x="3824" y="1420"/>
                      <a:pt x="3895" y="1363"/>
                    </a:cubicBezTo>
                    <a:cubicBezTo>
                      <a:pt x="3949" y="1336"/>
                      <a:pt x="4020" y="1292"/>
                      <a:pt x="4077" y="1234"/>
                    </a:cubicBezTo>
                    <a:cubicBezTo>
                      <a:pt x="3908" y="955"/>
                      <a:pt x="3514" y="729"/>
                      <a:pt x="3305" y="506"/>
                    </a:cubicBezTo>
                    <a:cubicBezTo>
                      <a:pt x="3163" y="365"/>
                      <a:pt x="3035" y="240"/>
                      <a:pt x="2897" y="98"/>
                    </a:cubicBezTo>
                    <a:lnTo>
                      <a:pt x="2884" y="98"/>
                    </a:lnTo>
                    <a:cubicBezTo>
                      <a:pt x="2799" y="55"/>
                      <a:pt x="2715" y="28"/>
                      <a:pt x="2631" y="1"/>
                    </a:cubicBezTo>
                    <a:close/>
                  </a:path>
                </a:pathLst>
              </a:custGeom>
              <a:solidFill>
                <a:srgbClr val="0B5C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6093454" y="4950664"/>
                <a:ext cx="454824" cy="274220"/>
              </a:xfrm>
              <a:custGeom>
                <a:rect b="b" l="l" r="r" t="t"/>
                <a:pathLst>
                  <a:path extrusionOk="0" h="3269" w="5422">
                    <a:moveTo>
                      <a:pt x="5213" y="0"/>
                    </a:moveTo>
                    <a:cubicBezTo>
                      <a:pt x="5182" y="183"/>
                      <a:pt x="5226" y="378"/>
                      <a:pt x="5196" y="563"/>
                    </a:cubicBezTo>
                    <a:cubicBezTo>
                      <a:pt x="5182" y="715"/>
                      <a:pt x="5142" y="884"/>
                      <a:pt x="5085" y="1025"/>
                    </a:cubicBezTo>
                    <a:cubicBezTo>
                      <a:pt x="5000" y="1278"/>
                      <a:pt x="4818" y="1406"/>
                      <a:pt x="4592" y="1531"/>
                    </a:cubicBezTo>
                    <a:cubicBezTo>
                      <a:pt x="4383" y="1659"/>
                      <a:pt x="4171" y="1686"/>
                      <a:pt x="3948" y="1757"/>
                    </a:cubicBezTo>
                    <a:cubicBezTo>
                      <a:pt x="3696" y="1828"/>
                      <a:pt x="3456" y="1939"/>
                      <a:pt x="3217" y="2050"/>
                    </a:cubicBezTo>
                    <a:cubicBezTo>
                      <a:pt x="3004" y="2178"/>
                      <a:pt x="2809" y="2333"/>
                      <a:pt x="2583" y="2445"/>
                    </a:cubicBezTo>
                    <a:cubicBezTo>
                      <a:pt x="2414" y="2542"/>
                      <a:pt x="2246" y="2613"/>
                      <a:pt x="2064" y="2684"/>
                    </a:cubicBezTo>
                    <a:cubicBezTo>
                      <a:pt x="1839" y="2773"/>
                      <a:pt x="1597" y="2839"/>
                      <a:pt x="1356" y="2839"/>
                    </a:cubicBezTo>
                    <a:cubicBezTo>
                      <a:pt x="1220" y="2839"/>
                      <a:pt x="1085" y="2818"/>
                      <a:pt x="955" y="2768"/>
                    </a:cubicBezTo>
                    <a:cubicBezTo>
                      <a:pt x="793" y="2712"/>
                      <a:pt x="524" y="2610"/>
                      <a:pt x="301" y="2610"/>
                    </a:cubicBezTo>
                    <a:cubicBezTo>
                      <a:pt x="194" y="2610"/>
                      <a:pt x="97" y="2634"/>
                      <a:pt x="27" y="2698"/>
                    </a:cubicBezTo>
                    <a:cubicBezTo>
                      <a:pt x="0" y="2809"/>
                      <a:pt x="14" y="2923"/>
                      <a:pt x="85" y="3035"/>
                    </a:cubicBezTo>
                    <a:cubicBezTo>
                      <a:pt x="193" y="3223"/>
                      <a:pt x="371" y="3268"/>
                      <a:pt x="566" y="3268"/>
                    </a:cubicBezTo>
                    <a:cubicBezTo>
                      <a:pt x="675" y="3268"/>
                      <a:pt x="788" y="3255"/>
                      <a:pt x="897" y="3244"/>
                    </a:cubicBezTo>
                    <a:cubicBezTo>
                      <a:pt x="1504" y="3203"/>
                      <a:pt x="2010" y="3048"/>
                      <a:pt x="2556" y="2795"/>
                    </a:cubicBezTo>
                    <a:cubicBezTo>
                      <a:pt x="2964" y="2600"/>
                      <a:pt x="3288" y="2263"/>
                      <a:pt x="3722" y="2121"/>
                    </a:cubicBezTo>
                    <a:cubicBezTo>
                      <a:pt x="4100" y="2010"/>
                      <a:pt x="4565" y="1996"/>
                      <a:pt x="4916" y="1784"/>
                    </a:cubicBezTo>
                    <a:cubicBezTo>
                      <a:pt x="5422" y="1491"/>
                      <a:pt x="5381" y="786"/>
                      <a:pt x="5267" y="253"/>
                    </a:cubicBezTo>
                    <a:cubicBezTo>
                      <a:pt x="5253" y="169"/>
                      <a:pt x="5226" y="85"/>
                      <a:pt x="521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6171215" y="4918368"/>
                <a:ext cx="194362" cy="209629"/>
              </a:xfrm>
              <a:custGeom>
                <a:rect b="b" l="l" r="r" t="t"/>
                <a:pathLst>
                  <a:path extrusionOk="0" h="2499" w="2317">
                    <a:moveTo>
                      <a:pt x="1475" y="0"/>
                    </a:moveTo>
                    <a:cubicBezTo>
                      <a:pt x="1325" y="0"/>
                      <a:pt x="1172" y="40"/>
                      <a:pt x="1066" y="146"/>
                    </a:cubicBezTo>
                    <a:cubicBezTo>
                      <a:pt x="999" y="217"/>
                      <a:pt x="982" y="328"/>
                      <a:pt x="982" y="426"/>
                    </a:cubicBezTo>
                    <a:cubicBezTo>
                      <a:pt x="999" y="510"/>
                      <a:pt x="1039" y="568"/>
                      <a:pt x="1052" y="652"/>
                    </a:cubicBezTo>
                    <a:cubicBezTo>
                      <a:pt x="1066" y="679"/>
                      <a:pt x="1066" y="709"/>
                      <a:pt x="1066" y="750"/>
                    </a:cubicBezTo>
                    <a:cubicBezTo>
                      <a:pt x="1083" y="763"/>
                      <a:pt x="1083" y="763"/>
                      <a:pt x="1083" y="780"/>
                    </a:cubicBezTo>
                    <a:lnTo>
                      <a:pt x="1083" y="932"/>
                    </a:lnTo>
                    <a:cubicBezTo>
                      <a:pt x="1083" y="1201"/>
                      <a:pt x="914" y="1424"/>
                      <a:pt x="759" y="1636"/>
                    </a:cubicBezTo>
                    <a:cubicBezTo>
                      <a:pt x="533" y="1943"/>
                      <a:pt x="280" y="2071"/>
                      <a:pt x="1" y="2226"/>
                    </a:cubicBezTo>
                    <a:cubicBezTo>
                      <a:pt x="1" y="2297"/>
                      <a:pt x="41" y="2381"/>
                      <a:pt x="98" y="2422"/>
                    </a:cubicBezTo>
                    <a:cubicBezTo>
                      <a:pt x="183" y="2480"/>
                      <a:pt x="291" y="2499"/>
                      <a:pt x="397" y="2499"/>
                    </a:cubicBezTo>
                    <a:cubicBezTo>
                      <a:pt x="470" y="2499"/>
                      <a:pt x="541" y="2490"/>
                      <a:pt x="604" y="2479"/>
                    </a:cubicBezTo>
                    <a:cubicBezTo>
                      <a:pt x="1305" y="2381"/>
                      <a:pt x="1855" y="1973"/>
                      <a:pt x="2148" y="1340"/>
                    </a:cubicBezTo>
                    <a:cubicBezTo>
                      <a:pt x="2246" y="1131"/>
                      <a:pt x="2303" y="891"/>
                      <a:pt x="2317" y="665"/>
                    </a:cubicBezTo>
                    <a:cubicBezTo>
                      <a:pt x="2317" y="568"/>
                      <a:pt x="2317" y="470"/>
                      <a:pt x="2303" y="372"/>
                    </a:cubicBezTo>
                    <a:cubicBezTo>
                      <a:pt x="2263" y="328"/>
                      <a:pt x="2205" y="288"/>
                      <a:pt x="2162" y="244"/>
                    </a:cubicBezTo>
                    <a:cubicBezTo>
                      <a:pt x="2037" y="146"/>
                      <a:pt x="1882" y="62"/>
                      <a:pt x="1727" y="35"/>
                    </a:cubicBezTo>
                    <a:cubicBezTo>
                      <a:pt x="1650" y="14"/>
                      <a:pt x="1563" y="0"/>
                      <a:pt x="1475" y="0"/>
                    </a:cubicBezTo>
                    <a:close/>
                  </a:path>
                </a:pathLst>
              </a:custGeom>
              <a:solidFill>
                <a:srgbClr val="FFD3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6095719" y="4871728"/>
                <a:ext cx="436202" cy="317169"/>
              </a:xfrm>
              <a:custGeom>
                <a:rect b="b" l="l" r="r" t="t"/>
                <a:pathLst>
                  <a:path extrusionOk="0" h="3781" w="5200">
                    <a:moveTo>
                      <a:pt x="4144" y="1"/>
                    </a:moveTo>
                    <a:cubicBezTo>
                      <a:pt x="4299" y="156"/>
                      <a:pt x="4427" y="308"/>
                      <a:pt x="4454" y="422"/>
                    </a:cubicBezTo>
                    <a:cubicBezTo>
                      <a:pt x="4525" y="759"/>
                      <a:pt x="4383" y="1167"/>
                      <a:pt x="4033" y="1292"/>
                    </a:cubicBezTo>
                    <a:cubicBezTo>
                      <a:pt x="3967" y="1315"/>
                      <a:pt x="3907" y="1325"/>
                      <a:pt x="3850" y="1325"/>
                    </a:cubicBezTo>
                    <a:cubicBezTo>
                      <a:pt x="3587" y="1325"/>
                      <a:pt x="3400" y="1111"/>
                      <a:pt x="3203" y="928"/>
                    </a:cubicBezTo>
                    <a:lnTo>
                      <a:pt x="3203" y="928"/>
                    </a:lnTo>
                    <a:cubicBezTo>
                      <a:pt x="3217" y="1026"/>
                      <a:pt x="3217" y="1124"/>
                      <a:pt x="3217" y="1221"/>
                    </a:cubicBezTo>
                    <a:cubicBezTo>
                      <a:pt x="3203" y="1447"/>
                      <a:pt x="3146" y="1687"/>
                      <a:pt x="3048" y="1896"/>
                    </a:cubicBezTo>
                    <a:cubicBezTo>
                      <a:pt x="2755" y="2529"/>
                      <a:pt x="2205" y="2937"/>
                      <a:pt x="1504" y="3035"/>
                    </a:cubicBezTo>
                    <a:cubicBezTo>
                      <a:pt x="1441" y="3046"/>
                      <a:pt x="1370" y="3055"/>
                      <a:pt x="1297" y="3055"/>
                    </a:cubicBezTo>
                    <a:cubicBezTo>
                      <a:pt x="1191" y="3055"/>
                      <a:pt x="1083" y="3036"/>
                      <a:pt x="998" y="2978"/>
                    </a:cubicBezTo>
                    <a:cubicBezTo>
                      <a:pt x="941" y="2937"/>
                      <a:pt x="901" y="2853"/>
                      <a:pt x="901" y="2782"/>
                    </a:cubicBezTo>
                    <a:cubicBezTo>
                      <a:pt x="816" y="2809"/>
                      <a:pt x="745" y="2853"/>
                      <a:pt x="661" y="2907"/>
                    </a:cubicBezTo>
                    <a:cubicBezTo>
                      <a:pt x="395" y="3049"/>
                      <a:pt x="58" y="3328"/>
                      <a:pt x="0" y="3639"/>
                    </a:cubicBezTo>
                    <a:cubicBezTo>
                      <a:pt x="70" y="3575"/>
                      <a:pt x="167" y="3551"/>
                      <a:pt x="274" y="3551"/>
                    </a:cubicBezTo>
                    <a:cubicBezTo>
                      <a:pt x="497" y="3551"/>
                      <a:pt x="766" y="3653"/>
                      <a:pt x="928" y="3709"/>
                    </a:cubicBezTo>
                    <a:cubicBezTo>
                      <a:pt x="1058" y="3759"/>
                      <a:pt x="1193" y="3780"/>
                      <a:pt x="1329" y="3780"/>
                    </a:cubicBezTo>
                    <a:cubicBezTo>
                      <a:pt x="1570" y="3780"/>
                      <a:pt x="1812" y="3714"/>
                      <a:pt x="2037" y="3625"/>
                    </a:cubicBezTo>
                    <a:cubicBezTo>
                      <a:pt x="2219" y="3554"/>
                      <a:pt x="2387" y="3483"/>
                      <a:pt x="2556" y="3386"/>
                    </a:cubicBezTo>
                    <a:cubicBezTo>
                      <a:pt x="2782" y="3274"/>
                      <a:pt x="2977" y="3119"/>
                      <a:pt x="3190" y="2991"/>
                    </a:cubicBezTo>
                    <a:cubicBezTo>
                      <a:pt x="3429" y="2880"/>
                      <a:pt x="3669" y="2769"/>
                      <a:pt x="3921" y="2698"/>
                    </a:cubicBezTo>
                    <a:cubicBezTo>
                      <a:pt x="4144" y="2627"/>
                      <a:pt x="4356" y="2600"/>
                      <a:pt x="4565" y="2472"/>
                    </a:cubicBezTo>
                    <a:cubicBezTo>
                      <a:pt x="4791" y="2347"/>
                      <a:pt x="4973" y="2219"/>
                      <a:pt x="5058" y="1966"/>
                    </a:cubicBezTo>
                    <a:cubicBezTo>
                      <a:pt x="5115" y="1825"/>
                      <a:pt x="5155" y="1656"/>
                      <a:pt x="5169" y="1504"/>
                    </a:cubicBezTo>
                    <a:cubicBezTo>
                      <a:pt x="5199" y="1319"/>
                      <a:pt x="5155" y="1124"/>
                      <a:pt x="5186" y="941"/>
                    </a:cubicBezTo>
                    <a:cubicBezTo>
                      <a:pt x="5031" y="493"/>
                      <a:pt x="4720" y="267"/>
                      <a:pt x="4144" y="1"/>
                    </a:cubicBezTo>
                    <a:close/>
                  </a:path>
                </a:pathLst>
              </a:custGeom>
              <a:solidFill>
                <a:srgbClr val="0B5C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5860170" y="4648930"/>
                <a:ext cx="296953" cy="226322"/>
              </a:xfrm>
              <a:custGeom>
                <a:rect b="b" l="l" r="r" t="t"/>
                <a:pathLst>
                  <a:path extrusionOk="0" h="2698" w="3540">
                    <a:moveTo>
                      <a:pt x="883" y="0"/>
                    </a:moveTo>
                    <a:cubicBezTo>
                      <a:pt x="688" y="240"/>
                      <a:pt x="475" y="435"/>
                      <a:pt x="239" y="648"/>
                    </a:cubicBezTo>
                    <a:cubicBezTo>
                      <a:pt x="196" y="674"/>
                      <a:pt x="111" y="732"/>
                      <a:pt x="54" y="772"/>
                    </a:cubicBezTo>
                    <a:cubicBezTo>
                      <a:pt x="40" y="789"/>
                      <a:pt x="27" y="816"/>
                      <a:pt x="27" y="830"/>
                    </a:cubicBezTo>
                    <a:cubicBezTo>
                      <a:pt x="0" y="985"/>
                      <a:pt x="351" y="1153"/>
                      <a:pt x="448" y="1211"/>
                    </a:cubicBezTo>
                    <a:cubicBezTo>
                      <a:pt x="1011" y="1517"/>
                      <a:pt x="1628" y="1784"/>
                      <a:pt x="2148" y="2178"/>
                    </a:cubicBezTo>
                    <a:cubicBezTo>
                      <a:pt x="2245" y="2262"/>
                      <a:pt x="2347" y="2360"/>
                      <a:pt x="2431" y="2458"/>
                    </a:cubicBezTo>
                    <a:cubicBezTo>
                      <a:pt x="2471" y="2515"/>
                      <a:pt x="2599" y="2643"/>
                      <a:pt x="2613" y="2697"/>
                    </a:cubicBezTo>
                    <a:cubicBezTo>
                      <a:pt x="2667" y="2697"/>
                      <a:pt x="2751" y="2643"/>
                      <a:pt x="2808" y="2613"/>
                    </a:cubicBezTo>
                    <a:cubicBezTo>
                      <a:pt x="2879" y="2586"/>
                      <a:pt x="2964" y="2559"/>
                      <a:pt x="3048" y="2559"/>
                    </a:cubicBezTo>
                    <a:cubicBezTo>
                      <a:pt x="3119" y="2559"/>
                      <a:pt x="3189" y="2559"/>
                      <a:pt x="3274" y="2573"/>
                    </a:cubicBezTo>
                    <a:cubicBezTo>
                      <a:pt x="3358" y="2600"/>
                      <a:pt x="3442" y="2627"/>
                      <a:pt x="3527" y="2670"/>
                    </a:cubicBezTo>
                    <a:lnTo>
                      <a:pt x="3540" y="2670"/>
                    </a:lnTo>
                    <a:cubicBezTo>
                      <a:pt x="3301" y="2444"/>
                      <a:pt x="3048" y="2235"/>
                      <a:pt x="2808" y="1996"/>
                    </a:cubicBezTo>
                    <a:cubicBezTo>
                      <a:pt x="2738" y="1912"/>
                      <a:pt x="2569" y="1814"/>
                      <a:pt x="2444" y="1686"/>
                    </a:cubicBezTo>
                    <a:cubicBezTo>
                      <a:pt x="2360" y="1615"/>
                      <a:pt x="2374" y="1477"/>
                      <a:pt x="2471" y="1433"/>
                    </a:cubicBezTo>
                    <a:cubicBezTo>
                      <a:pt x="1993" y="985"/>
                      <a:pt x="1487" y="550"/>
                      <a:pt x="1011" y="115"/>
                    </a:cubicBezTo>
                    <a:cubicBezTo>
                      <a:pt x="968" y="71"/>
                      <a:pt x="927" y="44"/>
                      <a:pt x="8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66" name="Google Shape;466;p16"/>
              <p:cNvSpPr/>
              <p:nvPr/>
            </p:nvSpPr>
            <p:spPr>
              <a:xfrm>
                <a:off x="6058138" y="4627707"/>
                <a:ext cx="417160" cy="355253"/>
              </a:xfrm>
              <a:custGeom>
                <a:rect b="b" l="l" r="r" t="t"/>
                <a:pathLst>
                  <a:path extrusionOk="0" h="4235" w="4973">
                    <a:moveTo>
                      <a:pt x="1925" y="0"/>
                    </a:moveTo>
                    <a:cubicBezTo>
                      <a:pt x="1868" y="0"/>
                      <a:pt x="1810" y="31"/>
                      <a:pt x="1770" y="71"/>
                    </a:cubicBezTo>
                    <a:lnTo>
                      <a:pt x="1770" y="85"/>
                    </a:lnTo>
                    <a:cubicBezTo>
                      <a:pt x="1726" y="182"/>
                      <a:pt x="1686" y="284"/>
                      <a:pt x="1642" y="368"/>
                    </a:cubicBezTo>
                    <a:cubicBezTo>
                      <a:pt x="1446" y="759"/>
                      <a:pt x="1150" y="1012"/>
                      <a:pt x="799" y="1278"/>
                    </a:cubicBezTo>
                    <a:cubicBezTo>
                      <a:pt x="630" y="1406"/>
                      <a:pt x="378" y="1602"/>
                      <a:pt x="138" y="1673"/>
                    </a:cubicBezTo>
                    <a:cubicBezTo>
                      <a:pt x="125" y="1673"/>
                      <a:pt x="125" y="1673"/>
                      <a:pt x="111" y="1686"/>
                    </a:cubicBezTo>
                    <a:cubicBezTo>
                      <a:pt x="14" y="1730"/>
                      <a:pt x="0" y="1868"/>
                      <a:pt x="84" y="1939"/>
                    </a:cubicBezTo>
                    <a:cubicBezTo>
                      <a:pt x="209" y="2067"/>
                      <a:pt x="378" y="2165"/>
                      <a:pt x="448" y="2249"/>
                    </a:cubicBezTo>
                    <a:cubicBezTo>
                      <a:pt x="688" y="2488"/>
                      <a:pt x="941" y="2697"/>
                      <a:pt x="1180" y="2923"/>
                    </a:cubicBezTo>
                    <a:cubicBezTo>
                      <a:pt x="1318" y="3065"/>
                      <a:pt x="1446" y="3190"/>
                      <a:pt x="1588" y="3331"/>
                    </a:cubicBezTo>
                    <a:cubicBezTo>
                      <a:pt x="1797" y="3554"/>
                      <a:pt x="2191" y="3780"/>
                      <a:pt x="2360" y="4059"/>
                    </a:cubicBezTo>
                    <a:cubicBezTo>
                      <a:pt x="2387" y="4103"/>
                      <a:pt x="2400" y="4161"/>
                      <a:pt x="2414" y="4215"/>
                    </a:cubicBezTo>
                    <a:cubicBezTo>
                      <a:pt x="2414" y="4174"/>
                      <a:pt x="2414" y="4144"/>
                      <a:pt x="2400" y="4117"/>
                    </a:cubicBezTo>
                    <a:cubicBezTo>
                      <a:pt x="2387" y="4033"/>
                      <a:pt x="2347" y="3975"/>
                      <a:pt x="2330" y="3891"/>
                    </a:cubicBezTo>
                    <a:cubicBezTo>
                      <a:pt x="2330" y="3793"/>
                      <a:pt x="2347" y="3682"/>
                      <a:pt x="2414" y="3611"/>
                    </a:cubicBezTo>
                    <a:cubicBezTo>
                      <a:pt x="2520" y="3505"/>
                      <a:pt x="2673" y="3465"/>
                      <a:pt x="2823" y="3465"/>
                    </a:cubicBezTo>
                    <a:cubicBezTo>
                      <a:pt x="2911" y="3465"/>
                      <a:pt x="2998" y="3479"/>
                      <a:pt x="3075" y="3500"/>
                    </a:cubicBezTo>
                    <a:cubicBezTo>
                      <a:pt x="3230" y="3527"/>
                      <a:pt x="3385" y="3611"/>
                      <a:pt x="3510" y="3709"/>
                    </a:cubicBezTo>
                    <a:cubicBezTo>
                      <a:pt x="3553" y="3753"/>
                      <a:pt x="3611" y="3793"/>
                      <a:pt x="3651" y="3837"/>
                    </a:cubicBezTo>
                    <a:cubicBezTo>
                      <a:pt x="3848" y="4020"/>
                      <a:pt x="4035" y="4234"/>
                      <a:pt x="4298" y="4234"/>
                    </a:cubicBezTo>
                    <a:cubicBezTo>
                      <a:pt x="4355" y="4234"/>
                      <a:pt x="4415" y="4224"/>
                      <a:pt x="4481" y="4201"/>
                    </a:cubicBezTo>
                    <a:cubicBezTo>
                      <a:pt x="4831" y="4076"/>
                      <a:pt x="4973" y="3668"/>
                      <a:pt x="4902" y="3331"/>
                    </a:cubicBezTo>
                    <a:cubicBezTo>
                      <a:pt x="4875" y="3217"/>
                      <a:pt x="4747" y="3065"/>
                      <a:pt x="4592" y="2910"/>
                    </a:cubicBezTo>
                    <a:cubicBezTo>
                      <a:pt x="4521" y="2853"/>
                      <a:pt x="4454" y="2795"/>
                      <a:pt x="4396" y="2728"/>
                    </a:cubicBezTo>
                    <a:cubicBezTo>
                      <a:pt x="4228" y="2542"/>
                      <a:pt x="4086" y="2333"/>
                      <a:pt x="3931" y="2138"/>
                    </a:cubicBezTo>
                    <a:cubicBezTo>
                      <a:pt x="3442" y="1504"/>
                      <a:pt x="2893" y="941"/>
                      <a:pt x="2330" y="368"/>
                    </a:cubicBezTo>
                    <a:cubicBezTo>
                      <a:pt x="2262" y="297"/>
                      <a:pt x="2191" y="213"/>
                      <a:pt x="2107" y="142"/>
                    </a:cubicBezTo>
                    <a:cubicBezTo>
                      <a:pt x="2063" y="85"/>
                      <a:pt x="1993" y="14"/>
                      <a:pt x="19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67" name="Google Shape;467;p16"/>
              <p:cNvSpPr/>
              <p:nvPr/>
            </p:nvSpPr>
            <p:spPr>
              <a:xfrm>
                <a:off x="5428833" y="4194189"/>
                <a:ext cx="311213" cy="383354"/>
              </a:xfrm>
              <a:custGeom>
                <a:rect b="b" l="l" r="r" t="t"/>
                <a:pathLst>
                  <a:path extrusionOk="0" h="4570" w="3710">
                    <a:moveTo>
                      <a:pt x="2485" y="0"/>
                    </a:moveTo>
                    <a:lnTo>
                      <a:pt x="2485" y="0"/>
                    </a:lnTo>
                    <a:cubicBezTo>
                      <a:pt x="2192" y="253"/>
                      <a:pt x="1939" y="492"/>
                      <a:pt x="1629" y="715"/>
                    </a:cubicBezTo>
                    <a:cubicBezTo>
                      <a:pt x="1589" y="745"/>
                      <a:pt x="1558" y="786"/>
                      <a:pt x="1504" y="816"/>
                    </a:cubicBezTo>
                    <a:cubicBezTo>
                      <a:pt x="1504" y="816"/>
                      <a:pt x="1137" y="1278"/>
                      <a:pt x="800" y="1686"/>
                    </a:cubicBezTo>
                    <a:cubicBezTo>
                      <a:pt x="800" y="1699"/>
                      <a:pt x="786" y="1713"/>
                      <a:pt x="786" y="1726"/>
                    </a:cubicBezTo>
                    <a:cubicBezTo>
                      <a:pt x="631" y="1996"/>
                      <a:pt x="506" y="2134"/>
                      <a:pt x="338" y="2249"/>
                    </a:cubicBezTo>
                    <a:cubicBezTo>
                      <a:pt x="324" y="2276"/>
                      <a:pt x="307" y="2276"/>
                      <a:pt x="307" y="2289"/>
                    </a:cubicBezTo>
                    <a:cubicBezTo>
                      <a:pt x="1" y="2653"/>
                      <a:pt x="85" y="3203"/>
                      <a:pt x="351" y="3567"/>
                    </a:cubicBezTo>
                    <a:cubicBezTo>
                      <a:pt x="591" y="3904"/>
                      <a:pt x="955" y="4157"/>
                      <a:pt x="1278" y="4396"/>
                    </a:cubicBezTo>
                    <a:cubicBezTo>
                      <a:pt x="1363" y="4467"/>
                      <a:pt x="1447" y="4524"/>
                      <a:pt x="1545" y="4565"/>
                    </a:cubicBezTo>
                    <a:cubicBezTo>
                      <a:pt x="1592" y="4568"/>
                      <a:pt x="1640" y="4570"/>
                      <a:pt x="1688" y="4570"/>
                    </a:cubicBezTo>
                    <a:cubicBezTo>
                      <a:pt x="2481" y="4570"/>
                      <a:pt x="3350" y="4128"/>
                      <a:pt x="3709" y="3429"/>
                    </a:cubicBezTo>
                    <a:cubicBezTo>
                      <a:pt x="3190" y="2990"/>
                      <a:pt x="2769" y="2640"/>
                      <a:pt x="2613" y="2515"/>
                    </a:cubicBezTo>
                    <a:cubicBezTo>
                      <a:pt x="2585" y="2569"/>
                      <a:pt x="2530" y="2599"/>
                      <a:pt x="2475" y="2599"/>
                    </a:cubicBezTo>
                    <a:cubicBezTo>
                      <a:pt x="2444" y="2599"/>
                      <a:pt x="2413" y="2590"/>
                      <a:pt x="2388" y="2569"/>
                    </a:cubicBezTo>
                    <a:cubicBezTo>
                      <a:pt x="2148" y="2373"/>
                      <a:pt x="2023" y="2178"/>
                      <a:pt x="1926" y="1868"/>
                    </a:cubicBezTo>
                    <a:cubicBezTo>
                      <a:pt x="1825" y="1588"/>
                      <a:pt x="1825" y="1305"/>
                      <a:pt x="1909" y="1025"/>
                    </a:cubicBezTo>
                    <a:cubicBezTo>
                      <a:pt x="2023" y="630"/>
                      <a:pt x="2233" y="293"/>
                      <a:pt x="2485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68" name="Google Shape;468;p16"/>
              <p:cNvSpPr/>
              <p:nvPr/>
            </p:nvSpPr>
            <p:spPr>
              <a:xfrm>
                <a:off x="5619755" y="4299800"/>
                <a:ext cx="586859" cy="469420"/>
              </a:xfrm>
              <a:custGeom>
                <a:rect b="b" l="l" r="r" t="t"/>
                <a:pathLst>
                  <a:path extrusionOk="0" h="5596" w="6996">
                    <a:moveTo>
                      <a:pt x="1799" y="0"/>
                    </a:moveTo>
                    <a:cubicBezTo>
                      <a:pt x="1412" y="0"/>
                      <a:pt x="1035" y="92"/>
                      <a:pt x="702" y="315"/>
                    </a:cubicBezTo>
                    <a:cubicBezTo>
                      <a:pt x="493" y="467"/>
                      <a:pt x="0" y="932"/>
                      <a:pt x="294" y="1226"/>
                    </a:cubicBezTo>
                    <a:cubicBezTo>
                      <a:pt x="307" y="1243"/>
                      <a:pt x="324" y="1243"/>
                      <a:pt x="337" y="1256"/>
                    </a:cubicBezTo>
                    <a:cubicBezTo>
                      <a:pt x="493" y="1381"/>
                      <a:pt x="914" y="1731"/>
                      <a:pt x="1433" y="2170"/>
                    </a:cubicBezTo>
                    <a:cubicBezTo>
                      <a:pt x="2205" y="2827"/>
                      <a:pt x="3190" y="3670"/>
                      <a:pt x="3749" y="4162"/>
                    </a:cubicBezTo>
                    <a:cubicBezTo>
                      <a:pt x="3793" y="4206"/>
                      <a:pt x="3834" y="4233"/>
                      <a:pt x="3877" y="4277"/>
                    </a:cubicBezTo>
                    <a:cubicBezTo>
                      <a:pt x="4353" y="4712"/>
                      <a:pt x="4859" y="5147"/>
                      <a:pt x="5337" y="5595"/>
                    </a:cubicBezTo>
                    <a:cubicBezTo>
                      <a:pt x="5351" y="5582"/>
                      <a:pt x="5351" y="5582"/>
                      <a:pt x="5364" y="5582"/>
                    </a:cubicBezTo>
                    <a:cubicBezTo>
                      <a:pt x="5604" y="5511"/>
                      <a:pt x="5856" y="5315"/>
                      <a:pt x="6025" y="5187"/>
                    </a:cubicBezTo>
                    <a:cubicBezTo>
                      <a:pt x="6376" y="4921"/>
                      <a:pt x="6672" y="4668"/>
                      <a:pt x="6868" y="4277"/>
                    </a:cubicBezTo>
                    <a:cubicBezTo>
                      <a:pt x="6912" y="4193"/>
                      <a:pt x="6952" y="4091"/>
                      <a:pt x="6996" y="3994"/>
                    </a:cubicBezTo>
                    <a:lnTo>
                      <a:pt x="6996" y="3980"/>
                    </a:lnTo>
                    <a:cubicBezTo>
                      <a:pt x="6939" y="3923"/>
                      <a:pt x="6881" y="3855"/>
                      <a:pt x="6827" y="3798"/>
                    </a:cubicBezTo>
                    <a:cubicBezTo>
                      <a:pt x="6123" y="2996"/>
                      <a:pt x="5492" y="2126"/>
                      <a:pt x="4720" y="1411"/>
                    </a:cubicBezTo>
                    <a:cubicBezTo>
                      <a:pt x="4215" y="932"/>
                      <a:pt x="3638" y="511"/>
                      <a:pt x="2950" y="245"/>
                    </a:cubicBezTo>
                    <a:cubicBezTo>
                      <a:pt x="2906" y="231"/>
                      <a:pt x="2866" y="214"/>
                      <a:pt x="2822" y="201"/>
                    </a:cubicBezTo>
                    <a:cubicBezTo>
                      <a:pt x="2583" y="117"/>
                      <a:pt x="2347" y="46"/>
                      <a:pt x="2107" y="19"/>
                    </a:cubicBezTo>
                    <a:cubicBezTo>
                      <a:pt x="2004" y="7"/>
                      <a:pt x="1901" y="0"/>
                      <a:pt x="1799" y="0"/>
                    </a:cubicBezTo>
                    <a:close/>
                  </a:path>
                </a:pathLst>
              </a:custGeom>
              <a:solidFill>
                <a:srgbClr val="D47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69" name="Google Shape;469;p16"/>
              <p:cNvSpPr/>
              <p:nvPr/>
            </p:nvSpPr>
            <p:spPr>
              <a:xfrm>
                <a:off x="5558352" y="4481747"/>
                <a:ext cx="375973" cy="232026"/>
              </a:xfrm>
              <a:custGeom>
                <a:rect b="b" l="l" r="r" t="t"/>
                <a:pathLst>
                  <a:path extrusionOk="0" h="2766" w="4482">
                    <a:moveTo>
                      <a:pt x="2165" y="1"/>
                    </a:moveTo>
                    <a:cubicBezTo>
                      <a:pt x="1806" y="700"/>
                      <a:pt x="937" y="1142"/>
                      <a:pt x="144" y="1142"/>
                    </a:cubicBezTo>
                    <a:cubicBezTo>
                      <a:pt x="96" y="1142"/>
                      <a:pt x="48" y="1140"/>
                      <a:pt x="1" y="1137"/>
                    </a:cubicBezTo>
                    <a:lnTo>
                      <a:pt x="1" y="1137"/>
                    </a:lnTo>
                    <a:cubicBezTo>
                      <a:pt x="156" y="1221"/>
                      <a:pt x="311" y="1278"/>
                      <a:pt x="466" y="1332"/>
                    </a:cubicBezTo>
                    <a:cubicBezTo>
                      <a:pt x="972" y="1545"/>
                      <a:pt x="1477" y="1754"/>
                      <a:pt x="1997" y="1953"/>
                    </a:cubicBezTo>
                    <a:cubicBezTo>
                      <a:pt x="2502" y="2148"/>
                      <a:pt x="2995" y="2401"/>
                      <a:pt x="3483" y="2654"/>
                    </a:cubicBezTo>
                    <a:cubicBezTo>
                      <a:pt x="3527" y="2681"/>
                      <a:pt x="3612" y="2738"/>
                      <a:pt x="3652" y="2765"/>
                    </a:cubicBezTo>
                    <a:cubicBezTo>
                      <a:pt x="3709" y="2725"/>
                      <a:pt x="3794" y="2667"/>
                      <a:pt x="3837" y="2641"/>
                    </a:cubicBezTo>
                    <a:cubicBezTo>
                      <a:pt x="4073" y="2428"/>
                      <a:pt x="4286" y="2233"/>
                      <a:pt x="4481" y="1993"/>
                    </a:cubicBezTo>
                    <a:cubicBezTo>
                      <a:pt x="3922" y="1501"/>
                      <a:pt x="2937" y="658"/>
                      <a:pt x="2165" y="1"/>
                    </a:cubicBezTo>
                    <a:close/>
                  </a:path>
                </a:pathLst>
              </a:custGeom>
              <a:solidFill>
                <a:srgbClr val="D47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70" name="Google Shape;470;p16"/>
              <p:cNvSpPr/>
              <p:nvPr/>
            </p:nvSpPr>
            <p:spPr>
              <a:xfrm>
                <a:off x="4729987" y="3369180"/>
                <a:ext cx="469001" cy="476467"/>
              </a:xfrm>
              <a:custGeom>
                <a:rect b="b" l="l" r="r" t="t"/>
                <a:pathLst>
                  <a:path extrusionOk="0" h="5680" w="5591">
                    <a:moveTo>
                      <a:pt x="3709" y="1"/>
                    </a:moveTo>
                    <a:cubicBezTo>
                      <a:pt x="3315" y="1"/>
                      <a:pt x="2907" y="45"/>
                      <a:pt x="2529" y="115"/>
                    </a:cubicBezTo>
                    <a:cubicBezTo>
                      <a:pt x="2418" y="129"/>
                      <a:pt x="2304" y="156"/>
                      <a:pt x="2206" y="183"/>
                    </a:cubicBezTo>
                    <a:cubicBezTo>
                      <a:pt x="1966" y="240"/>
                      <a:pt x="1727" y="324"/>
                      <a:pt x="1518" y="436"/>
                    </a:cubicBezTo>
                    <a:cubicBezTo>
                      <a:pt x="969" y="732"/>
                      <a:pt x="534" y="1181"/>
                      <a:pt x="311" y="1784"/>
                    </a:cubicBezTo>
                    <a:cubicBezTo>
                      <a:pt x="41" y="2516"/>
                      <a:pt x="1" y="3359"/>
                      <a:pt x="281" y="4117"/>
                    </a:cubicBezTo>
                    <a:cubicBezTo>
                      <a:pt x="338" y="4060"/>
                      <a:pt x="379" y="3992"/>
                      <a:pt x="422" y="3935"/>
                    </a:cubicBezTo>
                    <a:cubicBezTo>
                      <a:pt x="449" y="3891"/>
                      <a:pt x="480" y="3864"/>
                      <a:pt x="507" y="3837"/>
                    </a:cubicBezTo>
                    <a:cubicBezTo>
                      <a:pt x="604" y="3740"/>
                      <a:pt x="716" y="3638"/>
                      <a:pt x="844" y="3584"/>
                    </a:cubicBezTo>
                    <a:cubicBezTo>
                      <a:pt x="1007" y="3488"/>
                      <a:pt x="1194" y="3425"/>
                      <a:pt x="1382" y="3425"/>
                    </a:cubicBezTo>
                    <a:cubicBezTo>
                      <a:pt x="1470" y="3425"/>
                      <a:pt x="1558" y="3439"/>
                      <a:pt x="1643" y="3470"/>
                    </a:cubicBezTo>
                    <a:cubicBezTo>
                      <a:pt x="1896" y="3571"/>
                      <a:pt x="2037" y="3807"/>
                      <a:pt x="1939" y="4060"/>
                    </a:cubicBezTo>
                    <a:cubicBezTo>
                      <a:pt x="1828" y="4313"/>
                      <a:pt x="1687" y="4525"/>
                      <a:pt x="1744" y="4805"/>
                    </a:cubicBezTo>
                    <a:cubicBezTo>
                      <a:pt x="1798" y="5172"/>
                      <a:pt x="1997" y="5354"/>
                      <a:pt x="2290" y="5550"/>
                    </a:cubicBezTo>
                    <a:cubicBezTo>
                      <a:pt x="2417" y="5638"/>
                      <a:pt x="2544" y="5679"/>
                      <a:pt x="2666" y="5679"/>
                    </a:cubicBezTo>
                    <a:cubicBezTo>
                      <a:pt x="2856" y="5679"/>
                      <a:pt x="3036" y="5581"/>
                      <a:pt x="3190" y="5408"/>
                    </a:cubicBezTo>
                    <a:cubicBezTo>
                      <a:pt x="3612" y="4973"/>
                      <a:pt x="3976" y="4498"/>
                      <a:pt x="4326" y="4006"/>
                    </a:cubicBezTo>
                    <a:lnTo>
                      <a:pt x="4340" y="4006"/>
                    </a:lnTo>
                    <a:cubicBezTo>
                      <a:pt x="4525" y="3753"/>
                      <a:pt x="4707" y="3500"/>
                      <a:pt x="4876" y="3261"/>
                    </a:cubicBezTo>
                    <a:cubicBezTo>
                      <a:pt x="4889" y="3261"/>
                      <a:pt x="4889" y="3247"/>
                      <a:pt x="4889" y="3247"/>
                    </a:cubicBezTo>
                    <a:lnTo>
                      <a:pt x="4903" y="3234"/>
                    </a:lnTo>
                    <a:cubicBezTo>
                      <a:pt x="5058" y="3008"/>
                      <a:pt x="5254" y="2796"/>
                      <a:pt x="5382" y="2560"/>
                    </a:cubicBezTo>
                    <a:cubicBezTo>
                      <a:pt x="5422" y="2489"/>
                      <a:pt x="5466" y="2404"/>
                      <a:pt x="5493" y="2320"/>
                    </a:cubicBezTo>
                    <a:cubicBezTo>
                      <a:pt x="5564" y="2152"/>
                      <a:pt x="5591" y="1970"/>
                      <a:pt x="5537" y="1815"/>
                    </a:cubicBezTo>
                    <a:cubicBezTo>
                      <a:pt x="5452" y="1562"/>
                      <a:pt x="5284" y="1322"/>
                      <a:pt x="5129" y="1096"/>
                    </a:cubicBezTo>
                    <a:cubicBezTo>
                      <a:pt x="4876" y="719"/>
                      <a:pt x="4539" y="395"/>
                      <a:pt x="4144" y="156"/>
                    </a:cubicBezTo>
                    <a:cubicBezTo>
                      <a:pt x="4047" y="98"/>
                      <a:pt x="3949" y="45"/>
                      <a:pt x="3851" y="1"/>
                    </a:cubicBezTo>
                    <a:close/>
                  </a:path>
                </a:pathLst>
              </a:custGeom>
              <a:solidFill>
                <a:srgbClr val="E33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71" name="Google Shape;471;p16"/>
              <p:cNvSpPr/>
              <p:nvPr/>
            </p:nvSpPr>
            <p:spPr>
              <a:xfrm>
                <a:off x="4972666" y="4132785"/>
                <a:ext cx="430246" cy="773420"/>
              </a:xfrm>
              <a:custGeom>
                <a:rect b="b" l="l" r="r" t="t"/>
                <a:pathLst>
                  <a:path extrusionOk="0" h="9220" w="5129">
                    <a:moveTo>
                      <a:pt x="5128" y="0"/>
                    </a:moveTo>
                    <a:lnTo>
                      <a:pt x="5128" y="0"/>
                    </a:lnTo>
                    <a:cubicBezTo>
                      <a:pt x="4764" y="14"/>
                      <a:pt x="4397" y="71"/>
                      <a:pt x="4033" y="156"/>
                    </a:cubicBezTo>
                    <a:cubicBezTo>
                      <a:pt x="3707" y="234"/>
                      <a:pt x="3271" y="312"/>
                      <a:pt x="2852" y="312"/>
                    </a:cubicBezTo>
                    <a:cubicBezTo>
                      <a:pt x="2819" y="312"/>
                      <a:pt x="2787" y="312"/>
                      <a:pt x="2755" y="311"/>
                    </a:cubicBezTo>
                    <a:cubicBezTo>
                      <a:pt x="2502" y="843"/>
                      <a:pt x="2445" y="1167"/>
                      <a:pt x="2347" y="1757"/>
                    </a:cubicBezTo>
                    <a:cubicBezTo>
                      <a:pt x="2263" y="2320"/>
                      <a:pt x="2205" y="2896"/>
                      <a:pt x="1926" y="3402"/>
                    </a:cubicBezTo>
                    <a:cubicBezTo>
                      <a:pt x="1771" y="3722"/>
                      <a:pt x="1589" y="4006"/>
                      <a:pt x="1464" y="4343"/>
                    </a:cubicBezTo>
                    <a:cubicBezTo>
                      <a:pt x="1349" y="4666"/>
                      <a:pt x="1278" y="4987"/>
                      <a:pt x="1194" y="5310"/>
                    </a:cubicBezTo>
                    <a:cubicBezTo>
                      <a:pt x="1110" y="5607"/>
                      <a:pt x="1083" y="5914"/>
                      <a:pt x="999" y="6211"/>
                    </a:cubicBezTo>
                    <a:cubicBezTo>
                      <a:pt x="914" y="6561"/>
                      <a:pt x="830" y="6912"/>
                      <a:pt x="719" y="7262"/>
                    </a:cubicBezTo>
                    <a:cubicBezTo>
                      <a:pt x="577" y="7684"/>
                      <a:pt x="395" y="8092"/>
                      <a:pt x="226" y="8500"/>
                    </a:cubicBezTo>
                    <a:cubicBezTo>
                      <a:pt x="156" y="8682"/>
                      <a:pt x="98" y="8881"/>
                      <a:pt x="1" y="9032"/>
                    </a:cubicBezTo>
                    <a:lnTo>
                      <a:pt x="14" y="9032"/>
                    </a:lnTo>
                    <a:cubicBezTo>
                      <a:pt x="156" y="9187"/>
                      <a:pt x="395" y="9201"/>
                      <a:pt x="591" y="9218"/>
                    </a:cubicBezTo>
                    <a:cubicBezTo>
                      <a:pt x="645" y="9218"/>
                      <a:pt x="703" y="9219"/>
                      <a:pt x="763" y="9219"/>
                    </a:cubicBezTo>
                    <a:cubicBezTo>
                      <a:pt x="891" y="9219"/>
                      <a:pt x="1025" y="9213"/>
                      <a:pt x="1140" y="9174"/>
                    </a:cubicBezTo>
                    <a:cubicBezTo>
                      <a:pt x="1140" y="9174"/>
                      <a:pt x="1140" y="9160"/>
                      <a:pt x="1154" y="9160"/>
                    </a:cubicBezTo>
                    <a:cubicBezTo>
                      <a:pt x="1717" y="8206"/>
                      <a:pt x="2347" y="7279"/>
                      <a:pt x="2910" y="6322"/>
                    </a:cubicBezTo>
                    <a:cubicBezTo>
                      <a:pt x="3274" y="5678"/>
                      <a:pt x="3554" y="4960"/>
                      <a:pt x="3709" y="4245"/>
                    </a:cubicBezTo>
                    <a:cubicBezTo>
                      <a:pt x="3780" y="3975"/>
                      <a:pt x="3824" y="3709"/>
                      <a:pt x="3878" y="3443"/>
                    </a:cubicBezTo>
                    <a:lnTo>
                      <a:pt x="3878" y="3443"/>
                    </a:lnTo>
                    <a:cubicBezTo>
                      <a:pt x="3807" y="3470"/>
                      <a:pt x="3753" y="3513"/>
                      <a:pt x="3682" y="3540"/>
                    </a:cubicBezTo>
                    <a:cubicBezTo>
                      <a:pt x="3615" y="3570"/>
                      <a:pt x="3358" y="3731"/>
                      <a:pt x="3202" y="3731"/>
                    </a:cubicBezTo>
                    <a:cubicBezTo>
                      <a:pt x="3130" y="3731"/>
                      <a:pt x="3079" y="3696"/>
                      <a:pt x="3079" y="3598"/>
                    </a:cubicBezTo>
                    <a:cubicBezTo>
                      <a:pt x="3065" y="3513"/>
                      <a:pt x="3133" y="3429"/>
                      <a:pt x="3234" y="3358"/>
                    </a:cubicBezTo>
                    <a:lnTo>
                      <a:pt x="3234" y="3358"/>
                    </a:lnTo>
                    <a:cubicBezTo>
                      <a:pt x="3119" y="3402"/>
                      <a:pt x="3035" y="3443"/>
                      <a:pt x="2951" y="3470"/>
                    </a:cubicBezTo>
                    <a:cubicBezTo>
                      <a:pt x="2900" y="3483"/>
                      <a:pt x="2833" y="3496"/>
                      <a:pt x="2767" y="3496"/>
                    </a:cubicBezTo>
                    <a:cubicBezTo>
                      <a:pt x="2686" y="3496"/>
                      <a:pt x="2606" y="3477"/>
                      <a:pt x="2559" y="3416"/>
                    </a:cubicBezTo>
                    <a:cubicBezTo>
                      <a:pt x="2458" y="3301"/>
                      <a:pt x="2573" y="3132"/>
                      <a:pt x="2755" y="3048"/>
                    </a:cubicBezTo>
                    <a:cubicBezTo>
                      <a:pt x="2671" y="3048"/>
                      <a:pt x="2600" y="3008"/>
                      <a:pt x="2600" y="2880"/>
                    </a:cubicBezTo>
                    <a:cubicBezTo>
                      <a:pt x="2600" y="2711"/>
                      <a:pt x="2795" y="2613"/>
                      <a:pt x="2924" y="2542"/>
                    </a:cubicBezTo>
                    <a:cubicBezTo>
                      <a:pt x="3274" y="2333"/>
                      <a:pt x="3669" y="2165"/>
                      <a:pt x="4019" y="1952"/>
                    </a:cubicBezTo>
                    <a:cubicBezTo>
                      <a:pt x="4077" y="1925"/>
                      <a:pt x="4131" y="1885"/>
                      <a:pt x="4188" y="1855"/>
                    </a:cubicBezTo>
                    <a:lnTo>
                      <a:pt x="4188" y="1855"/>
                    </a:lnTo>
                    <a:cubicBezTo>
                      <a:pt x="4129" y="1869"/>
                      <a:pt x="4068" y="1875"/>
                      <a:pt x="4005" y="1875"/>
                    </a:cubicBezTo>
                    <a:cubicBezTo>
                      <a:pt x="3872" y="1875"/>
                      <a:pt x="3735" y="1847"/>
                      <a:pt x="3611" y="1801"/>
                    </a:cubicBezTo>
                    <a:cubicBezTo>
                      <a:pt x="3487" y="1757"/>
                      <a:pt x="3358" y="1615"/>
                      <a:pt x="3514" y="1504"/>
                    </a:cubicBezTo>
                    <a:cubicBezTo>
                      <a:pt x="3558" y="1468"/>
                      <a:pt x="3624" y="1461"/>
                      <a:pt x="3691" y="1461"/>
                    </a:cubicBezTo>
                    <a:cubicBezTo>
                      <a:pt x="3731" y="1461"/>
                      <a:pt x="3771" y="1464"/>
                      <a:pt x="3807" y="1464"/>
                    </a:cubicBezTo>
                    <a:cubicBezTo>
                      <a:pt x="3922" y="1447"/>
                      <a:pt x="4033" y="1433"/>
                      <a:pt x="4144" y="1379"/>
                    </a:cubicBezTo>
                    <a:cubicBezTo>
                      <a:pt x="4441" y="1238"/>
                      <a:pt x="4356" y="1224"/>
                      <a:pt x="4636" y="1110"/>
                    </a:cubicBezTo>
                    <a:cubicBezTo>
                      <a:pt x="4694" y="985"/>
                      <a:pt x="4751" y="874"/>
                      <a:pt x="4791" y="746"/>
                    </a:cubicBezTo>
                    <a:cubicBezTo>
                      <a:pt x="4903" y="506"/>
                      <a:pt x="5017" y="284"/>
                      <a:pt x="5128" y="0"/>
                    </a:cubicBezTo>
                    <a:close/>
                  </a:path>
                </a:pathLst>
              </a:custGeom>
              <a:solidFill>
                <a:srgbClr val="D47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72" name="Google Shape;472;p16"/>
              <p:cNvSpPr/>
              <p:nvPr/>
            </p:nvSpPr>
            <p:spPr>
              <a:xfrm>
                <a:off x="5057474" y="3541396"/>
                <a:ext cx="1112735" cy="617645"/>
              </a:xfrm>
              <a:custGeom>
                <a:rect b="b" l="l" r="r" t="t"/>
                <a:pathLst>
                  <a:path extrusionOk="0" h="7363" w="13265">
                    <a:moveTo>
                      <a:pt x="3866" y="1"/>
                    </a:moveTo>
                    <a:cubicBezTo>
                      <a:pt x="3243" y="1"/>
                      <a:pt x="2624" y="149"/>
                      <a:pt x="2068" y="449"/>
                    </a:cubicBezTo>
                    <a:cubicBezTo>
                      <a:pt x="2010" y="476"/>
                      <a:pt x="1970" y="507"/>
                      <a:pt x="1926" y="534"/>
                    </a:cubicBezTo>
                    <a:cubicBezTo>
                      <a:pt x="1717" y="675"/>
                      <a:pt x="1548" y="813"/>
                      <a:pt x="1420" y="982"/>
                    </a:cubicBezTo>
                    <a:cubicBezTo>
                      <a:pt x="1323" y="1110"/>
                      <a:pt x="1252" y="1235"/>
                      <a:pt x="1194" y="1376"/>
                    </a:cubicBezTo>
                    <a:cubicBezTo>
                      <a:pt x="1154" y="1461"/>
                      <a:pt x="1127" y="1558"/>
                      <a:pt x="1110" y="1643"/>
                    </a:cubicBezTo>
                    <a:cubicBezTo>
                      <a:pt x="942" y="2290"/>
                      <a:pt x="844" y="2964"/>
                      <a:pt x="928" y="3625"/>
                    </a:cubicBezTo>
                    <a:cubicBezTo>
                      <a:pt x="942" y="3777"/>
                      <a:pt x="972" y="3932"/>
                      <a:pt x="999" y="4074"/>
                    </a:cubicBezTo>
                    <a:cubicBezTo>
                      <a:pt x="1154" y="4734"/>
                      <a:pt x="1420" y="5324"/>
                      <a:pt x="1757" y="5914"/>
                    </a:cubicBezTo>
                    <a:cubicBezTo>
                      <a:pt x="1194" y="5702"/>
                      <a:pt x="719" y="5041"/>
                      <a:pt x="564" y="4451"/>
                    </a:cubicBezTo>
                    <a:cubicBezTo>
                      <a:pt x="537" y="4353"/>
                      <a:pt x="507" y="4198"/>
                      <a:pt x="520" y="4100"/>
                    </a:cubicBezTo>
                    <a:cubicBezTo>
                      <a:pt x="409" y="4074"/>
                      <a:pt x="298" y="4047"/>
                      <a:pt x="200" y="4016"/>
                    </a:cubicBezTo>
                    <a:cubicBezTo>
                      <a:pt x="143" y="4131"/>
                      <a:pt x="99" y="4313"/>
                      <a:pt x="72" y="4424"/>
                    </a:cubicBezTo>
                    <a:cubicBezTo>
                      <a:pt x="1" y="4761"/>
                      <a:pt x="31" y="5112"/>
                      <a:pt x="58" y="5436"/>
                    </a:cubicBezTo>
                    <a:cubicBezTo>
                      <a:pt x="99" y="6026"/>
                      <a:pt x="298" y="6602"/>
                      <a:pt x="733" y="7010"/>
                    </a:cubicBezTo>
                    <a:cubicBezTo>
                      <a:pt x="985" y="7249"/>
                      <a:pt x="1350" y="7347"/>
                      <a:pt x="1744" y="7361"/>
                    </a:cubicBezTo>
                    <a:cubicBezTo>
                      <a:pt x="1776" y="7362"/>
                      <a:pt x="1808" y="7362"/>
                      <a:pt x="1841" y="7362"/>
                    </a:cubicBezTo>
                    <a:cubicBezTo>
                      <a:pt x="2260" y="7362"/>
                      <a:pt x="2696" y="7284"/>
                      <a:pt x="3022" y="7206"/>
                    </a:cubicBezTo>
                    <a:cubicBezTo>
                      <a:pt x="3386" y="7121"/>
                      <a:pt x="3753" y="7064"/>
                      <a:pt x="4117" y="7050"/>
                    </a:cubicBezTo>
                    <a:cubicBezTo>
                      <a:pt x="4181" y="7048"/>
                      <a:pt x="4245" y="7047"/>
                      <a:pt x="4308" y="7047"/>
                    </a:cubicBezTo>
                    <a:cubicBezTo>
                      <a:pt x="4649" y="7047"/>
                      <a:pt x="4983" y="7080"/>
                      <a:pt x="5324" y="7165"/>
                    </a:cubicBezTo>
                    <a:cubicBezTo>
                      <a:pt x="5577" y="6895"/>
                      <a:pt x="5817" y="6629"/>
                      <a:pt x="6056" y="6363"/>
                    </a:cubicBezTo>
                    <a:cubicBezTo>
                      <a:pt x="6322" y="6053"/>
                      <a:pt x="6606" y="5759"/>
                      <a:pt x="6885" y="5479"/>
                    </a:cubicBezTo>
                    <a:lnTo>
                      <a:pt x="6619" y="5479"/>
                    </a:lnTo>
                    <a:cubicBezTo>
                      <a:pt x="6420" y="5463"/>
                      <a:pt x="6211" y="5409"/>
                      <a:pt x="6029" y="5338"/>
                    </a:cubicBezTo>
                    <a:cubicBezTo>
                      <a:pt x="5931" y="5294"/>
                      <a:pt x="5830" y="5240"/>
                      <a:pt x="5732" y="5169"/>
                    </a:cubicBezTo>
                    <a:cubicBezTo>
                      <a:pt x="5677" y="5234"/>
                      <a:pt x="5616" y="5261"/>
                      <a:pt x="5556" y="5261"/>
                    </a:cubicBezTo>
                    <a:cubicBezTo>
                      <a:pt x="5525" y="5261"/>
                      <a:pt x="5495" y="5254"/>
                      <a:pt x="5466" y="5240"/>
                    </a:cubicBezTo>
                    <a:lnTo>
                      <a:pt x="5453" y="5338"/>
                    </a:lnTo>
                    <a:cubicBezTo>
                      <a:pt x="4805" y="5311"/>
                      <a:pt x="4104" y="5183"/>
                      <a:pt x="3487" y="4957"/>
                    </a:cubicBezTo>
                    <a:cubicBezTo>
                      <a:pt x="3022" y="4805"/>
                      <a:pt x="2712" y="4566"/>
                      <a:pt x="2418" y="4171"/>
                    </a:cubicBezTo>
                    <a:cubicBezTo>
                      <a:pt x="2095" y="3736"/>
                      <a:pt x="1953" y="3187"/>
                      <a:pt x="2010" y="2668"/>
                    </a:cubicBezTo>
                    <a:cubicBezTo>
                      <a:pt x="2037" y="2374"/>
                      <a:pt x="2122" y="2091"/>
                      <a:pt x="2277" y="1838"/>
                    </a:cubicBezTo>
                    <a:cubicBezTo>
                      <a:pt x="2347" y="1727"/>
                      <a:pt x="2418" y="1616"/>
                      <a:pt x="2516" y="1518"/>
                    </a:cubicBezTo>
                    <a:cubicBezTo>
                      <a:pt x="2897" y="1097"/>
                      <a:pt x="3318" y="857"/>
                      <a:pt x="3807" y="743"/>
                    </a:cubicBezTo>
                    <a:cubicBezTo>
                      <a:pt x="3965" y="708"/>
                      <a:pt x="4126" y="693"/>
                      <a:pt x="4289" y="693"/>
                    </a:cubicBezTo>
                    <a:cubicBezTo>
                      <a:pt x="4520" y="693"/>
                      <a:pt x="4752" y="723"/>
                      <a:pt x="4974" y="773"/>
                    </a:cubicBezTo>
                    <a:cubicBezTo>
                      <a:pt x="5311" y="857"/>
                      <a:pt x="5678" y="982"/>
                      <a:pt x="5874" y="1080"/>
                    </a:cubicBezTo>
                    <a:cubicBezTo>
                      <a:pt x="6268" y="1292"/>
                      <a:pt x="6589" y="1585"/>
                      <a:pt x="6858" y="1909"/>
                    </a:cubicBezTo>
                    <a:cubicBezTo>
                      <a:pt x="6956" y="1980"/>
                      <a:pt x="7040" y="2064"/>
                      <a:pt x="7067" y="2192"/>
                    </a:cubicBezTo>
                    <a:cubicBezTo>
                      <a:pt x="7378" y="2304"/>
                      <a:pt x="7671" y="2445"/>
                      <a:pt x="7968" y="2583"/>
                    </a:cubicBezTo>
                    <a:cubicBezTo>
                      <a:pt x="8571" y="2907"/>
                      <a:pt x="9134" y="3301"/>
                      <a:pt x="9640" y="3750"/>
                    </a:cubicBezTo>
                    <a:cubicBezTo>
                      <a:pt x="9960" y="4047"/>
                      <a:pt x="10328" y="4384"/>
                      <a:pt x="10382" y="4846"/>
                    </a:cubicBezTo>
                    <a:cubicBezTo>
                      <a:pt x="10412" y="5001"/>
                      <a:pt x="10412" y="5183"/>
                      <a:pt x="10355" y="5365"/>
                    </a:cubicBezTo>
                    <a:cubicBezTo>
                      <a:pt x="10736" y="5196"/>
                      <a:pt x="11100" y="5028"/>
                      <a:pt x="11477" y="4873"/>
                    </a:cubicBezTo>
                    <a:cubicBezTo>
                      <a:pt x="11632" y="4566"/>
                      <a:pt x="12013" y="4158"/>
                      <a:pt x="12337" y="3794"/>
                    </a:cubicBezTo>
                    <a:cubicBezTo>
                      <a:pt x="12475" y="3625"/>
                      <a:pt x="12630" y="3457"/>
                      <a:pt x="12785" y="3315"/>
                    </a:cubicBezTo>
                    <a:cubicBezTo>
                      <a:pt x="12826" y="3271"/>
                      <a:pt x="12897" y="3204"/>
                      <a:pt x="12940" y="3173"/>
                    </a:cubicBezTo>
                    <a:cubicBezTo>
                      <a:pt x="12940" y="3160"/>
                      <a:pt x="12954" y="3160"/>
                      <a:pt x="12967" y="3146"/>
                    </a:cubicBezTo>
                    <a:cubicBezTo>
                      <a:pt x="13038" y="3076"/>
                      <a:pt x="13122" y="3005"/>
                      <a:pt x="13207" y="2934"/>
                    </a:cubicBezTo>
                    <a:cubicBezTo>
                      <a:pt x="13220" y="2920"/>
                      <a:pt x="13247" y="2907"/>
                      <a:pt x="13264" y="2894"/>
                    </a:cubicBezTo>
                    <a:cubicBezTo>
                      <a:pt x="13011" y="2823"/>
                      <a:pt x="10887" y="2007"/>
                      <a:pt x="10017" y="1714"/>
                    </a:cubicBezTo>
                    <a:cubicBezTo>
                      <a:pt x="9893" y="1670"/>
                      <a:pt x="6885" y="743"/>
                      <a:pt x="5058" y="183"/>
                    </a:cubicBezTo>
                    <a:cubicBezTo>
                      <a:pt x="4668" y="62"/>
                      <a:pt x="4266" y="1"/>
                      <a:pt x="3866" y="1"/>
                    </a:cubicBezTo>
                    <a:close/>
                  </a:path>
                </a:pathLst>
              </a:custGeom>
              <a:solidFill>
                <a:srgbClr val="E33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73" name="Google Shape;473;p16"/>
              <p:cNvSpPr/>
              <p:nvPr/>
            </p:nvSpPr>
            <p:spPr>
              <a:xfrm>
                <a:off x="5221302" y="3765117"/>
                <a:ext cx="294772" cy="224057"/>
              </a:xfrm>
              <a:custGeom>
                <a:rect b="b" l="l" r="r" t="t"/>
                <a:pathLst>
                  <a:path extrusionOk="0" h="2671" w="3514">
                    <a:moveTo>
                      <a:pt x="57" y="1"/>
                    </a:moveTo>
                    <a:cubicBezTo>
                      <a:pt x="0" y="520"/>
                      <a:pt x="142" y="1069"/>
                      <a:pt x="465" y="1504"/>
                    </a:cubicBezTo>
                    <a:cubicBezTo>
                      <a:pt x="759" y="1899"/>
                      <a:pt x="1069" y="2138"/>
                      <a:pt x="1534" y="2290"/>
                    </a:cubicBezTo>
                    <a:cubicBezTo>
                      <a:pt x="2151" y="2516"/>
                      <a:pt x="2852" y="2644"/>
                      <a:pt x="3500" y="2671"/>
                    </a:cubicBezTo>
                    <a:lnTo>
                      <a:pt x="3513" y="2573"/>
                    </a:lnTo>
                    <a:cubicBezTo>
                      <a:pt x="3318" y="2502"/>
                      <a:pt x="3176" y="2206"/>
                      <a:pt x="3162" y="1996"/>
                    </a:cubicBezTo>
                    <a:cubicBezTo>
                      <a:pt x="3162" y="1616"/>
                      <a:pt x="3220" y="1278"/>
                      <a:pt x="3318" y="941"/>
                    </a:cubicBezTo>
                    <a:cubicBezTo>
                      <a:pt x="2262" y="648"/>
                      <a:pt x="887" y="227"/>
                      <a:pt x="57" y="1"/>
                    </a:cubicBezTo>
                    <a:close/>
                  </a:path>
                </a:pathLst>
              </a:custGeom>
              <a:solidFill>
                <a:srgbClr val="E33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5226083" y="3695577"/>
                <a:ext cx="299302" cy="148560"/>
              </a:xfrm>
              <a:custGeom>
                <a:rect b="b" l="l" r="r" t="t"/>
                <a:pathLst>
                  <a:path extrusionOk="0" h="1771" w="3568">
                    <a:moveTo>
                      <a:pt x="267" y="0"/>
                    </a:moveTo>
                    <a:cubicBezTo>
                      <a:pt x="112" y="253"/>
                      <a:pt x="27" y="536"/>
                      <a:pt x="0" y="830"/>
                    </a:cubicBezTo>
                    <a:cubicBezTo>
                      <a:pt x="830" y="1056"/>
                      <a:pt x="2205" y="1477"/>
                      <a:pt x="3261" y="1770"/>
                    </a:cubicBezTo>
                    <a:cubicBezTo>
                      <a:pt x="3345" y="1490"/>
                      <a:pt x="3443" y="1224"/>
                      <a:pt x="3567" y="958"/>
                    </a:cubicBezTo>
                    <a:cubicBezTo>
                      <a:pt x="2542" y="661"/>
                      <a:pt x="1153" y="253"/>
                      <a:pt x="267" y="0"/>
                    </a:cubicBezTo>
                    <a:close/>
                  </a:path>
                </a:pathLst>
              </a:custGeom>
              <a:solidFill>
                <a:srgbClr val="FFD3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5248396" y="3599445"/>
                <a:ext cx="384445" cy="176494"/>
              </a:xfrm>
              <a:custGeom>
                <a:rect b="b" l="l" r="r" t="t"/>
                <a:pathLst>
                  <a:path extrusionOk="0" h="2104" w="4583">
                    <a:moveTo>
                      <a:pt x="2030" y="1"/>
                    </a:moveTo>
                    <a:cubicBezTo>
                      <a:pt x="1874" y="1"/>
                      <a:pt x="1718" y="16"/>
                      <a:pt x="1562" y="51"/>
                    </a:cubicBezTo>
                    <a:cubicBezTo>
                      <a:pt x="1056" y="152"/>
                      <a:pt x="635" y="405"/>
                      <a:pt x="240" y="826"/>
                    </a:cubicBezTo>
                    <a:cubicBezTo>
                      <a:pt x="142" y="924"/>
                      <a:pt x="71" y="1035"/>
                      <a:pt x="1" y="1146"/>
                    </a:cubicBezTo>
                    <a:cubicBezTo>
                      <a:pt x="887" y="1399"/>
                      <a:pt x="2276" y="1807"/>
                      <a:pt x="3301" y="2104"/>
                    </a:cubicBezTo>
                    <a:cubicBezTo>
                      <a:pt x="3301" y="2090"/>
                      <a:pt x="3318" y="2073"/>
                      <a:pt x="3318" y="2060"/>
                    </a:cubicBezTo>
                    <a:cubicBezTo>
                      <a:pt x="3456" y="1767"/>
                      <a:pt x="3598" y="1372"/>
                      <a:pt x="3908" y="1204"/>
                    </a:cubicBezTo>
                    <a:cubicBezTo>
                      <a:pt x="4003" y="1156"/>
                      <a:pt x="4117" y="1132"/>
                      <a:pt x="4232" y="1132"/>
                    </a:cubicBezTo>
                    <a:cubicBezTo>
                      <a:pt x="4356" y="1132"/>
                      <a:pt x="4480" y="1160"/>
                      <a:pt x="4582" y="1217"/>
                    </a:cubicBezTo>
                    <a:cubicBezTo>
                      <a:pt x="4313" y="893"/>
                      <a:pt x="3992" y="600"/>
                      <a:pt x="3598" y="388"/>
                    </a:cubicBezTo>
                    <a:cubicBezTo>
                      <a:pt x="3402" y="290"/>
                      <a:pt x="3035" y="165"/>
                      <a:pt x="2698" y="81"/>
                    </a:cubicBezTo>
                    <a:cubicBezTo>
                      <a:pt x="2476" y="31"/>
                      <a:pt x="2253" y="1"/>
                      <a:pt x="2030" y="1"/>
                    </a:cubicBezTo>
                    <a:close/>
                  </a:path>
                </a:pathLst>
              </a:custGeom>
              <a:solidFill>
                <a:srgbClr val="E33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5438144" y="3717219"/>
                <a:ext cx="492740" cy="579561"/>
              </a:xfrm>
              <a:custGeom>
                <a:rect b="b" l="l" r="r" t="t"/>
                <a:pathLst>
                  <a:path extrusionOk="0" h="6909" w="5874">
                    <a:moveTo>
                      <a:pt x="2153" y="1"/>
                    </a:moveTo>
                    <a:cubicBezTo>
                      <a:pt x="1981" y="1"/>
                      <a:pt x="1822" y="84"/>
                      <a:pt x="1730" y="234"/>
                    </a:cubicBezTo>
                    <a:cubicBezTo>
                      <a:pt x="1616" y="417"/>
                      <a:pt x="1518" y="629"/>
                      <a:pt x="1447" y="824"/>
                    </a:cubicBezTo>
                    <a:cubicBezTo>
                      <a:pt x="1363" y="1023"/>
                      <a:pt x="1265" y="1219"/>
                      <a:pt x="1194" y="1428"/>
                    </a:cubicBezTo>
                    <a:cubicBezTo>
                      <a:pt x="1110" y="1667"/>
                      <a:pt x="1056" y="1907"/>
                      <a:pt x="1012" y="2146"/>
                    </a:cubicBezTo>
                    <a:cubicBezTo>
                      <a:pt x="972" y="2342"/>
                      <a:pt x="942" y="2554"/>
                      <a:pt x="955" y="2750"/>
                    </a:cubicBezTo>
                    <a:cubicBezTo>
                      <a:pt x="972" y="2820"/>
                      <a:pt x="985" y="2878"/>
                      <a:pt x="1026" y="2918"/>
                    </a:cubicBezTo>
                    <a:cubicBezTo>
                      <a:pt x="1083" y="2975"/>
                      <a:pt x="1140" y="3029"/>
                      <a:pt x="1194" y="3073"/>
                    </a:cubicBezTo>
                    <a:cubicBezTo>
                      <a:pt x="1292" y="3144"/>
                      <a:pt x="1393" y="3198"/>
                      <a:pt x="1491" y="3242"/>
                    </a:cubicBezTo>
                    <a:cubicBezTo>
                      <a:pt x="1673" y="3313"/>
                      <a:pt x="1882" y="3367"/>
                      <a:pt x="2081" y="3383"/>
                    </a:cubicBezTo>
                    <a:lnTo>
                      <a:pt x="2347" y="3383"/>
                    </a:lnTo>
                    <a:cubicBezTo>
                      <a:pt x="2068" y="3663"/>
                      <a:pt x="1784" y="3957"/>
                      <a:pt x="1518" y="4267"/>
                    </a:cubicBezTo>
                    <a:cubicBezTo>
                      <a:pt x="1279" y="4533"/>
                      <a:pt x="1039" y="4799"/>
                      <a:pt x="786" y="5069"/>
                    </a:cubicBezTo>
                    <a:cubicBezTo>
                      <a:pt x="550" y="5322"/>
                      <a:pt x="311" y="5575"/>
                      <a:pt x="72" y="5811"/>
                    </a:cubicBezTo>
                    <a:cubicBezTo>
                      <a:pt x="28" y="5855"/>
                      <a:pt x="1" y="5925"/>
                      <a:pt x="14" y="5996"/>
                    </a:cubicBezTo>
                    <a:cubicBezTo>
                      <a:pt x="28" y="6178"/>
                      <a:pt x="72" y="6360"/>
                      <a:pt x="196" y="6502"/>
                    </a:cubicBezTo>
                    <a:cubicBezTo>
                      <a:pt x="311" y="6627"/>
                      <a:pt x="436" y="6755"/>
                      <a:pt x="591" y="6839"/>
                    </a:cubicBezTo>
                    <a:cubicBezTo>
                      <a:pt x="618" y="6853"/>
                      <a:pt x="662" y="6866"/>
                      <a:pt x="702" y="6893"/>
                    </a:cubicBezTo>
                    <a:cubicBezTo>
                      <a:pt x="732" y="6904"/>
                      <a:pt x="760" y="6909"/>
                      <a:pt x="787" y="6909"/>
                    </a:cubicBezTo>
                    <a:cubicBezTo>
                      <a:pt x="836" y="6909"/>
                      <a:pt x="882" y="6892"/>
                      <a:pt x="928" y="6866"/>
                    </a:cubicBezTo>
                    <a:cubicBezTo>
                      <a:pt x="928" y="6866"/>
                      <a:pt x="942" y="6866"/>
                      <a:pt x="942" y="6853"/>
                    </a:cubicBezTo>
                    <a:cubicBezTo>
                      <a:pt x="1056" y="6768"/>
                      <a:pt x="1252" y="6613"/>
                      <a:pt x="1393" y="6502"/>
                    </a:cubicBezTo>
                    <a:cubicBezTo>
                      <a:pt x="1447" y="6472"/>
                      <a:pt x="1478" y="6431"/>
                      <a:pt x="1518" y="6401"/>
                    </a:cubicBezTo>
                    <a:cubicBezTo>
                      <a:pt x="1828" y="6178"/>
                      <a:pt x="2081" y="5939"/>
                      <a:pt x="2374" y="5686"/>
                    </a:cubicBezTo>
                    <a:cubicBezTo>
                      <a:pt x="2685" y="5335"/>
                      <a:pt x="3062" y="5039"/>
                      <a:pt x="3416" y="4745"/>
                    </a:cubicBezTo>
                    <a:cubicBezTo>
                      <a:pt x="4158" y="4112"/>
                      <a:pt x="4974" y="3663"/>
                      <a:pt x="5817" y="3269"/>
                    </a:cubicBezTo>
                    <a:cubicBezTo>
                      <a:pt x="5874" y="3087"/>
                      <a:pt x="5874" y="2905"/>
                      <a:pt x="5844" y="2750"/>
                    </a:cubicBezTo>
                    <a:cubicBezTo>
                      <a:pt x="5790" y="2288"/>
                      <a:pt x="5422" y="1951"/>
                      <a:pt x="5102" y="1654"/>
                    </a:cubicBezTo>
                    <a:cubicBezTo>
                      <a:pt x="4596" y="1205"/>
                      <a:pt x="4033" y="811"/>
                      <a:pt x="3430" y="487"/>
                    </a:cubicBezTo>
                    <a:cubicBezTo>
                      <a:pt x="3133" y="349"/>
                      <a:pt x="2840" y="208"/>
                      <a:pt x="2529" y="96"/>
                    </a:cubicBezTo>
                    <a:cubicBezTo>
                      <a:pt x="2489" y="79"/>
                      <a:pt x="2445" y="66"/>
                      <a:pt x="2405" y="52"/>
                    </a:cubicBezTo>
                    <a:cubicBezTo>
                      <a:pt x="2374" y="39"/>
                      <a:pt x="2334" y="25"/>
                      <a:pt x="2263" y="12"/>
                    </a:cubicBezTo>
                    <a:cubicBezTo>
                      <a:pt x="2226" y="4"/>
                      <a:pt x="2189" y="1"/>
                      <a:pt x="2153" y="1"/>
                    </a:cubicBezTo>
                    <a:close/>
                  </a:path>
                </a:pathLst>
              </a:custGeom>
              <a:solidFill>
                <a:srgbClr val="D472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5486546" y="3694318"/>
                <a:ext cx="163827" cy="288481"/>
              </a:xfrm>
              <a:custGeom>
                <a:rect b="b" l="l" r="r" t="t"/>
                <a:pathLst>
                  <a:path extrusionOk="0" h="3439" w="1953">
                    <a:moveTo>
                      <a:pt x="1393" y="1"/>
                    </a:moveTo>
                    <a:cubicBezTo>
                      <a:pt x="1278" y="1"/>
                      <a:pt x="1164" y="25"/>
                      <a:pt x="1069" y="73"/>
                    </a:cubicBezTo>
                    <a:cubicBezTo>
                      <a:pt x="759" y="241"/>
                      <a:pt x="617" y="636"/>
                      <a:pt x="479" y="929"/>
                    </a:cubicBezTo>
                    <a:cubicBezTo>
                      <a:pt x="479" y="942"/>
                      <a:pt x="462" y="959"/>
                      <a:pt x="462" y="973"/>
                    </a:cubicBezTo>
                    <a:cubicBezTo>
                      <a:pt x="338" y="1239"/>
                      <a:pt x="240" y="1505"/>
                      <a:pt x="156" y="1785"/>
                    </a:cubicBezTo>
                    <a:cubicBezTo>
                      <a:pt x="58" y="2122"/>
                      <a:pt x="0" y="2460"/>
                      <a:pt x="0" y="2840"/>
                    </a:cubicBezTo>
                    <a:cubicBezTo>
                      <a:pt x="14" y="3050"/>
                      <a:pt x="156" y="3346"/>
                      <a:pt x="351" y="3417"/>
                    </a:cubicBezTo>
                    <a:cubicBezTo>
                      <a:pt x="380" y="3431"/>
                      <a:pt x="410" y="3438"/>
                      <a:pt x="441" y="3438"/>
                    </a:cubicBezTo>
                    <a:cubicBezTo>
                      <a:pt x="501" y="3438"/>
                      <a:pt x="562" y="3411"/>
                      <a:pt x="617" y="3346"/>
                    </a:cubicBezTo>
                    <a:cubicBezTo>
                      <a:pt x="563" y="3302"/>
                      <a:pt x="506" y="3248"/>
                      <a:pt x="449" y="3191"/>
                    </a:cubicBezTo>
                    <a:cubicBezTo>
                      <a:pt x="408" y="3151"/>
                      <a:pt x="395" y="3093"/>
                      <a:pt x="378" y="3023"/>
                    </a:cubicBezTo>
                    <a:cubicBezTo>
                      <a:pt x="365" y="2827"/>
                      <a:pt x="395" y="2615"/>
                      <a:pt x="435" y="2419"/>
                    </a:cubicBezTo>
                    <a:cubicBezTo>
                      <a:pt x="479" y="2180"/>
                      <a:pt x="533" y="1940"/>
                      <a:pt x="617" y="1701"/>
                    </a:cubicBezTo>
                    <a:cubicBezTo>
                      <a:pt x="688" y="1492"/>
                      <a:pt x="786" y="1296"/>
                      <a:pt x="870" y="1097"/>
                    </a:cubicBezTo>
                    <a:cubicBezTo>
                      <a:pt x="941" y="902"/>
                      <a:pt x="1039" y="690"/>
                      <a:pt x="1153" y="507"/>
                    </a:cubicBezTo>
                    <a:cubicBezTo>
                      <a:pt x="1245" y="357"/>
                      <a:pt x="1404" y="274"/>
                      <a:pt x="1576" y="274"/>
                    </a:cubicBezTo>
                    <a:cubicBezTo>
                      <a:pt x="1612" y="274"/>
                      <a:pt x="1649" y="277"/>
                      <a:pt x="1686" y="285"/>
                    </a:cubicBezTo>
                    <a:cubicBezTo>
                      <a:pt x="1757" y="298"/>
                      <a:pt x="1797" y="312"/>
                      <a:pt x="1828" y="325"/>
                    </a:cubicBezTo>
                    <a:cubicBezTo>
                      <a:pt x="1868" y="339"/>
                      <a:pt x="1912" y="352"/>
                      <a:pt x="1952" y="369"/>
                    </a:cubicBezTo>
                    <a:cubicBezTo>
                      <a:pt x="1925" y="241"/>
                      <a:pt x="1841" y="157"/>
                      <a:pt x="1743" y="86"/>
                    </a:cubicBezTo>
                    <a:cubicBezTo>
                      <a:pt x="1641" y="29"/>
                      <a:pt x="1517" y="1"/>
                      <a:pt x="1393" y="1"/>
                    </a:cubicBezTo>
                    <a:close/>
                  </a:path>
                </a:pathLst>
              </a:custGeom>
              <a:solidFill>
                <a:srgbClr val="FFD3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5581839" y="3779462"/>
                <a:ext cx="867455" cy="638784"/>
              </a:xfrm>
              <a:custGeom>
                <a:rect b="b" l="l" r="r" t="t"/>
                <a:pathLst>
                  <a:path extrusionOk="0" h="7615" w="10341">
                    <a:moveTo>
                      <a:pt x="7236" y="1"/>
                    </a:moveTo>
                    <a:cubicBezTo>
                      <a:pt x="7162" y="1"/>
                      <a:pt x="7084" y="24"/>
                      <a:pt x="7013" y="56"/>
                    </a:cubicBezTo>
                    <a:cubicBezTo>
                      <a:pt x="6996" y="69"/>
                      <a:pt x="6969" y="82"/>
                      <a:pt x="6956" y="96"/>
                    </a:cubicBezTo>
                    <a:cubicBezTo>
                      <a:pt x="6871" y="167"/>
                      <a:pt x="6787" y="238"/>
                      <a:pt x="6716" y="308"/>
                    </a:cubicBezTo>
                    <a:cubicBezTo>
                      <a:pt x="6703" y="322"/>
                      <a:pt x="6676" y="335"/>
                      <a:pt x="6659" y="349"/>
                    </a:cubicBezTo>
                    <a:cubicBezTo>
                      <a:pt x="6561" y="433"/>
                      <a:pt x="6464" y="534"/>
                      <a:pt x="6366" y="632"/>
                    </a:cubicBezTo>
                    <a:cubicBezTo>
                      <a:pt x="6268" y="730"/>
                      <a:pt x="6170" y="841"/>
                      <a:pt x="6086" y="956"/>
                    </a:cubicBezTo>
                    <a:cubicBezTo>
                      <a:pt x="5762" y="1320"/>
                      <a:pt x="5381" y="1728"/>
                      <a:pt x="5226" y="2035"/>
                    </a:cubicBezTo>
                    <a:cubicBezTo>
                      <a:pt x="4849" y="2190"/>
                      <a:pt x="4485" y="2358"/>
                      <a:pt x="4104" y="2527"/>
                    </a:cubicBezTo>
                    <a:cubicBezTo>
                      <a:pt x="3261" y="2921"/>
                      <a:pt x="2445" y="3370"/>
                      <a:pt x="1703" y="4003"/>
                    </a:cubicBezTo>
                    <a:cubicBezTo>
                      <a:pt x="1349" y="4297"/>
                      <a:pt x="972" y="4593"/>
                      <a:pt x="661" y="4944"/>
                    </a:cubicBezTo>
                    <a:cubicBezTo>
                      <a:pt x="409" y="5237"/>
                      <a:pt x="199" y="5574"/>
                      <a:pt x="85" y="5969"/>
                    </a:cubicBezTo>
                    <a:cubicBezTo>
                      <a:pt x="1" y="6249"/>
                      <a:pt x="1" y="6532"/>
                      <a:pt x="102" y="6812"/>
                    </a:cubicBezTo>
                    <a:cubicBezTo>
                      <a:pt x="199" y="7122"/>
                      <a:pt x="324" y="7317"/>
                      <a:pt x="564" y="7513"/>
                    </a:cubicBezTo>
                    <a:cubicBezTo>
                      <a:pt x="589" y="7534"/>
                      <a:pt x="620" y="7543"/>
                      <a:pt x="651" y="7543"/>
                    </a:cubicBezTo>
                    <a:cubicBezTo>
                      <a:pt x="706" y="7543"/>
                      <a:pt x="761" y="7513"/>
                      <a:pt x="789" y="7459"/>
                    </a:cubicBezTo>
                    <a:cubicBezTo>
                      <a:pt x="776" y="7446"/>
                      <a:pt x="759" y="7446"/>
                      <a:pt x="746" y="7429"/>
                    </a:cubicBezTo>
                    <a:cubicBezTo>
                      <a:pt x="452" y="7135"/>
                      <a:pt x="945" y="6670"/>
                      <a:pt x="1154" y="6518"/>
                    </a:cubicBezTo>
                    <a:cubicBezTo>
                      <a:pt x="1487" y="6295"/>
                      <a:pt x="1864" y="6203"/>
                      <a:pt x="2251" y="6203"/>
                    </a:cubicBezTo>
                    <a:cubicBezTo>
                      <a:pt x="2353" y="6203"/>
                      <a:pt x="2456" y="6210"/>
                      <a:pt x="2559" y="6222"/>
                    </a:cubicBezTo>
                    <a:cubicBezTo>
                      <a:pt x="2799" y="6249"/>
                      <a:pt x="3035" y="6320"/>
                      <a:pt x="3274" y="6404"/>
                    </a:cubicBezTo>
                    <a:cubicBezTo>
                      <a:pt x="3318" y="6417"/>
                      <a:pt x="3358" y="6434"/>
                      <a:pt x="3402" y="6448"/>
                    </a:cubicBezTo>
                    <a:cubicBezTo>
                      <a:pt x="4090" y="6714"/>
                      <a:pt x="4667" y="7135"/>
                      <a:pt x="5172" y="7614"/>
                    </a:cubicBezTo>
                    <a:cubicBezTo>
                      <a:pt x="5692" y="7415"/>
                      <a:pt x="6170" y="7206"/>
                      <a:pt x="6814" y="6923"/>
                    </a:cubicBezTo>
                    <a:cubicBezTo>
                      <a:pt x="7741" y="6532"/>
                      <a:pt x="8668" y="6053"/>
                      <a:pt x="9356" y="5295"/>
                    </a:cubicBezTo>
                    <a:cubicBezTo>
                      <a:pt x="9821" y="4802"/>
                      <a:pt x="10159" y="4185"/>
                      <a:pt x="10256" y="3511"/>
                    </a:cubicBezTo>
                    <a:cubicBezTo>
                      <a:pt x="10341" y="2908"/>
                      <a:pt x="10216" y="2260"/>
                      <a:pt x="9919" y="1741"/>
                    </a:cubicBezTo>
                    <a:cubicBezTo>
                      <a:pt x="9626" y="1236"/>
                      <a:pt x="9218" y="898"/>
                      <a:pt x="8726" y="619"/>
                    </a:cubicBezTo>
                    <a:cubicBezTo>
                      <a:pt x="8304" y="379"/>
                      <a:pt x="7812" y="82"/>
                      <a:pt x="7320" y="12"/>
                    </a:cubicBezTo>
                    <a:cubicBezTo>
                      <a:pt x="7293" y="4"/>
                      <a:pt x="7265" y="1"/>
                      <a:pt x="7236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79" name="Google Shape;479;p16"/>
              <p:cNvSpPr/>
              <p:nvPr/>
            </p:nvSpPr>
            <p:spPr>
              <a:xfrm>
                <a:off x="5821079" y="3983135"/>
                <a:ext cx="386710" cy="393756"/>
              </a:xfrm>
              <a:custGeom>
                <a:rect b="b" l="l" r="r" t="t"/>
                <a:pathLst>
                  <a:path extrusionOk="0" h="4694" w="4610">
                    <a:moveTo>
                      <a:pt x="1477" y="1"/>
                    </a:moveTo>
                    <a:cubicBezTo>
                      <a:pt x="1407" y="28"/>
                      <a:pt x="1322" y="72"/>
                      <a:pt x="1252" y="99"/>
                    </a:cubicBezTo>
                    <a:cubicBezTo>
                      <a:pt x="830" y="298"/>
                      <a:pt x="409" y="507"/>
                      <a:pt x="1" y="760"/>
                    </a:cubicBezTo>
                    <a:cubicBezTo>
                      <a:pt x="1393" y="888"/>
                      <a:pt x="2728" y="1940"/>
                      <a:pt x="3133" y="3275"/>
                    </a:cubicBezTo>
                    <a:cubicBezTo>
                      <a:pt x="3217" y="3554"/>
                      <a:pt x="3430" y="4175"/>
                      <a:pt x="3500" y="4694"/>
                    </a:cubicBezTo>
                    <a:cubicBezTo>
                      <a:pt x="3639" y="4637"/>
                      <a:pt x="3794" y="4566"/>
                      <a:pt x="3962" y="4495"/>
                    </a:cubicBezTo>
                    <a:cubicBezTo>
                      <a:pt x="4175" y="4411"/>
                      <a:pt x="4384" y="4313"/>
                      <a:pt x="4596" y="4202"/>
                    </a:cubicBezTo>
                    <a:cubicBezTo>
                      <a:pt x="4609" y="3639"/>
                      <a:pt x="4330" y="2796"/>
                      <a:pt x="4215" y="2459"/>
                    </a:cubicBezTo>
                    <a:cubicBezTo>
                      <a:pt x="3837" y="1252"/>
                      <a:pt x="2711" y="281"/>
                      <a:pt x="1477" y="1"/>
                    </a:cubicBezTo>
                    <a:close/>
                  </a:path>
                </a:pathLst>
              </a:custGeom>
              <a:solidFill>
                <a:srgbClr val="0B5C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80" name="Google Shape;480;p16"/>
              <p:cNvSpPr/>
              <p:nvPr/>
            </p:nvSpPr>
            <p:spPr>
              <a:xfrm>
                <a:off x="4698027" y="3345357"/>
                <a:ext cx="464471" cy="375134"/>
              </a:xfrm>
              <a:custGeom>
                <a:rect b="b" l="l" r="r" t="t"/>
                <a:pathLst>
                  <a:path extrusionOk="0" h="4472" w="5537">
                    <a:moveTo>
                      <a:pt x="3012" y="0"/>
                    </a:moveTo>
                    <a:cubicBezTo>
                      <a:pt x="2720" y="0"/>
                      <a:pt x="2429" y="51"/>
                      <a:pt x="2152" y="160"/>
                    </a:cubicBezTo>
                    <a:cubicBezTo>
                      <a:pt x="2108" y="173"/>
                      <a:pt x="2081" y="187"/>
                      <a:pt x="2041" y="200"/>
                    </a:cubicBezTo>
                    <a:cubicBezTo>
                      <a:pt x="1872" y="285"/>
                      <a:pt x="1704" y="369"/>
                      <a:pt x="1535" y="484"/>
                    </a:cubicBezTo>
                    <a:cubicBezTo>
                      <a:pt x="1140" y="720"/>
                      <a:pt x="790" y="1030"/>
                      <a:pt x="507" y="1380"/>
                    </a:cubicBezTo>
                    <a:cubicBezTo>
                      <a:pt x="200" y="1788"/>
                      <a:pt x="31" y="2294"/>
                      <a:pt x="18" y="2813"/>
                    </a:cubicBezTo>
                    <a:cubicBezTo>
                      <a:pt x="1" y="3332"/>
                      <a:pt x="156" y="3811"/>
                      <a:pt x="311" y="4303"/>
                    </a:cubicBezTo>
                    <a:cubicBezTo>
                      <a:pt x="340" y="4406"/>
                      <a:pt x="410" y="4471"/>
                      <a:pt x="495" y="4471"/>
                    </a:cubicBezTo>
                    <a:cubicBezTo>
                      <a:pt x="539" y="4471"/>
                      <a:pt x="587" y="4454"/>
                      <a:pt x="635" y="4415"/>
                    </a:cubicBezTo>
                    <a:cubicBezTo>
                      <a:pt x="648" y="4415"/>
                      <a:pt x="662" y="4401"/>
                      <a:pt x="662" y="4401"/>
                    </a:cubicBezTo>
                    <a:cubicBezTo>
                      <a:pt x="577" y="4175"/>
                      <a:pt x="524" y="3939"/>
                      <a:pt x="493" y="3700"/>
                    </a:cubicBezTo>
                    <a:lnTo>
                      <a:pt x="537" y="3700"/>
                    </a:lnTo>
                    <a:cubicBezTo>
                      <a:pt x="719" y="3700"/>
                      <a:pt x="844" y="3670"/>
                      <a:pt x="999" y="3585"/>
                    </a:cubicBezTo>
                    <a:cubicBezTo>
                      <a:pt x="1464" y="3363"/>
                      <a:pt x="1801" y="3039"/>
                      <a:pt x="2108" y="2618"/>
                    </a:cubicBezTo>
                    <a:cubicBezTo>
                      <a:pt x="2462" y="2112"/>
                      <a:pt x="2799" y="1620"/>
                      <a:pt x="3359" y="1326"/>
                    </a:cubicBezTo>
                    <a:cubicBezTo>
                      <a:pt x="3650" y="1179"/>
                      <a:pt x="3988" y="1095"/>
                      <a:pt x="4314" y="1095"/>
                    </a:cubicBezTo>
                    <a:cubicBezTo>
                      <a:pt x="4430" y="1095"/>
                      <a:pt x="4544" y="1106"/>
                      <a:pt x="4653" y="1128"/>
                    </a:cubicBezTo>
                    <a:cubicBezTo>
                      <a:pt x="4960" y="1198"/>
                      <a:pt x="5257" y="1310"/>
                      <a:pt x="5537" y="1424"/>
                    </a:cubicBezTo>
                    <a:cubicBezTo>
                      <a:pt x="5523" y="1411"/>
                      <a:pt x="5523" y="1394"/>
                      <a:pt x="5510" y="1380"/>
                    </a:cubicBezTo>
                    <a:cubicBezTo>
                      <a:pt x="5311" y="1074"/>
                      <a:pt x="5045" y="804"/>
                      <a:pt x="4751" y="595"/>
                    </a:cubicBezTo>
                    <a:cubicBezTo>
                      <a:pt x="4733" y="594"/>
                      <a:pt x="4715" y="594"/>
                      <a:pt x="4697" y="594"/>
                    </a:cubicBezTo>
                    <a:cubicBezTo>
                      <a:pt x="4191" y="594"/>
                      <a:pt x="3628" y="773"/>
                      <a:pt x="3234" y="1030"/>
                    </a:cubicBezTo>
                    <a:cubicBezTo>
                      <a:pt x="2867" y="1283"/>
                      <a:pt x="2573" y="1633"/>
                      <a:pt x="2236" y="1916"/>
                    </a:cubicBezTo>
                    <a:cubicBezTo>
                      <a:pt x="1886" y="2210"/>
                      <a:pt x="1518" y="2591"/>
                      <a:pt x="1056" y="2618"/>
                    </a:cubicBezTo>
                    <a:cubicBezTo>
                      <a:pt x="1035" y="2619"/>
                      <a:pt x="1013" y="2620"/>
                      <a:pt x="992" y="2620"/>
                    </a:cubicBezTo>
                    <a:cubicBezTo>
                      <a:pt x="842" y="2620"/>
                      <a:pt x="688" y="2580"/>
                      <a:pt x="564" y="2506"/>
                    </a:cubicBezTo>
                    <a:cubicBezTo>
                      <a:pt x="591" y="2365"/>
                      <a:pt x="635" y="2210"/>
                      <a:pt x="692" y="2068"/>
                    </a:cubicBezTo>
                    <a:cubicBezTo>
                      <a:pt x="915" y="1465"/>
                      <a:pt x="1350" y="1016"/>
                      <a:pt x="1899" y="720"/>
                    </a:cubicBezTo>
                    <a:cubicBezTo>
                      <a:pt x="2108" y="608"/>
                      <a:pt x="2347" y="524"/>
                      <a:pt x="2587" y="467"/>
                    </a:cubicBezTo>
                    <a:cubicBezTo>
                      <a:pt x="2685" y="440"/>
                      <a:pt x="2799" y="413"/>
                      <a:pt x="2910" y="399"/>
                    </a:cubicBezTo>
                    <a:cubicBezTo>
                      <a:pt x="3288" y="329"/>
                      <a:pt x="3696" y="285"/>
                      <a:pt x="4090" y="285"/>
                    </a:cubicBezTo>
                    <a:lnTo>
                      <a:pt x="4232" y="285"/>
                    </a:lnTo>
                    <a:cubicBezTo>
                      <a:pt x="3851" y="104"/>
                      <a:pt x="3430" y="0"/>
                      <a:pt x="3012" y="0"/>
                    </a:cubicBezTo>
                    <a:close/>
                  </a:path>
                </a:pathLst>
              </a:custGeom>
              <a:solidFill>
                <a:srgbClr val="FFD3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81" name="Google Shape;481;p16"/>
              <p:cNvSpPr/>
              <p:nvPr/>
            </p:nvSpPr>
            <p:spPr>
              <a:xfrm>
                <a:off x="5140101" y="3593153"/>
                <a:ext cx="436202" cy="549363"/>
              </a:xfrm>
              <a:custGeom>
                <a:rect b="b" l="l" r="r" t="t"/>
                <a:pathLst>
                  <a:path extrusionOk="0" h="6549" w="5200">
                    <a:moveTo>
                      <a:pt x="830" y="1"/>
                    </a:moveTo>
                    <a:lnTo>
                      <a:pt x="830" y="1"/>
                    </a:lnTo>
                    <a:cubicBezTo>
                      <a:pt x="661" y="112"/>
                      <a:pt x="533" y="227"/>
                      <a:pt x="435" y="365"/>
                    </a:cubicBezTo>
                    <a:cubicBezTo>
                      <a:pt x="338" y="493"/>
                      <a:pt x="267" y="618"/>
                      <a:pt x="209" y="759"/>
                    </a:cubicBezTo>
                    <a:cubicBezTo>
                      <a:pt x="169" y="844"/>
                      <a:pt x="142" y="941"/>
                      <a:pt x="125" y="1026"/>
                    </a:cubicBezTo>
                    <a:cubicBezTo>
                      <a:pt x="85" y="1167"/>
                      <a:pt x="58" y="1292"/>
                      <a:pt x="27" y="1434"/>
                    </a:cubicBezTo>
                    <a:cubicBezTo>
                      <a:pt x="0" y="2024"/>
                      <a:pt x="125" y="2671"/>
                      <a:pt x="338" y="3146"/>
                    </a:cubicBezTo>
                    <a:cubicBezTo>
                      <a:pt x="617" y="3767"/>
                      <a:pt x="1069" y="4229"/>
                      <a:pt x="1531" y="4707"/>
                    </a:cubicBezTo>
                    <a:cubicBezTo>
                      <a:pt x="2010" y="5213"/>
                      <a:pt x="2458" y="5816"/>
                      <a:pt x="2725" y="6464"/>
                    </a:cubicBezTo>
                    <a:cubicBezTo>
                      <a:pt x="2866" y="6447"/>
                      <a:pt x="2991" y="6433"/>
                      <a:pt x="3132" y="6433"/>
                    </a:cubicBezTo>
                    <a:cubicBezTo>
                      <a:pt x="3196" y="6431"/>
                      <a:pt x="3260" y="6430"/>
                      <a:pt x="3323" y="6430"/>
                    </a:cubicBezTo>
                    <a:cubicBezTo>
                      <a:pt x="3664" y="6430"/>
                      <a:pt x="3998" y="6463"/>
                      <a:pt x="4339" y="6548"/>
                    </a:cubicBezTo>
                    <a:cubicBezTo>
                      <a:pt x="4592" y="6278"/>
                      <a:pt x="4832" y="6012"/>
                      <a:pt x="5071" y="5746"/>
                    </a:cubicBezTo>
                    <a:cubicBezTo>
                      <a:pt x="5115" y="5688"/>
                      <a:pt x="5155" y="5648"/>
                      <a:pt x="5199" y="5604"/>
                    </a:cubicBezTo>
                    <a:cubicBezTo>
                      <a:pt x="5169" y="5506"/>
                      <a:pt x="5128" y="5409"/>
                      <a:pt x="5085" y="5311"/>
                    </a:cubicBezTo>
                    <a:cubicBezTo>
                      <a:pt x="4973" y="5058"/>
                      <a:pt x="4805" y="4832"/>
                      <a:pt x="4623" y="4636"/>
                    </a:cubicBezTo>
                    <a:cubicBezTo>
                      <a:pt x="4599" y="4642"/>
                      <a:pt x="4578" y="4645"/>
                      <a:pt x="4559" y="4645"/>
                    </a:cubicBezTo>
                    <a:cubicBezTo>
                      <a:pt x="4531" y="4645"/>
                      <a:pt x="4507" y="4639"/>
                      <a:pt x="4481" y="4623"/>
                    </a:cubicBezTo>
                    <a:lnTo>
                      <a:pt x="4468" y="4721"/>
                    </a:lnTo>
                    <a:cubicBezTo>
                      <a:pt x="3820" y="4694"/>
                      <a:pt x="3119" y="4566"/>
                      <a:pt x="2502" y="4340"/>
                    </a:cubicBezTo>
                    <a:cubicBezTo>
                      <a:pt x="2037" y="4188"/>
                      <a:pt x="1727" y="3949"/>
                      <a:pt x="1433" y="3554"/>
                    </a:cubicBezTo>
                    <a:cubicBezTo>
                      <a:pt x="1110" y="3119"/>
                      <a:pt x="968" y="2570"/>
                      <a:pt x="1025" y="2051"/>
                    </a:cubicBezTo>
                    <a:cubicBezTo>
                      <a:pt x="1025" y="1980"/>
                      <a:pt x="1039" y="1912"/>
                      <a:pt x="1052" y="1855"/>
                    </a:cubicBezTo>
                    <a:cubicBezTo>
                      <a:pt x="914" y="1687"/>
                      <a:pt x="799" y="1518"/>
                      <a:pt x="746" y="1279"/>
                    </a:cubicBezTo>
                    <a:cubicBezTo>
                      <a:pt x="661" y="914"/>
                      <a:pt x="648" y="395"/>
                      <a:pt x="830" y="1"/>
                    </a:cubicBezTo>
                    <a:close/>
                  </a:path>
                </a:pathLst>
              </a:custGeom>
              <a:solidFill>
                <a:srgbClr val="FFD34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82" name="Google Shape;482;p16"/>
              <p:cNvSpPr/>
              <p:nvPr/>
            </p:nvSpPr>
            <p:spPr>
              <a:xfrm>
                <a:off x="4801877" y="3764195"/>
                <a:ext cx="55532" cy="56455"/>
              </a:xfrm>
              <a:custGeom>
                <a:rect b="b" l="l" r="r" t="t"/>
                <a:pathLst>
                  <a:path extrusionOk="0" h="673" w="662">
                    <a:moveTo>
                      <a:pt x="510" y="1"/>
                    </a:moveTo>
                    <a:cubicBezTo>
                      <a:pt x="469" y="1"/>
                      <a:pt x="426" y="16"/>
                      <a:pt x="395" y="42"/>
                    </a:cubicBezTo>
                    <a:lnTo>
                      <a:pt x="0" y="393"/>
                    </a:lnTo>
                    <a:cubicBezTo>
                      <a:pt x="27" y="447"/>
                      <a:pt x="58" y="504"/>
                      <a:pt x="98" y="548"/>
                    </a:cubicBezTo>
                    <a:cubicBezTo>
                      <a:pt x="128" y="588"/>
                      <a:pt x="155" y="632"/>
                      <a:pt x="182" y="672"/>
                    </a:cubicBezTo>
                    <a:cubicBezTo>
                      <a:pt x="196" y="659"/>
                      <a:pt x="213" y="645"/>
                      <a:pt x="226" y="632"/>
                    </a:cubicBezTo>
                    <a:lnTo>
                      <a:pt x="604" y="278"/>
                    </a:lnTo>
                    <a:cubicBezTo>
                      <a:pt x="617" y="264"/>
                      <a:pt x="634" y="251"/>
                      <a:pt x="648" y="238"/>
                    </a:cubicBezTo>
                    <a:cubicBezTo>
                      <a:pt x="661" y="211"/>
                      <a:pt x="661" y="194"/>
                      <a:pt x="661" y="167"/>
                    </a:cubicBezTo>
                    <a:cubicBezTo>
                      <a:pt x="661" y="140"/>
                      <a:pt x="648" y="96"/>
                      <a:pt x="617" y="55"/>
                    </a:cubicBezTo>
                    <a:cubicBezTo>
                      <a:pt x="604" y="55"/>
                      <a:pt x="604" y="42"/>
                      <a:pt x="590" y="25"/>
                    </a:cubicBezTo>
                    <a:cubicBezTo>
                      <a:pt x="567" y="8"/>
                      <a:pt x="538" y="1"/>
                      <a:pt x="510" y="1"/>
                    </a:cubicBezTo>
                    <a:close/>
                  </a:path>
                </a:pathLst>
              </a:custGeom>
              <a:solidFill>
                <a:srgbClr val="E33B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83" name="Google Shape;483;p16"/>
              <p:cNvSpPr/>
              <p:nvPr/>
            </p:nvSpPr>
            <p:spPr>
              <a:xfrm>
                <a:off x="5960245" y="3824256"/>
                <a:ext cx="489050" cy="593990"/>
              </a:xfrm>
              <a:custGeom>
                <a:rect b="b" l="l" r="r" t="t"/>
                <a:pathLst>
                  <a:path extrusionOk="0" h="7081" w="5830">
                    <a:moveTo>
                      <a:pt x="4060" y="0"/>
                    </a:moveTo>
                    <a:lnTo>
                      <a:pt x="4060" y="0"/>
                    </a:lnTo>
                    <a:cubicBezTo>
                      <a:pt x="4525" y="506"/>
                      <a:pt x="4876" y="1123"/>
                      <a:pt x="4960" y="1770"/>
                    </a:cubicBezTo>
                    <a:cubicBezTo>
                      <a:pt x="5044" y="2360"/>
                      <a:pt x="4916" y="3004"/>
                      <a:pt x="4663" y="3540"/>
                    </a:cubicBezTo>
                    <a:cubicBezTo>
                      <a:pt x="4370" y="4171"/>
                      <a:pt x="3864" y="4565"/>
                      <a:pt x="3328" y="4973"/>
                    </a:cubicBezTo>
                    <a:cubicBezTo>
                      <a:pt x="2755" y="5408"/>
                      <a:pt x="2094" y="5745"/>
                      <a:pt x="1420" y="5998"/>
                    </a:cubicBezTo>
                    <a:cubicBezTo>
                      <a:pt x="1052" y="6136"/>
                      <a:pt x="675" y="6237"/>
                      <a:pt x="311" y="6376"/>
                    </a:cubicBezTo>
                    <a:cubicBezTo>
                      <a:pt x="210" y="6419"/>
                      <a:pt x="98" y="6473"/>
                      <a:pt x="1" y="6531"/>
                    </a:cubicBezTo>
                    <a:cubicBezTo>
                      <a:pt x="240" y="6699"/>
                      <a:pt x="449" y="6881"/>
                      <a:pt x="661" y="7080"/>
                    </a:cubicBezTo>
                    <a:cubicBezTo>
                      <a:pt x="1181" y="6881"/>
                      <a:pt x="1659" y="6672"/>
                      <a:pt x="2303" y="6389"/>
                    </a:cubicBezTo>
                    <a:cubicBezTo>
                      <a:pt x="3230" y="5998"/>
                      <a:pt x="4157" y="5519"/>
                      <a:pt x="4845" y="4761"/>
                    </a:cubicBezTo>
                    <a:cubicBezTo>
                      <a:pt x="5310" y="4268"/>
                      <a:pt x="5648" y="3651"/>
                      <a:pt x="5745" y="2977"/>
                    </a:cubicBezTo>
                    <a:cubicBezTo>
                      <a:pt x="5830" y="2374"/>
                      <a:pt x="5705" y="1726"/>
                      <a:pt x="5408" y="1207"/>
                    </a:cubicBezTo>
                    <a:cubicBezTo>
                      <a:pt x="5115" y="702"/>
                      <a:pt x="4707" y="364"/>
                      <a:pt x="4215" y="85"/>
                    </a:cubicBezTo>
                    <a:cubicBezTo>
                      <a:pt x="4157" y="54"/>
                      <a:pt x="4117" y="27"/>
                      <a:pt x="4060" y="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84" name="Google Shape;484;p16"/>
              <p:cNvSpPr/>
              <p:nvPr/>
            </p:nvSpPr>
            <p:spPr>
              <a:xfrm>
                <a:off x="5428833" y="4194189"/>
                <a:ext cx="311213" cy="349884"/>
              </a:xfrm>
              <a:custGeom>
                <a:rect b="b" l="l" r="r" t="t"/>
                <a:pathLst>
                  <a:path extrusionOk="0" h="4171" w="3710">
                    <a:moveTo>
                      <a:pt x="2485" y="0"/>
                    </a:moveTo>
                    <a:lnTo>
                      <a:pt x="2485" y="0"/>
                    </a:lnTo>
                    <a:cubicBezTo>
                      <a:pt x="2192" y="253"/>
                      <a:pt x="1939" y="492"/>
                      <a:pt x="1629" y="715"/>
                    </a:cubicBezTo>
                    <a:cubicBezTo>
                      <a:pt x="1589" y="745"/>
                      <a:pt x="1558" y="786"/>
                      <a:pt x="1504" y="816"/>
                    </a:cubicBezTo>
                    <a:cubicBezTo>
                      <a:pt x="1504" y="816"/>
                      <a:pt x="1137" y="1278"/>
                      <a:pt x="800" y="1686"/>
                    </a:cubicBezTo>
                    <a:cubicBezTo>
                      <a:pt x="800" y="1699"/>
                      <a:pt x="786" y="1713"/>
                      <a:pt x="786" y="1726"/>
                    </a:cubicBezTo>
                    <a:cubicBezTo>
                      <a:pt x="631" y="1996"/>
                      <a:pt x="506" y="2134"/>
                      <a:pt x="338" y="2249"/>
                    </a:cubicBezTo>
                    <a:cubicBezTo>
                      <a:pt x="324" y="2276"/>
                      <a:pt x="307" y="2276"/>
                      <a:pt x="307" y="2289"/>
                    </a:cubicBezTo>
                    <a:cubicBezTo>
                      <a:pt x="1" y="2653"/>
                      <a:pt x="85" y="3203"/>
                      <a:pt x="351" y="3567"/>
                    </a:cubicBezTo>
                    <a:cubicBezTo>
                      <a:pt x="409" y="3651"/>
                      <a:pt x="463" y="3722"/>
                      <a:pt x="533" y="3793"/>
                    </a:cubicBezTo>
                    <a:cubicBezTo>
                      <a:pt x="506" y="3483"/>
                      <a:pt x="506" y="3189"/>
                      <a:pt x="645" y="2906"/>
                    </a:cubicBezTo>
                    <a:cubicBezTo>
                      <a:pt x="773" y="2670"/>
                      <a:pt x="982" y="2502"/>
                      <a:pt x="1221" y="2387"/>
                    </a:cubicBezTo>
                    <a:cubicBezTo>
                      <a:pt x="1280" y="2360"/>
                      <a:pt x="1329" y="2348"/>
                      <a:pt x="1371" y="2348"/>
                    </a:cubicBezTo>
                    <a:cubicBezTo>
                      <a:pt x="1542" y="2348"/>
                      <a:pt x="1597" y="2546"/>
                      <a:pt x="1700" y="2724"/>
                    </a:cubicBezTo>
                    <a:cubicBezTo>
                      <a:pt x="1855" y="2990"/>
                      <a:pt x="1953" y="3260"/>
                      <a:pt x="2148" y="3483"/>
                    </a:cubicBezTo>
                    <a:cubicBezTo>
                      <a:pt x="2361" y="3722"/>
                      <a:pt x="2627" y="3891"/>
                      <a:pt x="2866" y="4059"/>
                    </a:cubicBezTo>
                    <a:cubicBezTo>
                      <a:pt x="2920" y="4103"/>
                      <a:pt x="2964" y="4130"/>
                      <a:pt x="3021" y="4170"/>
                    </a:cubicBezTo>
                    <a:cubicBezTo>
                      <a:pt x="3315" y="3975"/>
                      <a:pt x="3554" y="3722"/>
                      <a:pt x="3709" y="3429"/>
                    </a:cubicBezTo>
                    <a:cubicBezTo>
                      <a:pt x="3190" y="2990"/>
                      <a:pt x="2769" y="2640"/>
                      <a:pt x="2613" y="2515"/>
                    </a:cubicBezTo>
                    <a:cubicBezTo>
                      <a:pt x="2585" y="2569"/>
                      <a:pt x="2530" y="2599"/>
                      <a:pt x="2475" y="2599"/>
                    </a:cubicBezTo>
                    <a:cubicBezTo>
                      <a:pt x="2444" y="2599"/>
                      <a:pt x="2413" y="2590"/>
                      <a:pt x="2388" y="2569"/>
                    </a:cubicBezTo>
                    <a:cubicBezTo>
                      <a:pt x="2148" y="2373"/>
                      <a:pt x="2023" y="2178"/>
                      <a:pt x="1926" y="1868"/>
                    </a:cubicBezTo>
                    <a:cubicBezTo>
                      <a:pt x="1825" y="1588"/>
                      <a:pt x="1825" y="1305"/>
                      <a:pt x="1909" y="1025"/>
                    </a:cubicBezTo>
                    <a:cubicBezTo>
                      <a:pt x="2023" y="630"/>
                      <a:pt x="2233" y="293"/>
                      <a:pt x="2485" y="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85" name="Google Shape;485;p16"/>
              <p:cNvSpPr/>
              <p:nvPr/>
            </p:nvSpPr>
            <p:spPr>
              <a:xfrm>
                <a:off x="6118032" y="4863591"/>
                <a:ext cx="17951" cy="18706"/>
              </a:xfrm>
              <a:custGeom>
                <a:rect b="b" l="l" r="r" t="t"/>
                <a:pathLst>
                  <a:path extrusionOk="0" h="223" w="214">
                    <a:moveTo>
                      <a:pt x="14" y="0"/>
                    </a:moveTo>
                    <a:cubicBezTo>
                      <a:pt x="72" y="0"/>
                      <a:pt x="129" y="0"/>
                      <a:pt x="200" y="14"/>
                    </a:cubicBezTo>
                    <a:cubicBezTo>
                      <a:pt x="200" y="84"/>
                      <a:pt x="213" y="152"/>
                      <a:pt x="213" y="223"/>
                    </a:cubicBezTo>
                    <a:lnTo>
                      <a:pt x="213" y="223"/>
                    </a:lnTo>
                    <a:cubicBezTo>
                      <a:pt x="213" y="152"/>
                      <a:pt x="200" y="84"/>
                      <a:pt x="200" y="14"/>
                    </a:cubicBezTo>
                    <a:lnTo>
                      <a:pt x="200" y="14"/>
                    </a:lnTo>
                    <a:lnTo>
                      <a:pt x="200" y="14"/>
                    </a:lnTo>
                    <a:lnTo>
                      <a:pt x="200" y="14"/>
                    </a:lnTo>
                    <a:cubicBezTo>
                      <a:pt x="129" y="0"/>
                      <a:pt x="72" y="0"/>
                      <a:pt x="14" y="0"/>
                    </a:cubicBezTo>
                    <a:close/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EEF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86" name="Google Shape;486;p16"/>
              <p:cNvSpPr/>
              <p:nvPr/>
            </p:nvSpPr>
            <p:spPr>
              <a:xfrm>
                <a:off x="6094544" y="4863591"/>
                <a:ext cx="41439" cy="45885"/>
              </a:xfrm>
              <a:custGeom>
                <a:rect b="b" l="l" r="r" t="t"/>
                <a:pathLst>
                  <a:path extrusionOk="0" h="547" w="494">
                    <a:moveTo>
                      <a:pt x="254" y="0"/>
                    </a:moveTo>
                    <a:cubicBezTo>
                      <a:pt x="170" y="0"/>
                      <a:pt x="85" y="27"/>
                      <a:pt x="14" y="54"/>
                    </a:cubicBezTo>
                    <a:lnTo>
                      <a:pt x="1" y="68"/>
                    </a:lnTo>
                    <a:cubicBezTo>
                      <a:pt x="112" y="182"/>
                      <a:pt x="227" y="307"/>
                      <a:pt x="338" y="435"/>
                    </a:cubicBezTo>
                    <a:cubicBezTo>
                      <a:pt x="379" y="462"/>
                      <a:pt x="409" y="506"/>
                      <a:pt x="449" y="546"/>
                    </a:cubicBezTo>
                    <a:cubicBezTo>
                      <a:pt x="463" y="475"/>
                      <a:pt x="480" y="405"/>
                      <a:pt x="480" y="351"/>
                    </a:cubicBezTo>
                    <a:cubicBezTo>
                      <a:pt x="493" y="307"/>
                      <a:pt x="493" y="266"/>
                      <a:pt x="493" y="223"/>
                    </a:cubicBezTo>
                    <a:cubicBezTo>
                      <a:pt x="493" y="152"/>
                      <a:pt x="480" y="84"/>
                      <a:pt x="480" y="14"/>
                    </a:cubicBezTo>
                    <a:cubicBezTo>
                      <a:pt x="409" y="0"/>
                      <a:pt x="352" y="0"/>
                      <a:pt x="294" y="0"/>
                    </a:cubicBezTo>
                    <a:close/>
                  </a:path>
                </a:pathLst>
              </a:custGeom>
              <a:solidFill>
                <a:srgbClr val="FCD2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87" name="Google Shape;487;p16"/>
              <p:cNvSpPr/>
              <p:nvPr/>
            </p:nvSpPr>
            <p:spPr>
              <a:xfrm>
                <a:off x="6118032" y="4863591"/>
                <a:ext cx="16777" cy="1174"/>
              </a:xfrm>
              <a:custGeom>
                <a:rect b="b" l="l" r="r" t="t"/>
                <a:pathLst>
                  <a:path extrusionOk="0" h="14" w="200">
                    <a:moveTo>
                      <a:pt x="1" y="0"/>
                    </a:moveTo>
                    <a:cubicBezTo>
                      <a:pt x="72" y="0"/>
                      <a:pt x="129" y="0"/>
                      <a:pt x="200" y="14"/>
                    </a:cubicBezTo>
                    <a:cubicBezTo>
                      <a:pt x="129" y="0"/>
                      <a:pt x="72" y="0"/>
                      <a:pt x="14" y="0"/>
                    </a:cubicBezTo>
                    <a:close/>
                  </a:path>
                </a:pathLst>
              </a:custGeom>
              <a:solidFill>
                <a:srgbClr val="FEEF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88" name="Google Shape;488;p16"/>
              <p:cNvSpPr/>
              <p:nvPr/>
            </p:nvSpPr>
            <p:spPr>
              <a:xfrm>
                <a:off x="6132209" y="4864682"/>
                <a:ext cx="123898" cy="136649"/>
              </a:xfrm>
              <a:custGeom>
                <a:rect b="b" l="l" r="r" t="t"/>
                <a:pathLst>
                  <a:path extrusionOk="0" h="1629" w="1477">
                    <a:moveTo>
                      <a:pt x="31" y="1"/>
                    </a:moveTo>
                    <a:lnTo>
                      <a:pt x="31" y="1"/>
                    </a:lnTo>
                    <a:cubicBezTo>
                      <a:pt x="44" y="112"/>
                      <a:pt x="44" y="223"/>
                      <a:pt x="31" y="338"/>
                    </a:cubicBezTo>
                    <a:cubicBezTo>
                      <a:pt x="31" y="392"/>
                      <a:pt x="14" y="462"/>
                      <a:pt x="0" y="533"/>
                    </a:cubicBezTo>
                    <a:cubicBezTo>
                      <a:pt x="240" y="800"/>
                      <a:pt x="577" y="1234"/>
                      <a:pt x="634" y="1629"/>
                    </a:cubicBezTo>
                    <a:cubicBezTo>
                      <a:pt x="772" y="1588"/>
                      <a:pt x="914" y="1558"/>
                      <a:pt x="1042" y="1504"/>
                    </a:cubicBezTo>
                    <a:cubicBezTo>
                      <a:pt x="1140" y="1474"/>
                      <a:pt x="1224" y="1420"/>
                      <a:pt x="1295" y="1363"/>
                    </a:cubicBezTo>
                    <a:cubicBezTo>
                      <a:pt x="1349" y="1336"/>
                      <a:pt x="1420" y="1292"/>
                      <a:pt x="1477" y="1234"/>
                    </a:cubicBezTo>
                    <a:cubicBezTo>
                      <a:pt x="1308" y="955"/>
                      <a:pt x="914" y="729"/>
                      <a:pt x="705" y="506"/>
                    </a:cubicBezTo>
                    <a:cubicBezTo>
                      <a:pt x="563" y="365"/>
                      <a:pt x="435" y="240"/>
                      <a:pt x="297" y="98"/>
                    </a:cubicBezTo>
                    <a:lnTo>
                      <a:pt x="284" y="98"/>
                    </a:lnTo>
                    <a:cubicBezTo>
                      <a:pt x="199" y="55"/>
                      <a:pt x="115" y="28"/>
                      <a:pt x="31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89" name="Google Shape;489;p16"/>
              <p:cNvSpPr/>
              <p:nvPr/>
            </p:nvSpPr>
            <p:spPr>
              <a:xfrm>
                <a:off x="5889529" y="4648930"/>
                <a:ext cx="267593" cy="224057"/>
              </a:xfrm>
              <a:custGeom>
                <a:rect b="b" l="l" r="r" t="t"/>
                <a:pathLst>
                  <a:path extrusionOk="0" h="2671" w="3190">
                    <a:moveTo>
                      <a:pt x="533" y="0"/>
                    </a:moveTo>
                    <a:cubicBezTo>
                      <a:pt x="365" y="199"/>
                      <a:pt x="196" y="381"/>
                      <a:pt x="1" y="550"/>
                    </a:cubicBezTo>
                    <a:cubicBezTo>
                      <a:pt x="564" y="985"/>
                      <a:pt x="1137" y="1393"/>
                      <a:pt x="1673" y="1854"/>
                    </a:cubicBezTo>
                    <a:cubicBezTo>
                      <a:pt x="1939" y="2094"/>
                      <a:pt x="2192" y="2360"/>
                      <a:pt x="2445" y="2627"/>
                    </a:cubicBezTo>
                    <a:lnTo>
                      <a:pt x="2458" y="2613"/>
                    </a:lnTo>
                    <a:cubicBezTo>
                      <a:pt x="2529" y="2586"/>
                      <a:pt x="2614" y="2559"/>
                      <a:pt x="2698" y="2559"/>
                    </a:cubicBezTo>
                    <a:cubicBezTo>
                      <a:pt x="2769" y="2559"/>
                      <a:pt x="2839" y="2559"/>
                      <a:pt x="2924" y="2573"/>
                    </a:cubicBezTo>
                    <a:cubicBezTo>
                      <a:pt x="3008" y="2600"/>
                      <a:pt x="3092" y="2627"/>
                      <a:pt x="3177" y="2670"/>
                    </a:cubicBezTo>
                    <a:lnTo>
                      <a:pt x="3190" y="2670"/>
                    </a:lnTo>
                    <a:cubicBezTo>
                      <a:pt x="2951" y="2444"/>
                      <a:pt x="2698" y="2235"/>
                      <a:pt x="2458" y="1996"/>
                    </a:cubicBezTo>
                    <a:cubicBezTo>
                      <a:pt x="2388" y="1912"/>
                      <a:pt x="2219" y="1814"/>
                      <a:pt x="2094" y="1686"/>
                    </a:cubicBezTo>
                    <a:cubicBezTo>
                      <a:pt x="2010" y="1615"/>
                      <a:pt x="2024" y="1477"/>
                      <a:pt x="2121" y="1433"/>
                    </a:cubicBezTo>
                    <a:cubicBezTo>
                      <a:pt x="1643" y="985"/>
                      <a:pt x="1137" y="550"/>
                      <a:pt x="661" y="115"/>
                    </a:cubicBezTo>
                    <a:cubicBezTo>
                      <a:pt x="618" y="71"/>
                      <a:pt x="577" y="44"/>
                      <a:pt x="533" y="0"/>
                    </a:cubicBezTo>
                    <a:close/>
                  </a:path>
                </a:pathLst>
              </a:custGeom>
              <a:solidFill>
                <a:srgbClr val="D3CF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90" name="Google Shape;490;p16"/>
              <p:cNvSpPr/>
              <p:nvPr/>
            </p:nvSpPr>
            <p:spPr>
              <a:xfrm>
                <a:off x="5680824" y="4481747"/>
                <a:ext cx="253500" cy="213320"/>
              </a:xfrm>
              <a:custGeom>
                <a:rect b="b" l="l" r="r" t="t"/>
                <a:pathLst>
                  <a:path extrusionOk="0" h="2543" w="3022">
                    <a:moveTo>
                      <a:pt x="705" y="1"/>
                    </a:moveTo>
                    <a:cubicBezTo>
                      <a:pt x="550" y="308"/>
                      <a:pt x="297" y="560"/>
                      <a:pt x="1" y="742"/>
                    </a:cubicBezTo>
                    <a:cubicBezTo>
                      <a:pt x="270" y="955"/>
                      <a:pt x="523" y="1164"/>
                      <a:pt x="759" y="1319"/>
                    </a:cubicBezTo>
                    <a:cubicBezTo>
                      <a:pt x="1295" y="1643"/>
                      <a:pt x="1814" y="2024"/>
                      <a:pt x="2307" y="2401"/>
                    </a:cubicBezTo>
                    <a:cubicBezTo>
                      <a:pt x="2361" y="2445"/>
                      <a:pt x="2418" y="2499"/>
                      <a:pt x="2489" y="2543"/>
                    </a:cubicBezTo>
                    <a:cubicBezTo>
                      <a:pt x="2684" y="2374"/>
                      <a:pt x="2853" y="2192"/>
                      <a:pt x="3021" y="1993"/>
                    </a:cubicBezTo>
                    <a:cubicBezTo>
                      <a:pt x="2462" y="1501"/>
                      <a:pt x="1477" y="658"/>
                      <a:pt x="705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91" name="Google Shape;491;p16"/>
              <p:cNvSpPr/>
              <p:nvPr/>
            </p:nvSpPr>
            <p:spPr>
              <a:xfrm>
                <a:off x="6180527" y="4627707"/>
                <a:ext cx="294772" cy="355253"/>
              </a:xfrm>
              <a:custGeom>
                <a:rect b="b" l="l" r="r" t="t"/>
                <a:pathLst>
                  <a:path extrusionOk="0" h="4235" w="3514">
                    <a:moveTo>
                      <a:pt x="466" y="0"/>
                    </a:moveTo>
                    <a:cubicBezTo>
                      <a:pt x="409" y="0"/>
                      <a:pt x="351" y="31"/>
                      <a:pt x="311" y="71"/>
                    </a:cubicBezTo>
                    <a:lnTo>
                      <a:pt x="311" y="85"/>
                    </a:lnTo>
                    <a:cubicBezTo>
                      <a:pt x="267" y="182"/>
                      <a:pt x="227" y="284"/>
                      <a:pt x="183" y="368"/>
                    </a:cubicBezTo>
                    <a:cubicBezTo>
                      <a:pt x="129" y="479"/>
                      <a:pt x="72" y="563"/>
                      <a:pt x="1" y="661"/>
                    </a:cubicBezTo>
                    <a:cubicBezTo>
                      <a:pt x="591" y="1308"/>
                      <a:pt x="1194" y="1952"/>
                      <a:pt x="1784" y="2600"/>
                    </a:cubicBezTo>
                    <a:cubicBezTo>
                      <a:pt x="1862" y="2690"/>
                      <a:pt x="1796" y="2829"/>
                      <a:pt x="1677" y="2829"/>
                    </a:cubicBezTo>
                    <a:cubicBezTo>
                      <a:pt x="1667" y="2829"/>
                      <a:pt x="1657" y="2828"/>
                      <a:pt x="1646" y="2826"/>
                    </a:cubicBezTo>
                    <a:cubicBezTo>
                      <a:pt x="1510" y="2798"/>
                      <a:pt x="1371" y="2777"/>
                      <a:pt x="1236" y="2777"/>
                    </a:cubicBezTo>
                    <a:cubicBezTo>
                      <a:pt x="1090" y="2777"/>
                      <a:pt x="948" y="2801"/>
                      <a:pt x="817" y="2866"/>
                    </a:cubicBezTo>
                    <a:cubicBezTo>
                      <a:pt x="550" y="3008"/>
                      <a:pt x="395" y="3274"/>
                      <a:pt x="382" y="3554"/>
                    </a:cubicBezTo>
                    <a:cubicBezTo>
                      <a:pt x="564" y="3709"/>
                      <a:pt x="786" y="3877"/>
                      <a:pt x="901" y="4059"/>
                    </a:cubicBezTo>
                    <a:cubicBezTo>
                      <a:pt x="928" y="4103"/>
                      <a:pt x="941" y="4161"/>
                      <a:pt x="955" y="4215"/>
                    </a:cubicBezTo>
                    <a:cubicBezTo>
                      <a:pt x="955" y="4174"/>
                      <a:pt x="955" y="4144"/>
                      <a:pt x="941" y="4117"/>
                    </a:cubicBezTo>
                    <a:cubicBezTo>
                      <a:pt x="928" y="4033"/>
                      <a:pt x="888" y="3975"/>
                      <a:pt x="871" y="3891"/>
                    </a:cubicBezTo>
                    <a:cubicBezTo>
                      <a:pt x="871" y="3793"/>
                      <a:pt x="888" y="3682"/>
                      <a:pt x="955" y="3611"/>
                    </a:cubicBezTo>
                    <a:cubicBezTo>
                      <a:pt x="1061" y="3505"/>
                      <a:pt x="1214" y="3465"/>
                      <a:pt x="1364" y="3465"/>
                    </a:cubicBezTo>
                    <a:cubicBezTo>
                      <a:pt x="1452" y="3465"/>
                      <a:pt x="1539" y="3479"/>
                      <a:pt x="1616" y="3500"/>
                    </a:cubicBezTo>
                    <a:cubicBezTo>
                      <a:pt x="1771" y="3527"/>
                      <a:pt x="1926" y="3611"/>
                      <a:pt x="2051" y="3709"/>
                    </a:cubicBezTo>
                    <a:cubicBezTo>
                      <a:pt x="2094" y="3753"/>
                      <a:pt x="2152" y="3793"/>
                      <a:pt x="2192" y="3837"/>
                    </a:cubicBezTo>
                    <a:cubicBezTo>
                      <a:pt x="2389" y="4020"/>
                      <a:pt x="2576" y="4234"/>
                      <a:pt x="2839" y="4234"/>
                    </a:cubicBezTo>
                    <a:cubicBezTo>
                      <a:pt x="2896" y="4234"/>
                      <a:pt x="2956" y="4224"/>
                      <a:pt x="3022" y="4201"/>
                    </a:cubicBezTo>
                    <a:cubicBezTo>
                      <a:pt x="3372" y="4076"/>
                      <a:pt x="3514" y="3668"/>
                      <a:pt x="3443" y="3331"/>
                    </a:cubicBezTo>
                    <a:cubicBezTo>
                      <a:pt x="3416" y="3217"/>
                      <a:pt x="3288" y="3065"/>
                      <a:pt x="3133" y="2910"/>
                    </a:cubicBezTo>
                    <a:cubicBezTo>
                      <a:pt x="3062" y="2853"/>
                      <a:pt x="2995" y="2795"/>
                      <a:pt x="2937" y="2728"/>
                    </a:cubicBezTo>
                    <a:cubicBezTo>
                      <a:pt x="2769" y="2542"/>
                      <a:pt x="2627" y="2333"/>
                      <a:pt x="2472" y="2138"/>
                    </a:cubicBezTo>
                    <a:cubicBezTo>
                      <a:pt x="1983" y="1504"/>
                      <a:pt x="1434" y="941"/>
                      <a:pt x="871" y="368"/>
                    </a:cubicBezTo>
                    <a:cubicBezTo>
                      <a:pt x="803" y="297"/>
                      <a:pt x="732" y="213"/>
                      <a:pt x="648" y="142"/>
                    </a:cubicBezTo>
                    <a:cubicBezTo>
                      <a:pt x="604" y="85"/>
                      <a:pt x="534" y="14"/>
                      <a:pt x="466" y="0"/>
                    </a:cubicBezTo>
                    <a:close/>
                  </a:path>
                </a:pathLst>
              </a:custGeom>
              <a:solidFill>
                <a:srgbClr val="D3CF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92" name="Google Shape;492;p16"/>
              <p:cNvSpPr/>
              <p:nvPr/>
            </p:nvSpPr>
            <p:spPr>
              <a:xfrm>
                <a:off x="6443254" y="4871728"/>
                <a:ext cx="88666" cy="204008"/>
              </a:xfrm>
              <a:custGeom>
                <a:rect b="b" l="l" r="r" t="t"/>
                <a:pathLst>
                  <a:path extrusionOk="0" h="2432" w="1057">
                    <a:moveTo>
                      <a:pt x="1" y="1"/>
                    </a:moveTo>
                    <a:cubicBezTo>
                      <a:pt x="156" y="156"/>
                      <a:pt x="284" y="308"/>
                      <a:pt x="311" y="422"/>
                    </a:cubicBezTo>
                    <a:lnTo>
                      <a:pt x="311" y="449"/>
                    </a:lnTo>
                    <a:cubicBezTo>
                      <a:pt x="409" y="577"/>
                      <a:pt x="493" y="702"/>
                      <a:pt x="550" y="871"/>
                    </a:cubicBezTo>
                    <a:cubicBezTo>
                      <a:pt x="577" y="941"/>
                      <a:pt x="591" y="1026"/>
                      <a:pt x="604" y="1124"/>
                    </a:cubicBezTo>
                    <a:cubicBezTo>
                      <a:pt x="689" y="1545"/>
                      <a:pt x="746" y="2078"/>
                      <a:pt x="493" y="2432"/>
                    </a:cubicBezTo>
                    <a:cubicBezTo>
                      <a:pt x="675" y="2317"/>
                      <a:pt x="830" y="2192"/>
                      <a:pt x="915" y="1966"/>
                    </a:cubicBezTo>
                    <a:cubicBezTo>
                      <a:pt x="972" y="1825"/>
                      <a:pt x="1012" y="1656"/>
                      <a:pt x="1026" y="1504"/>
                    </a:cubicBezTo>
                    <a:cubicBezTo>
                      <a:pt x="1056" y="1319"/>
                      <a:pt x="1012" y="1124"/>
                      <a:pt x="1043" y="941"/>
                    </a:cubicBezTo>
                    <a:cubicBezTo>
                      <a:pt x="888" y="493"/>
                      <a:pt x="577" y="267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93" name="Google Shape;493;p16"/>
              <p:cNvSpPr/>
              <p:nvPr/>
            </p:nvSpPr>
            <p:spPr>
              <a:xfrm>
                <a:off x="5586621" y="3967867"/>
                <a:ext cx="393756" cy="319434"/>
              </a:xfrm>
              <a:custGeom>
                <a:rect b="b" l="l" r="r" t="t"/>
                <a:pathLst>
                  <a:path extrusionOk="0" h="3808" w="4694">
                    <a:moveTo>
                      <a:pt x="4694" y="1"/>
                    </a:moveTo>
                    <a:lnTo>
                      <a:pt x="4694" y="1"/>
                    </a:lnTo>
                    <a:cubicBezTo>
                      <a:pt x="4468" y="85"/>
                      <a:pt x="4259" y="183"/>
                      <a:pt x="4047" y="281"/>
                    </a:cubicBezTo>
                    <a:cubicBezTo>
                      <a:pt x="3204" y="675"/>
                      <a:pt x="2388" y="1124"/>
                      <a:pt x="1646" y="1757"/>
                    </a:cubicBezTo>
                    <a:cubicBezTo>
                      <a:pt x="1292" y="2051"/>
                      <a:pt x="915" y="2347"/>
                      <a:pt x="604" y="2698"/>
                    </a:cubicBezTo>
                    <a:cubicBezTo>
                      <a:pt x="352" y="2991"/>
                      <a:pt x="142" y="3328"/>
                      <a:pt x="28" y="3723"/>
                    </a:cubicBezTo>
                    <a:cubicBezTo>
                      <a:pt x="14" y="3750"/>
                      <a:pt x="14" y="3780"/>
                      <a:pt x="1" y="3807"/>
                    </a:cubicBezTo>
                    <a:cubicBezTo>
                      <a:pt x="196" y="3780"/>
                      <a:pt x="466" y="3639"/>
                      <a:pt x="577" y="3598"/>
                    </a:cubicBezTo>
                    <a:cubicBezTo>
                      <a:pt x="1252" y="3288"/>
                      <a:pt x="1828" y="2614"/>
                      <a:pt x="2347" y="2095"/>
                    </a:cubicBezTo>
                    <a:cubicBezTo>
                      <a:pt x="2826" y="1602"/>
                      <a:pt x="3399" y="1265"/>
                      <a:pt x="3949" y="871"/>
                    </a:cubicBezTo>
                    <a:cubicBezTo>
                      <a:pt x="4286" y="618"/>
                      <a:pt x="4566" y="352"/>
                      <a:pt x="4694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94" name="Google Shape;494;p16"/>
              <p:cNvSpPr/>
              <p:nvPr/>
            </p:nvSpPr>
            <p:spPr>
              <a:xfrm>
                <a:off x="5543084" y="4194189"/>
                <a:ext cx="196962" cy="321615"/>
              </a:xfrm>
              <a:custGeom>
                <a:rect b="b" l="l" r="r" t="t"/>
                <a:pathLst>
                  <a:path extrusionOk="0" h="3834" w="2348">
                    <a:moveTo>
                      <a:pt x="1123" y="0"/>
                    </a:moveTo>
                    <a:lnTo>
                      <a:pt x="1123" y="0"/>
                    </a:lnTo>
                    <a:cubicBezTo>
                      <a:pt x="830" y="253"/>
                      <a:pt x="577" y="492"/>
                      <a:pt x="267" y="715"/>
                    </a:cubicBezTo>
                    <a:cubicBezTo>
                      <a:pt x="227" y="745"/>
                      <a:pt x="196" y="786"/>
                      <a:pt x="142" y="816"/>
                    </a:cubicBezTo>
                    <a:cubicBezTo>
                      <a:pt x="142" y="816"/>
                      <a:pt x="142" y="829"/>
                      <a:pt x="125" y="843"/>
                    </a:cubicBezTo>
                    <a:cubicBezTo>
                      <a:pt x="1" y="1291"/>
                      <a:pt x="71" y="1810"/>
                      <a:pt x="240" y="2218"/>
                    </a:cubicBezTo>
                    <a:cubicBezTo>
                      <a:pt x="365" y="2515"/>
                      <a:pt x="577" y="2795"/>
                      <a:pt x="844" y="2977"/>
                    </a:cubicBezTo>
                    <a:cubicBezTo>
                      <a:pt x="1012" y="3105"/>
                      <a:pt x="1221" y="3105"/>
                      <a:pt x="1390" y="3243"/>
                    </a:cubicBezTo>
                    <a:cubicBezTo>
                      <a:pt x="1616" y="3429"/>
                      <a:pt x="1868" y="3624"/>
                      <a:pt x="2051" y="3833"/>
                    </a:cubicBezTo>
                    <a:cubicBezTo>
                      <a:pt x="2165" y="3709"/>
                      <a:pt x="2276" y="3580"/>
                      <a:pt x="2347" y="3429"/>
                    </a:cubicBezTo>
                    <a:cubicBezTo>
                      <a:pt x="1828" y="2990"/>
                      <a:pt x="1407" y="2640"/>
                      <a:pt x="1251" y="2515"/>
                    </a:cubicBezTo>
                    <a:cubicBezTo>
                      <a:pt x="1223" y="2569"/>
                      <a:pt x="1168" y="2599"/>
                      <a:pt x="1113" y="2599"/>
                    </a:cubicBezTo>
                    <a:cubicBezTo>
                      <a:pt x="1082" y="2599"/>
                      <a:pt x="1051" y="2590"/>
                      <a:pt x="1026" y="2569"/>
                    </a:cubicBezTo>
                    <a:cubicBezTo>
                      <a:pt x="786" y="2373"/>
                      <a:pt x="661" y="2178"/>
                      <a:pt x="564" y="1868"/>
                    </a:cubicBezTo>
                    <a:cubicBezTo>
                      <a:pt x="463" y="1588"/>
                      <a:pt x="463" y="1305"/>
                      <a:pt x="547" y="1025"/>
                    </a:cubicBezTo>
                    <a:cubicBezTo>
                      <a:pt x="661" y="630"/>
                      <a:pt x="871" y="293"/>
                      <a:pt x="1123" y="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95" name="Google Shape;495;p16"/>
              <p:cNvSpPr/>
              <p:nvPr/>
            </p:nvSpPr>
            <p:spPr>
              <a:xfrm>
                <a:off x="6020222" y="3874839"/>
                <a:ext cx="123898" cy="75329"/>
              </a:xfrm>
              <a:custGeom>
                <a:rect b="b" l="l" r="r" t="t"/>
                <a:pathLst>
                  <a:path extrusionOk="0" h="898" w="1477">
                    <a:moveTo>
                      <a:pt x="691" y="1"/>
                    </a:moveTo>
                    <a:cubicBezTo>
                      <a:pt x="422" y="308"/>
                      <a:pt x="142" y="631"/>
                      <a:pt x="0" y="898"/>
                    </a:cubicBezTo>
                    <a:lnTo>
                      <a:pt x="1477" y="338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96" name="Google Shape;496;p16"/>
              <p:cNvSpPr/>
              <p:nvPr/>
            </p:nvSpPr>
            <p:spPr>
              <a:xfrm>
                <a:off x="5450056" y="3594411"/>
                <a:ext cx="595080" cy="397028"/>
              </a:xfrm>
              <a:custGeom>
                <a:rect b="b" l="l" r="r" t="t"/>
                <a:pathLst>
                  <a:path extrusionOk="0" h="4733" w="7094">
                    <a:moveTo>
                      <a:pt x="471" y="1"/>
                    </a:moveTo>
                    <a:cubicBezTo>
                      <a:pt x="354" y="1"/>
                      <a:pt x="238" y="13"/>
                      <a:pt x="125" y="43"/>
                    </a:cubicBezTo>
                    <a:cubicBezTo>
                      <a:pt x="85" y="57"/>
                      <a:pt x="41" y="70"/>
                      <a:pt x="1" y="84"/>
                    </a:cubicBezTo>
                    <a:cubicBezTo>
                      <a:pt x="98" y="97"/>
                      <a:pt x="196" y="127"/>
                      <a:pt x="294" y="141"/>
                    </a:cubicBezTo>
                    <a:cubicBezTo>
                      <a:pt x="631" y="225"/>
                      <a:pt x="998" y="350"/>
                      <a:pt x="1194" y="448"/>
                    </a:cubicBezTo>
                    <a:cubicBezTo>
                      <a:pt x="1588" y="660"/>
                      <a:pt x="1909" y="953"/>
                      <a:pt x="2178" y="1277"/>
                    </a:cubicBezTo>
                    <a:cubicBezTo>
                      <a:pt x="2276" y="1348"/>
                      <a:pt x="2360" y="1432"/>
                      <a:pt x="2387" y="1560"/>
                    </a:cubicBezTo>
                    <a:cubicBezTo>
                      <a:pt x="2698" y="1672"/>
                      <a:pt x="2991" y="1813"/>
                      <a:pt x="3288" y="1951"/>
                    </a:cubicBezTo>
                    <a:cubicBezTo>
                      <a:pt x="3891" y="2275"/>
                      <a:pt x="4454" y="2669"/>
                      <a:pt x="4960" y="3118"/>
                    </a:cubicBezTo>
                    <a:cubicBezTo>
                      <a:pt x="5280" y="3415"/>
                      <a:pt x="5648" y="3752"/>
                      <a:pt x="5702" y="4214"/>
                    </a:cubicBezTo>
                    <a:cubicBezTo>
                      <a:pt x="5732" y="4369"/>
                      <a:pt x="5732" y="4551"/>
                      <a:pt x="5675" y="4733"/>
                    </a:cubicBezTo>
                    <a:cubicBezTo>
                      <a:pt x="6056" y="4564"/>
                      <a:pt x="6420" y="4396"/>
                      <a:pt x="6797" y="4241"/>
                    </a:cubicBezTo>
                    <a:cubicBezTo>
                      <a:pt x="6868" y="4116"/>
                      <a:pt x="6966" y="3974"/>
                      <a:pt x="7094" y="3819"/>
                    </a:cubicBezTo>
                    <a:cubicBezTo>
                      <a:pt x="6841" y="3752"/>
                      <a:pt x="6629" y="3610"/>
                      <a:pt x="6362" y="3610"/>
                    </a:cubicBezTo>
                    <a:cubicBezTo>
                      <a:pt x="6346" y="3611"/>
                      <a:pt x="6331" y="3611"/>
                      <a:pt x="6315" y="3611"/>
                    </a:cubicBezTo>
                    <a:cubicBezTo>
                      <a:pt x="6047" y="3611"/>
                      <a:pt x="5860" y="3500"/>
                      <a:pt x="5675" y="3286"/>
                    </a:cubicBezTo>
                    <a:cubicBezTo>
                      <a:pt x="5155" y="2723"/>
                      <a:pt x="4707" y="2106"/>
                      <a:pt x="4073" y="1645"/>
                    </a:cubicBezTo>
                    <a:cubicBezTo>
                      <a:pt x="3497" y="1223"/>
                      <a:pt x="2795" y="1024"/>
                      <a:pt x="2219" y="616"/>
                    </a:cubicBezTo>
                    <a:cubicBezTo>
                      <a:pt x="1841" y="350"/>
                      <a:pt x="1390" y="141"/>
                      <a:pt x="941" y="57"/>
                    </a:cubicBezTo>
                    <a:cubicBezTo>
                      <a:pt x="788" y="24"/>
                      <a:pt x="629" y="1"/>
                      <a:pt x="471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97" name="Google Shape;497;p16"/>
              <p:cNvSpPr/>
              <p:nvPr/>
            </p:nvSpPr>
            <p:spPr>
              <a:xfrm>
                <a:off x="5192948" y="4132785"/>
                <a:ext cx="209964" cy="200569"/>
              </a:xfrm>
              <a:custGeom>
                <a:rect b="b" l="l" r="r" t="t"/>
                <a:pathLst>
                  <a:path extrusionOk="0" h="2391" w="2503">
                    <a:moveTo>
                      <a:pt x="2502" y="0"/>
                    </a:moveTo>
                    <a:lnTo>
                      <a:pt x="2502" y="0"/>
                    </a:lnTo>
                    <a:cubicBezTo>
                      <a:pt x="2138" y="14"/>
                      <a:pt x="1771" y="71"/>
                      <a:pt x="1407" y="156"/>
                    </a:cubicBezTo>
                    <a:cubicBezTo>
                      <a:pt x="1081" y="234"/>
                      <a:pt x="645" y="312"/>
                      <a:pt x="226" y="312"/>
                    </a:cubicBezTo>
                    <a:cubicBezTo>
                      <a:pt x="193" y="312"/>
                      <a:pt x="161" y="312"/>
                      <a:pt x="129" y="311"/>
                    </a:cubicBezTo>
                    <a:cubicBezTo>
                      <a:pt x="85" y="408"/>
                      <a:pt x="45" y="506"/>
                      <a:pt x="1" y="604"/>
                    </a:cubicBezTo>
                    <a:cubicBezTo>
                      <a:pt x="395" y="648"/>
                      <a:pt x="746" y="941"/>
                      <a:pt x="759" y="1362"/>
                    </a:cubicBezTo>
                    <a:cubicBezTo>
                      <a:pt x="776" y="1659"/>
                      <a:pt x="662" y="1969"/>
                      <a:pt x="608" y="2249"/>
                    </a:cubicBezTo>
                    <a:cubicBezTo>
                      <a:pt x="591" y="2306"/>
                      <a:pt x="591" y="2347"/>
                      <a:pt x="577" y="2391"/>
                    </a:cubicBezTo>
                    <a:cubicBezTo>
                      <a:pt x="861" y="2249"/>
                      <a:pt x="1140" y="2108"/>
                      <a:pt x="1393" y="1952"/>
                    </a:cubicBezTo>
                    <a:cubicBezTo>
                      <a:pt x="1451" y="1925"/>
                      <a:pt x="1505" y="1885"/>
                      <a:pt x="1562" y="1855"/>
                    </a:cubicBezTo>
                    <a:lnTo>
                      <a:pt x="1562" y="1855"/>
                    </a:lnTo>
                    <a:cubicBezTo>
                      <a:pt x="1503" y="1869"/>
                      <a:pt x="1442" y="1875"/>
                      <a:pt x="1379" y="1875"/>
                    </a:cubicBezTo>
                    <a:cubicBezTo>
                      <a:pt x="1246" y="1875"/>
                      <a:pt x="1109" y="1847"/>
                      <a:pt x="985" y="1801"/>
                    </a:cubicBezTo>
                    <a:cubicBezTo>
                      <a:pt x="861" y="1757"/>
                      <a:pt x="732" y="1615"/>
                      <a:pt x="888" y="1504"/>
                    </a:cubicBezTo>
                    <a:cubicBezTo>
                      <a:pt x="932" y="1468"/>
                      <a:pt x="998" y="1461"/>
                      <a:pt x="1065" y="1461"/>
                    </a:cubicBezTo>
                    <a:cubicBezTo>
                      <a:pt x="1105" y="1461"/>
                      <a:pt x="1145" y="1464"/>
                      <a:pt x="1181" y="1464"/>
                    </a:cubicBezTo>
                    <a:cubicBezTo>
                      <a:pt x="1296" y="1447"/>
                      <a:pt x="1407" y="1433"/>
                      <a:pt x="1518" y="1379"/>
                    </a:cubicBezTo>
                    <a:cubicBezTo>
                      <a:pt x="1815" y="1238"/>
                      <a:pt x="1730" y="1224"/>
                      <a:pt x="2010" y="1110"/>
                    </a:cubicBezTo>
                    <a:cubicBezTo>
                      <a:pt x="2068" y="985"/>
                      <a:pt x="2125" y="874"/>
                      <a:pt x="2165" y="746"/>
                    </a:cubicBezTo>
                    <a:cubicBezTo>
                      <a:pt x="2277" y="506"/>
                      <a:pt x="2391" y="284"/>
                      <a:pt x="2502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98" name="Google Shape;498;p16"/>
              <p:cNvSpPr/>
              <p:nvPr/>
            </p:nvSpPr>
            <p:spPr>
              <a:xfrm>
                <a:off x="5024675" y="4414471"/>
                <a:ext cx="273297" cy="491734"/>
              </a:xfrm>
              <a:custGeom>
                <a:rect b="b" l="l" r="r" t="t"/>
                <a:pathLst>
                  <a:path extrusionOk="0" h="5862" w="3258">
                    <a:moveTo>
                      <a:pt x="2614" y="0"/>
                    </a:moveTo>
                    <a:lnTo>
                      <a:pt x="2614" y="0"/>
                    </a:lnTo>
                    <a:cubicBezTo>
                      <a:pt x="2543" y="27"/>
                      <a:pt x="2472" y="71"/>
                      <a:pt x="2401" y="85"/>
                    </a:cubicBezTo>
                    <a:cubicBezTo>
                      <a:pt x="2260" y="688"/>
                      <a:pt x="2037" y="1278"/>
                      <a:pt x="1771" y="1841"/>
                    </a:cubicBezTo>
                    <a:cubicBezTo>
                      <a:pt x="1447" y="2529"/>
                      <a:pt x="1124" y="3230"/>
                      <a:pt x="759" y="3904"/>
                    </a:cubicBezTo>
                    <a:cubicBezTo>
                      <a:pt x="490" y="4410"/>
                      <a:pt x="254" y="4933"/>
                      <a:pt x="85" y="5479"/>
                    </a:cubicBezTo>
                    <a:cubicBezTo>
                      <a:pt x="55" y="5590"/>
                      <a:pt x="28" y="5732"/>
                      <a:pt x="1" y="5860"/>
                    </a:cubicBezTo>
                    <a:cubicBezTo>
                      <a:pt x="49" y="5860"/>
                      <a:pt x="104" y="5861"/>
                      <a:pt x="161" y="5861"/>
                    </a:cubicBezTo>
                    <a:cubicBezTo>
                      <a:pt x="283" y="5861"/>
                      <a:pt x="415" y="5855"/>
                      <a:pt x="520" y="5816"/>
                    </a:cubicBezTo>
                    <a:cubicBezTo>
                      <a:pt x="520" y="5816"/>
                      <a:pt x="520" y="5802"/>
                      <a:pt x="534" y="5802"/>
                    </a:cubicBezTo>
                    <a:cubicBezTo>
                      <a:pt x="1097" y="4848"/>
                      <a:pt x="1727" y="3921"/>
                      <a:pt x="2290" y="2964"/>
                    </a:cubicBezTo>
                    <a:cubicBezTo>
                      <a:pt x="2654" y="2320"/>
                      <a:pt x="2934" y="1602"/>
                      <a:pt x="3089" y="887"/>
                    </a:cubicBezTo>
                    <a:cubicBezTo>
                      <a:pt x="3160" y="617"/>
                      <a:pt x="3204" y="351"/>
                      <a:pt x="3258" y="85"/>
                    </a:cubicBezTo>
                    <a:lnTo>
                      <a:pt x="3258" y="85"/>
                    </a:lnTo>
                    <a:cubicBezTo>
                      <a:pt x="3187" y="112"/>
                      <a:pt x="3133" y="155"/>
                      <a:pt x="3062" y="182"/>
                    </a:cubicBezTo>
                    <a:cubicBezTo>
                      <a:pt x="2995" y="212"/>
                      <a:pt x="2738" y="373"/>
                      <a:pt x="2582" y="373"/>
                    </a:cubicBezTo>
                    <a:cubicBezTo>
                      <a:pt x="2510" y="373"/>
                      <a:pt x="2459" y="338"/>
                      <a:pt x="2459" y="240"/>
                    </a:cubicBezTo>
                    <a:cubicBezTo>
                      <a:pt x="2445" y="155"/>
                      <a:pt x="2513" y="71"/>
                      <a:pt x="2614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499" name="Google Shape;499;p16"/>
              <p:cNvSpPr/>
              <p:nvPr/>
            </p:nvSpPr>
            <p:spPr>
              <a:xfrm>
                <a:off x="5057474" y="3743894"/>
                <a:ext cx="577632" cy="415147"/>
              </a:xfrm>
              <a:custGeom>
                <a:rect b="b" l="l" r="r" t="t"/>
                <a:pathLst>
                  <a:path extrusionOk="0" h="4949" w="6886">
                    <a:moveTo>
                      <a:pt x="2037" y="1"/>
                    </a:moveTo>
                    <a:cubicBezTo>
                      <a:pt x="1855" y="311"/>
                      <a:pt x="1886" y="830"/>
                      <a:pt x="1926" y="1140"/>
                    </a:cubicBezTo>
                    <a:cubicBezTo>
                      <a:pt x="1970" y="1477"/>
                      <a:pt x="2081" y="1784"/>
                      <a:pt x="2290" y="2067"/>
                    </a:cubicBezTo>
                    <a:cubicBezTo>
                      <a:pt x="2614" y="2516"/>
                      <a:pt x="3049" y="2866"/>
                      <a:pt x="3554" y="3133"/>
                    </a:cubicBezTo>
                    <a:cubicBezTo>
                      <a:pt x="3824" y="3288"/>
                      <a:pt x="4091" y="3429"/>
                      <a:pt x="4357" y="3585"/>
                    </a:cubicBezTo>
                    <a:cubicBezTo>
                      <a:pt x="4498" y="3669"/>
                      <a:pt x="4765" y="3780"/>
                      <a:pt x="4805" y="3962"/>
                    </a:cubicBezTo>
                    <a:cubicBezTo>
                      <a:pt x="4819" y="4090"/>
                      <a:pt x="4778" y="4202"/>
                      <a:pt x="4707" y="4286"/>
                    </a:cubicBezTo>
                    <a:cubicBezTo>
                      <a:pt x="4397" y="4188"/>
                      <a:pt x="4077" y="4175"/>
                      <a:pt x="3753" y="4161"/>
                    </a:cubicBezTo>
                    <a:cubicBezTo>
                      <a:pt x="3705" y="4159"/>
                      <a:pt x="3656" y="4157"/>
                      <a:pt x="3607" y="4157"/>
                    </a:cubicBezTo>
                    <a:cubicBezTo>
                      <a:pt x="3212" y="4157"/>
                      <a:pt x="2816" y="4232"/>
                      <a:pt x="2421" y="4232"/>
                    </a:cubicBezTo>
                    <a:cubicBezTo>
                      <a:pt x="2289" y="4232"/>
                      <a:pt x="2156" y="4224"/>
                      <a:pt x="2024" y="4202"/>
                    </a:cubicBezTo>
                    <a:cubicBezTo>
                      <a:pt x="1407" y="4117"/>
                      <a:pt x="817" y="3851"/>
                      <a:pt x="537" y="3247"/>
                    </a:cubicBezTo>
                    <a:cubicBezTo>
                      <a:pt x="395" y="2964"/>
                      <a:pt x="325" y="2627"/>
                      <a:pt x="325" y="2320"/>
                    </a:cubicBezTo>
                    <a:cubicBezTo>
                      <a:pt x="325" y="2094"/>
                      <a:pt x="368" y="1869"/>
                      <a:pt x="395" y="1660"/>
                    </a:cubicBezTo>
                    <a:cubicBezTo>
                      <a:pt x="325" y="1646"/>
                      <a:pt x="267" y="1633"/>
                      <a:pt x="200" y="1602"/>
                    </a:cubicBezTo>
                    <a:cubicBezTo>
                      <a:pt x="143" y="1717"/>
                      <a:pt x="99" y="1899"/>
                      <a:pt x="72" y="2010"/>
                    </a:cubicBezTo>
                    <a:cubicBezTo>
                      <a:pt x="1" y="2347"/>
                      <a:pt x="31" y="2698"/>
                      <a:pt x="58" y="3022"/>
                    </a:cubicBezTo>
                    <a:cubicBezTo>
                      <a:pt x="99" y="3612"/>
                      <a:pt x="298" y="4188"/>
                      <a:pt x="733" y="4596"/>
                    </a:cubicBezTo>
                    <a:cubicBezTo>
                      <a:pt x="985" y="4835"/>
                      <a:pt x="1350" y="4933"/>
                      <a:pt x="1744" y="4947"/>
                    </a:cubicBezTo>
                    <a:cubicBezTo>
                      <a:pt x="1776" y="4948"/>
                      <a:pt x="1808" y="4948"/>
                      <a:pt x="1841" y="4948"/>
                    </a:cubicBezTo>
                    <a:cubicBezTo>
                      <a:pt x="2260" y="4948"/>
                      <a:pt x="2696" y="4870"/>
                      <a:pt x="3022" y="4792"/>
                    </a:cubicBezTo>
                    <a:cubicBezTo>
                      <a:pt x="3386" y="4707"/>
                      <a:pt x="3753" y="4650"/>
                      <a:pt x="4117" y="4636"/>
                    </a:cubicBezTo>
                    <a:cubicBezTo>
                      <a:pt x="4183" y="4636"/>
                      <a:pt x="4248" y="4630"/>
                      <a:pt x="4309" y="4630"/>
                    </a:cubicBezTo>
                    <a:cubicBezTo>
                      <a:pt x="4340" y="4630"/>
                      <a:pt x="4369" y="4632"/>
                      <a:pt x="4397" y="4636"/>
                    </a:cubicBezTo>
                    <a:cubicBezTo>
                      <a:pt x="4707" y="4636"/>
                      <a:pt x="5018" y="4680"/>
                      <a:pt x="5324" y="4751"/>
                    </a:cubicBezTo>
                    <a:cubicBezTo>
                      <a:pt x="5577" y="4481"/>
                      <a:pt x="5817" y="4215"/>
                      <a:pt x="6056" y="3949"/>
                    </a:cubicBezTo>
                    <a:cubicBezTo>
                      <a:pt x="6322" y="3639"/>
                      <a:pt x="6606" y="3345"/>
                      <a:pt x="6885" y="3065"/>
                    </a:cubicBezTo>
                    <a:lnTo>
                      <a:pt x="6619" y="3065"/>
                    </a:lnTo>
                    <a:cubicBezTo>
                      <a:pt x="6420" y="3049"/>
                      <a:pt x="6211" y="2995"/>
                      <a:pt x="6029" y="2924"/>
                    </a:cubicBezTo>
                    <a:cubicBezTo>
                      <a:pt x="5931" y="2880"/>
                      <a:pt x="5830" y="2826"/>
                      <a:pt x="5732" y="2755"/>
                    </a:cubicBezTo>
                    <a:cubicBezTo>
                      <a:pt x="5677" y="2820"/>
                      <a:pt x="5616" y="2847"/>
                      <a:pt x="5556" y="2847"/>
                    </a:cubicBezTo>
                    <a:cubicBezTo>
                      <a:pt x="5525" y="2847"/>
                      <a:pt x="5495" y="2840"/>
                      <a:pt x="5466" y="2826"/>
                    </a:cubicBezTo>
                    <a:lnTo>
                      <a:pt x="5453" y="2924"/>
                    </a:lnTo>
                    <a:cubicBezTo>
                      <a:pt x="4805" y="2897"/>
                      <a:pt x="4104" y="2769"/>
                      <a:pt x="3487" y="2543"/>
                    </a:cubicBezTo>
                    <a:cubicBezTo>
                      <a:pt x="3022" y="2391"/>
                      <a:pt x="2712" y="2152"/>
                      <a:pt x="2418" y="1757"/>
                    </a:cubicBezTo>
                    <a:cubicBezTo>
                      <a:pt x="2095" y="1322"/>
                      <a:pt x="1953" y="773"/>
                      <a:pt x="2010" y="254"/>
                    </a:cubicBezTo>
                    <a:cubicBezTo>
                      <a:pt x="2010" y="169"/>
                      <a:pt x="2024" y="85"/>
                      <a:pt x="2037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500" name="Google Shape;500;p16"/>
              <p:cNvSpPr/>
              <p:nvPr/>
            </p:nvSpPr>
            <p:spPr>
              <a:xfrm>
                <a:off x="4765387" y="3641555"/>
                <a:ext cx="439557" cy="396021"/>
              </a:xfrm>
              <a:custGeom>
                <a:rect b="b" l="l" r="r" t="t"/>
                <a:pathLst>
                  <a:path extrusionOk="0" h="4721" w="5240">
                    <a:moveTo>
                      <a:pt x="4467" y="0"/>
                    </a:moveTo>
                    <a:cubicBezTo>
                      <a:pt x="4467" y="0"/>
                      <a:pt x="4467" y="14"/>
                      <a:pt x="4454" y="14"/>
                    </a:cubicBezTo>
                    <a:cubicBezTo>
                      <a:pt x="4410" y="71"/>
                      <a:pt x="4370" y="125"/>
                      <a:pt x="4326" y="182"/>
                    </a:cubicBezTo>
                    <a:cubicBezTo>
                      <a:pt x="4332" y="177"/>
                      <a:pt x="4340" y="168"/>
                      <a:pt x="4349" y="158"/>
                    </a:cubicBezTo>
                    <a:lnTo>
                      <a:pt x="4349" y="158"/>
                    </a:lnTo>
                    <a:cubicBezTo>
                      <a:pt x="4205" y="355"/>
                      <a:pt x="4062" y="549"/>
                      <a:pt x="3918" y="759"/>
                    </a:cubicBezTo>
                    <a:lnTo>
                      <a:pt x="3904" y="759"/>
                    </a:lnTo>
                    <a:cubicBezTo>
                      <a:pt x="3554" y="1251"/>
                      <a:pt x="3190" y="1726"/>
                      <a:pt x="2768" y="2161"/>
                    </a:cubicBezTo>
                    <a:cubicBezTo>
                      <a:pt x="2614" y="2334"/>
                      <a:pt x="2434" y="2432"/>
                      <a:pt x="2244" y="2432"/>
                    </a:cubicBezTo>
                    <a:cubicBezTo>
                      <a:pt x="2122" y="2432"/>
                      <a:pt x="1995" y="2391"/>
                      <a:pt x="1868" y="2303"/>
                    </a:cubicBezTo>
                    <a:cubicBezTo>
                      <a:pt x="1575" y="2107"/>
                      <a:pt x="1376" y="1925"/>
                      <a:pt x="1322" y="1558"/>
                    </a:cubicBezTo>
                    <a:cubicBezTo>
                      <a:pt x="1265" y="1278"/>
                      <a:pt x="1406" y="1066"/>
                      <a:pt x="1517" y="813"/>
                    </a:cubicBezTo>
                    <a:cubicBezTo>
                      <a:pt x="1615" y="560"/>
                      <a:pt x="1474" y="324"/>
                      <a:pt x="1221" y="223"/>
                    </a:cubicBezTo>
                    <a:cubicBezTo>
                      <a:pt x="1136" y="192"/>
                      <a:pt x="1048" y="178"/>
                      <a:pt x="960" y="178"/>
                    </a:cubicBezTo>
                    <a:cubicBezTo>
                      <a:pt x="772" y="178"/>
                      <a:pt x="585" y="241"/>
                      <a:pt x="422" y="337"/>
                    </a:cubicBezTo>
                    <a:cubicBezTo>
                      <a:pt x="294" y="391"/>
                      <a:pt x="182" y="493"/>
                      <a:pt x="85" y="590"/>
                    </a:cubicBezTo>
                    <a:cubicBezTo>
                      <a:pt x="58" y="617"/>
                      <a:pt x="27" y="644"/>
                      <a:pt x="0" y="688"/>
                    </a:cubicBezTo>
                    <a:cubicBezTo>
                      <a:pt x="27" y="813"/>
                      <a:pt x="58" y="927"/>
                      <a:pt x="98" y="1052"/>
                    </a:cubicBezTo>
                    <a:cubicBezTo>
                      <a:pt x="229" y="900"/>
                      <a:pt x="394" y="781"/>
                      <a:pt x="593" y="781"/>
                    </a:cubicBezTo>
                    <a:cubicBezTo>
                      <a:pt x="650" y="781"/>
                      <a:pt x="710" y="791"/>
                      <a:pt x="772" y="813"/>
                    </a:cubicBezTo>
                    <a:cubicBezTo>
                      <a:pt x="1025" y="897"/>
                      <a:pt x="1012" y="1221"/>
                      <a:pt x="1012" y="1433"/>
                    </a:cubicBezTo>
                    <a:cubicBezTo>
                      <a:pt x="998" y="1571"/>
                      <a:pt x="985" y="1713"/>
                      <a:pt x="1012" y="1855"/>
                    </a:cubicBezTo>
                    <a:cubicBezTo>
                      <a:pt x="1039" y="1966"/>
                      <a:pt x="1096" y="2094"/>
                      <a:pt x="1167" y="2192"/>
                    </a:cubicBezTo>
                    <a:cubicBezTo>
                      <a:pt x="1305" y="2387"/>
                      <a:pt x="1474" y="2613"/>
                      <a:pt x="1713" y="2684"/>
                    </a:cubicBezTo>
                    <a:cubicBezTo>
                      <a:pt x="1912" y="2738"/>
                      <a:pt x="2107" y="2795"/>
                      <a:pt x="2316" y="2809"/>
                    </a:cubicBezTo>
                    <a:cubicBezTo>
                      <a:pt x="2331" y="2810"/>
                      <a:pt x="2346" y="2810"/>
                      <a:pt x="2361" y="2810"/>
                    </a:cubicBezTo>
                    <a:cubicBezTo>
                      <a:pt x="2556" y="2810"/>
                      <a:pt x="2736" y="2729"/>
                      <a:pt x="2893" y="2613"/>
                    </a:cubicBezTo>
                    <a:cubicBezTo>
                      <a:pt x="3048" y="2472"/>
                      <a:pt x="3190" y="2290"/>
                      <a:pt x="3314" y="2134"/>
                    </a:cubicBezTo>
                    <a:cubicBezTo>
                      <a:pt x="3443" y="1966"/>
                      <a:pt x="3540" y="1784"/>
                      <a:pt x="3652" y="1602"/>
                    </a:cubicBezTo>
                    <a:cubicBezTo>
                      <a:pt x="3766" y="1403"/>
                      <a:pt x="3877" y="1207"/>
                      <a:pt x="4002" y="1012"/>
                    </a:cubicBezTo>
                    <a:cubicBezTo>
                      <a:pt x="4060" y="927"/>
                      <a:pt x="4117" y="857"/>
                      <a:pt x="4171" y="772"/>
                    </a:cubicBezTo>
                    <a:lnTo>
                      <a:pt x="4171" y="772"/>
                    </a:lnTo>
                    <a:cubicBezTo>
                      <a:pt x="4171" y="786"/>
                      <a:pt x="4171" y="799"/>
                      <a:pt x="4157" y="813"/>
                    </a:cubicBezTo>
                    <a:cubicBezTo>
                      <a:pt x="4103" y="1110"/>
                      <a:pt x="4033" y="1420"/>
                      <a:pt x="4019" y="1726"/>
                    </a:cubicBezTo>
                    <a:cubicBezTo>
                      <a:pt x="3989" y="2077"/>
                      <a:pt x="4019" y="2445"/>
                      <a:pt x="4103" y="2795"/>
                    </a:cubicBezTo>
                    <a:cubicBezTo>
                      <a:pt x="4117" y="2836"/>
                      <a:pt x="4130" y="2880"/>
                      <a:pt x="4130" y="2920"/>
                    </a:cubicBezTo>
                    <a:cubicBezTo>
                      <a:pt x="4201" y="3190"/>
                      <a:pt x="4299" y="3443"/>
                      <a:pt x="4370" y="3695"/>
                    </a:cubicBezTo>
                    <a:cubicBezTo>
                      <a:pt x="4440" y="3877"/>
                      <a:pt x="4494" y="4059"/>
                      <a:pt x="4565" y="4228"/>
                    </a:cubicBezTo>
                    <a:cubicBezTo>
                      <a:pt x="4761" y="4454"/>
                      <a:pt x="4987" y="4636"/>
                      <a:pt x="5239" y="4720"/>
                    </a:cubicBezTo>
                    <a:cubicBezTo>
                      <a:pt x="4902" y="4130"/>
                      <a:pt x="4636" y="3540"/>
                      <a:pt x="4481" y="2880"/>
                    </a:cubicBezTo>
                    <a:cubicBezTo>
                      <a:pt x="4454" y="2738"/>
                      <a:pt x="4424" y="2583"/>
                      <a:pt x="4410" y="2431"/>
                    </a:cubicBezTo>
                    <a:cubicBezTo>
                      <a:pt x="4326" y="1770"/>
                      <a:pt x="4424" y="1096"/>
                      <a:pt x="4592" y="449"/>
                    </a:cubicBezTo>
                    <a:cubicBezTo>
                      <a:pt x="4609" y="364"/>
                      <a:pt x="4636" y="267"/>
                      <a:pt x="4676" y="182"/>
                    </a:cubicBezTo>
                    <a:cubicBezTo>
                      <a:pt x="4592" y="125"/>
                      <a:pt x="4525" y="71"/>
                      <a:pt x="4467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501" name="Google Shape;501;p16"/>
              <p:cNvSpPr/>
              <p:nvPr/>
            </p:nvSpPr>
            <p:spPr>
              <a:xfrm>
                <a:off x="4899686" y="3345441"/>
                <a:ext cx="299302" cy="500206"/>
              </a:xfrm>
              <a:custGeom>
                <a:rect b="b" l="l" r="r" t="t"/>
                <a:pathLst>
                  <a:path extrusionOk="0" h="5963" w="3568">
                    <a:moveTo>
                      <a:pt x="600" y="1"/>
                    </a:moveTo>
                    <a:cubicBezTo>
                      <a:pt x="398" y="1"/>
                      <a:pt x="196" y="24"/>
                      <a:pt x="1" y="75"/>
                    </a:cubicBezTo>
                    <a:cubicBezTo>
                      <a:pt x="324" y="115"/>
                      <a:pt x="618" y="199"/>
                      <a:pt x="914" y="341"/>
                    </a:cubicBezTo>
                    <a:cubicBezTo>
                      <a:pt x="1012" y="381"/>
                      <a:pt x="1096" y="439"/>
                      <a:pt x="1194" y="496"/>
                    </a:cubicBezTo>
                    <a:cubicBezTo>
                      <a:pt x="1589" y="719"/>
                      <a:pt x="1926" y="1042"/>
                      <a:pt x="2179" y="1423"/>
                    </a:cubicBezTo>
                    <a:cubicBezTo>
                      <a:pt x="2334" y="1646"/>
                      <a:pt x="2502" y="1885"/>
                      <a:pt x="2587" y="2138"/>
                    </a:cubicBezTo>
                    <a:cubicBezTo>
                      <a:pt x="2641" y="2307"/>
                      <a:pt x="2614" y="2489"/>
                      <a:pt x="2543" y="2657"/>
                    </a:cubicBezTo>
                    <a:cubicBezTo>
                      <a:pt x="2516" y="2741"/>
                      <a:pt x="2472" y="2826"/>
                      <a:pt x="2432" y="2897"/>
                    </a:cubicBezTo>
                    <a:cubicBezTo>
                      <a:pt x="2303" y="3122"/>
                      <a:pt x="2108" y="3348"/>
                      <a:pt x="1953" y="3557"/>
                    </a:cubicBezTo>
                    <a:lnTo>
                      <a:pt x="1939" y="3571"/>
                    </a:lnTo>
                    <a:cubicBezTo>
                      <a:pt x="1939" y="3584"/>
                      <a:pt x="1939" y="3584"/>
                      <a:pt x="1926" y="3601"/>
                    </a:cubicBezTo>
                    <a:cubicBezTo>
                      <a:pt x="1757" y="3837"/>
                      <a:pt x="1575" y="4090"/>
                      <a:pt x="1390" y="4329"/>
                    </a:cubicBezTo>
                    <a:lnTo>
                      <a:pt x="1390" y="4343"/>
                    </a:lnTo>
                    <a:cubicBezTo>
                      <a:pt x="1026" y="4822"/>
                      <a:pt x="662" y="5300"/>
                      <a:pt x="254" y="5749"/>
                    </a:cubicBezTo>
                    <a:cubicBezTo>
                      <a:pt x="227" y="5762"/>
                      <a:pt x="210" y="5776"/>
                      <a:pt x="196" y="5793"/>
                    </a:cubicBezTo>
                    <a:cubicBezTo>
                      <a:pt x="227" y="5806"/>
                      <a:pt x="254" y="5820"/>
                      <a:pt x="267" y="5833"/>
                    </a:cubicBezTo>
                    <a:cubicBezTo>
                      <a:pt x="394" y="5921"/>
                      <a:pt x="521" y="5962"/>
                      <a:pt x="643" y="5962"/>
                    </a:cubicBezTo>
                    <a:cubicBezTo>
                      <a:pt x="833" y="5962"/>
                      <a:pt x="1013" y="5864"/>
                      <a:pt x="1167" y="5691"/>
                    </a:cubicBezTo>
                    <a:cubicBezTo>
                      <a:pt x="1589" y="5256"/>
                      <a:pt x="1953" y="4781"/>
                      <a:pt x="2303" y="4289"/>
                    </a:cubicBezTo>
                    <a:lnTo>
                      <a:pt x="2317" y="4289"/>
                    </a:lnTo>
                    <a:cubicBezTo>
                      <a:pt x="2502" y="4036"/>
                      <a:pt x="2684" y="3783"/>
                      <a:pt x="2853" y="3544"/>
                    </a:cubicBezTo>
                    <a:cubicBezTo>
                      <a:pt x="2866" y="3544"/>
                      <a:pt x="2866" y="3530"/>
                      <a:pt x="2866" y="3530"/>
                    </a:cubicBezTo>
                    <a:lnTo>
                      <a:pt x="2880" y="3517"/>
                    </a:lnTo>
                    <a:cubicBezTo>
                      <a:pt x="3035" y="3291"/>
                      <a:pt x="3231" y="3079"/>
                      <a:pt x="3359" y="2843"/>
                    </a:cubicBezTo>
                    <a:cubicBezTo>
                      <a:pt x="3399" y="2772"/>
                      <a:pt x="3443" y="2687"/>
                      <a:pt x="3470" y="2603"/>
                    </a:cubicBezTo>
                    <a:cubicBezTo>
                      <a:pt x="3541" y="2435"/>
                      <a:pt x="3568" y="2253"/>
                      <a:pt x="3514" y="2098"/>
                    </a:cubicBezTo>
                    <a:cubicBezTo>
                      <a:pt x="3429" y="1845"/>
                      <a:pt x="3261" y="1605"/>
                      <a:pt x="3106" y="1379"/>
                    </a:cubicBezTo>
                    <a:cubicBezTo>
                      <a:pt x="2853" y="1002"/>
                      <a:pt x="2516" y="678"/>
                      <a:pt x="2121" y="439"/>
                    </a:cubicBezTo>
                    <a:cubicBezTo>
                      <a:pt x="2024" y="381"/>
                      <a:pt x="1926" y="328"/>
                      <a:pt x="1828" y="284"/>
                    </a:cubicBezTo>
                    <a:cubicBezTo>
                      <a:pt x="1448" y="104"/>
                      <a:pt x="1022" y="1"/>
                      <a:pt x="600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502" name="Google Shape;502;p16"/>
              <p:cNvSpPr/>
              <p:nvPr/>
            </p:nvSpPr>
            <p:spPr>
              <a:xfrm>
                <a:off x="5308626" y="4204591"/>
                <a:ext cx="207448" cy="253836"/>
              </a:xfrm>
              <a:custGeom>
                <a:rect b="b" l="l" r="r" t="t"/>
                <a:pathLst>
                  <a:path extrusionOk="0" h="3026" w="2473">
                    <a:moveTo>
                      <a:pt x="1616" y="1"/>
                    </a:moveTo>
                    <a:cubicBezTo>
                      <a:pt x="1531" y="1"/>
                      <a:pt x="1319" y="58"/>
                      <a:pt x="1137" y="102"/>
                    </a:cubicBezTo>
                    <a:cubicBezTo>
                      <a:pt x="1150" y="297"/>
                      <a:pt x="1194" y="466"/>
                      <a:pt x="1292" y="662"/>
                    </a:cubicBezTo>
                    <a:cubicBezTo>
                      <a:pt x="1376" y="844"/>
                      <a:pt x="1504" y="1029"/>
                      <a:pt x="1656" y="1154"/>
                    </a:cubicBezTo>
                    <a:cubicBezTo>
                      <a:pt x="1757" y="1252"/>
                      <a:pt x="1784" y="1407"/>
                      <a:pt x="1687" y="1504"/>
                    </a:cubicBezTo>
                    <a:cubicBezTo>
                      <a:pt x="1616" y="1602"/>
                      <a:pt x="1531" y="1703"/>
                      <a:pt x="1461" y="1757"/>
                    </a:cubicBezTo>
                    <a:lnTo>
                      <a:pt x="1447" y="1757"/>
                    </a:lnTo>
                    <a:cubicBezTo>
                      <a:pt x="1319" y="1855"/>
                      <a:pt x="1167" y="1939"/>
                      <a:pt x="955" y="2094"/>
                    </a:cubicBezTo>
                    <a:cubicBezTo>
                      <a:pt x="914" y="2125"/>
                      <a:pt x="871" y="2152"/>
                      <a:pt x="830" y="2179"/>
                    </a:cubicBezTo>
                    <a:cubicBezTo>
                      <a:pt x="844" y="2192"/>
                      <a:pt x="844" y="2223"/>
                      <a:pt x="844" y="2249"/>
                    </a:cubicBezTo>
                    <a:cubicBezTo>
                      <a:pt x="844" y="2378"/>
                      <a:pt x="476" y="2502"/>
                      <a:pt x="392" y="2560"/>
                    </a:cubicBezTo>
                    <a:cubicBezTo>
                      <a:pt x="267" y="2644"/>
                      <a:pt x="1" y="2839"/>
                      <a:pt x="169" y="2981"/>
                    </a:cubicBezTo>
                    <a:cubicBezTo>
                      <a:pt x="213" y="3012"/>
                      <a:pt x="258" y="3025"/>
                      <a:pt x="303" y="3025"/>
                    </a:cubicBezTo>
                    <a:cubicBezTo>
                      <a:pt x="416" y="3025"/>
                      <a:pt x="528" y="2944"/>
                      <a:pt x="618" y="2883"/>
                    </a:cubicBezTo>
                    <a:cubicBezTo>
                      <a:pt x="844" y="2755"/>
                      <a:pt x="1053" y="2630"/>
                      <a:pt x="1265" y="2475"/>
                    </a:cubicBezTo>
                    <a:cubicBezTo>
                      <a:pt x="1488" y="2320"/>
                      <a:pt x="1643" y="2223"/>
                      <a:pt x="1771" y="2125"/>
                    </a:cubicBezTo>
                    <a:cubicBezTo>
                      <a:pt x="1939" y="2010"/>
                      <a:pt x="2064" y="1872"/>
                      <a:pt x="2219" y="1602"/>
                    </a:cubicBezTo>
                    <a:cubicBezTo>
                      <a:pt x="2219" y="1589"/>
                      <a:pt x="2233" y="1575"/>
                      <a:pt x="2233" y="1562"/>
                    </a:cubicBezTo>
                    <a:cubicBezTo>
                      <a:pt x="2317" y="1420"/>
                      <a:pt x="2401" y="1225"/>
                      <a:pt x="2472" y="1056"/>
                    </a:cubicBezTo>
                    <a:lnTo>
                      <a:pt x="2472" y="1056"/>
                    </a:lnTo>
                    <a:cubicBezTo>
                      <a:pt x="2426" y="1082"/>
                      <a:pt x="2380" y="1099"/>
                      <a:pt x="2331" y="1099"/>
                    </a:cubicBezTo>
                    <a:cubicBezTo>
                      <a:pt x="2304" y="1099"/>
                      <a:pt x="2276" y="1094"/>
                      <a:pt x="2246" y="1083"/>
                    </a:cubicBezTo>
                    <a:cubicBezTo>
                      <a:pt x="2206" y="1056"/>
                      <a:pt x="2162" y="1043"/>
                      <a:pt x="2135" y="1029"/>
                    </a:cubicBezTo>
                    <a:cubicBezTo>
                      <a:pt x="2094" y="1012"/>
                      <a:pt x="2064" y="985"/>
                      <a:pt x="2037" y="972"/>
                    </a:cubicBezTo>
                    <a:cubicBezTo>
                      <a:pt x="1926" y="887"/>
                      <a:pt x="1825" y="790"/>
                      <a:pt x="1740" y="692"/>
                    </a:cubicBezTo>
                    <a:cubicBezTo>
                      <a:pt x="1616" y="550"/>
                      <a:pt x="1572" y="368"/>
                      <a:pt x="1558" y="186"/>
                    </a:cubicBezTo>
                    <a:cubicBezTo>
                      <a:pt x="1545" y="115"/>
                      <a:pt x="1572" y="45"/>
                      <a:pt x="1616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503" name="Google Shape;503;p16"/>
              <p:cNvSpPr/>
              <p:nvPr/>
            </p:nvSpPr>
            <p:spPr>
              <a:xfrm>
                <a:off x="4923174" y="4890435"/>
                <a:ext cx="115761" cy="195536"/>
              </a:xfrm>
              <a:custGeom>
                <a:rect b="b" l="l" r="r" t="t"/>
                <a:pathLst>
                  <a:path extrusionOk="0" h="2331" w="1380">
                    <a:moveTo>
                      <a:pt x="604" y="0"/>
                    </a:moveTo>
                    <a:lnTo>
                      <a:pt x="591" y="17"/>
                    </a:lnTo>
                    <a:cubicBezTo>
                      <a:pt x="537" y="128"/>
                      <a:pt x="466" y="253"/>
                      <a:pt x="409" y="368"/>
                    </a:cubicBezTo>
                    <a:cubicBezTo>
                      <a:pt x="297" y="621"/>
                      <a:pt x="199" y="887"/>
                      <a:pt x="98" y="1140"/>
                    </a:cubicBezTo>
                    <a:cubicBezTo>
                      <a:pt x="44" y="1265"/>
                      <a:pt x="1" y="1420"/>
                      <a:pt x="58" y="1561"/>
                    </a:cubicBezTo>
                    <a:cubicBezTo>
                      <a:pt x="85" y="1646"/>
                      <a:pt x="115" y="1730"/>
                      <a:pt x="142" y="1814"/>
                    </a:cubicBezTo>
                    <a:cubicBezTo>
                      <a:pt x="169" y="1885"/>
                      <a:pt x="183" y="1996"/>
                      <a:pt x="240" y="2040"/>
                    </a:cubicBezTo>
                    <a:cubicBezTo>
                      <a:pt x="284" y="2094"/>
                      <a:pt x="382" y="2138"/>
                      <a:pt x="452" y="2165"/>
                    </a:cubicBezTo>
                    <a:cubicBezTo>
                      <a:pt x="564" y="2209"/>
                      <a:pt x="661" y="2236"/>
                      <a:pt x="773" y="2249"/>
                    </a:cubicBezTo>
                    <a:cubicBezTo>
                      <a:pt x="877" y="2271"/>
                      <a:pt x="1007" y="2331"/>
                      <a:pt x="1120" y="2331"/>
                    </a:cubicBezTo>
                    <a:cubicBezTo>
                      <a:pt x="1146" y="2331"/>
                      <a:pt x="1171" y="2327"/>
                      <a:pt x="1194" y="2320"/>
                    </a:cubicBezTo>
                    <a:cubicBezTo>
                      <a:pt x="1265" y="2293"/>
                      <a:pt x="1336" y="2249"/>
                      <a:pt x="1379" y="2178"/>
                    </a:cubicBezTo>
                    <a:lnTo>
                      <a:pt x="1363" y="2178"/>
                    </a:lnTo>
                    <a:cubicBezTo>
                      <a:pt x="1238" y="2151"/>
                      <a:pt x="1127" y="2124"/>
                      <a:pt x="999" y="2067"/>
                    </a:cubicBezTo>
                    <a:cubicBezTo>
                      <a:pt x="914" y="2040"/>
                      <a:pt x="803" y="1996"/>
                      <a:pt x="746" y="1925"/>
                    </a:cubicBezTo>
                    <a:cubicBezTo>
                      <a:pt x="688" y="1871"/>
                      <a:pt x="675" y="1743"/>
                      <a:pt x="648" y="1673"/>
                    </a:cubicBezTo>
                    <a:cubicBezTo>
                      <a:pt x="621" y="1575"/>
                      <a:pt x="564" y="1477"/>
                      <a:pt x="537" y="1379"/>
                    </a:cubicBezTo>
                    <a:cubicBezTo>
                      <a:pt x="493" y="1211"/>
                      <a:pt x="537" y="1042"/>
                      <a:pt x="591" y="887"/>
                    </a:cubicBezTo>
                    <a:cubicBezTo>
                      <a:pt x="648" y="759"/>
                      <a:pt x="688" y="634"/>
                      <a:pt x="746" y="506"/>
                    </a:cubicBezTo>
                    <a:cubicBezTo>
                      <a:pt x="789" y="395"/>
                      <a:pt x="843" y="270"/>
                      <a:pt x="887" y="155"/>
                    </a:cubicBezTo>
                    <a:cubicBezTo>
                      <a:pt x="789" y="128"/>
                      <a:pt x="675" y="85"/>
                      <a:pt x="604" y="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4737117" y="3623268"/>
                <a:ext cx="256856" cy="351814"/>
              </a:xfrm>
              <a:custGeom>
                <a:rect b="b" l="l" r="r" t="t"/>
                <a:pathLst>
                  <a:path extrusionOk="0" h="4194" w="3062">
                    <a:moveTo>
                      <a:pt x="1592" y="57"/>
                    </a:moveTo>
                    <a:cubicBezTo>
                      <a:pt x="1605" y="57"/>
                      <a:pt x="1620" y="63"/>
                      <a:pt x="1629" y="63"/>
                    </a:cubicBezTo>
                    <a:cubicBezTo>
                      <a:pt x="1659" y="77"/>
                      <a:pt x="1726" y="134"/>
                      <a:pt x="1811" y="205"/>
                    </a:cubicBezTo>
                    <a:lnTo>
                      <a:pt x="98" y="1159"/>
                    </a:lnTo>
                    <a:lnTo>
                      <a:pt x="71" y="1031"/>
                    </a:lnTo>
                    <a:cubicBezTo>
                      <a:pt x="58" y="990"/>
                      <a:pt x="84" y="933"/>
                      <a:pt x="125" y="920"/>
                    </a:cubicBezTo>
                    <a:cubicBezTo>
                      <a:pt x="267" y="879"/>
                      <a:pt x="577" y="680"/>
                      <a:pt x="857" y="485"/>
                    </a:cubicBezTo>
                    <a:cubicBezTo>
                      <a:pt x="1153" y="289"/>
                      <a:pt x="1447" y="104"/>
                      <a:pt x="1575" y="63"/>
                    </a:cubicBezTo>
                    <a:cubicBezTo>
                      <a:pt x="1579" y="59"/>
                      <a:pt x="1585" y="57"/>
                      <a:pt x="1592" y="57"/>
                    </a:cubicBezTo>
                    <a:close/>
                    <a:moveTo>
                      <a:pt x="1868" y="232"/>
                    </a:moveTo>
                    <a:cubicBezTo>
                      <a:pt x="2023" y="357"/>
                      <a:pt x="2232" y="542"/>
                      <a:pt x="2431" y="711"/>
                    </a:cubicBezTo>
                    <a:lnTo>
                      <a:pt x="1504" y="1638"/>
                    </a:lnTo>
                    <a:lnTo>
                      <a:pt x="1504" y="1567"/>
                    </a:lnTo>
                    <a:cubicBezTo>
                      <a:pt x="1490" y="1425"/>
                      <a:pt x="1447" y="1132"/>
                      <a:pt x="1433" y="920"/>
                    </a:cubicBezTo>
                    <a:cubicBezTo>
                      <a:pt x="1433" y="862"/>
                      <a:pt x="1406" y="822"/>
                      <a:pt x="1362" y="808"/>
                    </a:cubicBezTo>
                    <a:cubicBezTo>
                      <a:pt x="1349" y="795"/>
                      <a:pt x="1322" y="778"/>
                      <a:pt x="1291" y="778"/>
                    </a:cubicBezTo>
                    <a:cubicBezTo>
                      <a:pt x="1264" y="778"/>
                      <a:pt x="1251" y="795"/>
                      <a:pt x="1221" y="808"/>
                    </a:cubicBezTo>
                    <a:cubicBezTo>
                      <a:pt x="1025" y="906"/>
                      <a:pt x="843" y="1017"/>
                      <a:pt x="648" y="1145"/>
                    </a:cubicBezTo>
                    <a:lnTo>
                      <a:pt x="590" y="1172"/>
                    </a:lnTo>
                    <a:cubicBezTo>
                      <a:pt x="506" y="1230"/>
                      <a:pt x="378" y="1314"/>
                      <a:pt x="280" y="1385"/>
                    </a:cubicBezTo>
                    <a:cubicBezTo>
                      <a:pt x="270" y="1394"/>
                      <a:pt x="254" y="1404"/>
                      <a:pt x="235" y="1404"/>
                    </a:cubicBezTo>
                    <a:cubicBezTo>
                      <a:pt x="227" y="1404"/>
                      <a:pt x="218" y="1402"/>
                      <a:pt x="209" y="1398"/>
                    </a:cubicBezTo>
                    <a:cubicBezTo>
                      <a:pt x="182" y="1385"/>
                      <a:pt x="155" y="1368"/>
                      <a:pt x="155" y="1341"/>
                    </a:cubicBezTo>
                    <a:lnTo>
                      <a:pt x="111" y="1216"/>
                    </a:lnTo>
                    <a:lnTo>
                      <a:pt x="1868" y="232"/>
                    </a:lnTo>
                    <a:close/>
                    <a:moveTo>
                      <a:pt x="2471" y="738"/>
                    </a:moveTo>
                    <a:cubicBezTo>
                      <a:pt x="2542" y="808"/>
                      <a:pt x="2627" y="862"/>
                      <a:pt x="2684" y="920"/>
                    </a:cubicBezTo>
                    <a:lnTo>
                      <a:pt x="674" y="3000"/>
                    </a:lnTo>
                    <a:lnTo>
                      <a:pt x="533" y="2787"/>
                    </a:lnTo>
                    <a:cubicBezTo>
                      <a:pt x="506" y="2760"/>
                      <a:pt x="519" y="2717"/>
                      <a:pt x="533" y="2690"/>
                    </a:cubicBezTo>
                    <a:cubicBezTo>
                      <a:pt x="590" y="2619"/>
                      <a:pt x="661" y="2548"/>
                      <a:pt x="715" y="2494"/>
                    </a:cubicBezTo>
                    <a:cubicBezTo>
                      <a:pt x="816" y="2396"/>
                      <a:pt x="1251" y="1975"/>
                      <a:pt x="1433" y="1789"/>
                    </a:cubicBezTo>
                    <a:lnTo>
                      <a:pt x="2471" y="738"/>
                    </a:lnTo>
                    <a:close/>
                    <a:moveTo>
                      <a:pt x="2724" y="963"/>
                    </a:moveTo>
                    <a:cubicBezTo>
                      <a:pt x="2755" y="990"/>
                      <a:pt x="2782" y="1017"/>
                      <a:pt x="2809" y="1031"/>
                    </a:cubicBezTo>
                    <a:lnTo>
                      <a:pt x="2950" y="1159"/>
                    </a:lnTo>
                    <a:cubicBezTo>
                      <a:pt x="2991" y="1186"/>
                      <a:pt x="2991" y="1257"/>
                      <a:pt x="2964" y="1301"/>
                    </a:cubicBezTo>
                    <a:cubicBezTo>
                      <a:pt x="2852" y="1439"/>
                      <a:pt x="2600" y="1692"/>
                      <a:pt x="2417" y="1874"/>
                    </a:cubicBezTo>
                    <a:cubicBezTo>
                      <a:pt x="2316" y="1975"/>
                      <a:pt x="2232" y="2059"/>
                      <a:pt x="2205" y="2100"/>
                    </a:cubicBezTo>
                    <a:cubicBezTo>
                      <a:pt x="2192" y="2127"/>
                      <a:pt x="2148" y="2170"/>
                      <a:pt x="2121" y="2197"/>
                    </a:cubicBezTo>
                    <a:lnTo>
                      <a:pt x="914" y="3364"/>
                    </a:lnTo>
                    <a:lnTo>
                      <a:pt x="701" y="3040"/>
                    </a:lnTo>
                    <a:lnTo>
                      <a:pt x="2724" y="963"/>
                    </a:lnTo>
                    <a:close/>
                    <a:moveTo>
                      <a:pt x="2063" y="2325"/>
                    </a:moveTo>
                    <a:cubicBezTo>
                      <a:pt x="2063" y="2366"/>
                      <a:pt x="2080" y="2396"/>
                      <a:pt x="2107" y="2437"/>
                    </a:cubicBezTo>
                    <a:lnTo>
                      <a:pt x="2262" y="2690"/>
                    </a:lnTo>
                    <a:lnTo>
                      <a:pt x="1194" y="3785"/>
                    </a:lnTo>
                    <a:lnTo>
                      <a:pt x="941" y="3408"/>
                    </a:lnTo>
                    <a:lnTo>
                      <a:pt x="2063" y="2325"/>
                    </a:lnTo>
                    <a:close/>
                    <a:moveTo>
                      <a:pt x="2303" y="2733"/>
                    </a:moveTo>
                    <a:lnTo>
                      <a:pt x="2417" y="2929"/>
                    </a:lnTo>
                    <a:cubicBezTo>
                      <a:pt x="2458" y="2969"/>
                      <a:pt x="2444" y="3040"/>
                      <a:pt x="2417" y="3084"/>
                    </a:cubicBezTo>
                    <a:cubicBezTo>
                      <a:pt x="2333" y="3168"/>
                      <a:pt x="2205" y="3323"/>
                      <a:pt x="2165" y="3364"/>
                    </a:cubicBezTo>
                    <a:cubicBezTo>
                      <a:pt x="2050" y="3475"/>
                      <a:pt x="1952" y="3603"/>
                      <a:pt x="1854" y="3714"/>
                    </a:cubicBezTo>
                    <a:lnTo>
                      <a:pt x="1827" y="3745"/>
                    </a:lnTo>
                    <a:cubicBezTo>
                      <a:pt x="1757" y="3829"/>
                      <a:pt x="1629" y="3981"/>
                      <a:pt x="1531" y="4095"/>
                    </a:cubicBezTo>
                    <a:cubicBezTo>
                      <a:pt x="1517" y="4122"/>
                      <a:pt x="1490" y="4136"/>
                      <a:pt x="1460" y="4136"/>
                    </a:cubicBezTo>
                    <a:cubicBezTo>
                      <a:pt x="1433" y="4136"/>
                      <a:pt x="1406" y="4122"/>
                      <a:pt x="1389" y="4095"/>
                    </a:cubicBezTo>
                    <a:lnTo>
                      <a:pt x="1221" y="3843"/>
                    </a:lnTo>
                    <a:lnTo>
                      <a:pt x="2303" y="2733"/>
                    </a:lnTo>
                    <a:close/>
                    <a:moveTo>
                      <a:pt x="1584" y="0"/>
                    </a:moveTo>
                    <a:cubicBezTo>
                      <a:pt x="1575" y="0"/>
                      <a:pt x="1567" y="2"/>
                      <a:pt x="1558" y="6"/>
                    </a:cubicBezTo>
                    <a:cubicBezTo>
                      <a:pt x="1420" y="50"/>
                      <a:pt x="1136" y="232"/>
                      <a:pt x="830" y="441"/>
                    </a:cubicBezTo>
                    <a:cubicBezTo>
                      <a:pt x="546" y="626"/>
                      <a:pt x="240" y="822"/>
                      <a:pt x="111" y="879"/>
                    </a:cubicBezTo>
                    <a:cubicBezTo>
                      <a:pt x="27" y="893"/>
                      <a:pt x="0" y="977"/>
                      <a:pt x="14" y="1048"/>
                    </a:cubicBezTo>
                    <a:lnTo>
                      <a:pt x="98" y="1354"/>
                    </a:lnTo>
                    <a:cubicBezTo>
                      <a:pt x="111" y="1398"/>
                      <a:pt x="142" y="1439"/>
                      <a:pt x="182" y="1452"/>
                    </a:cubicBezTo>
                    <a:cubicBezTo>
                      <a:pt x="198" y="1457"/>
                      <a:pt x="213" y="1459"/>
                      <a:pt x="226" y="1459"/>
                    </a:cubicBezTo>
                    <a:cubicBezTo>
                      <a:pt x="262" y="1459"/>
                      <a:pt x="292" y="1445"/>
                      <a:pt x="324" y="1425"/>
                    </a:cubicBezTo>
                    <a:cubicBezTo>
                      <a:pt x="408" y="1368"/>
                      <a:pt x="533" y="1270"/>
                      <a:pt x="617" y="1230"/>
                    </a:cubicBezTo>
                    <a:lnTo>
                      <a:pt x="674" y="1186"/>
                    </a:lnTo>
                    <a:cubicBezTo>
                      <a:pt x="870" y="1075"/>
                      <a:pt x="1052" y="947"/>
                      <a:pt x="1251" y="849"/>
                    </a:cubicBezTo>
                    <a:cubicBezTo>
                      <a:pt x="1264" y="842"/>
                      <a:pt x="1278" y="839"/>
                      <a:pt x="1292" y="839"/>
                    </a:cubicBezTo>
                    <a:cubicBezTo>
                      <a:pt x="1306" y="839"/>
                      <a:pt x="1320" y="842"/>
                      <a:pt x="1335" y="849"/>
                    </a:cubicBezTo>
                    <a:cubicBezTo>
                      <a:pt x="1362" y="862"/>
                      <a:pt x="1376" y="893"/>
                      <a:pt x="1376" y="920"/>
                    </a:cubicBezTo>
                    <a:cubicBezTo>
                      <a:pt x="1389" y="1145"/>
                      <a:pt x="1433" y="1425"/>
                      <a:pt x="1447" y="1580"/>
                    </a:cubicBezTo>
                    <a:cubicBezTo>
                      <a:pt x="1460" y="1638"/>
                      <a:pt x="1433" y="1705"/>
                      <a:pt x="1389" y="1749"/>
                    </a:cubicBezTo>
                    <a:cubicBezTo>
                      <a:pt x="1207" y="1931"/>
                      <a:pt x="772" y="2352"/>
                      <a:pt x="674" y="2450"/>
                    </a:cubicBezTo>
                    <a:cubicBezTo>
                      <a:pt x="617" y="2508"/>
                      <a:pt x="546" y="2592"/>
                      <a:pt x="492" y="2649"/>
                    </a:cubicBezTo>
                    <a:cubicBezTo>
                      <a:pt x="449" y="2690"/>
                      <a:pt x="449" y="2774"/>
                      <a:pt x="492" y="2818"/>
                    </a:cubicBezTo>
                    <a:lnTo>
                      <a:pt x="1349" y="4122"/>
                    </a:lnTo>
                    <a:cubicBezTo>
                      <a:pt x="1376" y="4166"/>
                      <a:pt x="1420" y="4193"/>
                      <a:pt x="1460" y="4193"/>
                    </a:cubicBezTo>
                    <a:cubicBezTo>
                      <a:pt x="1517" y="4193"/>
                      <a:pt x="1544" y="4166"/>
                      <a:pt x="1575" y="4136"/>
                    </a:cubicBezTo>
                    <a:cubicBezTo>
                      <a:pt x="1672" y="4025"/>
                      <a:pt x="1797" y="3870"/>
                      <a:pt x="1868" y="3772"/>
                    </a:cubicBezTo>
                    <a:lnTo>
                      <a:pt x="1895" y="3745"/>
                    </a:lnTo>
                    <a:cubicBezTo>
                      <a:pt x="1996" y="3630"/>
                      <a:pt x="2094" y="3519"/>
                      <a:pt x="2205" y="3408"/>
                    </a:cubicBezTo>
                    <a:cubicBezTo>
                      <a:pt x="2249" y="3350"/>
                      <a:pt x="2374" y="3209"/>
                      <a:pt x="2458" y="3124"/>
                    </a:cubicBezTo>
                    <a:cubicBezTo>
                      <a:pt x="2502" y="3054"/>
                      <a:pt x="2515" y="2969"/>
                      <a:pt x="2471" y="2902"/>
                    </a:cubicBezTo>
                    <a:lnTo>
                      <a:pt x="2148" y="2410"/>
                    </a:lnTo>
                    <a:cubicBezTo>
                      <a:pt x="2121" y="2352"/>
                      <a:pt x="2121" y="2282"/>
                      <a:pt x="2165" y="2241"/>
                    </a:cubicBezTo>
                    <a:cubicBezTo>
                      <a:pt x="2192" y="2197"/>
                      <a:pt x="2232" y="2157"/>
                      <a:pt x="2249" y="2127"/>
                    </a:cubicBezTo>
                    <a:cubicBezTo>
                      <a:pt x="2276" y="2100"/>
                      <a:pt x="2360" y="2015"/>
                      <a:pt x="2458" y="1918"/>
                    </a:cubicBezTo>
                    <a:cubicBezTo>
                      <a:pt x="2640" y="1735"/>
                      <a:pt x="2893" y="1483"/>
                      <a:pt x="3007" y="1328"/>
                    </a:cubicBezTo>
                    <a:cubicBezTo>
                      <a:pt x="3061" y="1257"/>
                      <a:pt x="3048" y="1172"/>
                      <a:pt x="2991" y="1115"/>
                    </a:cubicBezTo>
                    <a:lnTo>
                      <a:pt x="2852" y="990"/>
                    </a:lnTo>
                    <a:cubicBezTo>
                      <a:pt x="2485" y="667"/>
                      <a:pt x="1797" y="77"/>
                      <a:pt x="1659" y="19"/>
                    </a:cubicBezTo>
                    <a:cubicBezTo>
                      <a:pt x="1628" y="10"/>
                      <a:pt x="1605" y="0"/>
                      <a:pt x="1584" y="0"/>
                    </a:cubicBezTo>
                    <a:close/>
                  </a:path>
                </a:pathLst>
              </a:custGeom>
              <a:solidFill>
                <a:srgbClr val="0B5C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grpSp>
          <p:nvGrpSpPr>
            <p:cNvPr id="505" name="Google Shape;505;p16"/>
            <p:cNvGrpSpPr/>
            <p:nvPr/>
          </p:nvGrpSpPr>
          <p:grpSpPr>
            <a:xfrm rot="-1890425">
              <a:off x="5642629" y="5495284"/>
              <a:ext cx="1036524" cy="1139068"/>
              <a:chOff x="5569983" y="1677880"/>
              <a:chExt cx="1820232" cy="2000305"/>
            </a:xfrm>
          </p:grpSpPr>
          <p:sp>
            <p:nvSpPr>
              <p:cNvPr id="506" name="Google Shape;506;p16"/>
              <p:cNvSpPr/>
              <p:nvPr/>
            </p:nvSpPr>
            <p:spPr>
              <a:xfrm>
                <a:off x="5569983" y="1677880"/>
                <a:ext cx="1820232" cy="1999877"/>
              </a:xfrm>
              <a:custGeom>
                <a:rect b="b" l="l" r="r" t="t"/>
                <a:pathLst>
                  <a:path extrusionOk="0" h="9339" w="8500">
                    <a:moveTo>
                      <a:pt x="6622" y="0"/>
                    </a:moveTo>
                    <a:cubicBezTo>
                      <a:pt x="5489" y="0"/>
                      <a:pt x="2893" y="907"/>
                      <a:pt x="1575" y="3024"/>
                    </a:cubicBezTo>
                    <a:cubicBezTo>
                      <a:pt x="0" y="5552"/>
                      <a:pt x="789" y="8937"/>
                      <a:pt x="1419" y="9261"/>
                    </a:cubicBezTo>
                    <a:cubicBezTo>
                      <a:pt x="1513" y="9312"/>
                      <a:pt x="1670" y="9339"/>
                      <a:pt x="1872" y="9339"/>
                    </a:cubicBezTo>
                    <a:cubicBezTo>
                      <a:pt x="3008" y="9339"/>
                      <a:pt x="5604" y="8497"/>
                      <a:pt x="6928" y="6351"/>
                    </a:cubicBezTo>
                    <a:cubicBezTo>
                      <a:pt x="8499" y="3809"/>
                      <a:pt x="7657" y="509"/>
                      <a:pt x="7097" y="101"/>
                    </a:cubicBezTo>
                    <a:cubicBezTo>
                      <a:pt x="7007" y="34"/>
                      <a:pt x="6842" y="0"/>
                      <a:pt x="66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>
                <a:off x="5569983" y="1677880"/>
                <a:ext cx="1612940" cy="2000305"/>
              </a:xfrm>
              <a:custGeom>
                <a:rect b="b" l="l" r="r" t="t"/>
                <a:pathLst>
                  <a:path extrusionOk="0" h="9341" w="7532">
                    <a:moveTo>
                      <a:pt x="6622" y="0"/>
                    </a:moveTo>
                    <a:cubicBezTo>
                      <a:pt x="5489" y="0"/>
                      <a:pt x="2893" y="907"/>
                      <a:pt x="1575" y="3024"/>
                    </a:cubicBezTo>
                    <a:cubicBezTo>
                      <a:pt x="0" y="5552"/>
                      <a:pt x="789" y="8937"/>
                      <a:pt x="1419" y="9261"/>
                    </a:cubicBezTo>
                    <a:cubicBezTo>
                      <a:pt x="1514" y="9311"/>
                      <a:pt x="1683" y="9340"/>
                      <a:pt x="1901" y="9340"/>
                    </a:cubicBezTo>
                    <a:cubicBezTo>
                      <a:pt x="1978" y="9340"/>
                      <a:pt x="2062" y="9336"/>
                      <a:pt x="2151" y="9328"/>
                    </a:cubicBezTo>
                    <a:cubicBezTo>
                      <a:pt x="1757" y="8094"/>
                      <a:pt x="1632" y="5761"/>
                      <a:pt x="2781" y="3894"/>
                    </a:cubicBezTo>
                    <a:cubicBezTo>
                      <a:pt x="3992" y="1955"/>
                      <a:pt x="6281" y="1028"/>
                      <a:pt x="7532" y="886"/>
                    </a:cubicBezTo>
                    <a:cubicBezTo>
                      <a:pt x="7390" y="495"/>
                      <a:pt x="7235" y="199"/>
                      <a:pt x="7097" y="101"/>
                    </a:cubicBezTo>
                    <a:cubicBezTo>
                      <a:pt x="7007" y="34"/>
                      <a:pt x="6842" y="0"/>
                      <a:pt x="6622" y="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>
                <a:off x="6355462" y="1783881"/>
                <a:ext cx="893199" cy="643498"/>
              </a:xfrm>
              <a:custGeom>
                <a:rect b="b" l="l" r="r" t="t"/>
                <a:pathLst>
                  <a:path extrusionOk="0" h="3005" w="4171">
                    <a:moveTo>
                      <a:pt x="985" y="0"/>
                    </a:moveTo>
                    <a:cubicBezTo>
                      <a:pt x="661" y="125"/>
                      <a:pt x="324" y="307"/>
                      <a:pt x="0" y="506"/>
                    </a:cubicBezTo>
                    <a:cubicBezTo>
                      <a:pt x="1420" y="1265"/>
                      <a:pt x="2809" y="2107"/>
                      <a:pt x="4144" y="3004"/>
                    </a:cubicBezTo>
                    <a:cubicBezTo>
                      <a:pt x="4171" y="2627"/>
                      <a:pt x="4171" y="2259"/>
                      <a:pt x="4144" y="1922"/>
                    </a:cubicBezTo>
                    <a:cubicBezTo>
                      <a:pt x="3581" y="1517"/>
                      <a:pt x="2991" y="1137"/>
                      <a:pt x="2401" y="786"/>
                    </a:cubicBezTo>
                    <a:cubicBezTo>
                      <a:pt x="1939" y="506"/>
                      <a:pt x="1460" y="236"/>
                      <a:pt x="9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5708534" y="3007498"/>
                <a:ext cx="806684" cy="608165"/>
              </a:xfrm>
              <a:custGeom>
                <a:rect b="b" l="l" r="r" t="t"/>
                <a:pathLst>
                  <a:path extrusionOk="0" h="2840" w="3767">
                    <a:moveTo>
                      <a:pt x="14" y="1"/>
                    </a:moveTo>
                    <a:lnTo>
                      <a:pt x="14" y="1"/>
                    </a:lnTo>
                    <a:cubicBezTo>
                      <a:pt x="0" y="409"/>
                      <a:pt x="14" y="803"/>
                      <a:pt x="71" y="1167"/>
                    </a:cubicBezTo>
                    <a:cubicBezTo>
                      <a:pt x="422" y="1420"/>
                      <a:pt x="803" y="1673"/>
                      <a:pt x="1167" y="1912"/>
                    </a:cubicBezTo>
                    <a:cubicBezTo>
                      <a:pt x="1673" y="2236"/>
                      <a:pt x="2192" y="2546"/>
                      <a:pt x="2711" y="2840"/>
                    </a:cubicBezTo>
                    <a:cubicBezTo>
                      <a:pt x="3048" y="2728"/>
                      <a:pt x="3416" y="2573"/>
                      <a:pt x="3766" y="2391"/>
                    </a:cubicBezTo>
                    <a:cubicBezTo>
                      <a:pt x="2472" y="1660"/>
                      <a:pt x="1224" y="861"/>
                      <a:pt x="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6087568" y="2251571"/>
                <a:ext cx="662136" cy="937516"/>
              </a:xfrm>
              <a:custGeom>
                <a:rect b="b" l="l" r="r" t="t"/>
                <a:pathLst>
                  <a:path extrusionOk="0" h="4378" w="3092">
                    <a:moveTo>
                      <a:pt x="2805" y="0"/>
                    </a:moveTo>
                    <a:cubicBezTo>
                      <a:pt x="2725" y="0"/>
                      <a:pt x="2647" y="45"/>
                      <a:pt x="2600" y="119"/>
                    </a:cubicBezTo>
                    <a:lnTo>
                      <a:pt x="2360" y="470"/>
                    </a:lnTo>
                    <a:lnTo>
                      <a:pt x="2050" y="288"/>
                    </a:lnTo>
                    <a:cubicBezTo>
                      <a:pt x="2030" y="271"/>
                      <a:pt x="2006" y="263"/>
                      <a:pt x="1982" y="263"/>
                    </a:cubicBezTo>
                    <a:cubicBezTo>
                      <a:pt x="1941" y="263"/>
                      <a:pt x="1901" y="286"/>
                      <a:pt x="1882" y="328"/>
                    </a:cubicBezTo>
                    <a:cubicBezTo>
                      <a:pt x="1841" y="385"/>
                      <a:pt x="1855" y="470"/>
                      <a:pt x="1925" y="497"/>
                    </a:cubicBezTo>
                    <a:lnTo>
                      <a:pt x="2219" y="696"/>
                    </a:lnTo>
                    <a:lnTo>
                      <a:pt x="1898" y="1201"/>
                    </a:lnTo>
                    <a:lnTo>
                      <a:pt x="1588" y="1019"/>
                    </a:lnTo>
                    <a:cubicBezTo>
                      <a:pt x="1568" y="1009"/>
                      <a:pt x="1547" y="1003"/>
                      <a:pt x="1526" y="1003"/>
                    </a:cubicBezTo>
                    <a:cubicBezTo>
                      <a:pt x="1486" y="1003"/>
                      <a:pt x="1446" y="1022"/>
                      <a:pt x="1420" y="1060"/>
                    </a:cubicBezTo>
                    <a:cubicBezTo>
                      <a:pt x="1376" y="1130"/>
                      <a:pt x="1406" y="1201"/>
                      <a:pt x="1460" y="1242"/>
                    </a:cubicBezTo>
                    <a:lnTo>
                      <a:pt x="1757" y="1424"/>
                    </a:lnTo>
                    <a:lnTo>
                      <a:pt x="1420" y="1946"/>
                    </a:lnTo>
                    <a:lnTo>
                      <a:pt x="1140" y="1761"/>
                    </a:lnTo>
                    <a:cubicBezTo>
                      <a:pt x="1117" y="1752"/>
                      <a:pt x="1093" y="1748"/>
                      <a:pt x="1071" y="1748"/>
                    </a:cubicBezTo>
                    <a:cubicBezTo>
                      <a:pt x="1025" y="1748"/>
                      <a:pt x="984" y="1766"/>
                      <a:pt x="954" y="1805"/>
                    </a:cubicBezTo>
                    <a:cubicBezTo>
                      <a:pt x="928" y="1862"/>
                      <a:pt x="941" y="1946"/>
                      <a:pt x="998" y="1987"/>
                    </a:cubicBezTo>
                    <a:lnTo>
                      <a:pt x="1278" y="2155"/>
                    </a:lnTo>
                    <a:lnTo>
                      <a:pt x="941" y="2675"/>
                    </a:lnTo>
                    <a:lnTo>
                      <a:pt x="675" y="2506"/>
                    </a:lnTo>
                    <a:cubicBezTo>
                      <a:pt x="656" y="2493"/>
                      <a:pt x="634" y="2487"/>
                      <a:pt x="612" y="2487"/>
                    </a:cubicBezTo>
                    <a:cubicBezTo>
                      <a:pt x="567" y="2487"/>
                      <a:pt x="520" y="2511"/>
                      <a:pt x="493" y="2550"/>
                    </a:cubicBezTo>
                    <a:cubicBezTo>
                      <a:pt x="466" y="2604"/>
                      <a:pt x="479" y="2688"/>
                      <a:pt x="533" y="2732"/>
                    </a:cubicBezTo>
                    <a:lnTo>
                      <a:pt x="803" y="2887"/>
                    </a:lnTo>
                    <a:lnTo>
                      <a:pt x="479" y="3406"/>
                    </a:lnTo>
                    <a:lnTo>
                      <a:pt x="213" y="3251"/>
                    </a:lnTo>
                    <a:cubicBezTo>
                      <a:pt x="192" y="3236"/>
                      <a:pt x="167" y="3228"/>
                      <a:pt x="142" y="3228"/>
                    </a:cubicBezTo>
                    <a:cubicBezTo>
                      <a:pt x="101" y="3228"/>
                      <a:pt x="61" y="3250"/>
                      <a:pt x="44" y="3295"/>
                    </a:cubicBezTo>
                    <a:cubicBezTo>
                      <a:pt x="0" y="3349"/>
                      <a:pt x="14" y="3433"/>
                      <a:pt x="85" y="3463"/>
                    </a:cubicBezTo>
                    <a:lnTo>
                      <a:pt x="338" y="3632"/>
                    </a:lnTo>
                    <a:lnTo>
                      <a:pt x="85" y="4010"/>
                    </a:lnTo>
                    <a:cubicBezTo>
                      <a:pt x="14" y="4121"/>
                      <a:pt x="44" y="4262"/>
                      <a:pt x="155" y="4333"/>
                    </a:cubicBezTo>
                    <a:cubicBezTo>
                      <a:pt x="195" y="4364"/>
                      <a:pt x="241" y="4377"/>
                      <a:pt x="287" y="4377"/>
                    </a:cubicBezTo>
                    <a:cubicBezTo>
                      <a:pt x="367" y="4377"/>
                      <a:pt x="447" y="4334"/>
                      <a:pt x="493" y="4262"/>
                    </a:cubicBezTo>
                    <a:lnTo>
                      <a:pt x="745" y="3885"/>
                    </a:lnTo>
                    <a:lnTo>
                      <a:pt x="1039" y="4067"/>
                    </a:lnTo>
                    <a:cubicBezTo>
                      <a:pt x="1058" y="4076"/>
                      <a:pt x="1079" y="4080"/>
                      <a:pt x="1102" y="4080"/>
                    </a:cubicBezTo>
                    <a:cubicBezTo>
                      <a:pt x="1147" y="4080"/>
                      <a:pt x="1195" y="4062"/>
                      <a:pt x="1224" y="4023"/>
                    </a:cubicBezTo>
                    <a:cubicBezTo>
                      <a:pt x="1251" y="3969"/>
                      <a:pt x="1238" y="3885"/>
                      <a:pt x="1180" y="3841"/>
                    </a:cubicBezTo>
                    <a:lnTo>
                      <a:pt x="887" y="3659"/>
                    </a:lnTo>
                    <a:lnTo>
                      <a:pt x="1224" y="3140"/>
                    </a:lnTo>
                    <a:lnTo>
                      <a:pt x="1504" y="3322"/>
                    </a:lnTo>
                    <a:cubicBezTo>
                      <a:pt x="1523" y="3335"/>
                      <a:pt x="1545" y="3341"/>
                      <a:pt x="1567" y="3341"/>
                    </a:cubicBezTo>
                    <a:cubicBezTo>
                      <a:pt x="1611" y="3341"/>
                      <a:pt x="1655" y="3316"/>
                      <a:pt x="1673" y="3278"/>
                    </a:cubicBezTo>
                    <a:cubicBezTo>
                      <a:pt x="1713" y="3224"/>
                      <a:pt x="1700" y="3140"/>
                      <a:pt x="1629" y="3096"/>
                    </a:cubicBezTo>
                    <a:lnTo>
                      <a:pt x="1349" y="2927"/>
                    </a:lnTo>
                    <a:lnTo>
                      <a:pt x="1686" y="2408"/>
                    </a:lnTo>
                    <a:lnTo>
                      <a:pt x="1952" y="2577"/>
                    </a:lnTo>
                    <a:cubicBezTo>
                      <a:pt x="1976" y="2591"/>
                      <a:pt x="2000" y="2598"/>
                      <a:pt x="2022" y="2598"/>
                    </a:cubicBezTo>
                    <a:cubicBezTo>
                      <a:pt x="2067" y="2598"/>
                      <a:pt x="2108" y="2572"/>
                      <a:pt x="2134" y="2536"/>
                    </a:cubicBezTo>
                    <a:cubicBezTo>
                      <a:pt x="2178" y="2479"/>
                      <a:pt x="2151" y="2395"/>
                      <a:pt x="2094" y="2368"/>
                    </a:cubicBezTo>
                    <a:lnTo>
                      <a:pt x="1828" y="2199"/>
                    </a:lnTo>
                    <a:lnTo>
                      <a:pt x="2165" y="1677"/>
                    </a:lnTo>
                    <a:lnTo>
                      <a:pt x="2418" y="1832"/>
                    </a:lnTo>
                    <a:cubicBezTo>
                      <a:pt x="2438" y="1848"/>
                      <a:pt x="2463" y="1857"/>
                      <a:pt x="2489" y="1857"/>
                    </a:cubicBezTo>
                    <a:cubicBezTo>
                      <a:pt x="2530" y="1857"/>
                      <a:pt x="2573" y="1835"/>
                      <a:pt x="2600" y="1791"/>
                    </a:cubicBezTo>
                    <a:cubicBezTo>
                      <a:pt x="2627" y="1734"/>
                      <a:pt x="2613" y="1650"/>
                      <a:pt x="2556" y="1623"/>
                    </a:cubicBezTo>
                    <a:lnTo>
                      <a:pt x="2303" y="1468"/>
                    </a:lnTo>
                    <a:lnTo>
                      <a:pt x="2627" y="948"/>
                    </a:lnTo>
                    <a:lnTo>
                      <a:pt x="2880" y="1103"/>
                    </a:lnTo>
                    <a:cubicBezTo>
                      <a:pt x="2898" y="1112"/>
                      <a:pt x="2920" y="1117"/>
                      <a:pt x="2942" y="1117"/>
                    </a:cubicBezTo>
                    <a:cubicBezTo>
                      <a:pt x="2988" y="1117"/>
                      <a:pt x="3034" y="1098"/>
                      <a:pt x="3062" y="1060"/>
                    </a:cubicBezTo>
                    <a:cubicBezTo>
                      <a:pt x="3092" y="989"/>
                      <a:pt x="3078" y="918"/>
                      <a:pt x="3021" y="878"/>
                    </a:cubicBezTo>
                    <a:lnTo>
                      <a:pt x="2768" y="722"/>
                    </a:lnTo>
                    <a:lnTo>
                      <a:pt x="3008" y="372"/>
                    </a:lnTo>
                    <a:cubicBezTo>
                      <a:pt x="3078" y="261"/>
                      <a:pt x="3035" y="106"/>
                      <a:pt x="2923" y="35"/>
                    </a:cubicBezTo>
                    <a:cubicBezTo>
                      <a:pt x="2885" y="11"/>
                      <a:pt x="2845" y="0"/>
                      <a:pt x="28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1" i="0" sz="24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grpSp>
        <p:nvGrpSpPr>
          <p:cNvPr id="511" name="Google Shape;511;p16"/>
          <p:cNvGrpSpPr/>
          <p:nvPr/>
        </p:nvGrpSpPr>
        <p:grpSpPr>
          <a:xfrm>
            <a:off x="957943" y="434175"/>
            <a:ext cx="10261600" cy="2348482"/>
            <a:chOff x="957943" y="434175"/>
            <a:chExt cx="10261600" cy="2348482"/>
          </a:xfrm>
        </p:grpSpPr>
        <p:sp>
          <p:nvSpPr>
            <p:cNvPr id="512" name="Google Shape;512;p16"/>
            <p:cNvSpPr txBox="1"/>
            <p:nvPr/>
          </p:nvSpPr>
          <p:spPr>
            <a:xfrm>
              <a:off x="957943" y="434175"/>
              <a:ext cx="10261600" cy="9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Lora"/>
                <a:buNone/>
              </a:pPr>
              <a:r>
                <a:rPr b="1" i="0" lang="en-US" sz="43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Why</a:t>
              </a:r>
              <a:r>
                <a:rPr b="1" lang="en-US" sz="43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 Are</a:t>
              </a:r>
              <a:r>
                <a:rPr b="1" i="0" lang="en-US" sz="43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 Football Ads So Important?</a:t>
              </a:r>
              <a:endParaRPr sz="700"/>
            </a:p>
          </p:txBody>
        </p:sp>
        <p:sp>
          <p:nvSpPr>
            <p:cNvPr id="513" name="Google Shape;513;p16"/>
            <p:cNvSpPr txBox="1"/>
            <p:nvPr/>
          </p:nvSpPr>
          <p:spPr>
            <a:xfrm>
              <a:off x="1328058" y="1582057"/>
              <a:ext cx="95214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2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 Ideal platform for brands to showcase their products and services.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17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9" name="Google Shape;519;p17"/>
          <p:cNvGrpSpPr/>
          <p:nvPr/>
        </p:nvGrpSpPr>
        <p:grpSpPr>
          <a:xfrm>
            <a:off x="1742219" y="417914"/>
            <a:ext cx="8707563" cy="6022172"/>
            <a:chOff x="1408769" y="835828"/>
            <a:chExt cx="8707563" cy="6022172"/>
          </a:xfrm>
        </p:grpSpPr>
        <p:grpSp>
          <p:nvGrpSpPr>
            <p:cNvPr id="520" name="Google Shape;520;p17"/>
            <p:cNvGrpSpPr/>
            <p:nvPr/>
          </p:nvGrpSpPr>
          <p:grpSpPr>
            <a:xfrm>
              <a:off x="1408769" y="835828"/>
              <a:ext cx="3912472" cy="6022172"/>
              <a:chOff x="2679154" y="1120711"/>
              <a:chExt cx="2999287" cy="4616579"/>
            </a:xfrm>
          </p:grpSpPr>
          <p:sp>
            <p:nvSpPr>
              <p:cNvPr id="521" name="Google Shape;521;p17"/>
              <p:cNvSpPr/>
              <p:nvPr/>
            </p:nvSpPr>
            <p:spPr>
              <a:xfrm>
                <a:off x="3785290" y="1135704"/>
                <a:ext cx="320260" cy="230699"/>
              </a:xfrm>
              <a:custGeom>
                <a:rect b="b" l="l" r="r" t="t"/>
                <a:pathLst>
                  <a:path extrusionOk="0" h="1154" w="1602">
                    <a:moveTo>
                      <a:pt x="607" y="0"/>
                    </a:moveTo>
                    <a:cubicBezTo>
                      <a:pt x="381" y="71"/>
                      <a:pt x="186" y="155"/>
                      <a:pt x="1" y="280"/>
                    </a:cubicBezTo>
                    <a:cubicBezTo>
                      <a:pt x="958" y="378"/>
                      <a:pt x="928" y="1153"/>
                      <a:pt x="928" y="1153"/>
                    </a:cubicBezTo>
                    <a:cubicBezTo>
                      <a:pt x="958" y="1136"/>
                      <a:pt x="971" y="1136"/>
                      <a:pt x="985" y="1136"/>
                    </a:cubicBezTo>
                    <a:cubicBezTo>
                      <a:pt x="1012" y="1123"/>
                      <a:pt x="1056" y="1109"/>
                      <a:pt x="1083" y="1096"/>
                    </a:cubicBezTo>
                    <a:cubicBezTo>
                      <a:pt x="1127" y="1096"/>
                      <a:pt x="1154" y="1082"/>
                      <a:pt x="1197" y="1069"/>
                    </a:cubicBezTo>
                    <a:lnTo>
                      <a:pt x="1224" y="1069"/>
                    </a:lnTo>
                    <a:cubicBezTo>
                      <a:pt x="1238" y="1069"/>
                      <a:pt x="1238" y="1052"/>
                      <a:pt x="1251" y="1052"/>
                    </a:cubicBezTo>
                    <a:cubicBezTo>
                      <a:pt x="1282" y="1052"/>
                      <a:pt x="1295" y="1052"/>
                      <a:pt x="1309" y="1038"/>
                    </a:cubicBezTo>
                    <a:cubicBezTo>
                      <a:pt x="1336" y="1038"/>
                      <a:pt x="1366" y="1038"/>
                      <a:pt x="1393" y="1025"/>
                    </a:cubicBezTo>
                    <a:cubicBezTo>
                      <a:pt x="1420" y="1025"/>
                      <a:pt x="1450" y="1025"/>
                      <a:pt x="1477" y="1011"/>
                    </a:cubicBezTo>
                    <a:lnTo>
                      <a:pt x="1602" y="1011"/>
                    </a:lnTo>
                    <a:lnTo>
                      <a:pt x="1602" y="984"/>
                    </a:lnTo>
                    <a:cubicBezTo>
                      <a:pt x="1518" y="324"/>
                      <a:pt x="985" y="84"/>
                      <a:pt x="607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grpSp>
            <p:nvGrpSpPr>
              <p:cNvPr id="522" name="Google Shape;522;p17"/>
              <p:cNvGrpSpPr/>
              <p:nvPr/>
            </p:nvGrpSpPr>
            <p:grpSpPr>
              <a:xfrm>
                <a:off x="2679154" y="1120711"/>
                <a:ext cx="2999287" cy="4616579"/>
                <a:chOff x="1119670" y="535012"/>
                <a:chExt cx="2999287" cy="4616579"/>
              </a:xfrm>
            </p:grpSpPr>
            <p:sp>
              <p:nvSpPr>
                <p:cNvPr id="523" name="Google Shape;523;p17"/>
                <p:cNvSpPr/>
                <p:nvPr/>
              </p:nvSpPr>
              <p:spPr>
                <a:xfrm>
                  <a:off x="2074052" y="1881023"/>
                  <a:ext cx="1154695" cy="909402"/>
                </a:xfrm>
                <a:custGeom>
                  <a:rect b="b" l="l" r="r" t="t"/>
                  <a:pathLst>
                    <a:path extrusionOk="0" h="4549" w="5776">
                      <a:moveTo>
                        <a:pt x="5003" y="1"/>
                      </a:moveTo>
                      <a:cubicBezTo>
                        <a:pt x="4973" y="14"/>
                        <a:pt x="4919" y="41"/>
                        <a:pt x="4848" y="41"/>
                      </a:cubicBezTo>
                      <a:cubicBezTo>
                        <a:pt x="4525" y="98"/>
                        <a:pt x="4356" y="142"/>
                        <a:pt x="4329" y="156"/>
                      </a:cubicBezTo>
                      <a:cubicBezTo>
                        <a:pt x="4272" y="479"/>
                        <a:pt x="4214" y="857"/>
                        <a:pt x="4160" y="1123"/>
                      </a:cubicBezTo>
                      <a:cubicBezTo>
                        <a:pt x="4090" y="1460"/>
                        <a:pt x="4019" y="1811"/>
                        <a:pt x="3779" y="2064"/>
                      </a:cubicBezTo>
                      <a:cubicBezTo>
                        <a:pt x="3597" y="2263"/>
                        <a:pt x="3345" y="2361"/>
                        <a:pt x="3078" y="2401"/>
                      </a:cubicBezTo>
                      <a:cubicBezTo>
                        <a:pt x="2971" y="2419"/>
                        <a:pt x="2862" y="2425"/>
                        <a:pt x="2752" y="2425"/>
                      </a:cubicBezTo>
                      <a:cubicBezTo>
                        <a:pt x="2589" y="2425"/>
                        <a:pt x="2427" y="2411"/>
                        <a:pt x="2276" y="2401"/>
                      </a:cubicBezTo>
                      <a:cubicBezTo>
                        <a:pt x="2192" y="2387"/>
                        <a:pt x="2107" y="2387"/>
                        <a:pt x="2023" y="2374"/>
                      </a:cubicBezTo>
                      <a:cubicBezTo>
                        <a:pt x="1854" y="2361"/>
                        <a:pt x="1686" y="2347"/>
                        <a:pt x="1517" y="2303"/>
                      </a:cubicBezTo>
                      <a:cubicBezTo>
                        <a:pt x="998" y="2219"/>
                        <a:pt x="506" y="2023"/>
                        <a:pt x="0" y="1939"/>
                      </a:cubicBezTo>
                      <a:lnTo>
                        <a:pt x="0" y="1939"/>
                      </a:lnTo>
                      <a:cubicBezTo>
                        <a:pt x="30" y="2010"/>
                        <a:pt x="57" y="2094"/>
                        <a:pt x="84" y="2178"/>
                      </a:cubicBezTo>
                      <a:cubicBezTo>
                        <a:pt x="115" y="2249"/>
                        <a:pt x="142" y="2334"/>
                        <a:pt x="169" y="2401"/>
                      </a:cubicBezTo>
                      <a:cubicBezTo>
                        <a:pt x="266" y="2725"/>
                        <a:pt x="199" y="2822"/>
                        <a:pt x="337" y="3106"/>
                      </a:cubicBezTo>
                      <a:cubicBezTo>
                        <a:pt x="479" y="3385"/>
                        <a:pt x="536" y="3372"/>
                        <a:pt x="536" y="3638"/>
                      </a:cubicBezTo>
                      <a:cubicBezTo>
                        <a:pt x="550" y="3891"/>
                        <a:pt x="536" y="3878"/>
                        <a:pt x="590" y="3962"/>
                      </a:cubicBezTo>
                      <a:lnTo>
                        <a:pt x="604" y="3975"/>
                      </a:lnTo>
                      <a:cubicBezTo>
                        <a:pt x="674" y="4087"/>
                        <a:pt x="1012" y="4326"/>
                        <a:pt x="1264" y="4481"/>
                      </a:cubicBezTo>
                      <a:cubicBezTo>
                        <a:pt x="1348" y="4530"/>
                        <a:pt x="1450" y="4548"/>
                        <a:pt x="1568" y="4548"/>
                      </a:cubicBezTo>
                      <a:cubicBezTo>
                        <a:pt x="1825" y="4548"/>
                        <a:pt x="2164" y="4463"/>
                        <a:pt x="2586" y="4424"/>
                      </a:cubicBezTo>
                      <a:cubicBezTo>
                        <a:pt x="3190" y="4370"/>
                        <a:pt x="3527" y="4201"/>
                        <a:pt x="4117" y="4033"/>
                      </a:cubicBezTo>
                      <a:cubicBezTo>
                        <a:pt x="4707" y="3878"/>
                        <a:pt x="4636" y="3878"/>
                        <a:pt x="5088" y="3864"/>
                      </a:cubicBezTo>
                      <a:cubicBezTo>
                        <a:pt x="5160" y="3859"/>
                        <a:pt x="5221" y="3857"/>
                        <a:pt x="5273" y="3857"/>
                      </a:cubicBezTo>
                      <a:cubicBezTo>
                        <a:pt x="5463" y="3857"/>
                        <a:pt x="5535" y="3883"/>
                        <a:pt x="5581" y="3883"/>
                      </a:cubicBezTo>
                      <a:cubicBezTo>
                        <a:pt x="5601" y="3883"/>
                        <a:pt x="5616" y="3878"/>
                        <a:pt x="5634" y="3864"/>
                      </a:cubicBezTo>
                      <a:cubicBezTo>
                        <a:pt x="5661" y="3834"/>
                        <a:pt x="5678" y="3820"/>
                        <a:pt x="5691" y="3793"/>
                      </a:cubicBezTo>
                      <a:cubicBezTo>
                        <a:pt x="5705" y="3750"/>
                        <a:pt x="5718" y="3709"/>
                        <a:pt x="5732" y="3598"/>
                      </a:cubicBezTo>
                      <a:cubicBezTo>
                        <a:pt x="5775" y="3412"/>
                        <a:pt x="5678" y="3385"/>
                        <a:pt x="5576" y="3092"/>
                      </a:cubicBezTo>
                      <a:cubicBezTo>
                        <a:pt x="5465" y="2795"/>
                        <a:pt x="5479" y="2556"/>
                        <a:pt x="5408" y="2290"/>
                      </a:cubicBezTo>
                      <a:cubicBezTo>
                        <a:pt x="5340" y="2023"/>
                        <a:pt x="5185" y="2050"/>
                        <a:pt x="5088" y="1575"/>
                      </a:cubicBezTo>
                      <a:cubicBezTo>
                        <a:pt x="4973" y="1096"/>
                        <a:pt x="5128" y="870"/>
                        <a:pt x="5088" y="506"/>
                      </a:cubicBezTo>
                      <a:cubicBezTo>
                        <a:pt x="5057" y="311"/>
                        <a:pt x="5030" y="125"/>
                        <a:pt x="50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24" name="Google Shape;524;p17"/>
                <p:cNvSpPr/>
                <p:nvPr/>
              </p:nvSpPr>
              <p:spPr>
                <a:xfrm>
                  <a:off x="2452075" y="1852825"/>
                  <a:ext cx="510976" cy="546576"/>
                </a:xfrm>
                <a:custGeom>
                  <a:rect b="b" l="l" r="r" t="t"/>
                  <a:pathLst>
                    <a:path extrusionOk="0" h="2629" w="2556">
                      <a:moveTo>
                        <a:pt x="2140" y="0"/>
                      </a:moveTo>
                      <a:cubicBezTo>
                        <a:pt x="2029" y="0"/>
                        <a:pt x="1897" y="6"/>
                        <a:pt x="1743" y="22"/>
                      </a:cubicBezTo>
                      <a:cubicBezTo>
                        <a:pt x="1441" y="59"/>
                        <a:pt x="1102" y="109"/>
                        <a:pt x="844" y="109"/>
                      </a:cubicBezTo>
                      <a:cubicBezTo>
                        <a:pt x="814" y="109"/>
                        <a:pt x="786" y="108"/>
                        <a:pt x="759" y="107"/>
                      </a:cubicBezTo>
                      <a:cubicBezTo>
                        <a:pt x="759" y="107"/>
                        <a:pt x="675" y="781"/>
                        <a:pt x="648" y="1132"/>
                      </a:cubicBezTo>
                      <a:cubicBezTo>
                        <a:pt x="547" y="1105"/>
                        <a:pt x="435" y="1074"/>
                        <a:pt x="338" y="1074"/>
                      </a:cubicBezTo>
                      <a:cubicBezTo>
                        <a:pt x="280" y="1189"/>
                        <a:pt x="183" y="1273"/>
                        <a:pt x="112" y="1385"/>
                      </a:cubicBezTo>
                      <a:cubicBezTo>
                        <a:pt x="27" y="1553"/>
                        <a:pt x="0" y="1749"/>
                        <a:pt x="14" y="1948"/>
                      </a:cubicBezTo>
                      <a:cubicBezTo>
                        <a:pt x="27" y="2130"/>
                        <a:pt x="85" y="2312"/>
                        <a:pt x="156" y="2494"/>
                      </a:cubicBezTo>
                      <a:cubicBezTo>
                        <a:pt x="169" y="2521"/>
                        <a:pt x="183" y="2551"/>
                        <a:pt x="196" y="2578"/>
                      </a:cubicBezTo>
                      <a:cubicBezTo>
                        <a:pt x="280" y="2591"/>
                        <a:pt x="365" y="2591"/>
                        <a:pt x="449" y="2605"/>
                      </a:cubicBezTo>
                      <a:cubicBezTo>
                        <a:pt x="600" y="2615"/>
                        <a:pt x="762" y="2629"/>
                        <a:pt x="925" y="2629"/>
                      </a:cubicBezTo>
                      <a:cubicBezTo>
                        <a:pt x="1035" y="2629"/>
                        <a:pt x="1144" y="2623"/>
                        <a:pt x="1251" y="2605"/>
                      </a:cubicBezTo>
                      <a:cubicBezTo>
                        <a:pt x="1518" y="2565"/>
                        <a:pt x="1770" y="2467"/>
                        <a:pt x="1952" y="2268"/>
                      </a:cubicBezTo>
                      <a:cubicBezTo>
                        <a:pt x="2192" y="2015"/>
                        <a:pt x="2263" y="1664"/>
                        <a:pt x="2333" y="1327"/>
                      </a:cubicBezTo>
                      <a:cubicBezTo>
                        <a:pt x="2387" y="1061"/>
                        <a:pt x="2445" y="683"/>
                        <a:pt x="2502" y="360"/>
                      </a:cubicBezTo>
                      <a:lnTo>
                        <a:pt x="2516" y="302"/>
                      </a:lnTo>
                      <a:lnTo>
                        <a:pt x="2556" y="36"/>
                      </a:lnTo>
                      <a:cubicBezTo>
                        <a:pt x="2556" y="36"/>
                        <a:pt x="2414" y="0"/>
                        <a:pt x="214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25" name="Google Shape;525;p17"/>
                <p:cNvSpPr/>
                <p:nvPr/>
              </p:nvSpPr>
              <p:spPr>
                <a:xfrm>
                  <a:off x="2119233" y="1252298"/>
                  <a:ext cx="303467" cy="185319"/>
                </a:xfrm>
                <a:custGeom>
                  <a:rect b="b" l="l" r="r" t="t"/>
                  <a:pathLst>
                    <a:path extrusionOk="0" h="927" w="1518">
                      <a:moveTo>
                        <a:pt x="0" y="0"/>
                      </a:moveTo>
                      <a:cubicBezTo>
                        <a:pt x="40" y="236"/>
                        <a:pt x="142" y="617"/>
                        <a:pt x="226" y="813"/>
                      </a:cubicBezTo>
                      <a:cubicBezTo>
                        <a:pt x="267" y="896"/>
                        <a:pt x="360" y="927"/>
                        <a:pt x="474" y="927"/>
                      </a:cubicBezTo>
                      <a:cubicBezTo>
                        <a:pt x="746" y="927"/>
                        <a:pt x="1134" y="751"/>
                        <a:pt x="1194" y="701"/>
                      </a:cubicBezTo>
                      <a:cubicBezTo>
                        <a:pt x="1194" y="688"/>
                        <a:pt x="1207" y="688"/>
                        <a:pt x="1207" y="674"/>
                      </a:cubicBezTo>
                      <a:cubicBezTo>
                        <a:pt x="1291" y="573"/>
                        <a:pt x="1460" y="320"/>
                        <a:pt x="1517" y="152"/>
                      </a:cubicBezTo>
                      <a:lnTo>
                        <a:pt x="1517" y="152"/>
                      </a:lnTo>
                      <a:cubicBezTo>
                        <a:pt x="1433" y="209"/>
                        <a:pt x="1335" y="253"/>
                        <a:pt x="1237" y="266"/>
                      </a:cubicBezTo>
                      <a:cubicBezTo>
                        <a:pt x="1170" y="283"/>
                        <a:pt x="1101" y="291"/>
                        <a:pt x="1032" y="291"/>
                      </a:cubicBezTo>
                      <a:cubicBezTo>
                        <a:pt x="812" y="291"/>
                        <a:pt x="590" y="209"/>
                        <a:pt x="408" y="67"/>
                      </a:cubicBezTo>
                      <a:cubicBezTo>
                        <a:pt x="351" y="76"/>
                        <a:pt x="301" y="80"/>
                        <a:pt x="260" y="80"/>
                      </a:cubicBezTo>
                      <a:cubicBezTo>
                        <a:pt x="220" y="80"/>
                        <a:pt x="189" y="76"/>
                        <a:pt x="169" y="67"/>
                      </a:cubicBezTo>
                      <a:lnTo>
                        <a:pt x="155" y="67"/>
                      </a:lnTo>
                      <a:cubicBezTo>
                        <a:pt x="142" y="67"/>
                        <a:pt x="142" y="67"/>
                        <a:pt x="125" y="54"/>
                      </a:cubicBezTo>
                      <a:lnTo>
                        <a:pt x="111" y="54"/>
                      </a:lnTo>
                      <a:cubicBezTo>
                        <a:pt x="98" y="54"/>
                        <a:pt x="98" y="40"/>
                        <a:pt x="84" y="40"/>
                      </a:cubicBezTo>
                      <a:cubicBezTo>
                        <a:pt x="84" y="40"/>
                        <a:pt x="71" y="40"/>
                        <a:pt x="71" y="27"/>
                      </a:cubicBezTo>
                      <a:cubicBezTo>
                        <a:pt x="57" y="27"/>
                        <a:pt x="57" y="27"/>
                        <a:pt x="40" y="14"/>
                      </a:cubicBezTo>
                      <a:cubicBezTo>
                        <a:pt x="27" y="14"/>
                        <a:pt x="14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D4723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26" name="Google Shape;526;p17"/>
                <p:cNvSpPr/>
                <p:nvPr/>
              </p:nvSpPr>
              <p:spPr>
                <a:xfrm>
                  <a:off x="2068655" y="835081"/>
                  <a:ext cx="421416" cy="331255"/>
                </a:xfrm>
                <a:custGeom>
                  <a:rect b="b" l="l" r="r" t="t"/>
                  <a:pathLst>
                    <a:path extrusionOk="0" h="1657" w="2108">
                      <a:moveTo>
                        <a:pt x="1714" y="1"/>
                      </a:moveTo>
                      <a:cubicBezTo>
                        <a:pt x="1676" y="1"/>
                        <a:pt x="1639" y="2"/>
                        <a:pt x="1602" y="7"/>
                      </a:cubicBezTo>
                      <a:cubicBezTo>
                        <a:pt x="1082" y="34"/>
                        <a:pt x="563" y="162"/>
                        <a:pt x="98" y="384"/>
                      </a:cubicBezTo>
                      <a:cubicBezTo>
                        <a:pt x="57" y="415"/>
                        <a:pt x="27" y="428"/>
                        <a:pt x="0" y="455"/>
                      </a:cubicBezTo>
                      <a:cubicBezTo>
                        <a:pt x="14" y="513"/>
                        <a:pt x="41" y="570"/>
                        <a:pt x="57" y="610"/>
                      </a:cubicBezTo>
                      <a:cubicBezTo>
                        <a:pt x="196" y="934"/>
                        <a:pt x="337" y="1244"/>
                        <a:pt x="519" y="1538"/>
                      </a:cubicBezTo>
                      <a:cubicBezTo>
                        <a:pt x="546" y="1581"/>
                        <a:pt x="577" y="1622"/>
                        <a:pt x="604" y="1635"/>
                      </a:cubicBezTo>
                      <a:cubicBezTo>
                        <a:pt x="633" y="1651"/>
                        <a:pt x="662" y="1657"/>
                        <a:pt x="691" y="1657"/>
                      </a:cubicBezTo>
                      <a:cubicBezTo>
                        <a:pt x="745" y="1657"/>
                        <a:pt x="797" y="1635"/>
                        <a:pt x="843" y="1608"/>
                      </a:cubicBezTo>
                      <a:cubicBezTo>
                        <a:pt x="1108" y="1496"/>
                        <a:pt x="1396" y="1390"/>
                        <a:pt x="1673" y="1390"/>
                      </a:cubicBezTo>
                      <a:cubicBezTo>
                        <a:pt x="1777" y="1390"/>
                        <a:pt x="1880" y="1405"/>
                        <a:pt x="1979" y="1440"/>
                      </a:cubicBezTo>
                      <a:cubicBezTo>
                        <a:pt x="2001" y="1446"/>
                        <a:pt x="2022" y="1453"/>
                        <a:pt x="2042" y="1453"/>
                      </a:cubicBezTo>
                      <a:cubicBezTo>
                        <a:pt x="2061" y="1453"/>
                        <a:pt x="2079" y="1446"/>
                        <a:pt x="2094" y="1426"/>
                      </a:cubicBezTo>
                      <a:cubicBezTo>
                        <a:pt x="2107" y="1413"/>
                        <a:pt x="2094" y="1396"/>
                        <a:pt x="2094" y="1382"/>
                      </a:cubicBezTo>
                      <a:cubicBezTo>
                        <a:pt x="2050" y="1005"/>
                        <a:pt x="2023" y="708"/>
                        <a:pt x="2023" y="331"/>
                      </a:cubicBezTo>
                      <a:cubicBezTo>
                        <a:pt x="2023" y="287"/>
                        <a:pt x="2023" y="233"/>
                        <a:pt x="2010" y="189"/>
                      </a:cubicBezTo>
                      <a:cubicBezTo>
                        <a:pt x="1996" y="132"/>
                        <a:pt x="1966" y="64"/>
                        <a:pt x="1939" y="7"/>
                      </a:cubicBezTo>
                      <a:cubicBezTo>
                        <a:pt x="1865" y="7"/>
                        <a:pt x="1789" y="1"/>
                        <a:pt x="1714" y="1"/>
                      </a:cubicBezTo>
                      <a:close/>
                    </a:path>
                  </a:pathLst>
                </a:custGeom>
                <a:solidFill>
                  <a:srgbClr val="D4723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27" name="Google Shape;527;p17"/>
                <p:cNvSpPr/>
                <p:nvPr/>
              </p:nvSpPr>
              <p:spPr>
                <a:xfrm>
                  <a:off x="1866343" y="535012"/>
                  <a:ext cx="710689" cy="686300"/>
                </a:xfrm>
                <a:custGeom>
                  <a:rect b="b" l="l" r="r" t="t"/>
                  <a:pathLst>
                    <a:path extrusionOk="0" h="3433" w="3555">
                      <a:moveTo>
                        <a:pt x="1870" y="0"/>
                      </a:moveTo>
                      <a:cubicBezTo>
                        <a:pt x="1702" y="0"/>
                        <a:pt x="1532" y="21"/>
                        <a:pt x="1363" y="62"/>
                      </a:cubicBezTo>
                      <a:cubicBezTo>
                        <a:pt x="1349" y="75"/>
                        <a:pt x="1336" y="75"/>
                        <a:pt x="1322" y="75"/>
                      </a:cubicBezTo>
                      <a:cubicBezTo>
                        <a:pt x="1096" y="132"/>
                        <a:pt x="901" y="217"/>
                        <a:pt x="716" y="341"/>
                      </a:cubicBezTo>
                      <a:cubicBezTo>
                        <a:pt x="520" y="483"/>
                        <a:pt x="365" y="652"/>
                        <a:pt x="254" y="874"/>
                      </a:cubicBezTo>
                      <a:cubicBezTo>
                        <a:pt x="28" y="1312"/>
                        <a:pt x="1" y="1818"/>
                        <a:pt x="196" y="2266"/>
                      </a:cubicBezTo>
                      <a:cubicBezTo>
                        <a:pt x="267" y="2435"/>
                        <a:pt x="365" y="2590"/>
                        <a:pt x="436" y="2772"/>
                      </a:cubicBezTo>
                      <a:cubicBezTo>
                        <a:pt x="463" y="2843"/>
                        <a:pt x="409" y="2954"/>
                        <a:pt x="449" y="3025"/>
                      </a:cubicBezTo>
                      <a:cubicBezTo>
                        <a:pt x="449" y="3052"/>
                        <a:pt x="480" y="3065"/>
                        <a:pt x="493" y="3082"/>
                      </a:cubicBezTo>
                      <a:cubicBezTo>
                        <a:pt x="591" y="3180"/>
                        <a:pt x="689" y="3264"/>
                        <a:pt x="786" y="3362"/>
                      </a:cubicBezTo>
                      <a:cubicBezTo>
                        <a:pt x="800" y="3376"/>
                        <a:pt x="830" y="3403"/>
                        <a:pt x="857" y="3419"/>
                      </a:cubicBezTo>
                      <a:cubicBezTo>
                        <a:pt x="871" y="3433"/>
                        <a:pt x="884" y="3433"/>
                        <a:pt x="884" y="3433"/>
                      </a:cubicBezTo>
                      <a:lnTo>
                        <a:pt x="968" y="3433"/>
                      </a:lnTo>
                      <a:cubicBezTo>
                        <a:pt x="985" y="3419"/>
                        <a:pt x="1012" y="3403"/>
                        <a:pt x="1039" y="3389"/>
                      </a:cubicBezTo>
                      <a:cubicBezTo>
                        <a:pt x="1053" y="3376"/>
                        <a:pt x="1069" y="3362"/>
                        <a:pt x="1083" y="3335"/>
                      </a:cubicBezTo>
                      <a:cubicBezTo>
                        <a:pt x="1096" y="3335"/>
                        <a:pt x="1096" y="3335"/>
                        <a:pt x="1096" y="3318"/>
                      </a:cubicBezTo>
                      <a:lnTo>
                        <a:pt x="1110" y="3305"/>
                      </a:lnTo>
                      <a:cubicBezTo>
                        <a:pt x="1123" y="3278"/>
                        <a:pt x="1154" y="3251"/>
                        <a:pt x="1167" y="3207"/>
                      </a:cubicBezTo>
                      <a:cubicBezTo>
                        <a:pt x="1181" y="3207"/>
                        <a:pt x="1181" y="3194"/>
                        <a:pt x="1181" y="3194"/>
                      </a:cubicBezTo>
                      <a:cubicBezTo>
                        <a:pt x="1194" y="3180"/>
                        <a:pt x="1194" y="3180"/>
                        <a:pt x="1194" y="3167"/>
                      </a:cubicBezTo>
                      <a:lnTo>
                        <a:pt x="1194" y="3150"/>
                      </a:lnTo>
                      <a:lnTo>
                        <a:pt x="1208" y="3136"/>
                      </a:lnTo>
                      <a:cubicBezTo>
                        <a:pt x="1221" y="3096"/>
                        <a:pt x="1238" y="3052"/>
                        <a:pt x="1238" y="3025"/>
                      </a:cubicBezTo>
                      <a:lnTo>
                        <a:pt x="1238" y="3012"/>
                      </a:lnTo>
                      <a:cubicBezTo>
                        <a:pt x="1238" y="2954"/>
                        <a:pt x="1238" y="2914"/>
                        <a:pt x="1221" y="2856"/>
                      </a:cubicBezTo>
                      <a:cubicBezTo>
                        <a:pt x="1208" y="2829"/>
                        <a:pt x="1194" y="2799"/>
                        <a:pt x="1181" y="2759"/>
                      </a:cubicBezTo>
                      <a:lnTo>
                        <a:pt x="1181" y="2728"/>
                      </a:lnTo>
                      <a:cubicBezTo>
                        <a:pt x="1167" y="2701"/>
                        <a:pt x="1167" y="2688"/>
                        <a:pt x="1154" y="2661"/>
                      </a:cubicBezTo>
                      <a:cubicBezTo>
                        <a:pt x="1083" y="2449"/>
                        <a:pt x="1012" y="2239"/>
                        <a:pt x="941" y="2014"/>
                      </a:cubicBezTo>
                      <a:cubicBezTo>
                        <a:pt x="901" y="2041"/>
                        <a:pt x="871" y="2071"/>
                        <a:pt x="830" y="2084"/>
                      </a:cubicBezTo>
                      <a:cubicBezTo>
                        <a:pt x="817" y="2090"/>
                        <a:pt x="806" y="2093"/>
                        <a:pt x="796" y="2093"/>
                      </a:cubicBezTo>
                      <a:cubicBezTo>
                        <a:pt x="761" y="2093"/>
                        <a:pt x="739" y="2061"/>
                        <a:pt x="716" y="2027"/>
                      </a:cubicBezTo>
                      <a:cubicBezTo>
                        <a:pt x="662" y="1970"/>
                        <a:pt x="604" y="1872"/>
                        <a:pt x="604" y="1788"/>
                      </a:cubicBezTo>
                      <a:cubicBezTo>
                        <a:pt x="604" y="1717"/>
                        <a:pt x="675" y="1606"/>
                        <a:pt x="759" y="1592"/>
                      </a:cubicBezTo>
                      <a:cubicBezTo>
                        <a:pt x="800" y="1565"/>
                        <a:pt x="800" y="1548"/>
                        <a:pt x="800" y="1548"/>
                      </a:cubicBezTo>
                      <a:cubicBezTo>
                        <a:pt x="817" y="1535"/>
                        <a:pt x="830" y="1535"/>
                        <a:pt x="844" y="1521"/>
                      </a:cubicBezTo>
                      <a:cubicBezTo>
                        <a:pt x="871" y="1508"/>
                        <a:pt x="901" y="1494"/>
                        <a:pt x="928" y="1481"/>
                      </a:cubicBezTo>
                      <a:cubicBezTo>
                        <a:pt x="985" y="1451"/>
                        <a:pt x="1039" y="1437"/>
                        <a:pt x="1110" y="1424"/>
                      </a:cubicBezTo>
                      <a:cubicBezTo>
                        <a:pt x="1137" y="1410"/>
                        <a:pt x="1167" y="1410"/>
                        <a:pt x="1194" y="1397"/>
                      </a:cubicBezTo>
                      <a:cubicBezTo>
                        <a:pt x="1208" y="1397"/>
                        <a:pt x="1221" y="1380"/>
                        <a:pt x="1238" y="1380"/>
                      </a:cubicBezTo>
                      <a:cubicBezTo>
                        <a:pt x="1292" y="1339"/>
                        <a:pt x="1363" y="1312"/>
                        <a:pt x="1434" y="1295"/>
                      </a:cubicBezTo>
                      <a:cubicBezTo>
                        <a:pt x="1461" y="1282"/>
                        <a:pt x="1491" y="1269"/>
                        <a:pt x="1531" y="1255"/>
                      </a:cubicBezTo>
                      <a:cubicBezTo>
                        <a:pt x="1575" y="1242"/>
                        <a:pt x="1602" y="1228"/>
                        <a:pt x="1643" y="1211"/>
                      </a:cubicBezTo>
                      <a:cubicBezTo>
                        <a:pt x="1673" y="1211"/>
                        <a:pt x="1686" y="1211"/>
                        <a:pt x="1700" y="1198"/>
                      </a:cubicBezTo>
                      <a:cubicBezTo>
                        <a:pt x="1727" y="1184"/>
                        <a:pt x="1771" y="1184"/>
                        <a:pt x="1798" y="1171"/>
                      </a:cubicBezTo>
                      <a:cubicBezTo>
                        <a:pt x="1842" y="1157"/>
                        <a:pt x="1869" y="1144"/>
                        <a:pt x="1912" y="1144"/>
                      </a:cubicBezTo>
                      <a:cubicBezTo>
                        <a:pt x="1926" y="1144"/>
                        <a:pt x="1926" y="1127"/>
                        <a:pt x="1939" y="1127"/>
                      </a:cubicBezTo>
                      <a:lnTo>
                        <a:pt x="1966" y="1127"/>
                      </a:lnTo>
                      <a:cubicBezTo>
                        <a:pt x="1997" y="1127"/>
                        <a:pt x="2010" y="1113"/>
                        <a:pt x="2024" y="1113"/>
                      </a:cubicBezTo>
                      <a:cubicBezTo>
                        <a:pt x="2051" y="1113"/>
                        <a:pt x="2081" y="1100"/>
                        <a:pt x="2108" y="1100"/>
                      </a:cubicBezTo>
                      <a:cubicBezTo>
                        <a:pt x="2135" y="1100"/>
                        <a:pt x="2165" y="1086"/>
                        <a:pt x="2192" y="1086"/>
                      </a:cubicBezTo>
                      <a:lnTo>
                        <a:pt x="2233" y="1086"/>
                      </a:lnTo>
                      <a:cubicBezTo>
                        <a:pt x="2249" y="1086"/>
                        <a:pt x="2263" y="1073"/>
                        <a:pt x="2276" y="1073"/>
                      </a:cubicBezTo>
                      <a:lnTo>
                        <a:pt x="2361" y="1073"/>
                      </a:lnTo>
                      <a:cubicBezTo>
                        <a:pt x="2388" y="1073"/>
                        <a:pt x="2432" y="1073"/>
                        <a:pt x="2459" y="1059"/>
                      </a:cubicBezTo>
                      <a:lnTo>
                        <a:pt x="2880" y="1059"/>
                      </a:lnTo>
                      <a:lnTo>
                        <a:pt x="2893" y="1073"/>
                      </a:lnTo>
                      <a:lnTo>
                        <a:pt x="2937" y="1073"/>
                      </a:lnTo>
                      <a:cubicBezTo>
                        <a:pt x="2951" y="1073"/>
                        <a:pt x="2964" y="1073"/>
                        <a:pt x="2978" y="1086"/>
                      </a:cubicBezTo>
                      <a:lnTo>
                        <a:pt x="3022" y="1086"/>
                      </a:lnTo>
                      <a:cubicBezTo>
                        <a:pt x="3035" y="1100"/>
                        <a:pt x="3062" y="1100"/>
                        <a:pt x="3075" y="1100"/>
                      </a:cubicBezTo>
                      <a:cubicBezTo>
                        <a:pt x="3075" y="1113"/>
                        <a:pt x="3092" y="1113"/>
                        <a:pt x="3106" y="1113"/>
                      </a:cubicBezTo>
                      <a:lnTo>
                        <a:pt x="3106" y="1127"/>
                      </a:lnTo>
                      <a:lnTo>
                        <a:pt x="3133" y="1127"/>
                      </a:lnTo>
                      <a:lnTo>
                        <a:pt x="3133" y="1144"/>
                      </a:lnTo>
                      <a:lnTo>
                        <a:pt x="3146" y="1144"/>
                      </a:lnTo>
                      <a:lnTo>
                        <a:pt x="3146" y="1157"/>
                      </a:lnTo>
                      <a:lnTo>
                        <a:pt x="3160" y="1157"/>
                      </a:lnTo>
                      <a:lnTo>
                        <a:pt x="3160" y="1171"/>
                      </a:lnTo>
                      <a:cubicBezTo>
                        <a:pt x="3160" y="1171"/>
                        <a:pt x="3177" y="1171"/>
                        <a:pt x="3177" y="1184"/>
                      </a:cubicBezTo>
                      <a:cubicBezTo>
                        <a:pt x="3204" y="1242"/>
                        <a:pt x="3217" y="1295"/>
                        <a:pt x="3231" y="1353"/>
                      </a:cubicBezTo>
                      <a:cubicBezTo>
                        <a:pt x="3231" y="1397"/>
                        <a:pt x="3261" y="1451"/>
                        <a:pt x="3244" y="1494"/>
                      </a:cubicBezTo>
                      <a:cubicBezTo>
                        <a:pt x="3236" y="1535"/>
                        <a:pt x="3205" y="1547"/>
                        <a:pt x="3170" y="1547"/>
                      </a:cubicBezTo>
                      <a:cubicBezTo>
                        <a:pt x="3144" y="1547"/>
                        <a:pt x="3115" y="1541"/>
                        <a:pt x="3092" y="1535"/>
                      </a:cubicBezTo>
                      <a:lnTo>
                        <a:pt x="3092" y="1535"/>
                      </a:lnTo>
                      <a:cubicBezTo>
                        <a:pt x="3133" y="1633"/>
                        <a:pt x="3146" y="1761"/>
                        <a:pt x="3160" y="1885"/>
                      </a:cubicBezTo>
                      <a:cubicBezTo>
                        <a:pt x="3160" y="1929"/>
                        <a:pt x="3177" y="1987"/>
                        <a:pt x="3177" y="2041"/>
                      </a:cubicBezTo>
                      <a:lnTo>
                        <a:pt x="3177" y="2138"/>
                      </a:lnTo>
                      <a:cubicBezTo>
                        <a:pt x="3177" y="2223"/>
                        <a:pt x="3190" y="2307"/>
                        <a:pt x="3190" y="2391"/>
                      </a:cubicBezTo>
                      <a:lnTo>
                        <a:pt x="3190" y="2462"/>
                      </a:lnTo>
                      <a:lnTo>
                        <a:pt x="3190" y="2968"/>
                      </a:lnTo>
                      <a:cubicBezTo>
                        <a:pt x="3177" y="3065"/>
                        <a:pt x="3177" y="3167"/>
                        <a:pt x="3146" y="3264"/>
                      </a:cubicBezTo>
                      <a:lnTo>
                        <a:pt x="3146" y="3278"/>
                      </a:lnTo>
                      <a:cubicBezTo>
                        <a:pt x="3146" y="3291"/>
                        <a:pt x="3133" y="3291"/>
                        <a:pt x="3133" y="3305"/>
                      </a:cubicBezTo>
                      <a:lnTo>
                        <a:pt x="3146" y="3305"/>
                      </a:lnTo>
                      <a:cubicBezTo>
                        <a:pt x="3146" y="3305"/>
                        <a:pt x="3177" y="3305"/>
                        <a:pt x="3177" y="3291"/>
                      </a:cubicBezTo>
                      <a:cubicBezTo>
                        <a:pt x="3328" y="3221"/>
                        <a:pt x="3443" y="3065"/>
                        <a:pt x="3483" y="2897"/>
                      </a:cubicBezTo>
                      <a:cubicBezTo>
                        <a:pt x="3497" y="2870"/>
                        <a:pt x="3497" y="2843"/>
                        <a:pt x="3514" y="2813"/>
                      </a:cubicBezTo>
                      <a:lnTo>
                        <a:pt x="3514" y="2674"/>
                      </a:lnTo>
                      <a:cubicBezTo>
                        <a:pt x="3514" y="2590"/>
                        <a:pt x="3497" y="2492"/>
                        <a:pt x="3470" y="2408"/>
                      </a:cubicBezTo>
                      <a:lnTo>
                        <a:pt x="3470" y="2337"/>
                      </a:lnTo>
                      <a:cubicBezTo>
                        <a:pt x="3456" y="2307"/>
                        <a:pt x="3456" y="2266"/>
                        <a:pt x="3456" y="2239"/>
                      </a:cubicBezTo>
                      <a:cubicBezTo>
                        <a:pt x="3443" y="1987"/>
                        <a:pt x="3554" y="1747"/>
                        <a:pt x="3514" y="1508"/>
                      </a:cubicBezTo>
                      <a:cubicBezTo>
                        <a:pt x="3497" y="1481"/>
                        <a:pt x="3497" y="1481"/>
                        <a:pt x="3497" y="1451"/>
                      </a:cubicBezTo>
                      <a:cubicBezTo>
                        <a:pt x="3497" y="1437"/>
                        <a:pt x="3483" y="1410"/>
                        <a:pt x="3470" y="1380"/>
                      </a:cubicBezTo>
                      <a:cubicBezTo>
                        <a:pt x="3429" y="1312"/>
                        <a:pt x="3456" y="1228"/>
                        <a:pt x="3456" y="1127"/>
                      </a:cubicBezTo>
                      <a:cubicBezTo>
                        <a:pt x="3429" y="665"/>
                        <a:pt x="3146" y="426"/>
                        <a:pt x="2738" y="217"/>
                      </a:cubicBezTo>
                      <a:cubicBezTo>
                        <a:pt x="2476" y="70"/>
                        <a:pt x="2178" y="0"/>
                        <a:pt x="1870" y="0"/>
                      </a:cubicBezTo>
                      <a:close/>
                    </a:path>
                  </a:pathLst>
                </a:custGeom>
                <a:solidFill>
                  <a:srgbClr val="E33B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28" name="Google Shape;528;p17"/>
                <p:cNvSpPr/>
                <p:nvPr/>
              </p:nvSpPr>
              <p:spPr>
                <a:xfrm>
                  <a:off x="2054461" y="836280"/>
                  <a:ext cx="449803" cy="474392"/>
                </a:xfrm>
                <a:custGeom>
                  <a:rect b="b" l="l" r="r" t="t"/>
                  <a:pathLst>
                    <a:path extrusionOk="0" h="2373" w="2250">
                      <a:moveTo>
                        <a:pt x="2010" y="1"/>
                      </a:moveTo>
                      <a:cubicBezTo>
                        <a:pt x="2037" y="58"/>
                        <a:pt x="2067" y="126"/>
                        <a:pt x="2081" y="183"/>
                      </a:cubicBezTo>
                      <a:cubicBezTo>
                        <a:pt x="2094" y="227"/>
                        <a:pt x="2094" y="281"/>
                        <a:pt x="2094" y="325"/>
                      </a:cubicBezTo>
                      <a:cubicBezTo>
                        <a:pt x="2094" y="534"/>
                        <a:pt x="2108" y="716"/>
                        <a:pt x="2121" y="915"/>
                      </a:cubicBezTo>
                      <a:lnTo>
                        <a:pt x="2121" y="985"/>
                      </a:lnTo>
                      <a:cubicBezTo>
                        <a:pt x="2121" y="999"/>
                        <a:pt x="2121" y="1026"/>
                        <a:pt x="2134" y="1053"/>
                      </a:cubicBezTo>
                      <a:lnTo>
                        <a:pt x="2134" y="1097"/>
                      </a:lnTo>
                      <a:cubicBezTo>
                        <a:pt x="2134" y="1124"/>
                        <a:pt x="2134" y="1154"/>
                        <a:pt x="2151" y="1167"/>
                      </a:cubicBezTo>
                      <a:cubicBezTo>
                        <a:pt x="2151" y="1238"/>
                        <a:pt x="2165" y="1306"/>
                        <a:pt x="2165" y="1376"/>
                      </a:cubicBezTo>
                      <a:cubicBezTo>
                        <a:pt x="2165" y="1390"/>
                        <a:pt x="2178" y="1407"/>
                        <a:pt x="2165" y="1420"/>
                      </a:cubicBezTo>
                      <a:lnTo>
                        <a:pt x="2151" y="1434"/>
                      </a:lnTo>
                      <a:lnTo>
                        <a:pt x="2134" y="1447"/>
                      </a:lnTo>
                      <a:lnTo>
                        <a:pt x="2081" y="1447"/>
                      </a:lnTo>
                      <a:cubicBezTo>
                        <a:pt x="2081" y="1434"/>
                        <a:pt x="2067" y="1434"/>
                        <a:pt x="2050" y="1434"/>
                      </a:cubicBezTo>
                      <a:cubicBezTo>
                        <a:pt x="2037" y="1420"/>
                        <a:pt x="2010" y="1420"/>
                        <a:pt x="1983" y="1407"/>
                      </a:cubicBezTo>
                      <a:lnTo>
                        <a:pt x="1939" y="1407"/>
                      </a:lnTo>
                      <a:cubicBezTo>
                        <a:pt x="1880" y="1389"/>
                        <a:pt x="1822" y="1381"/>
                        <a:pt x="1763" y="1381"/>
                      </a:cubicBezTo>
                      <a:cubicBezTo>
                        <a:pt x="1724" y="1381"/>
                        <a:pt x="1685" y="1385"/>
                        <a:pt x="1646" y="1390"/>
                      </a:cubicBezTo>
                      <a:lnTo>
                        <a:pt x="1588" y="1390"/>
                      </a:lnTo>
                      <a:cubicBezTo>
                        <a:pt x="1588" y="1390"/>
                        <a:pt x="1575" y="1390"/>
                        <a:pt x="1561" y="1407"/>
                      </a:cubicBezTo>
                      <a:lnTo>
                        <a:pt x="1504" y="1407"/>
                      </a:lnTo>
                      <a:cubicBezTo>
                        <a:pt x="1491" y="1407"/>
                        <a:pt x="1477" y="1420"/>
                        <a:pt x="1447" y="1420"/>
                      </a:cubicBezTo>
                      <a:cubicBezTo>
                        <a:pt x="1433" y="1420"/>
                        <a:pt x="1420" y="1434"/>
                        <a:pt x="1406" y="1434"/>
                      </a:cubicBezTo>
                      <a:cubicBezTo>
                        <a:pt x="1393" y="1434"/>
                        <a:pt x="1376" y="1434"/>
                        <a:pt x="1362" y="1447"/>
                      </a:cubicBezTo>
                      <a:lnTo>
                        <a:pt x="1322" y="1447"/>
                      </a:lnTo>
                      <a:cubicBezTo>
                        <a:pt x="1308" y="1461"/>
                        <a:pt x="1292" y="1461"/>
                        <a:pt x="1265" y="1474"/>
                      </a:cubicBezTo>
                      <a:cubicBezTo>
                        <a:pt x="1238" y="1474"/>
                        <a:pt x="1207" y="1491"/>
                        <a:pt x="1194" y="1505"/>
                      </a:cubicBezTo>
                      <a:cubicBezTo>
                        <a:pt x="1096" y="1532"/>
                        <a:pt x="998" y="1575"/>
                        <a:pt x="914" y="1602"/>
                      </a:cubicBezTo>
                      <a:cubicBezTo>
                        <a:pt x="868" y="1629"/>
                        <a:pt x="816" y="1651"/>
                        <a:pt x="762" y="1651"/>
                      </a:cubicBezTo>
                      <a:cubicBezTo>
                        <a:pt x="733" y="1651"/>
                        <a:pt x="704" y="1645"/>
                        <a:pt x="675" y="1629"/>
                      </a:cubicBezTo>
                      <a:cubicBezTo>
                        <a:pt x="648" y="1616"/>
                        <a:pt x="617" y="1575"/>
                        <a:pt x="590" y="1532"/>
                      </a:cubicBezTo>
                      <a:cubicBezTo>
                        <a:pt x="550" y="1461"/>
                        <a:pt x="506" y="1390"/>
                        <a:pt x="466" y="1322"/>
                      </a:cubicBezTo>
                      <a:cubicBezTo>
                        <a:pt x="449" y="1279"/>
                        <a:pt x="435" y="1252"/>
                        <a:pt x="408" y="1208"/>
                      </a:cubicBezTo>
                      <a:cubicBezTo>
                        <a:pt x="408" y="1194"/>
                        <a:pt x="395" y="1181"/>
                        <a:pt x="395" y="1167"/>
                      </a:cubicBezTo>
                      <a:cubicBezTo>
                        <a:pt x="381" y="1167"/>
                        <a:pt x="381" y="1154"/>
                        <a:pt x="381" y="1154"/>
                      </a:cubicBezTo>
                      <a:cubicBezTo>
                        <a:pt x="351" y="1097"/>
                        <a:pt x="338" y="1053"/>
                        <a:pt x="311" y="1012"/>
                      </a:cubicBezTo>
                      <a:cubicBezTo>
                        <a:pt x="297" y="968"/>
                        <a:pt x="267" y="928"/>
                        <a:pt x="253" y="871"/>
                      </a:cubicBezTo>
                      <a:cubicBezTo>
                        <a:pt x="213" y="786"/>
                        <a:pt x="169" y="702"/>
                        <a:pt x="128" y="604"/>
                      </a:cubicBezTo>
                      <a:cubicBezTo>
                        <a:pt x="112" y="564"/>
                        <a:pt x="85" y="507"/>
                        <a:pt x="71" y="449"/>
                      </a:cubicBezTo>
                      <a:lnTo>
                        <a:pt x="58" y="463"/>
                      </a:lnTo>
                      <a:cubicBezTo>
                        <a:pt x="27" y="480"/>
                        <a:pt x="14" y="493"/>
                        <a:pt x="0" y="507"/>
                      </a:cubicBezTo>
                      <a:cubicBezTo>
                        <a:pt x="71" y="732"/>
                        <a:pt x="142" y="942"/>
                        <a:pt x="213" y="1154"/>
                      </a:cubicBezTo>
                      <a:cubicBezTo>
                        <a:pt x="226" y="1181"/>
                        <a:pt x="226" y="1194"/>
                        <a:pt x="240" y="1221"/>
                      </a:cubicBezTo>
                      <a:lnTo>
                        <a:pt x="240" y="1252"/>
                      </a:lnTo>
                      <a:cubicBezTo>
                        <a:pt x="253" y="1292"/>
                        <a:pt x="267" y="1322"/>
                        <a:pt x="280" y="1349"/>
                      </a:cubicBezTo>
                      <a:cubicBezTo>
                        <a:pt x="297" y="1407"/>
                        <a:pt x="297" y="1447"/>
                        <a:pt x="297" y="1505"/>
                      </a:cubicBezTo>
                      <a:lnTo>
                        <a:pt x="297" y="1518"/>
                      </a:lnTo>
                      <a:cubicBezTo>
                        <a:pt x="297" y="1545"/>
                        <a:pt x="280" y="1589"/>
                        <a:pt x="267" y="1629"/>
                      </a:cubicBezTo>
                      <a:lnTo>
                        <a:pt x="253" y="1643"/>
                      </a:lnTo>
                      <a:lnTo>
                        <a:pt x="253" y="1660"/>
                      </a:lnTo>
                      <a:cubicBezTo>
                        <a:pt x="253" y="1673"/>
                        <a:pt x="253" y="1673"/>
                        <a:pt x="240" y="1687"/>
                      </a:cubicBezTo>
                      <a:cubicBezTo>
                        <a:pt x="226" y="1727"/>
                        <a:pt x="196" y="1771"/>
                        <a:pt x="155" y="1811"/>
                      </a:cubicBezTo>
                      <a:cubicBezTo>
                        <a:pt x="155" y="1828"/>
                        <a:pt x="155" y="1828"/>
                        <a:pt x="142" y="1828"/>
                      </a:cubicBezTo>
                      <a:cubicBezTo>
                        <a:pt x="155" y="1842"/>
                        <a:pt x="169" y="1855"/>
                        <a:pt x="182" y="1869"/>
                      </a:cubicBezTo>
                      <a:cubicBezTo>
                        <a:pt x="196" y="1882"/>
                        <a:pt x="226" y="1896"/>
                        <a:pt x="240" y="1912"/>
                      </a:cubicBezTo>
                      <a:cubicBezTo>
                        <a:pt x="253" y="1926"/>
                        <a:pt x="253" y="1939"/>
                        <a:pt x="267" y="1939"/>
                      </a:cubicBezTo>
                      <a:cubicBezTo>
                        <a:pt x="267" y="1953"/>
                        <a:pt x="280" y="1953"/>
                        <a:pt x="280" y="1953"/>
                      </a:cubicBezTo>
                      <a:cubicBezTo>
                        <a:pt x="297" y="1966"/>
                        <a:pt x="297" y="1966"/>
                        <a:pt x="311" y="1966"/>
                      </a:cubicBezTo>
                      <a:lnTo>
                        <a:pt x="324" y="1980"/>
                      </a:lnTo>
                      <a:lnTo>
                        <a:pt x="324" y="1997"/>
                      </a:lnTo>
                      <a:lnTo>
                        <a:pt x="338" y="1997"/>
                      </a:lnTo>
                      <a:lnTo>
                        <a:pt x="351" y="2010"/>
                      </a:lnTo>
                      <a:cubicBezTo>
                        <a:pt x="364" y="2024"/>
                        <a:pt x="381" y="2037"/>
                        <a:pt x="408" y="2037"/>
                      </a:cubicBezTo>
                      <a:cubicBezTo>
                        <a:pt x="408" y="2051"/>
                        <a:pt x="408" y="2051"/>
                        <a:pt x="422" y="2051"/>
                      </a:cubicBezTo>
                      <a:lnTo>
                        <a:pt x="435" y="2051"/>
                      </a:lnTo>
                      <a:lnTo>
                        <a:pt x="435" y="2064"/>
                      </a:lnTo>
                      <a:cubicBezTo>
                        <a:pt x="449" y="2064"/>
                        <a:pt x="466" y="2081"/>
                        <a:pt x="479" y="2081"/>
                      </a:cubicBezTo>
                      <a:cubicBezTo>
                        <a:pt x="563" y="2108"/>
                        <a:pt x="634" y="2095"/>
                        <a:pt x="702" y="2135"/>
                      </a:cubicBezTo>
                      <a:cubicBezTo>
                        <a:pt x="702" y="2135"/>
                        <a:pt x="718" y="2148"/>
                        <a:pt x="732" y="2148"/>
                      </a:cubicBezTo>
                      <a:cubicBezTo>
                        <a:pt x="914" y="2290"/>
                        <a:pt x="1136" y="2372"/>
                        <a:pt x="1356" y="2372"/>
                      </a:cubicBezTo>
                      <a:cubicBezTo>
                        <a:pt x="1425" y="2372"/>
                        <a:pt x="1494" y="2364"/>
                        <a:pt x="1561" y="2347"/>
                      </a:cubicBezTo>
                      <a:cubicBezTo>
                        <a:pt x="1659" y="2334"/>
                        <a:pt x="1757" y="2290"/>
                        <a:pt x="1841" y="2233"/>
                      </a:cubicBezTo>
                      <a:cubicBezTo>
                        <a:pt x="1939" y="2179"/>
                        <a:pt x="2037" y="2081"/>
                        <a:pt x="2108" y="1980"/>
                      </a:cubicBezTo>
                      <a:cubicBezTo>
                        <a:pt x="2121" y="1953"/>
                        <a:pt x="2151" y="1926"/>
                        <a:pt x="2165" y="1896"/>
                      </a:cubicBezTo>
                      <a:cubicBezTo>
                        <a:pt x="2178" y="1869"/>
                        <a:pt x="2192" y="1828"/>
                        <a:pt x="2192" y="1798"/>
                      </a:cubicBezTo>
                      <a:cubicBezTo>
                        <a:pt x="2192" y="1784"/>
                        <a:pt x="2205" y="1784"/>
                        <a:pt x="2205" y="1771"/>
                      </a:cubicBezTo>
                      <a:lnTo>
                        <a:pt x="2205" y="1757"/>
                      </a:lnTo>
                      <a:cubicBezTo>
                        <a:pt x="2236" y="1660"/>
                        <a:pt x="2236" y="1558"/>
                        <a:pt x="2249" y="1461"/>
                      </a:cubicBezTo>
                      <a:lnTo>
                        <a:pt x="2249" y="955"/>
                      </a:lnTo>
                      <a:lnTo>
                        <a:pt x="2249" y="884"/>
                      </a:lnTo>
                      <a:cubicBezTo>
                        <a:pt x="2249" y="800"/>
                        <a:pt x="2236" y="716"/>
                        <a:pt x="2236" y="631"/>
                      </a:cubicBezTo>
                      <a:lnTo>
                        <a:pt x="2236" y="534"/>
                      </a:lnTo>
                      <a:cubicBezTo>
                        <a:pt x="2236" y="480"/>
                        <a:pt x="2219" y="422"/>
                        <a:pt x="2219" y="378"/>
                      </a:cubicBezTo>
                      <a:cubicBezTo>
                        <a:pt x="2205" y="254"/>
                        <a:pt x="2192" y="126"/>
                        <a:pt x="2151" y="28"/>
                      </a:cubicBezTo>
                      <a:cubicBezTo>
                        <a:pt x="2134" y="28"/>
                        <a:pt x="2121" y="28"/>
                        <a:pt x="2121" y="14"/>
                      </a:cubicBezTo>
                      <a:lnTo>
                        <a:pt x="2037" y="14"/>
                      </a:lnTo>
                      <a:cubicBezTo>
                        <a:pt x="2023" y="1"/>
                        <a:pt x="2023" y="1"/>
                        <a:pt x="2010" y="1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29" name="Google Shape;529;p17"/>
                <p:cNvSpPr/>
                <p:nvPr/>
              </p:nvSpPr>
              <p:spPr>
                <a:xfrm>
                  <a:off x="2304551" y="1173333"/>
                  <a:ext cx="28388" cy="47979"/>
                </a:xfrm>
                <a:custGeom>
                  <a:rect b="b" l="l" r="r" t="t"/>
                  <a:pathLst>
                    <a:path extrusionOk="0" h="240" w="142">
                      <a:moveTo>
                        <a:pt x="71" y="1"/>
                      </a:moveTo>
                      <a:cubicBezTo>
                        <a:pt x="27" y="1"/>
                        <a:pt x="0" y="41"/>
                        <a:pt x="0" y="112"/>
                      </a:cubicBezTo>
                      <a:cubicBezTo>
                        <a:pt x="0" y="183"/>
                        <a:pt x="27" y="240"/>
                        <a:pt x="71" y="240"/>
                      </a:cubicBezTo>
                      <a:cubicBezTo>
                        <a:pt x="111" y="240"/>
                        <a:pt x="142" y="183"/>
                        <a:pt x="142" y="112"/>
                      </a:cubicBezTo>
                      <a:cubicBezTo>
                        <a:pt x="142" y="41"/>
                        <a:pt x="111" y="1"/>
                        <a:pt x="71" y="1"/>
                      </a:cubicBezTo>
                      <a:close/>
                    </a:path>
                  </a:pathLst>
                </a:custGeom>
                <a:solidFill>
                  <a:srgbClr val="D8A1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30" name="Google Shape;530;p17"/>
                <p:cNvSpPr/>
                <p:nvPr/>
              </p:nvSpPr>
              <p:spPr>
                <a:xfrm>
                  <a:off x="2360527" y="1161938"/>
                  <a:ext cx="31186" cy="47979"/>
                </a:xfrm>
                <a:custGeom>
                  <a:rect b="b" l="l" r="r" t="t"/>
                  <a:pathLst>
                    <a:path extrusionOk="0" h="240" w="156">
                      <a:moveTo>
                        <a:pt x="71" y="0"/>
                      </a:moveTo>
                      <a:cubicBezTo>
                        <a:pt x="30" y="0"/>
                        <a:pt x="0" y="58"/>
                        <a:pt x="0" y="128"/>
                      </a:cubicBezTo>
                      <a:cubicBezTo>
                        <a:pt x="0" y="182"/>
                        <a:pt x="44" y="240"/>
                        <a:pt x="84" y="240"/>
                      </a:cubicBezTo>
                      <a:cubicBezTo>
                        <a:pt x="128" y="240"/>
                        <a:pt x="155" y="182"/>
                        <a:pt x="142" y="115"/>
                      </a:cubicBezTo>
                      <a:cubicBezTo>
                        <a:pt x="142" y="44"/>
                        <a:pt x="115" y="0"/>
                        <a:pt x="71" y="0"/>
                      </a:cubicBezTo>
                      <a:close/>
                    </a:path>
                  </a:pathLst>
                </a:custGeom>
                <a:solidFill>
                  <a:srgbClr val="D8A1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31" name="Google Shape;531;p17"/>
                <p:cNvSpPr/>
                <p:nvPr/>
              </p:nvSpPr>
              <p:spPr>
                <a:xfrm>
                  <a:off x="2417102" y="1156140"/>
                  <a:ext cx="33785" cy="46180"/>
                </a:xfrm>
                <a:custGeom>
                  <a:rect b="b" l="l" r="r" t="t"/>
                  <a:pathLst>
                    <a:path extrusionOk="0" h="231" w="169">
                      <a:moveTo>
                        <a:pt x="78" y="0"/>
                      </a:moveTo>
                      <a:cubicBezTo>
                        <a:pt x="74" y="0"/>
                        <a:pt x="71" y="1"/>
                        <a:pt x="68" y="2"/>
                      </a:cubicBezTo>
                      <a:cubicBezTo>
                        <a:pt x="27" y="2"/>
                        <a:pt x="0" y="60"/>
                        <a:pt x="14" y="127"/>
                      </a:cubicBezTo>
                      <a:cubicBezTo>
                        <a:pt x="26" y="179"/>
                        <a:pt x="49" y="230"/>
                        <a:pt x="85" y="230"/>
                      </a:cubicBezTo>
                      <a:cubicBezTo>
                        <a:pt x="89" y="230"/>
                        <a:pt x="94" y="230"/>
                        <a:pt x="98" y="228"/>
                      </a:cubicBezTo>
                      <a:cubicBezTo>
                        <a:pt x="138" y="228"/>
                        <a:pt x="169" y="171"/>
                        <a:pt x="152" y="100"/>
                      </a:cubicBezTo>
                      <a:cubicBezTo>
                        <a:pt x="140" y="49"/>
                        <a:pt x="106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D8A17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32" name="Google Shape;532;p17"/>
                <p:cNvSpPr/>
                <p:nvPr/>
              </p:nvSpPr>
              <p:spPr>
                <a:xfrm>
                  <a:off x="1658834" y="1093568"/>
                  <a:ext cx="1443168" cy="986168"/>
                </a:xfrm>
                <a:custGeom>
                  <a:rect b="b" l="l" r="r" t="t"/>
                  <a:pathLst>
                    <a:path extrusionOk="0" h="4933" w="7219">
                      <a:moveTo>
                        <a:pt x="5245" y="0"/>
                      </a:moveTo>
                      <a:cubicBezTo>
                        <a:pt x="5121" y="0"/>
                        <a:pt x="5008" y="7"/>
                        <a:pt x="4902" y="19"/>
                      </a:cubicBezTo>
                      <a:cubicBezTo>
                        <a:pt x="4832" y="19"/>
                        <a:pt x="4774" y="35"/>
                        <a:pt x="4703" y="49"/>
                      </a:cubicBezTo>
                      <a:cubicBezTo>
                        <a:pt x="4690" y="133"/>
                        <a:pt x="4663" y="231"/>
                        <a:pt x="4606" y="315"/>
                      </a:cubicBezTo>
                      <a:cubicBezTo>
                        <a:pt x="4579" y="373"/>
                        <a:pt x="4535" y="427"/>
                        <a:pt x="4494" y="470"/>
                      </a:cubicBezTo>
                      <a:cubicBezTo>
                        <a:pt x="4437" y="541"/>
                        <a:pt x="4383" y="582"/>
                        <a:pt x="4299" y="625"/>
                      </a:cubicBezTo>
                      <a:cubicBezTo>
                        <a:pt x="4269" y="639"/>
                        <a:pt x="4215" y="652"/>
                        <a:pt x="4157" y="666"/>
                      </a:cubicBezTo>
                      <a:cubicBezTo>
                        <a:pt x="4130" y="679"/>
                        <a:pt x="4113" y="679"/>
                        <a:pt x="4087" y="693"/>
                      </a:cubicBezTo>
                      <a:cubicBezTo>
                        <a:pt x="4016" y="794"/>
                        <a:pt x="3918" y="892"/>
                        <a:pt x="3820" y="946"/>
                      </a:cubicBezTo>
                      <a:cubicBezTo>
                        <a:pt x="3763" y="1114"/>
                        <a:pt x="3594" y="1367"/>
                        <a:pt x="3510" y="1468"/>
                      </a:cubicBezTo>
                      <a:cubicBezTo>
                        <a:pt x="3510" y="1482"/>
                        <a:pt x="3497" y="1482"/>
                        <a:pt x="3497" y="1495"/>
                      </a:cubicBezTo>
                      <a:cubicBezTo>
                        <a:pt x="3437" y="1545"/>
                        <a:pt x="3049" y="1721"/>
                        <a:pt x="2777" y="1721"/>
                      </a:cubicBezTo>
                      <a:cubicBezTo>
                        <a:pt x="2663" y="1721"/>
                        <a:pt x="2570" y="1690"/>
                        <a:pt x="2529" y="1607"/>
                      </a:cubicBezTo>
                      <a:cubicBezTo>
                        <a:pt x="2445" y="1411"/>
                        <a:pt x="2343" y="1030"/>
                        <a:pt x="2303" y="794"/>
                      </a:cubicBezTo>
                      <a:cubicBezTo>
                        <a:pt x="2246" y="750"/>
                        <a:pt x="2175" y="693"/>
                        <a:pt x="2121" y="639"/>
                      </a:cubicBezTo>
                      <a:lnTo>
                        <a:pt x="1922" y="639"/>
                      </a:lnTo>
                      <a:cubicBezTo>
                        <a:pt x="1922" y="639"/>
                        <a:pt x="1909" y="639"/>
                        <a:pt x="1895" y="625"/>
                      </a:cubicBezTo>
                      <a:cubicBezTo>
                        <a:pt x="1872" y="624"/>
                        <a:pt x="1849" y="624"/>
                        <a:pt x="1826" y="624"/>
                      </a:cubicBezTo>
                      <a:cubicBezTo>
                        <a:pt x="1543" y="624"/>
                        <a:pt x="1283" y="717"/>
                        <a:pt x="1012" y="808"/>
                      </a:cubicBezTo>
                      <a:cubicBezTo>
                        <a:pt x="897" y="848"/>
                        <a:pt x="786" y="892"/>
                        <a:pt x="702" y="963"/>
                      </a:cubicBezTo>
                      <a:cubicBezTo>
                        <a:pt x="590" y="1060"/>
                        <a:pt x="520" y="1185"/>
                        <a:pt x="462" y="1327"/>
                      </a:cubicBezTo>
                      <a:cubicBezTo>
                        <a:pt x="435" y="1367"/>
                        <a:pt x="405" y="1424"/>
                        <a:pt x="391" y="1482"/>
                      </a:cubicBezTo>
                      <a:cubicBezTo>
                        <a:pt x="391" y="1522"/>
                        <a:pt x="378" y="1580"/>
                        <a:pt x="378" y="1620"/>
                      </a:cubicBezTo>
                      <a:cubicBezTo>
                        <a:pt x="351" y="1691"/>
                        <a:pt x="321" y="1748"/>
                        <a:pt x="294" y="1819"/>
                      </a:cubicBezTo>
                      <a:cubicBezTo>
                        <a:pt x="223" y="1944"/>
                        <a:pt x="169" y="2085"/>
                        <a:pt x="169" y="2227"/>
                      </a:cubicBezTo>
                      <a:cubicBezTo>
                        <a:pt x="152" y="2365"/>
                        <a:pt x="196" y="2493"/>
                        <a:pt x="182" y="2631"/>
                      </a:cubicBezTo>
                      <a:cubicBezTo>
                        <a:pt x="182" y="2760"/>
                        <a:pt x="139" y="2884"/>
                        <a:pt x="169" y="3012"/>
                      </a:cubicBezTo>
                      <a:cubicBezTo>
                        <a:pt x="209" y="3137"/>
                        <a:pt x="152" y="3292"/>
                        <a:pt x="125" y="3434"/>
                      </a:cubicBezTo>
                      <a:cubicBezTo>
                        <a:pt x="98" y="3589"/>
                        <a:pt x="85" y="3744"/>
                        <a:pt x="68" y="3896"/>
                      </a:cubicBezTo>
                      <a:cubicBezTo>
                        <a:pt x="54" y="3953"/>
                        <a:pt x="54" y="4010"/>
                        <a:pt x="41" y="4051"/>
                      </a:cubicBezTo>
                      <a:cubicBezTo>
                        <a:pt x="27" y="4122"/>
                        <a:pt x="14" y="4179"/>
                        <a:pt x="0" y="4250"/>
                      </a:cubicBezTo>
                      <a:cubicBezTo>
                        <a:pt x="0" y="4263"/>
                        <a:pt x="14" y="4263"/>
                        <a:pt x="14" y="4277"/>
                      </a:cubicBezTo>
                      <a:cubicBezTo>
                        <a:pt x="68" y="4347"/>
                        <a:pt x="112" y="4418"/>
                        <a:pt x="152" y="4503"/>
                      </a:cubicBezTo>
                      <a:lnTo>
                        <a:pt x="196" y="4503"/>
                      </a:lnTo>
                      <a:cubicBezTo>
                        <a:pt x="267" y="4503"/>
                        <a:pt x="351" y="4486"/>
                        <a:pt x="422" y="4486"/>
                      </a:cubicBezTo>
                      <a:cubicBezTo>
                        <a:pt x="547" y="4503"/>
                        <a:pt x="675" y="4587"/>
                        <a:pt x="786" y="4627"/>
                      </a:cubicBezTo>
                      <a:cubicBezTo>
                        <a:pt x="1012" y="4725"/>
                        <a:pt x="1248" y="4739"/>
                        <a:pt x="1433" y="4880"/>
                      </a:cubicBezTo>
                      <a:cubicBezTo>
                        <a:pt x="1518" y="4880"/>
                        <a:pt x="1602" y="4894"/>
                        <a:pt x="1686" y="4894"/>
                      </a:cubicBezTo>
                      <a:cubicBezTo>
                        <a:pt x="1797" y="4907"/>
                        <a:pt x="1909" y="4924"/>
                        <a:pt x="2037" y="4924"/>
                      </a:cubicBezTo>
                      <a:cubicBezTo>
                        <a:pt x="2143" y="4929"/>
                        <a:pt x="2250" y="4933"/>
                        <a:pt x="2356" y="4933"/>
                      </a:cubicBezTo>
                      <a:cubicBezTo>
                        <a:pt x="2516" y="4933"/>
                        <a:pt x="2676" y="4925"/>
                        <a:pt x="2836" y="4907"/>
                      </a:cubicBezTo>
                      <a:cubicBezTo>
                        <a:pt x="3186" y="4880"/>
                        <a:pt x="3540" y="4809"/>
                        <a:pt x="3891" y="4796"/>
                      </a:cubicBezTo>
                      <a:cubicBezTo>
                        <a:pt x="4016" y="4796"/>
                        <a:pt x="4130" y="4796"/>
                        <a:pt x="4242" y="4809"/>
                      </a:cubicBezTo>
                      <a:cubicBezTo>
                        <a:pt x="4339" y="4809"/>
                        <a:pt x="4451" y="4840"/>
                        <a:pt x="4552" y="4867"/>
                      </a:cubicBezTo>
                      <a:cubicBezTo>
                        <a:pt x="4579" y="4516"/>
                        <a:pt x="4619" y="4179"/>
                        <a:pt x="4663" y="3842"/>
                      </a:cubicBezTo>
                      <a:cubicBezTo>
                        <a:pt x="4690" y="3843"/>
                        <a:pt x="4718" y="3844"/>
                        <a:pt x="4748" y="3844"/>
                      </a:cubicBezTo>
                      <a:cubicBezTo>
                        <a:pt x="5006" y="3844"/>
                        <a:pt x="5345" y="3794"/>
                        <a:pt x="5647" y="3757"/>
                      </a:cubicBezTo>
                      <a:cubicBezTo>
                        <a:pt x="5801" y="3741"/>
                        <a:pt x="5933" y="3735"/>
                        <a:pt x="6044" y="3735"/>
                      </a:cubicBezTo>
                      <a:cubicBezTo>
                        <a:pt x="6318" y="3735"/>
                        <a:pt x="6460" y="3771"/>
                        <a:pt x="6460" y="3771"/>
                      </a:cubicBezTo>
                      <a:lnTo>
                        <a:pt x="6473" y="3771"/>
                      </a:lnTo>
                      <a:cubicBezTo>
                        <a:pt x="6517" y="3771"/>
                        <a:pt x="7148" y="3784"/>
                        <a:pt x="6811" y="3926"/>
                      </a:cubicBezTo>
                      <a:cubicBezTo>
                        <a:pt x="6642" y="3997"/>
                        <a:pt x="6517" y="4024"/>
                        <a:pt x="6420" y="4037"/>
                      </a:cubicBezTo>
                      <a:cubicBezTo>
                        <a:pt x="6420" y="4051"/>
                        <a:pt x="6420" y="4064"/>
                        <a:pt x="6406" y="4095"/>
                      </a:cubicBezTo>
                      <a:cubicBezTo>
                        <a:pt x="6433" y="4081"/>
                        <a:pt x="6602" y="4037"/>
                        <a:pt x="6925" y="3980"/>
                      </a:cubicBezTo>
                      <a:cubicBezTo>
                        <a:pt x="6996" y="3980"/>
                        <a:pt x="7050" y="3953"/>
                        <a:pt x="7080" y="3940"/>
                      </a:cubicBezTo>
                      <a:cubicBezTo>
                        <a:pt x="7219" y="3855"/>
                        <a:pt x="7148" y="3643"/>
                        <a:pt x="7010" y="3208"/>
                      </a:cubicBezTo>
                      <a:cubicBezTo>
                        <a:pt x="6827" y="2648"/>
                        <a:pt x="6895" y="2294"/>
                        <a:pt x="6797" y="1903"/>
                      </a:cubicBezTo>
                      <a:cubicBezTo>
                        <a:pt x="6699" y="1495"/>
                        <a:pt x="6446" y="821"/>
                        <a:pt x="6362" y="555"/>
                      </a:cubicBezTo>
                      <a:cubicBezTo>
                        <a:pt x="6264" y="302"/>
                        <a:pt x="6136" y="89"/>
                        <a:pt x="5786" y="35"/>
                      </a:cubicBezTo>
                      <a:cubicBezTo>
                        <a:pt x="5582" y="11"/>
                        <a:pt x="5404" y="0"/>
                        <a:pt x="52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33" name="Google Shape;533;p17"/>
                <p:cNvSpPr/>
                <p:nvPr/>
              </p:nvSpPr>
              <p:spPr>
                <a:xfrm>
                  <a:off x="2939474" y="1900614"/>
                  <a:ext cx="2799" cy="11595"/>
                </a:xfrm>
                <a:custGeom>
                  <a:rect b="b" l="l" r="r" t="t"/>
                  <a:pathLst>
                    <a:path extrusionOk="0" h="58" w="14">
                      <a:moveTo>
                        <a:pt x="14" y="0"/>
                      </a:moveTo>
                      <a:lnTo>
                        <a:pt x="0" y="58"/>
                      </a:lnTo>
                      <a:cubicBezTo>
                        <a:pt x="14" y="27"/>
                        <a:pt x="14" y="14"/>
                        <a:pt x="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34" name="Google Shape;534;p17"/>
                <p:cNvSpPr/>
                <p:nvPr/>
              </p:nvSpPr>
              <p:spPr>
                <a:xfrm>
                  <a:off x="2054461" y="1852835"/>
                  <a:ext cx="267083" cy="495183"/>
                </a:xfrm>
                <a:custGeom>
                  <a:rect b="b" l="l" r="r" t="t"/>
                  <a:pathLst>
                    <a:path extrusionOk="0" h="2477" w="1336">
                      <a:moveTo>
                        <a:pt x="458" y="282"/>
                      </a:moveTo>
                      <a:cubicBezTo>
                        <a:pt x="579" y="282"/>
                        <a:pt x="687" y="386"/>
                        <a:pt x="745" y="479"/>
                      </a:cubicBezTo>
                      <a:cubicBezTo>
                        <a:pt x="1039" y="900"/>
                        <a:pt x="1167" y="1419"/>
                        <a:pt x="1096" y="1925"/>
                      </a:cubicBezTo>
                      <a:cubicBezTo>
                        <a:pt x="1083" y="2023"/>
                        <a:pt x="1039" y="2151"/>
                        <a:pt x="941" y="2164"/>
                      </a:cubicBezTo>
                      <a:cubicBezTo>
                        <a:pt x="887" y="2164"/>
                        <a:pt x="830" y="2121"/>
                        <a:pt x="786" y="2080"/>
                      </a:cubicBezTo>
                      <a:cubicBezTo>
                        <a:pt x="718" y="2009"/>
                        <a:pt x="675" y="1898"/>
                        <a:pt x="634" y="1800"/>
                      </a:cubicBezTo>
                      <a:cubicBezTo>
                        <a:pt x="493" y="1446"/>
                        <a:pt x="351" y="1082"/>
                        <a:pt x="267" y="705"/>
                      </a:cubicBezTo>
                      <a:cubicBezTo>
                        <a:pt x="240" y="576"/>
                        <a:pt x="226" y="367"/>
                        <a:pt x="381" y="297"/>
                      </a:cubicBezTo>
                      <a:cubicBezTo>
                        <a:pt x="407" y="287"/>
                        <a:pt x="433" y="282"/>
                        <a:pt x="458" y="282"/>
                      </a:cubicBezTo>
                      <a:close/>
                      <a:moveTo>
                        <a:pt x="347" y="1"/>
                      </a:moveTo>
                      <a:cubicBezTo>
                        <a:pt x="275" y="1"/>
                        <a:pt x="208" y="17"/>
                        <a:pt x="155" y="57"/>
                      </a:cubicBezTo>
                      <a:cubicBezTo>
                        <a:pt x="0" y="169"/>
                        <a:pt x="14" y="536"/>
                        <a:pt x="27" y="705"/>
                      </a:cubicBezTo>
                      <a:cubicBezTo>
                        <a:pt x="44" y="914"/>
                        <a:pt x="112" y="1109"/>
                        <a:pt x="169" y="1322"/>
                      </a:cubicBezTo>
                      <a:cubicBezTo>
                        <a:pt x="253" y="1547"/>
                        <a:pt x="338" y="1770"/>
                        <a:pt x="422" y="1982"/>
                      </a:cubicBezTo>
                      <a:cubicBezTo>
                        <a:pt x="479" y="2121"/>
                        <a:pt x="550" y="2276"/>
                        <a:pt x="675" y="2373"/>
                      </a:cubicBezTo>
                      <a:cubicBezTo>
                        <a:pt x="744" y="2437"/>
                        <a:pt x="843" y="2476"/>
                        <a:pt x="938" y="2476"/>
                      </a:cubicBezTo>
                      <a:cubicBezTo>
                        <a:pt x="994" y="2476"/>
                        <a:pt x="1049" y="2462"/>
                        <a:pt x="1096" y="2431"/>
                      </a:cubicBezTo>
                      <a:cubicBezTo>
                        <a:pt x="1167" y="2373"/>
                        <a:pt x="1194" y="2319"/>
                        <a:pt x="1238" y="2235"/>
                      </a:cubicBezTo>
                      <a:cubicBezTo>
                        <a:pt x="1292" y="2094"/>
                        <a:pt x="1322" y="1925"/>
                        <a:pt x="1322" y="1756"/>
                      </a:cubicBezTo>
                      <a:cubicBezTo>
                        <a:pt x="1335" y="1419"/>
                        <a:pt x="1292" y="1069"/>
                        <a:pt x="1167" y="745"/>
                      </a:cubicBezTo>
                      <a:cubicBezTo>
                        <a:pt x="1096" y="519"/>
                        <a:pt x="985" y="310"/>
                        <a:pt x="786" y="155"/>
                      </a:cubicBezTo>
                      <a:cubicBezTo>
                        <a:pt x="682" y="79"/>
                        <a:pt x="503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35" name="Google Shape;535;p17"/>
                <p:cNvSpPr/>
                <p:nvPr/>
              </p:nvSpPr>
              <p:spPr>
                <a:xfrm>
                  <a:off x="2256572" y="1756877"/>
                  <a:ext cx="351446" cy="560954"/>
                </a:xfrm>
                <a:custGeom>
                  <a:rect b="b" l="l" r="r" t="t"/>
                  <a:pathLst>
                    <a:path extrusionOk="0" h="2806" w="1758">
                      <a:moveTo>
                        <a:pt x="1081" y="1"/>
                      </a:moveTo>
                      <a:cubicBezTo>
                        <a:pt x="1072" y="1"/>
                        <a:pt x="1064" y="2"/>
                        <a:pt x="1056" y="5"/>
                      </a:cubicBezTo>
                      <a:cubicBezTo>
                        <a:pt x="773" y="45"/>
                        <a:pt x="493" y="116"/>
                        <a:pt x="227" y="187"/>
                      </a:cubicBezTo>
                      <a:cubicBezTo>
                        <a:pt x="1" y="241"/>
                        <a:pt x="112" y="382"/>
                        <a:pt x="156" y="524"/>
                      </a:cubicBezTo>
                      <a:cubicBezTo>
                        <a:pt x="213" y="719"/>
                        <a:pt x="267" y="901"/>
                        <a:pt x="324" y="1083"/>
                      </a:cubicBezTo>
                      <a:cubicBezTo>
                        <a:pt x="324" y="1114"/>
                        <a:pt x="338" y="1141"/>
                        <a:pt x="365" y="1154"/>
                      </a:cubicBezTo>
                      <a:cubicBezTo>
                        <a:pt x="382" y="1168"/>
                        <a:pt x="395" y="1168"/>
                        <a:pt x="409" y="1168"/>
                      </a:cubicBezTo>
                      <a:cubicBezTo>
                        <a:pt x="451" y="1176"/>
                        <a:pt x="493" y="1180"/>
                        <a:pt x="535" y="1180"/>
                      </a:cubicBezTo>
                      <a:cubicBezTo>
                        <a:pt x="577" y="1180"/>
                        <a:pt x="619" y="1176"/>
                        <a:pt x="662" y="1168"/>
                      </a:cubicBezTo>
                      <a:cubicBezTo>
                        <a:pt x="727" y="1168"/>
                        <a:pt x="792" y="1156"/>
                        <a:pt x="857" y="1156"/>
                      </a:cubicBezTo>
                      <a:cubicBezTo>
                        <a:pt x="890" y="1156"/>
                        <a:pt x="922" y="1159"/>
                        <a:pt x="955" y="1168"/>
                      </a:cubicBezTo>
                      <a:cubicBezTo>
                        <a:pt x="1140" y="1212"/>
                        <a:pt x="1265" y="1437"/>
                        <a:pt x="1238" y="1633"/>
                      </a:cubicBezTo>
                      <a:cubicBezTo>
                        <a:pt x="1194" y="1828"/>
                        <a:pt x="1012" y="1984"/>
                        <a:pt x="830" y="2027"/>
                      </a:cubicBezTo>
                      <a:cubicBezTo>
                        <a:pt x="746" y="2054"/>
                        <a:pt x="662" y="2054"/>
                        <a:pt x="604" y="2112"/>
                      </a:cubicBezTo>
                      <a:cubicBezTo>
                        <a:pt x="550" y="2179"/>
                        <a:pt x="550" y="2280"/>
                        <a:pt x="564" y="2365"/>
                      </a:cubicBezTo>
                      <a:cubicBezTo>
                        <a:pt x="577" y="2432"/>
                        <a:pt x="591" y="2516"/>
                        <a:pt x="604" y="2587"/>
                      </a:cubicBezTo>
                      <a:cubicBezTo>
                        <a:pt x="618" y="2631"/>
                        <a:pt x="618" y="2671"/>
                        <a:pt x="648" y="2715"/>
                      </a:cubicBezTo>
                      <a:cubicBezTo>
                        <a:pt x="675" y="2756"/>
                        <a:pt x="732" y="2786"/>
                        <a:pt x="786" y="2799"/>
                      </a:cubicBezTo>
                      <a:cubicBezTo>
                        <a:pt x="813" y="2803"/>
                        <a:pt x="841" y="2805"/>
                        <a:pt x="868" y="2805"/>
                      </a:cubicBezTo>
                      <a:cubicBezTo>
                        <a:pt x="1028" y="2805"/>
                        <a:pt x="1190" y="2741"/>
                        <a:pt x="1322" y="2658"/>
                      </a:cubicBezTo>
                      <a:cubicBezTo>
                        <a:pt x="1420" y="2601"/>
                        <a:pt x="1518" y="2516"/>
                        <a:pt x="1589" y="2418"/>
                      </a:cubicBezTo>
                      <a:cubicBezTo>
                        <a:pt x="1730" y="2223"/>
                        <a:pt x="1757" y="1957"/>
                        <a:pt x="1713" y="1704"/>
                      </a:cubicBezTo>
                      <a:cubicBezTo>
                        <a:pt x="1660" y="1421"/>
                        <a:pt x="1518" y="1154"/>
                        <a:pt x="1265" y="999"/>
                      </a:cubicBezTo>
                      <a:cubicBezTo>
                        <a:pt x="1140" y="927"/>
                        <a:pt x="1001" y="886"/>
                        <a:pt x="856" y="886"/>
                      </a:cubicBezTo>
                      <a:cubicBezTo>
                        <a:pt x="805" y="886"/>
                        <a:pt x="754" y="891"/>
                        <a:pt x="702" y="901"/>
                      </a:cubicBezTo>
                      <a:cubicBezTo>
                        <a:pt x="684" y="901"/>
                        <a:pt x="660" y="907"/>
                        <a:pt x="633" y="907"/>
                      </a:cubicBezTo>
                      <a:cubicBezTo>
                        <a:pt x="620" y="907"/>
                        <a:pt x="605" y="906"/>
                        <a:pt x="591" y="901"/>
                      </a:cubicBezTo>
                      <a:cubicBezTo>
                        <a:pt x="577" y="888"/>
                        <a:pt x="564" y="874"/>
                        <a:pt x="550" y="861"/>
                      </a:cubicBezTo>
                      <a:cubicBezTo>
                        <a:pt x="493" y="790"/>
                        <a:pt x="493" y="706"/>
                        <a:pt x="480" y="622"/>
                      </a:cubicBezTo>
                      <a:cubicBezTo>
                        <a:pt x="480" y="578"/>
                        <a:pt x="480" y="537"/>
                        <a:pt x="507" y="510"/>
                      </a:cubicBezTo>
                      <a:cubicBezTo>
                        <a:pt x="520" y="466"/>
                        <a:pt x="577" y="453"/>
                        <a:pt x="618" y="426"/>
                      </a:cubicBezTo>
                      <a:cubicBezTo>
                        <a:pt x="746" y="396"/>
                        <a:pt x="871" y="369"/>
                        <a:pt x="999" y="342"/>
                      </a:cubicBezTo>
                      <a:cubicBezTo>
                        <a:pt x="1070" y="342"/>
                        <a:pt x="1123" y="325"/>
                        <a:pt x="1181" y="284"/>
                      </a:cubicBezTo>
                      <a:cubicBezTo>
                        <a:pt x="1194" y="284"/>
                        <a:pt x="1194" y="271"/>
                        <a:pt x="1208" y="257"/>
                      </a:cubicBezTo>
                      <a:cubicBezTo>
                        <a:pt x="1252" y="187"/>
                        <a:pt x="1208" y="129"/>
                        <a:pt x="1181" y="72"/>
                      </a:cubicBezTo>
                      <a:cubicBezTo>
                        <a:pt x="1169" y="38"/>
                        <a:pt x="1126" y="1"/>
                        <a:pt x="10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36" name="Google Shape;536;p17"/>
                <p:cNvSpPr/>
                <p:nvPr/>
              </p:nvSpPr>
              <p:spPr>
                <a:xfrm>
                  <a:off x="2942072" y="1847238"/>
                  <a:ext cx="145736" cy="53577"/>
                </a:xfrm>
                <a:custGeom>
                  <a:rect b="b" l="l" r="r" t="t"/>
                  <a:pathLst>
                    <a:path extrusionOk="0" h="268" w="729">
                      <a:moveTo>
                        <a:pt x="41" y="1"/>
                      </a:moveTo>
                      <a:lnTo>
                        <a:pt x="1" y="267"/>
                      </a:lnTo>
                      <a:cubicBezTo>
                        <a:pt x="98" y="254"/>
                        <a:pt x="223" y="227"/>
                        <a:pt x="392" y="156"/>
                      </a:cubicBezTo>
                      <a:cubicBezTo>
                        <a:pt x="729" y="14"/>
                        <a:pt x="98" y="1"/>
                        <a:pt x="54" y="1"/>
                      </a:cubicBezTo>
                      <a:close/>
                    </a:path>
                  </a:pathLst>
                </a:custGeom>
                <a:solidFill>
                  <a:srgbClr val="EAAF0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37" name="Google Shape;537;p17"/>
                <p:cNvSpPr/>
                <p:nvPr/>
              </p:nvSpPr>
              <p:spPr>
                <a:xfrm>
                  <a:off x="1594062" y="2100127"/>
                  <a:ext cx="64972" cy="11595"/>
                </a:xfrm>
                <a:custGeom>
                  <a:rect b="b" l="l" r="r" t="t"/>
                  <a:pathLst>
                    <a:path extrusionOk="0" h="58" w="325">
                      <a:moveTo>
                        <a:pt x="223" y="0"/>
                      </a:moveTo>
                      <a:cubicBezTo>
                        <a:pt x="156" y="0"/>
                        <a:pt x="85" y="14"/>
                        <a:pt x="1" y="14"/>
                      </a:cubicBezTo>
                      <a:lnTo>
                        <a:pt x="14" y="58"/>
                      </a:lnTo>
                      <a:cubicBezTo>
                        <a:pt x="85" y="41"/>
                        <a:pt x="156" y="41"/>
                        <a:pt x="223" y="27"/>
                      </a:cubicBezTo>
                      <a:lnTo>
                        <a:pt x="324" y="27"/>
                      </a:lnTo>
                      <a:lnTo>
                        <a:pt x="324" y="0"/>
                      </a:lnTo>
                      <a:close/>
                    </a:path>
                  </a:pathLst>
                </a:custGeom>
                <a:solidFill>
                  <a:srgbClr val="40010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38" name="Google Shape;538;p17"/>
                <p:cNvSpPr/>
                <p:nvPr/>
              </p:nvSpPr>
              <p:spPr>
                <a:xfrm>
                  <a:off x="1619052" y="2045751"/>
                  <a:ext cx="59574" cy="9396"/>
                </a:xfrm>
                <a:custGeom>
                  <a:rect b="b" l="l" r="r" t="t"/>
                  <a:pathLst>
                    <a:path extrusionOk="0" h="47" w="298">
                      <a:moveTo>
                        <a:pt x="87" y="0"/>
                      </a:moveTo>
                      <a:cubicBezTo>
                        <a:pt x="58" y="0"/>
                        <a:pt x="29" y="2"/>
                        <a:pt x="0" y="6"/>
                      </a:cubicBezTo>
                      <a:lnTo>
                        <a:pt x="0" y="33"/>
                      </a:lnTo>
                      <a:cubicBezTo>
                        <a:pt x="98" y="33"/>
                        <a:pt x="199" y="33"/>
                        <a:pt x="297" y="46"/>
                      </a:cubicBezTo>
                      <a:lnTo>
                        <a:pt x="297" y="19"/>
                      </a:lnTo>
                      <a:cubicBezTo>
                        <a:pt x="228" y="10"/>
                        <a:pt x="157" y="0"/>
                        <a:pt x="87" y="0"/>
                      </a:cubicBezTo>
                      <a:close/>
                    </a:path>
                  </a:pathLst>
                </a:custGeom>
                <a:solidFill>
                  <a:srgbClr val="40010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39" name="Google Shape;539;p17"/>
                <p:cNvSpPr/>
                <p:nvPr/>
              </p:nvSpPr>
              <p:spPr>
                <a:xfrm>
                  <a:off x="1298992" y="1894617"/>
                  <a:ext cx="466596" cy="766465"/>
                </a:xfrm>
                <a:custGeom>
                  <a:rect b="b" l="l" r="r" t="t"/>
                  <a:pathLst>
                    <a:path extrusionOk="0" h="3834" w="2334">
                      <a:moveTo>
                        <a:pt x="1340" y="1"/>
                      </a:moveTo>
                      <a:cubicBezTo>
                        <a:pt x="1334" y="1"/>
                        <a:pt x="1327" y="1"/>
                        <a:pt x="1322" y="3"/>
                      </a:cubicBezTo>
                      <a:cubicBezTo>
                        <a:pt x="1295" y="3"/>
                        <a:pt x="1264" y="17"/>
                        <a:pt x="1237" y="30"/>
                      </a:cubicBezTo>
                      <a:cubicBezTo>
                        <a:pt x="1194" y="44"/>
                        <a:pt x="1153" y="74"/>
                        <a:pt x="1126" y="88"/>
                      </a:cubicBezTo>
                      <a:cubicBezTo>
                        <a:pt x="927" y="185"/>
                        <a:pt x="745" y="297"/>
                        <a:pt x="590" y="452"/>
                      </a:cubicBezTo>
                      <a:cubicBezTo>
                        <a:pt x="590" y="465"/>
                        <a:pt x="577" y="496"/>
                        <a:pt x="577" y="523"/>
                      </a:cubicBezTo>
                      <a:cubicBezTo>
                        <a:pt x="577" y="549"/>
                        <a:pt x="590" y="580"/>
                        <a:pt x="577" y="607"/>
                      </a:cubicBezTo>
                      <a:cubicBezTo>
                        <a:pt x="563" y="647"/>
                        <a:pt x="506" y="678"/>
                        <a:pt x="465" y="678"/>
                      </a:cubicBezTo>
                      <a:cubicBezTo>
                        <a:pt x="435" y="678"/>
                        <a:pt x="421" y="678"/>
                        <a:pt x="394" y="664"/>
                      </a:cubicBezTo>
                      <a:cubicBezTo>
                        <a:pt x="351" y="732"/>
                        <a:pt x="324" y="789"/>
                        <a:pt x="283" y="846"/>
                      </a:cubicBezTo>
                      <a:lnTo>
                        <a:pt x="283" y="860"/>
                      </a:lnTo>
                      <a:cubicBezTo>
                        <a:pt x="283" y="887"/>
                        <a:pt x="266" y="900"/>
                        <a:pt x="266" y="930"/>
                      </a:cubicBezTo>
                      <a:cubicBezTo>
                        <a:pt x="283" y="957"/>
                        <a:pt x="297" y="984"/>
                        <a:pt x="310" y="1001"/>
                      </a:cubicBezTo>
                      <a:cubicBezTo>
                        <a:pt x="337" y="1028"/>
                        <a:pt x="381" y="1069"/>
                        <a:pt x="381" y="1113"/>
                      </a:cubicBezTo>
                      <a:cubicBezTo>
                        <a:pt x="381" y="1153"/>
                        <a:pt x="351" y="1183"/>
                        <a:pt x="310" y="1183"/>
                      </a:cubicBezTo>
                      <a:cubicBezTo>
                        <a:pt x="302" y="1186"/>
                        <a:pt x="294" y="1187"/>
                        <a:pt x="287" y="1187"/>
                      </a:cubicBezTo>
                      <a:cubicBezTo>
                        <a:pt x="256" y="1187"/>
                        <a:pt x="232" y="1167"/>
                        <a:pt x="199" y="1153"/>
                      </a:cubicBezTo>
                      <a:cubicBezTo>
                        <a:pt x="182" y="1139"/>
                        <a:pt x="169" y="1139"/>
                        <a:pt x="155" y="1139"/>
                      </a:cubicBezTo>
                      <a:cubicBezTo>
                        <a:pt x="226" y="1237"/>
                        <a:pt x="128" y="1308"/>
                        <a:pt x="98" y="1406"/>
                      </a:cubicBezTo>
                      <a:cubicBezTo>
                        <a:pt x="71" y="1507"/>
                        <a:pt x="212" y="1574"/>
                        <a:pt x="182" y="1689"/>
                      </a:cubicBezTo>
                      <a:cubicBezTo>
                        <a:pt x="169" y="1729"/>
                        <a:pt x="128" y="1773"/>
                        <a:pt x="84" y="1773"/>
                      </a:cubicBezTo>
                      <a:cubicBezTo>
                        <a:pt x="57" y="1773"/>
                        <a:pt x="30" y="1760"/>
                        <a:pt x="14" y="1743"/>
                      </a:cubicBezTo>
                      <a:cubicBezTo>
                        <a:pt x="14" y="1773"/>
                        <a:pt x="0" y="1800"/>
                        <a:pt x="0" y="1827"/>
                      </a:cubicBezTo>
                      <a:lnTo>
                        <a:pt x="0" y="1928"/>
                      </a:lnTo>
                      <a:cubicBezTo>
                        <a:pt x="30" y="1942"/>
                        <a:pt x="57" y="1955"/>
                        <a:pt x="84" y="1969"/>
                      </a:cubicBezTo>
                      <a:cubicBezTo>
                        <a:pt x="115" y="1982"/>
                        <a:pt x="142" y="1996"/>
                        <a:pt x="155" y="2026"/>
                      </a:cubicBezTo>
                      <a:cubicBezTo>
                        <a:pt x="182" y="2053"/>
                        <a:pt x="182" y="2080"/>
                        <a:pt x="169" y="2110"/>
                      </a:cubicBezTo>
                      <a:cubicBezTo>
                        <a:pt x="155" y="2151"/>
                        <a:pt x="98" y="2164"/>
                        <a:pt x="57" y="2164"/>
                      </a:cubicBezTo>
                      <a:lnTo>
                        <a:pt x="0" y="2164"/>
                      </a:lnTo>
                      <a:cubicBezTo>
                        <a:pt x="30" y="2434"/>
                        <a:pt x="115" y="2700"/>
                        <a:pt x="239" y="2940"/>
                      </a:cubicBezTo>
                      <a:cubicBezTo>
                        <a:pt x="421" y="3277"/>
                        <a:pt x="705" y="3557"/>
                        <a:pt x="1011" y="3766"/>
                      </a:cubicBezTo>
                      <a:cubicBezTo>
                        <a:pt x="1055" y="3796"/>
                        <a:pt x="1096" y="3823"/>
                        <a:pt x="1153" y="3823"/>
                      </a:cubicBezTo>
                      <a:cubicBezTo>
                        <a:pt x="1160" y="3830"/>
                        <a:pt x="1170" y="3833"/>
                        <a:pt x="1180" y="3833"/>
                      </a:cubicBezTo>
                      <a:cubicBezTo>
                        <a:pt x="1191" y="3833"/>
                        <a:pt x="1202" y="3830"/>
                        <a:pt x="1210" y="3823"/>
                      </a:cubicBezTo>
                      <a:cubicBezTo>
                        <a:pt x="1251" y="3823"/>
                        <a:pt x="1278" y="3796"/>
                        <a:pt x="1308" y="3783"/>
                      </a:cubicBezTo>
                      <a:cubicBezTo>
                        <a:pt x="1645" y="3543"/>
                        <a:pt x="1885" y="3176"/>
                        <a:pt x="2053" y="2798"/>
                      </a:cubicBezTo>
                      <a:cubicBezTo>
                        <a:pt x="2138" y="2586"/>
                        <a:pt x="2191" y="2377"/>
                        <a:pt x="2249" y="2164"/>
                      </a:cubicBezTo>
                      <a:cubicBezTo>
                        <a:pt x="2276" y="2026"/>
                        <a:pt x="2320" y="1871"/>
                        <a:pt x="2333" y="1729"/>
                      </a:cubicBezTo>
                      <a:lnTo>
                        <a:pt x="2333" y="1716"/>
                      </a:lnTo>
                      <a:cubicBezTo>
                        <a:pt x="2121" y="1716"/>
                        <a:pt x="1885" y="1773"/>
                        <a:pt x="1672" y="1844"/>
                      </a:cubicBezTo>
                      <a:cubicBezTo>
                        <a:pt x="1645" y="1844"/>
                        <a:pt x="1615" y="1858"/>
                        <a:pt x="1588" y="1871"/>
                      </a:cubicBezTo>
                      <a:cubicBezTo>
                        <a:pt x="1548" y="1885"/>
                        <a:pt x="1504" y="1885"/>
                        <a:pt x="1463" y="1898"/>
                      </a:cubicBezTo>
                      <a:cubicBezTo>
                        <a:pt x="1433" y="1928"/>
                        <a:pt x="1392" y="1942"/>
                        <a:pt x="1349" y="1955"/>
                      </a:cubicBezTo>
                      <a:cubicBezTo>
                        <a:pt x="1338" y="1959"/>
                        <a:pt x="1327" y="1961"/>
                        <a:pt x="1316" y="1961"/>
                      </a:cubicBezTo>
                      <a:cubicBezTo>
                        <a:pt x="1286" y="1961"/>
                        <a:pt x="1257" y="1948"/>
                        <a:pt x="1237" y="1928"/>
                      </a:cubicBezTo>
                      <a:cubicBezTo>
                        <a:pt x="1194" y="1898"/>
                        <a:pt x="1210" y="1844"/>
                        <a:pt x="1237" y="1800"/>
                      </a:cubicBezTo>
                      <a:cubicBezTo>
                        <a:pt x="1264" y="1760"/>
                        <a:pt x="1308" y="1729"/>
                        <a:pt x="1349" y="1703"/>
                      </a:cubicBezTo>
                      <a:cubicBezTo>
                        <a:pt x="1615" y="1561"/>
                        <a:pt x="1885" y="1436"/>
                        <a:pt x="2178" y="1338"/>
                      </a:cubicBezTo>
                      <a:cubicBezTo>
                        <a:pt x="2036" y="1338"/>
                        <a:pt x="1868" y="1322"/>
                        <a:pt x="1743" y="1322"/>
                      </a:cubicBezTo>
                      <a:cubicBezTo>
                        <a:pt x="1686" y="1322"/>
                        <a:pt x="1632" y="1322"/>
                        <a:pt x="1561" y="1338"/>
                      </a:cubicBezTo>
                      <a:cubicBezTo>
                        <a:pt x="1531" y="1352"/>
                        <a:pt x="1490" y="1379"/>
                        <a:pt x="1446" y="1379"/>
                      </a:cubicBezTo>
                      <a:cubicBezTo>
                        <a:pt x="1406" y="1379"/>
                        <a:pt x="1349" y="1365"/>
                        <a:pt x="1308" y="1365"/>
                      </a:cubicBezTo>
                      <a:cubicBezTo>
                        <a:pt x="1251" y="1379"/>
                        <a:pt x="1194" y="1406"/>
                        <a:pt x="1153" y="1423"/>
                      </a:cubicBezTo>
                      <a:cubicBezTo>
                        <a:pt x="1117" y="1445"/>
                        <a:pt x="1075" y="1467"/>
                        <a:pt x="1029" y="1467"/>
                      </a:cubicBezTo>
                      <a:cubicBezTo>
                        <a:pt x="1019" y="1467"/>
                        <a:pt x="1008" y="1466"/>
                        <a:pt x="998" y="1463"/>
                      </a:cubicBezTo>
                      <a:cubicBezTo>
                        <a:pt x="941" y="1450"/>
                        <a:pt x="900" y="1406"/>
                        <a:pt x="900" y="1352"/>
                      </a:cubicBezTo>
                      <a:cubicBezTo>
                        <a:pt x="914" y="1308"/>
                        <a:pt x="958" y="1281"/>
                        <a:pt x="998" y="1254"/>
                      </a:cubicBezTo>
                      <a:cubicBezTo>
                        <a:pt x="1126" y="1183"/>
                        <a:pt x="1251" y="1126"/>
                        <a:pt x="1392" y="1086"/>
                      </a:cubicBezTo>
                      <a:cubicBezTo>
                        <a:pt x="1419" y="1069"/>
                        <a:pt x="1446" y="1069"/>
                        <a:pt x="1490" y="1069"/>
                      </a:cubicBezTo>
                      <a:cubicBezTo>
                        <a:pt x="1394" y="1038"/>
                        <a:pt x="1300" y="1023"/>
                        <a:pt x="1212" y="1023"/>
                      </a:cubicBezTo>
                      <a:cubicBezTo>
                        <a:pt x="1183" y="1023"/>
                        <a:pt x="1154" y="1025"/>
                        <a:pt x="1126" y="1028"/>
                      </a:cubicBezTo>
                      <a:cubicBezTo>
                        <a:pt x="1055" y="1042"/>
                        <a:pt x="998" y="1069"/>
                        <a:pt x="941" y="1086"/>
                      </a:cubicBezTo>
                      <a:cubicBezTo>
                        <a:pt x="920" y="1092"/>
                        <a:pt x="904" y="1096"/>
                        <a:pt x="888" y="1096"/>
                      </a:cubicBezTo>
                      <a:cubicBezTo>
                        <a:pt x="872" y="1096"/>
                        <a:pt x="858" y="1092"/>
                        <a:pt x="843" y="1086"/>
                      </a:cubicBezTo>
                      <a:lnTo>
                        <a:pt x="816" y="1086"/>
                      </a:lnTo>
                      <a:cubicBezTo>
                        <a:pt x="789" y="1069"/>
                        <a:pt x="759" y="1028"/>
                        <a:pt x="772" y="984"/>
                      </a:cubicBezTo>
                      <a:cubicBezTo>
                        <a:pt x="789" y="944"/>
                        <a:pt x="829" y="930"/>
                        <a:pt x="873" y="917"/>
                      </a:cubicBezTo>
                      <a:cubicBezTo>
                        <a:pt x="900" y="917"/>
                        <a:pt x="914" y="917"/>
                        <a:pt x="927" y="900"/>
                      </a:cubicBezTo>
                      <a:cubicBezTo>
                        <a:pt x="971" y="887"/>
                        <a:pt x="1011" y="860"/>
                        <a:pt x="1055" y="846"/>
                      </a:cubicBezTo>
                      <a:cubicBezTo>
                        <a:pt x="1095" y="832"/>
                        <a:pt x="1135" y="828"/>
                        <a:pt x="1175" y="828"/>
                      </a:cubicBezTo>
                      <a:cubicBezTo>
                        <a:pt x="1219" y="828"/>
                        <a:pt x="1264" y="833"/>
                        <a:pt x="1308" y="833"/>
                      </a:cubicBezTo>
                      <a:cubicBezTo>
                        <a:pt x="1379" y="816"/>
                        <a:pt x="1446" y="802"/>
                        <a:pt x="1517" y="789"/>
                      </a:cubicBezTo>
                      <a:cubicBezTo>
                        <a:pt x="1548" y="789"/>
                        <a:pt x="1574" y="775"/>
                        <a:pt x="1601" y="775"/>
                      </a:cubicBezTo>
                      <a:cubicBezTo>
                        <a:pt x="1504" y="762"/>
                        <a:pt x="1419" y="748"/>
                        <a:pt x="1322" y="718"/>
                      </a:cubicBezTo>
                      <a:cubicBezTo>
                        <a:pt x="1224" y="691"/>
                        <a:pt x="1126" y="664"/>
                        <a:pt x="1025" y="664"/>
                      </a:cubicBezTo>
                      <a:cubicBezTo>
                        <a:pt x="998" y="664"/>
                        <a:pt x="984" y="664"/>
                        <a:pt x="958" y="647"/>
                      </a:cubicBezTo>
                      <a:lnTo>
                        <a:pt x="941" y="647"/>
                      </a:lnTo>
                      <a:cubicBezTo>
                        <a:pt x="914" y="634"/>
                        <a:pt x="900" y="620"/>
                        <a:pt x="887" y="593"/>
                      </a:cubicBezTo>
                      <a:cubicBezTo>
                        <a:pt x="887" y="549"/>
                        <a:pt x="941" y="523"/>
                        <a:pt x="984" y="509"/>
                      </a:cubicBezTo>
                      <a:cubicBezTo>
                        <a:pt x="998" y="509"/>
                        <a:pt x="998" y="496"/>
                        <a:pt x="1011" y="496"/>
                      </a:cubicBezTo>
                      <a:cubicBezTo>
                        <a:pt x="1112" y="473"/>
                        <a:pt x="1213" y="463"/>
                        <a:pt x="1316" y="463"/>
                      </a:cubicBezTo>
                      <a:cubicBezTo>
                        <a:pt x="1529" y="463"/>
                        <a:pt x="1744" y="506"/>
                        <a:pt x="1952" y="563"/>
                      </a:cubicBezTo>
                      <a:cubicBezTo>
                        <a:pt x="1969" y="563"/>
                        <a:pt x="1982" y="580"/>
                        <a:pt x="1996" y="580"/>
                      </a:cubicBezTo>
                      <a:cubicBezTo>
                        <a:pt x="1982" y="549"/>
                        <a:pt x="1969" y="523"/>
                        <a:pt x="1952" y="496"/>
                      </a:cubicBezTo>
                      <a:cubicBezTo>
                        <a:pt x="1912" y="411"/>
                        <a:pt x="1868" y="340"/>
                        <a:pt x="1814" y="270"/>
                      </a:cubicBezTo>
                      <a:cubicBezTo>
                        <a:pt x="1814" y="256"/>
                        <a:pt x="1800" y="256"/>
                        <a:pt x="1800" y="243"/>
                      </a:cubicBezTo>
                      <a:cubicBezTo>
                        <a:pt x="1716" y="142"/>
                        <a:pt x="1601" y="74"/>
                        <a:pt x="1463" y="30"/>
                      </a:cubicBezTo>
                      <a:cubicBezTo>
                        <a:pt x="1426" y="30"/>
                        <a:pt x="1378" y="1"/>
                        <a:pt x="1340" y="1"/>
                      </a:cubicBezTo>
                      <a:close/>
                    </a:path>
                  </a:pathLst>
                </a:custGeom>
                <a:solidFill>
                  <a:srgbClr val="E33B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40" name="Google Shape;540;p17"/>
                <p:cNvSpPr/>
                <p:nvPr/>
              </p:nvSpPr>
              <p:spPr>
                <a:xfrm>
                  <a:off x="1439730" y="1894617"/>
                  <a:ext cx="325857" cy="766465"/>
                </a:xfrm>
                <a:custGeom>
                  <a:rect b="b" l="l" r="r" t="t"/>
                  <a:pathLst>
                    <a:path extrusionOk="0" h="3834" w="1630">
                      <a:moveTo>
                        <a:pt x="636" y="1"/>
                      </a:moveTo>
                      <a:cubicBezTo>
                        <a:pt x="630" y="1"/>
                        <a:pt x="623" y="1"/>
                        <a:pt x="618" y="3"/>
                      </a:cubicBezTo>
                      <a:cubicBezTo>
                        <a:pt x="591" y="3"/>
                        <a:pt x="560" y="17"/>
                        <a:pt x="533" y="30"/>
                      </a:cubicBezTo>
                      <a:cubicBezTo>
                        <a:pt x="490" y="88"/>
                        <a:pt x="405" y="243"/>
                        <a:pt x="307" y="479"/>
                      </a:cubicBezTo>
                      <a:lnTo>
                        <a:pt x="307" y="496"/>
                      </a:lnTo>
                      <a:cubicBezTo>
                        <a:pt x="280" y="593"/>
                        <a:pt x="196" y="816"/>
                        <a:pt x="183" y="900"/>
                      </a:cubicBezTo>
                      <a:cubicBezTo>
                        <a:pt x="183" y="900"/>
                        <a:pt x="183" y="917"/>
                        <a:pt x="169" y="917"/>
                      </a:cubicBezTo>
                      <a:lnTo>
                        <a:pt x="183" y="917"/>
                      </a:lnTo>
                      <a:cubicBezTo>
                        <a:pt x="55" y="1574"/>
                        <a:pt x="1" y="2700"/>
                        <a:pt x="449" y="3823"/>
                      </a:cubicBezTo>
                      <a:cubicBezTo>
                        <a:pt x="456" y="3830"/>
                        <a:pt x="466" y="3833"/>
                        <a:pt x="476" y="3833"/>
                      </a:cubicBezTo>
                      <a:cubicBezTo>
                        <a:pt x="487" y="3833"/>
                        <a:pt x="498" y="3830"/>
                        <a:pt x="506" y="3823"/>
                      </a:cubicBezTo>
                      <a:cubicBezTo>
                        <a:pt x="547" y="3823"/>
                        <a:pt x="574" y="3796"/>
                        <a:pt x="604" y="3783"/>
                      </a:cubicBezTo>
                      <a:cubicBezTo>
                        <a:pt x="941" y="3543"/>
                        <a:pt x="1181" y="3176"/>
                        <a:pt x="1349" y="2798"/>
                      </a:cubicBezTo>
                      <a:cubicBezTo>
                        <a:pt x="1434" y="2586"/>
                        <a:pt x="1487" y="2377"/>
                        <a:pt x="1545" y="2164"/>
                      </a:cubicBezTo>
                      <a:cubicBezTo>
                        <a:pt x="1572" y="2026"/>
                        <a:pt x="1616" y="1871"/>
                        <a:pt x="1629" y="1729"/>
                      </a:cubicBezTo>
                      <a:lnTo>
                        <a:pt x="1629" y="1716"/>
                      </a:lnTo>
                      <a:cubicBezTo>
                        <a:pt x="1602" y="1268"/>
                        <a:pt x="1278" y="580"/>
                        <a:pt x="1292" y="580"/>
                      </a:cubicBezTo>
                      <a:cubicBezTo>
                        <a:pt x="1278" y="549"/>
                        <a:pt x="1265" y="523"/>
                        <a:pt x="1248" y="496"/>
                      </a:cubicBezTo>
                      <a:cubicBezTo>
                        <a:pt x="1208" y="411"/>
                        <a:pt x="1164" y="340"/>
                        <a:pt x="1110" y="270"/>
                      </a:cubicBezTo>
                      <a:cubicBezTo>
                        <a:pt x="1110" y="256"/>
                        <a:pt x="1096" y="256"/>
                        <a:pt x="1096" y="243"/>
                      </a:cubicBezTo>
                      <a:cubicBezTo>
                        <a:pt x="1012" y="142"/>
                        <a:pt x="897" y="74"/>
                        <a:pt x="759" y="30"/>
                      </a:cubicBezTo>
                      <a:cubicBezTo>
                        <a:pt x="722" y="30"/>
                        <a:pt x="674" y="1"/>
                        <a:pt x="63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41" name="Google Shape;541;p17"/>
                <p:cNvSpPr/>
                <p:nvPr/>
              </p:nvSpPr>
              <p:spPr>
                <a:xfrm>
                  <a:off x="1385754" y="2442377"/>
                  <a:ext cx="244893" cy="73768"/>
                </a:xfrm>
                <a:custGeom>
                  <a:rect b="b" l="l" r="r" t="t"/>
                  <a:pathLst>
                    <a:path extrusionOk="0" h="369" w="1225">
                      <a:moveTo>
                        <a:pt x="1211" y="1"/>
                      </a:moveTo>
                      <a:cubicBezTo>
                        <a:pt x="850" y="83"/>
                        <a:pt x="575" y="105"/>
                        <a:pt x="379" y="105"/>
                      </a:cubicBezTo>
                      <a:cubicBezTo>
                        <a:pt x="139" y="105"/>
                        <a:pt x="18" y="72"/>
                        <a:pt x="1" y="72"/>
                      </a:cubicBezTo>
                      <a:lnTo>
                        <a:pt x="18" y="298"/>
                      </a:lnTo>
                      <a:cubicBezTo>
                        <a:pt x="175" y="350"/>
                        <a:pt x="341" y="369"/>
                        <a:pt x="498" y="369"/>
                      </a:cubicBezTo>
                      <a:cubicBezTo>
                        <a:pt x="889" y="369"/>
                        <a:pt x="1225" y="254"/>
                        <a:pt x="1225" y="254"/>
                      </a:cubicBezTo>
                      <a:lnTo>
                        <a:pt x="1211" y="1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42" name="Google Shape;542;p17"/>
                <p:cNvSpPr/>
                <p:nvPr/>
              </p:nvSpPr>
              <p:spPr>
                <a:xfrm>
                  <a:off x="1689221" y="1990175"/>
                  <a:ext cx="256288" cy="79165"/>
                </a:xfrm>
                <a:custGeom>
                  <a:rect b="b" l="l" r="r" t="t"/>
                  <a:pathLst>
                    <a:path extrusionOk="0" h="396" w="1282">
                      <a:moveTo>
                        <a:pt x="270" y="1"/>
                      </a:moveTo>
                      <a:cubicBezTo>
                        <a:pt x="199" y="1"/>
                        <a:pt x="115" y="18"/>
                        <a:pt x="44" y="18"/>
                      </a:cubicBezTo>
                      <a:lnTo>
                        <a:pt x="0" y="18"/>
                      </a:lnTo>
                      <a:cubicBezTo>
                        <a:pt x="17" y="45"/>
                        <a:pt x="30" y="71"/>
                        <a:pt x="44" y="102"/>
                      </a:cubicBezTo>
                      <a:cubicBezTo>
                        <a:pt x="84" y="115"/>
                        <a:pt x="142" y="129"/>
                        <a:pt x="199" y="142"/>
                      </a:cubicBezTo>
                      <a:cubicBezTo>
                        <a:pt x="270" y="156"/>
                        <a:pt x="337" y="156"/>
                        <a:pt x="408" y="169"/>
                      </a:cubicBezTo>
                      <a:cubicBezTo>
                        <a:pt x="705" y="227"/>
                        <a:pt x="958" y="368"/>
                        <a:pt x="1251" y="395"/>
                      </a:cubicBezTo>
                      <a:lnTo>
                        <a:pt x="1281" y="395"/>
                      </a:lnTo>
                      <a:cubicBezTo>
                        <a:pt x="1096" y="254"/>
                        <a:pt x="860" y="240"/>
                        <a:pt x="634" y="142"/>
                      </a:cubicBezTo>
                      <a:cubicBezTo>
                        <a:pt x="523" y="102"/>
                        <a:pt x="395" y="18"/>
                        <a:pt x="270" y="1"/>
                      </a:cubicBezTo>
                      <a:close/>
                    </a:path>
                  </a:pathLst>
                </a:custGeom>
                <a:solidFill>
                  <a:srgbClr val="D4723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43" name="Google Shape;543;p17"/>
                <p:cNvSpPr/>
                <p:nvPr/>
              </p:nvSpPr>
              <p:spPr>
                <a:xfrm>
                  <a:off x="1394550" y="2008967"/>
                  <a:ext cx="244293" cy="91360"/>
                </a:xfrm>
                <a:custGeom>
                  <a:rect b="b" l="l" r="r" t="t"/>
                  <a:pathLst>
                    <a:path extrusionOk="0" h="457" w="1222">
                      <a:moveTo>
                        <a:pt x="220" y="0"/>
                      </a:moveTo>
                      <a:cubicBezTo>
                        <a:pt x="102" y="0"/>
                        <a:pt x="28" y="8"/>
                        <a:pt x="28" y="8"/>
                      </a:cubicBezTo>
                      <a:lnTo>
                        <a:pt x="1" y="261"/>
                      </a:lnTo>
                      <a:cubicBezTo>
                        <a:pt x="817" y="261"/>
                        <a:pt x="1154" y="456"/>
                        <a:pt x="1181" y="456"/>
                      </a:cubicBezTo>
                      <a:lnTo>
                        <a:pt x="1221" y="230"/>
                      </a:lnTo>
                      <a:cubicBezTo>
                        <a:pt x="892" y="33"/>
                        <a:pt x="464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44" name="Google Shape;544;p17"/>
                <p:cNvSpPr/>
                <p:nvPr/>
              </p:nvSpPr>
              <p:spPr>
                <a:xfrm>
                  <a:off x="1450525" y="1986577"/>
                  <a:ext cx="615531" cy="300069"/>
                </a:xfrm>
                <a:custGeom>
                  <a:rect b="b" l="l" r="r" t="t"/>
                  <a:pathLst>
                    <a:path extrusionOk="0" h="1501" w="3079">
                      <a:moveTo>
                        <a:pt x="1586" y="1268"/>
                      </a:moveTo>
                      <a:cubicBezTo>
                        <a:pt x="1582" y="1269"/>
                        <a:pt x="1579" y="1269"/>
                        <a:pt x="1575" y="1269"/>
                      </a:cubicBezTo>
                      <a:cubicBezTo>
                        <a:pt x="1575" y="1269"/>
                        <a:pt x="1582" y="1273"/>
                        <a:pt x="1585" y="1273"/>
                      </a:cubicBezTo>
                      <a:cubicBezTo>
                        <a:pt x="1587" y="1273"/>
                        <a:pt x="1588" y="1272"/>
                        <a:pt x="1586" y="1268"/>
                      </a:cubicBezTo>
                      <a:close/>
                      <a:moveTo>
                        <a:pt x="562" y="1"/>
                      </a:moveTo>
                      <a:cubicBezTo>
                        <a:pt x="448" y="1"/>
                        <a:pt x="335" y="15"/>
                        <a:pt x="226" y="49"/>
                      </a:cubicBezTo>
                      <a:cubicBezTo>
                        <a:pt x="183" y="63"/>
                        <a:pt x="129" y="89"/>
                        <a:pt x="129" y="133"/>
                      </a:cubicBezTo>
                      <a:cubicBezTo>
                        <a:pt x="142" y="160"/>
                        <a:pt x="156" y="174"/>
                        <a:pt x="183" y="187"/>
                      </a:cubicBezTo>
                      <a:cubicBezTo>
                        <a:pt x="213" y="204"/>
                        <a:pt x="240" y="204"/>
                        <a:pt x="267" y="204"/>
                      </a:cubicBezTo>
                      <a:cubicBezTo>
                        <a:pt x="368" y="204"/>
                        <a:pt x="466" y="231"/>
                        <a:pt x="564" y="258"/>
                      </a:cubicBezTo>
                      <a:cubicBezTo>
                        <a:pt x="661" y="288"/>
                        <a:pt x="746" y="302"/>
                        <a:pt x="843" y="315"/>
                      </a:cubicBezTo>
                      <a:cubicBezTo>
                        <a:pt x="816" y="315"/>
                        <a:pt x="790" y="329"/>
                        <a:pt x="759" y="329"/>
                      </a:cubicBezTo>
                      <a:cubicBezTo>
                        <a:pt x="688" y="342"/>
                        <a:pt x="621" y="356"/>
                        <a:pt x="550" y="373"/>
                      </a:cubicBezTo>
                      <a:cubicBezTo>
                        <a:pt x="506" y="373"/>
                        <a:pt x="461" y="368"/>
                        <a:pt x="417" y="368"/>
                      </a:cubicBezTo>
                      <a:cubicBezTo>
                        <a:pt x="377" y="368"/>
                        <a:pt x="337" y="372"/>
                        <a:pt x="297" y="386"/>
                      </a:cubicBezTo>
                      <a:cubicBezTo>
                        <a:pt x="253" y="400"/>
                        <a:pt x="213" y="427"/>
                        <a:pt x="169" y="440"/>
                      </a:cubicBezTo>
                      <a:cubicBezTo>
                        <a:pt x="115" y="470"/>
                        <a:pt x="31" y="470"/>
                        <a:pt x="14" y="524"/>
                      </a:cubicBezTo>
                      <a:cubicBezTo>
                        <a:pt x="1" y="568"/>
                        <a:pt x="31" y="609"/>
                        <a:pt x="58" y="626"/>
                      </a:cubicBezTo>
                      <a:cubicBezTo>
                        <a:pt x="78" y="632"/>
                        <a:pt x="99" y="636"/>
                        <a:pt x="120" y="636"/>
                      </a:cubicBezTo>
                      <a:cubicBezTo>
                        <a:pt x="141" y="636"/>
                        <a:pt x="162" y="632"/>
                        <a:pt x="183" y="626"/>
                      </a:cubicBezTo>
                      <a:cubicBezTo>
                        <a:pt x="240" y="609"/>
                        <a:pt x="297" y="582"/>
                        <a:pt x="368" y="568"/>
                      </a:cubicBezTo>
                      <a:cubicBezTo>
                        <a:pt x="396" y="565"/>
                        <a:pt x="425" y="563"/>
                        <a:pt x="454" y="563"/>
                      </a:cubicBezTo>
                      <a:cubicBezTo>
                        <a:pt x="542" y="563"/>
                        <a:pt x="636" y="578"/>
                        <a:pt x="732" y="609"/>
                      </a:cubicBezTo>
                      <a:cubicBezTo>
                        <a:pt x="688" y="609"/>
                        <a:pt x="661" y="609"/>
                        <a:pt x="634" y="626"/>
                      </a:cubicBezTo>
                      <a:cubicBezTo>
                        <a:pt x="493" y="666"/>
                        <a:pt x="368" y="723"/>
                        <a:pt x="240" y="794"/>
                      </a:cubicBezTo>
                      <a:cubicBezTo>
                        <a:pt x="200" y="821"/>
                        <a:pt x="156" y="848"/>
                        <a:pt x="142" y="892"/>
                      </a:cubicBezTo>
                      <a:cubicBezTo>
                        <a:pt x="142" y="946"/>
                        <a:pt x="183" y="990"/>
                        <a:pt x="240" y="1003"/>
                      </a:cubicBezTo>
                      <a:cubicBezTo>
                        <a:pt x="250" y="1006"/>
                        <a:pt x="261" y="1007"/>
                        <a:pt x="271" y="1007"/>
                      </a:cubicBezTo>
                      <a:cubicBezTo>
                        <a:pt x="317" y="1007"/>
                        <a:pt x="359" y="985"/>
                        <a:pt x="395" y="963"/>
                      </a:cubicBezTo>
                      <a:cubicBezTo>
                        <a:pt x="436" y="946"/>
                        <a:pt x="493" y="919"/>
                        <a:pt x="550" y="905"/>
                      </a:cubicBezTo>
                      <a:cubicBezTo>
                        <a:pt x="591" y="905"/>
                        <a:pt x="648" y="919"/>
                        <a:pt x="688" y="919"/>
                      </a:cubicBezTo>
                      <a:cubicBezTo>
                        <a:pt x="732" y="919"/>
                        <a:pt x="773" y="892"/>
                        <a:pt x="803" y="878"/>
                      </a:cubicBezTo>
                      <a:cubicBezTo>
                        <a:pt x="874" y="862"/>
                        <a:pt x="928" y="862"/>
                        <a:pt x="985" y="862"/>
                      </a:cubicBezTo>
                      <a:cubicBezTo>
                        <a:pt x="1110" y="862"/>
                        <a:pt x="1278" y="878"/>
                        <a:pt x="1420" y="878"/>
                      </a:cubicBezTo>
                      <a:cubicBezTo>
                        <a:pt x="1127" y="976"/>
                        <a:pt x="857" y="1101"/>
                        <a:pt x="591" y="1243"/>
                      </a:cubicBezTo>
                      <a:cubicBezTo>
                        <a:pt x="550" y="1269"/>
                        <a:pt x="506" y="1300"/>
                        <a:pt x="479" y="1340"/>
                      </a:cubicBezTo>
                      <a:cubicBezTo>
                        <a:pt x="452" y="1384"/>
                        <a:pt x="436" y="1438"/>
                        <a:pt x="479" y="1468"/>
                      </a:cubicBezTo>
                      <a:cubicBezTo>
                        <a:pt x="499" y="1488"/>
                        <a:pt x="528" y="1501"/>
                        <a:pt x="558" y="1501"/>
                      </a:cubicBezTo>
                      <a:cubicBezTo>
                        <a:pt x="569" y="1501"/>
                        <a:pt x="580" y="1499"/>
                        <a:pt x="591" y="1495"/>
                      </a:cubicBezTo>
                      <a:cubicBezTo>
                        <a:pt x="634" y="1482"/>
                        <a:pt x="675" y="1468"/>
                        <a:pt x="705" y="1438"/>
                      </a:cubicBezTo>
                      <a:cubicBezTo>
                        <a:pt x="746" y="1425"/>
                        <a:pt x="790" y="1425"/>
                        <a:pt x="830" y="1411"/>
                      </a:cubicBezTo>
                      <a:cubicBezTo>
                        <a:pt x="857" y="1398"/>
                        <a:pt x="887" y="1384"/>
                        <a:pt x="914" y="1384"/>
                      </a:cubicBezTo>
                      <a:cubicBezTo>
                        <a:pt x="1127" y="1313"/>
                        <a:pt x="1363" y="1269"/>
                        <a:pt x="1575" y="1256"/>
                      </a:cubicBezTo>
                      <a:cubicBezTo>
                        <a:pt x="1581" y="1262"/>
                        <a:pt x="1584" y="1265"/>
                        <a:pt x="1586" y="1268"/>
                      </a:cubicBezTo>
                      <a:lnTo>
                        <a:pt x="1586" y="1268"/>
                      </a:lnTo>
                      <a:cubicBezTo>
                        <a:pt x="1631" y="1262"/>
                        <a:pt x="1680" y="1259"/>
                        <a:pt x="1729" y="1259"/>
                      </a:cubicBezTo>
                      <a:cubicBezTo>
                        <a:pt x="1782" y="1259"/>
                        <a:pt x="1835" y="1263"/>
                        <a:pt x="1885" y="1269"/>
                      </a:cubicBezTo>
                      <a:cubicBezTo>
                        <a:pt x="1983" y="1300"/>
                        <a:pt x="2081" y="1327"/>
                        <a:pt x="2179" y="1354"/>
                      </a:cubicBezTo>
                      <a:cubicBezTo>
                        <a:pt x="2206" y="1354"/>
                        <a:pt x="2222" y="1367"/>
                        <a:pt x="2249" y="1367"/>
                      </a:cubicBezTo>
                      <a:cubicBezTo>
                        <a:pt x="2291" y="1373"/>
                        <a:pt x="2334" y="1375"/>
                        <a:pt x="2379" y="1375"/>
                      </a:cubicBezTo>
                      <a:cubicBezTo>
                        <a:pt x="2468" y="1375"/>
                        <a:pt x="2563" y="1367"/>
                        <a:pt x="2657" y="1367"/>
                      </a:cubicBezTo>
                      <a:cubicBezTo>
                        <a:pt x="2728" y="1367"/>
                        <a:pt x="2812" y="1367"/>
                        <a:pt x="2897" y="1384"/>
                      </a:cubicBezTo>
                      <a:cubicBezTo>
                        <a:pt x="2853" y="1256"/>
                        <a:pt x="2812" y="1131"/>
                        <a:pt x="2796" y="1017"/>
                      </a:cubicBezTo>
                      <a:cubicBezTo>
                        <a:pt x="2782" y="963"/>
                        <a:pt x="2782" y="892"/>
                        <a:pt x="2796" y="835"/>
                      </a:cubicBezTo>
                      <a:cubicBezTo>
                        <a:pt x="2812" y="777"/>
                        <a:pt x="2853" y="723"/>
                        <a:pt x="2897" y="666"/>
                      </a:cubicBezTo>
                      <a:cubicBezTo>
                        <a:pt x="2951" y="595"/>
                        <a:pt x="3008" y="524"/>
                        <a:pt x="3079" y="457"/>
                      </a:cubicBezTo>
                      <a:cubicBezTo>
                        <a:pt x="2951" y="457"/>
                        <a:pt x="2839" y="440"/>
                        <a:pt x="2728" y="427"/>
                      </a:cubicBezTo>
                      <a:cubicBezTo>
                        <a:pt x="2644" y="427"/>
                        <a:pt x="2560" y="413"/>
                        <a:pt x="2475" y="413"/>
                      </a:cubicBezTo>
                      <a:lnTo>
                        <a:pt x="2445" y="413"/>
                      </a:lnTo>
                      <a:cubicBezTo>
                        <a:pt x="2152" y="386"/>
                        <a:pt x="1899" y="245"/>
                        <a:pt x="1602" y="187"/>
                      </a:cubicBezTo>
                      <a:cubicBezTo>
                        <a:pt x="1531" y="174"/>
                        <a:pt x="1464" y="174"/>
                        <a:pt x="1393" y="160"/>
                      </a:cubicBezTo>
                      <a:cubicBezTo>
                        <a:pt x="1336" y="147"/>
                        <a:pt x="1278" y="133"/>
                        <a:pt x="1238" y="120"/>
                      </a:cubicBezTo>
                      <a:cubicBezTo>
                        <a:pt x="1224" y="120"/>
                        <a:pt x="1211" y="103"/>
                        <a:pt x="1194" y="103"/>
                      </a:cubicBezTo>
                      <a:cubicBezTo>
                        <a:pt x="986" y="48"/>
                        <a:pt x="771" y="1"/>
                        <a:pt x="562" y="1"/>
                      </a:cubicBezTo>
                      <a:close/>
                    </a:path>
                  </a:pathLst>
                </a:custGeom>
                <a:solidFill>
                  <a:srgbClr val="D4723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45" name="Google Shape;545;p17"/>
                <p:cNvSpPr/>
                <p:nvPr/>
              </p:nvSpPr>
              <p:spPr>
                <a:xfrm>
                  <a:off x="1355567" y="1962587"/>
                  <a:ext cx="64172" cy="67570"/>
                </a:xfrm>
                <a:custGeom>
                  <a:rect b="b" l="l" r="r" t="t"/>
                  <a:pathLst>
                    <a:path extrusionOk="0" h="338" w="321">
                      <a:moveTo>
                        <a:pt x="196" y="0"/>
                      </a:moveTo>
                      <a:cubicBezTo>
                        <a:pt x="152" y="14"/>
                        <a:pt x="98" y="41"/>
                        <a:pt x="54" y="71"/>
                      </a:cubicBezTo>
                      <a:cubicBezTo>
                        <a:pt x="41" y="85"/>
                        <a:pt x="27" y="98"/>
                        <a:pt x="14" y="125"/>
                      </a:cubicBezTo>
                      <a:cubicBezTo>
                        <a:pt x="0" y="156"/>
                        <a:pt x="0" y="183"/>
                        <a:pt x="14" y="223"/>
                      </a:cubicBezTo>
                      <a:cubicBezTo>
                        <a:pt x="27" y="267"/>
                        <a:pt x="68" y="307"/>
                        <a:pt x="111" y="324"/>
                      </a:cubicBezTo>
                      <a:cubicBezTo>
                        <a:pt x="138" y="338"/>
                        <a:pt x="152" y="338"/>
                        <a:pt x="182" y="338"/>
                      </a:cubicBezTo>
                      <a:cubicBezTo>
                        <a:pt x="223" y="338"/>
                        <a:pt x="280" y="307"/>
                        <a:pt x="294" y="267"/>
                      </a:cubicBezTo>
                      <a:cubicBezTo>
                        <a:pt x="307" y="240"/>
                        <a:pt x="294" y="209"/>
                        <a:pt x="294" y="183"/>
                      </a:cubicBezTo>
                      <a:cubicBezTo>
                        <a:pt x="294" y="156"/>
                        <a:pt x="307" y="125"/>
                        <a:pt x="307" y="112"/>
                      </a:cubicBezTo>
                      <a:cubicBezTo>
                        <a:pt x="321" y="98"/>
                        <a:pt x="321" y="71"/>
                        <a:pt x="307" y="54"/>
                      </a:cubicBezTo>
                      <a:cubicBezTo>
                        <a:pt x="280" y="27"/>
                        <a:pt x="236" y="0"/>
                        <a:pt x="196" y="0"/>
                      </a:cubicBezTo>
                      <a:close/>
                    </a:path>
                  </a:pathLst>
                </a:custGeom>
                <a:solidFill>
                  <a:srgbClr val="D4723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46" name="Google Shape;546;p17"/>
                <p:cNvSpPr/>
                <p:nvPr/>
              </p:nvSpPr>
              <p:spPr>
                <a:xfrm>
                  <a:off x="1296193" y="2049549"/>
                  <a:ext cx="79165" cy="82364"/>
                </a:xfrm>
                <a:custGeom>
                  <a:rect b="b" l="l" r="r" t="t"/>
                  <a:pathLst>
                    <a:path extrusionOk="0" h="412" w="396">
                      <a:moveTo>
                        <a:pt x="183" y="0"/>
                      </a:moveTo>
                      <a:cubicBezTo>
                        <a:pt x="85" y="0"/>
                        <a:pt x="1" y="169"/>
                        <a:pt x="28" y="253"/>
                      </a:cubicBezTo>
                      <a:cubicBezTo>
                        <a:pt x="44" y="280"/>
                        <a:pt x="71" y="311"/>
                        <a:pt x="85" y="324"/>
                      </a:cubicBezTo>
                      <a:lnTo>
                        <a:pt x="112" y="324"/>
                      </a:lnTo>
                      <a:cubicBezTo>
                        <a:pt x="129" y="324"/>
                        <a:pt x="142" y="338"/>
                        <a:pt x="156" y="351"/>
                      </a:cubicBezTo>
                      <a:lnTo>
                        <a:pt x="169" y="351"/>
                      </a:lnTo>
                      <a:lnTo>
                        <a:pt x="169" y="364"/>
                      </a:lnTo>
                      <a:cubicBezTo>
                        <a:pt x="183" y="364"/>
                        <a:pt x="196" y="364"/>
                        <a:pt x="213" y="378"/>
                      </a:cubicBezTo>
                      <a:cubicBezTo>
                        <a:pt x="246" y="392"/>
                        <a:pt x="270" y="412"/>
                        <a:pt x="301" y="412"/>
                      </a:cubicBezTo>
                      <a:cubicBezTo>
                        <a:pt x="308" y="412"/>
                        <a:pt x="316" y="411"/>
                        <a:pt x="324" y="408"/>
                      </a:cubicBezTo>
                      <a:cubicBezTo>
                        <a:pt x="365" y="408"/>
                        <a:pt x="395" y="378"/>
                        <a:pt x="395" y="338"/>
                      </a:cubicBezTo>
                      <a:cubicBezTo>
                        <a:pt x="395" y="294"/>
                        <a:pt x="351" y="253"/>
                        <a:pt x="324" y="226"/>
                      </a:cubicBezTo>
                      <a:cubicBezTo>
                        <a:pt x="311" y="209"/>
                        <a:pt x="297" y="182"/>
                        <a:pt x="280" y="155"/>
                      </a:cubicBezTo>
                      <a:cubicBezTo>
                        <a:pt x="280" y="125"/>
                        <a:pt x="297" y="112"/>
                        <a:pt x="297" y="85"/>
                      </a:cubicBezTo>
                      <a:lnTo>
                        <a:pt x="297" y="71"/>
                      </a:lnTo>
                      <a:cubicBezTo>
                        <a:pt x="280" y="27"/>
                        <a:pt x="226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D4723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47" name="Google Shape;547;p17"/>
                <p:cNvSpPr/>
                <p:nvPr/>
              </p:nvSpPr>
              <p:spPr>
                <a:xfrm>
                  <a:off x="1312985" y="2114321"/>
                  <a:ext cx="17192" cy="5398"/>
                </a:xfrm>
                <a:custGeom>
                  <a:rect b="b" l="l" r="r" t="t"/>
                  <a:pathLst>
                    <a:path extrusionOk="0" h="27" w="86">
                      <a:moveTo>
                        <a:pt x="1" y="0"/>
                      </a:moveTo>
                      <a:lnTo>
                        <a:pt x="28" y="14"/>
                      </a:lnTo>
                      <a:cubicBezTo>
                        <a:pt x="41" y="14"/>
                        <a:pt x="53" y="22"/>
                        <a:pt x="70" y="26"/>
                      </a:cubicBezTo>
                      <a:lnTo>
                        <a:pt x="70" y="26"/>
                      </a:lnTo>
                      <a:cubicBezTo>
                        <a:pt x="57" y="13"/>
                        <a:pt x="44" y="0"/>
                        <a:pt x="28" y="0"/>
                      </a:cubicBezTo>
                      <a:close/>
                      <a:moveTo>
                        <a:pt x="70" y="26"/>
                      </a:moveTo>
                      <a:cubicBezTo>
                        <a:pt x="71" y="26"/>
                        <a:pt x="71" y="27"/>
                        <a:pt x="72" y="27"/>
                      </a:cubicBezTo>
                      <a:lnTo>
                        <a:pt x="85" y="27"/>
                      </a:lnTo>
                      <a:cubicBezTo>
                        <a:pt x="80" y="27"/>
                        <a:pt x="75" y="26"/>
                        <a:pt x="70" y="26"/>
                      </a:cubicBezTo>
                      <a:close/>
                    </a:path>
                  </a:pathLst>
                </a:custGeom>
                <a:solidFill>
                  <a:srgbClr val="E38B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48" name="Google Shape;548;p17"/>
                <p:cNvSpPr/>
                <p:nvPr/>
              </p:nvSpPr>
              <p:spPr>
                <a:xfrm>
                  <a:off x="1267805" y="2114321"/>
                  <a:ext cx="76367" cy="134941"/>
                </a:xfrm>
                <a:custGeom>
                  <a:rect b="b" l="l" r="r" t="t"/>
                  <a:pathLst>
                    <a:path extrusionOk="0" h="675" w="382">
                      <a:moveTo>
                        <a:pt x="227" y="0"/>
                      </a:moveTo>
                      <a:cubicBezTo>
                        <a:pt x="200" y="0"/>
                        <a:pt x="170" y="27"/>
                        <a:pt x="156" y="54"/>
                      </a:cubicBezTo>
                      <a:cubicBezTo>
                        <a:pt x="102" y="98"/>
                        <a:pt x="58" y="155"/>
                        <a:pt x="45" y="223"/>
                      </a:cubicBezTo>
                      <a:cubicBezTo>
                        <a:pt x="31" y="253"/>
                        <a:pt x="31" y="266"/>
                        <a:pt x="31" y="293"/>
                      </a:cubicBezTo>
                      <a:cubicBezTo>
                        <a:pt x="18" y="324"/>
                        <a:pt x="1" y="337"/>
                        <a:pt x="1" y="364"/>
                      </a:cubicBezTo>
                      <a:lnTo>
                        <a:pt x="1" y="408"/>
                      </a:lnTo>
                      <a:cubicBezTo>
                        <a:pt x="18" y="475"/>
                        <a:pt x="58" y="519"/>
                        <a:pt x="102" y="560"/>
                      </a:cubicBezTo>
                      <a:cubicBezTo>
                        <a:pt x="102" y="577"/>
                        <a:pt x="102" y="590"/>
                        <a:pt x="116" y="590"/>
                      </a:cubicBezTo>
                      <a:cubicBezTo>
                        <a:pt x="129" y="617"/>
                        <a:pt x="143" y="630"/>
                        <a:pt x="170" y="644"/>
                      </a:cubicBezTo>
                      <a:cubicBezTo>
                        <a:pt x="186" y="661"/>
                        <a:pt x="213" y="674"/>
                        <a:pt x="240" y="674"/>
                      </a:cubicBezTo>
                      <a:cubicBezTo>
                        <a:pt x="284" y="674"/>
                        <a:pt x="325" y="630"/>
                        <a:pt x="338" y="590"/>
                      </a:cubicBezTo>
                      <a:cubicBezTo>
                        <a:pt x="368" y="475"/>
                        <a:pt x="227" y="408"/>
                        <a:pt x="254" y="307"/>
                      </a:cubicBezTo>
                      <a:cubicBezTo>
                        <a:pt x="284" y="209"/>
                        <a:pt x="382" y="138"/>
                        <a:pt x="311" y="40"/>
                      </a:cubicBezTo>
                      <a:lnTo>
                        <a:pt x="311" y="27"/>
                      </a:lnTo>
                      <a:cubicBezTo>
                        <a:pt x="284" y="27"/>
                        <a:pt x="271" y="14"/>
                        <a:pt x="254" y="14"/>
                      </a:cubicBezTo>
                      <a:lnTo>
                        <a:pt x="227" y="0"/>
                      </a:lnTo>
                      <a:close/>
                    </a:path>
                  </a:pathLst>
                </a:custGeom>
                <a:solidFill>
                  <a:srgbClr val="D4723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49" name="Google Shape;549;p17"/>
                <p:cNvSpPr/>
                <p:nvPr/>
              </p:nvSpPr>
              <p:spPr>
                <a:xfrm>
                  <a:off x="1312985" y="2114321"/>
                  <a:ext cx="17192" cy="5398"/>
                </a:xfrm>
                <a:custGeom>
                  <a:rect b="b" l="l" r="r" t="t"/>
                  <a:pathLst>
                    <a:path extrusionOk="0" h="27" w="86">
                      <a:moveTo>
                        <a:pt x="1" y="0"/>
                      </a:moveTo>
                      <a:lnTo>
                        <a:pt x="28" y="14"/>
                      </a:lnTo>
                      <a:cubicBezTo>
                        <a:pt x="41" y="14"/>
                        <a:pt x="53" y="22"/>
                        <a:pt x="70" y="26"/>
                      </a:cubicBezTo>
                      <a:lnTo>
                        <a:pt x="70" y="26"/>
                      </a:lnTo>
                      <a:cubicBezTo>
                        <a:pt x="57" y="13"/>
                        <a:pt x="44" y="0"/>
                        <a:pt x="28" y="0"/>
                      </a:cubicBezTo>
                      <a:close/>
                      <a:moveTo>
                        <a:pt x="70" y="26"/>
                      </a:moveTo>
                      <a:cubicBezTo>
                        <a:pt x="71" y="26"/>
                        <a:pt x="71" y="27"/>
                        <a:pt x="72" y="27"/>
                      </a:cubicBezTo>
                      <a:lnTo>
                        <a:pt x="85" y="27"/>
                      </a:lnTo>
                      <a:cubicBezTo>
                        <a:pt x="80" y="27"/>
                        <a:pt x="75" y="26"/>
                        <a:pt x="70" y="26"/>
                      </a:cubicBezTo>
                      <a:close/>
                    </a:path>
                  </a:pathLst>
                </a:custGeom>
                <a:solidFill>
                  <a:srgbClr val="E38B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50" name="Google Shape;550;p17"/>
                <p:cNvSpPr/>
                <p:nvPr/>
              </p:nvSpPr>
              <p:spPr>
                <a:xfrm>
                  <a:off x="1290795" y="2280048"/>
                  <a:ext cx="8396" cy="200"/>
                </a:xfrm>
                <a:custGeom>
                  <a:rect b="b" l="l" r="r" t="t"/>
                  <a:pathLst>
                    <a:path extrusionOk="0" h="1" w="42">
                      <a:moveTo>
                        <a:pt x="4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38B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51" name="Google Shape;551;p17"/>
                <p:cNvSpPr/>
                <p:nvPr/>
              </p:nvSpPr>
              <p:spPr>
                <a:xfrm>
                  <a:off x="1262408" y="2226072"/>
                  <a:ext cx="73168" cy="101356"/>
                </a:xfrm>
                <a:custGeom>
                  <a:rect b="b" l="l" r="r" t="t"/>
                  <a:pathLst>
                    <a:path extrusionOk="0" h="507" w="366">
                      <a:moveTo>
                        <a:pt x="129" y="1"/>
                      </a:moveTo>
                      <a:cubicBezTo>
                        <a:pt x="45" y="85"/>
                        <a:pt x="1" y="213"/>
                        <a:pt x="14" y="324"/>
                      </a:cubicBezTo>
                      <a:cubicBezTo>
                        <a:pt x="14" y="382"/>
                        <a:pt x="45" y="452"/>
                        <a:pt x="99" y="479"/>
                      </a:cubicBezTo>
                      <a:cubicBezTo>
                        <a:pt x="129" y="506"/>
                        <a:pt x="156" y="506"/>
                        <a:pt x="183" y="506"/>
                      </a:cubicBezTo>
                      <a:lnTo>
                        <a:pt x="240" y="506"/>
                      </a:lnTo>
                      <a:cubicBezTo>
                        <a:pt x="281" y="506"/>
                        <a:pt x="338" y="493"/>
                        <a:pt x="352" y="452"/>
                      </a:cubicBezTo>
                      <a:cubicBezTo>
                        <a:pt x="365" y="422"/>
                        <a:pt x="365" y="395"/>
                        <a:pt x="338" y="368"/>
                      </a:cubicBezTo>
                      <a:cubicBezTo>
                        <a:pt x="325" y="338"/>
                        <a:pt x="298" y="324"/>
                        <a:pt x="267" y="311"/>
                      </a:cubicBezTo>
                      <a:cubicBezTo>
                        <a:pt x="240" y="297"/>
                        <a:pt x="213" y="284"/>
                        <a:pt x="183" y="270"/>
                      </a:cubicBezTo>
                      <a:lnTo>
                        <a:pt x="183" y="169"/>
                      </a:lnTo>
                      <a:cubicBezTo>
                        <a:pt x="183" y="142"/>
                        <a:pt x="197" y="115"/>
                        <a:pt x="197" y="85"/>
                      </a:cubicBezTo>
                      <a:cubicBezTo>
                        <a:pt x="170" y="71"/>
                        <a:pt x="156" y="58"/>
                        <a:pt x="143" y="31"/>
                      </a:cubicBezTo>
                      <a:cubicBezTo>
                        <a:pt x="129" y="31"/>
                        <a:pt x="129" y="18"/>
                        <a:pt x="129" y="1"/>
                      </a:cubicBezTo>
                      <a:close/>
                    </a:path>
                  </a:pathLst>
                </a:custGeom>
                <a:solidFill>
                  <a:srgbClr val="D4723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52" name="Google Shape;552;p17"/>
                <p:cNvSpPr/>
                <p:nvPr/>
              </p:nvSpPr>
              <p:spPr>
                <a:xfrm>
                  <a:off x="1288196" y="2226072"/>
                  <a:ext cx="200" cy="200"/>
                </a:xfrm>
                <a:custGeom>
                  <a:rect b="b" l="l" r="r" t="t"/>
                  <a:pathLst>
                    <a:path extrusionOk="0" h="1" w="1">
                      <a:moveTo>
                        <a:pt x="0" y="1"/>
                      </a:moveTo>
                      <a:close/>
                    </a:path>
                  </a:pathLst>
                </a:custGeom>
                <a:solidFill>
                  <a:srgbClr val="E38B7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53" name="Google Shape;553;p17"/>
                <p:cNvSpPr/>
                <p:nvPr/>
              </p:nvSpPr>
              <p:spPr>
                <a:xfrm>
                  <a:off x="1709412" y="2238266"/>
                  <a:ext cx="176723" cy="210508"/>
                </a:xfrm>
                <a:custGeom>
                  <a:rect b="b" l="l" r="r" t="t"/>
                  <a:pathLst>
                    <a:path extrusionOk="0" h="1053" w="884">
                      <a:moveTo>
                        <a:pt x="434" y="0"/>
                      </a:moveTo>
                      <a:cubicBezTo>
                        <a:pt x="381" y="0"/>
                        <a:pt x="329" y="4"/>
                        <a:pt x="280" y="10"/>
                      </a:cubicBezTo>
                      <a:cubicBezTo>
                        <a:pt x="267" y="152"/>
                        <a:pt x="223" y="307"/>
                        <a:pt x="196" y="445"/>
                      </a:cubicBezTo>
                      <a:cubicBezTo>
                        <a:pt x="138" y="644"/>
                        <a:pt x="85" y="853"/>
                        <a:pt x="0" y="1052"/>
                      </a:cubicBezTo>
                      <a:cubicBezTo>
                        <a:pt x="307" y="853"/>
                        <a:pt x="560" y="587"/>
                        <a:pt x="759" y="277"/>
                      </a:cubicBezTo>
                      <a:cubicBezTo>
                        <a:pt x="799" y="209"/>
                        <a:pt x="843" y="152"/>
                        <a:pt x="884" y="95"/>
                      </a:cubicBezTo>
                      <a:cubicBezTo>
                        <a:pt x="786" y="68"/>
                        <a:pt x="688" y="41"/>
                        <a:pt x="590" y="10"/>
                      </a:cubicBezTo>
                      <a:cubicBezTo>
                        <a:pt x="540" y="4"/>
                        <a:pt x="487" y="0"/>
                        <a:pt x="434" y="0"/>
                      </a:cubicBezTo>
                      <a:close/>
                    </a:path>
                  </a:pathLst>
                </a:custGeom>
                <a:solidFill>
                  <a:srgbClr val="D4723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54" name="Google Shape;554;p17"/>
                <p:cNvSpPr/>
                <p:nvPr/>
              </p:nvSpPr>
              <p:spPr>
                <a:xfrm>
                  <a:off x="2006682" y="2052148"/>
                  <a:ext cx="500181" cy="303467"/>
                </a:xfrm>
                <a:custGeom>
                  <a:rect b="b" l="l" r="r" t="t"/>
                  <a:pathLst>
                    <a:path extrusionOk="0" h="1518" w="2502">
                      <a:moveTo>
                        <a:pt x="2151" y="1"/>
                      </a:moveTo>
                      <a:cubicBezTo>
                        <a:pt x="1800" y="14"/>
                        <a:pt x="1446" y="85"/>
                        <a:pt x="1096" y="112"/>
                      </a:cubicBezTo>
                      <a:cubicBezTo>
                        <a:pt x="936" y="130"/>
                        <a:pt x="776" y="138"/>
                        <a:pt x="616" y="138"/>
                      </a:cubicBezTo>
                      <a:cubicBezTo>
                        <a:pt x="510" y="138"/>
                        <a:pt x="403" y="134"/>
                        <a:pt x="297" y="129"/>
                      </a:cubicBezTo>
                      <a:cubicBezTo>
                        <a:pt x="226" y="196"/>
                        <a:pt x="169" y="267"/>
                        <a:pt x="115" y="338"/>
                      </a:cubicBezTo>
                      <a:cubicBezTo>
                        <a:pt x="71" y="395"/>
                        <a:pt x="30" y="449"/>
                        <a:pt x="14" y="507"/>
                      </a:cubicBezTo>
                      <a:cubicBezTo>
                        <a:pt x="0" y="564"/>
                        <a:pt x="0" y="635"/>
                        <a:pt x="14" y="689"/>
                      </a:cubicBezTo>
                      <a:cubicBezTo>
                        <a:pt x="30" y="803"/>
                        <a:pt x="71" y="928"/>
                        <a:pt x="115" y="1056"/>
                      </a:cubicBezTo>
                      <a:cubicBezTo>
                        <a:pt x="182" y="1056"/>
                        <a:pt x="266" y="1070"/>
                        <a:pt x="337" y="1083"/>
                      </a:cubicBezTo>
                      <a:cubicBezTo>
                        <a:pt x="843" y="1167"/>
                        <a:pt x="1335" y="1363"/>
                        <a:pt x="1854" y="1447"/>
                      </a:cubicBezTo>
                      <a:cubicBezTo>
                        <a:pt x="2023" y="1491"/>
                        <a:pt x="2191" y="1505"/>
                        <a:pt x="2360" y="1518"/>
                      </a:cubicBezTo>
                      <a:cubicBezTo>
                        <a:pt x="2347" y="1491"/>
                        <a:pt x="2333" y="1461"/>
                        <a:pt x="2320" y="1434"/>
                      </a:cubicBezTo>
                      <a:cubicBezTo>
                        <a:pt x="2249" y="1252"/>
                        <a:pt x="2191" y="1070"/>
                        <a:pt x="2178" y="888"/>
                      </a:cubicBezTo>
                      <a:cubicBezTo>
                        <a:pt x="2164" y="689"/>
                        <a:pt x="2191" y="493"/>
                        <a:pt x="2276" y="325"/>
                      </a:cubicBezTo>
                      <a:cubicBezTo>
                        <a:pt x="2347" y="213"/>
                        <a:pt x="2444" y="129"/>
                        <a:pt x="2502" y="14"/>
                      </a:cubicBezTo>
                      <a:cubicBezTo>
                        <a:pt x="2390" y="1"/>
                        <a:pt x="2276" y="1"/>
                        <a:pt x="2151" y="1"/>
                      </a:cubicBezTo>
                      <a:close/>
                    </a:path>
                  </a:pathLst>
                </a:custGeom>
                <a:solidFill>
                  <a:srgbClr val="0B5C5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55" name="Google Shape;555;p17"/>
                <p:cNvSpPr/>
                <p:nvPr/>
              </p:nvSpPr>
              <p:spPr>
                <a:xfrm>
                  <a:off x="1490308" y="3700826"/>
                  <a:ext cx="398626" cy="902405"/>
                </a:xfrm>
                <a:custGeom>
                  <a:rect b="b" l="l" r="r" t="t"/>
                  <a:pathLst>
                    <a:path extrusionOk="0" h="4514" w="1994">
                      <a:moveTo>
                        <a:pt x="14" y="0"/>
                      </a:moveTo>
                      <a:cubicBezTo>
                        <a:pt x="1" y="226"/>
                        <a:pt x="1" y="435"/>
                        <a:pt x="1" y="648"/>
                      </a:cubicBezTo>
                      <a:cubicBezTo>
                        <a:pt x="14" y="1096"/>
                        <a:pt x="14" y="1544"/>
                        <a:pt x="27" y="2010"/>
                      </a:cubicBezTo>
                      <a:cubicBezTo>
                        <a:pt x="27" y="2684"/>
                        <a:pt x="125" y="3358"/>
                        <a:pt x="169" y="4046"/>
                      </a:cubicBezTo>
                      <a:lnTo>
                        <a:pt x="169" y="4130"/>
                      </a:lnTo>
                      <a:cubicBezTo>
                        <a:pt x="183" y="4157"/>
                        <a:pt x="183" y="4188"/>
                        <a:pt x="196" y="4214"/>
                      </a:cubicBezTo>
                      <a:cubicBezTo>
                        <a:pt x="223" y="4255"/>
                        <a:pt x="267" y="4285"/>
                        <a:pt x="321" y="4312"/>
                      </a:cubicBezTo>
                      <a:cubicBezTo>
                        <a:pt x="516" y="4434"/>
                        <a:pt x="741" y="4514"/>
                        <a:pt x="970" y="4514"/>
                      </a:cubicBezTo>
                      <a:cubicBezTo>
                        <a:pt x="1006" y="4514"/>
                        <a:pt x="1043" y="4512"/>
                        <a:pt x="1079" y="4508"/>
                      </a:cubicBezTo>
                      <a:cubicBezTo>
                        <a:pt x="1194" y="4494"/>
                        <a:pt x="1292" y="4467"/>
                        <a:pt x="1363" y="4383"/>
                      </a:cubicBezTo>
                      <a:cubicBezTo>
                        <a:pt x="1390" y="4339"/>
                        <a:pt x="1403" y="4299"/>
                        <a:pt x="1417" y="4255"/>
                      </a:cubicBezTo>
                      <a:cubicBezTo>
                        <a:pt x="1433" y="4171"/>
                        <a:pt x="1433" y="4086"/>
                        <a:pt x="1433" y="4002"/>
                      </a:cubicBezTo>
                      <a:cubicBezTo>
                        <a:pt x="1447" y="3429"/>
                        <a:pt x="1740" y="2906"/>
                        <a:pt x="1868" y="2347"/>
                      </a:cubicBezTo>
                      <a:cubicBezTo>
                        <a:pt x="1980" y="1895"/>
                        <a:pt x="1993" y="1406"/>
                        <a:pt x="1882" y="954"/>
                      </a:cubicBezTo>
                      <a:cubicBezTo>
                        <a:pt x="1868" y="870"/>
                        <a:pt x="1838" y="786"/>
                        <a:pt x="1855" y="702"/>
                      </a:cubicBezTo>
                      <a:cubicBezTo>
                        <a:pt x="1868" y="675"/>
                        <a:pt x="1868" y="648"/>
                        <a:pt x="1882" y="617"/>
                      </a:cubicBezTo>
                      <a:lnTo>
                        <a:pt x="1882" y="617"/>
                      </a:lnTo>
                      <a:cubicBezTo>
                        <a:pt x="1869" y="621"/>
                        <a:pt x="1856" y="623"/>
                        <a:pt x="1844" y="623"/>
                      </a:cubicBezTo>
                      <a:cubicBezTo>
                        <a:pt x="1815" y="623"/>
                        <a:pt x="1790" y="613"/>
                        <a:pt x="1771" y="604"/>
                      </a:cubicBezTo>
                      <a:cubicBezTo>
                        <a:pt x="1642" y="519"/>
                        <a:pt x="1501" y="479"/>
                        <a:pt x="1349" y="449"/>
                      </a:cubicBezTo>
                      <a:cubicBezTo>
                        <a:pt x="1221" y="422"/>
                        <a:pt x="1079" y="422"/>
                        <a:pt x="968" y="378"/>
                      </a:cubicBezTo>
                      <a:cubicBezTo>
                        <a:pt x="800" y="324"/>
                        <a:pt x="658" y="209"/>
                        <a:pt x="506" y="169"/>
                      </a:cubicBezTo>
                      <a:cubicBezTo>
                        <a:pt x="351" y="112"/>
                        <a:pt x="169" y="125"/>
                        <a:pt x="41" y="27"/>
                      </a:cubicBezTo>
                      <a:cubicBezTo>
                        <a:pt x="27" y="14"/>
                        <a:pt x="27" y="14"/>
                        <a:pt x="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56" name="Google Shape;556;p17"/>
                <p:cNvSpPr/>
                <p:nvPr/>
              </p:nvSpPr>
              <p:spPr>
                <a:xfrm>
                  <a:off x="1493107" y="2639291"/>
                  <a:ext cx="1752433" cy="1186081"/>
                </a:xfrm>
                <a:custGeom>
                  <a:rect b="b" l="l" r="r" t="t"/>
                  <a:pathLst>
                    <a:path extrusionOk="0" h="5933" w="8766">
                      <a:moveTo>
                        <a:pt x="8597" y="0"/>
                      </a:moveTo>
                      <a:cubicBezTo>
                        <a:pt x="8584" y="27"/>
                        <a:pt x="8567" y="41"/>
                        <a:pt x="8540" y="71"/>
                      </a:cubicBezTo>
                      <a:cubicBezTo>
                        <a:pt x="8522" y="85"/>
                        <a:pt x="8507" y="90"/>
                        <a:pt x="8487" y="90"/>
                      </a:cubicBezTo>
                      <a:cubicBezTo>
                        <a:pt x="8441" y="90"/>
                        <a:pt x="8369" y="64"/>
                        <a:pt x="8179" y="64"/>
                      </a:cubicBezTo>
                      <a:cubicBezTo>
                        <a:pt x="8127" y="64"/>
                        <a:pt x="8066" y="66"/>
                        <a:pt x="7994" y="71"/>
                      </a:cubicBezTo>
                      <a:cubicBezTo>
                        <a:pt x="7542" y="85"/>
                        <a:pt x="7613" y="85"/>
                        <a:pt x="7023" y="240"/>
                      </a:cubicBezTo>
                      <a:cubicBezTo>
                        <a:pt x="6783" y="311"/>
                        <a:pt x="6574" y="378"/>
                        <a:pt x="6375" y="435"/>
                      </a:cubicBezTo>
                      <a:cubicBezTo>
                        <a:pt x="6109" y="533"/>
                        <a:pt x="5843" y="590"/>
                        <a:pt x="5492" y="631"/>
                      </a:cubicBezTo>
                      <a:cubicBezTo>
                        <a:pt x="5070" y="670"/>
                        <a:pt x="4731" y="755"/>
                        <a:pt x="4474" y="755"/>
                      </a:cubicBezTo>
                      <a:cubicBezTo>
                        <a:pt x="4356" y="755"/>
                        <a:pt x="4254" y="737"/>
                        <a:pt x="4170" y="688"/>
                      </a:cubicBezTo>
                      <a:cubicBezTo>
                        <a:pt x="3948" y="563"/>
                        <a:pt x="3665" y="351"/>
                        <a:pt x="3540" y="226"/>
                      </a:cubicBezTo>
                      <a:cubicBezTo>
                        <a:pt x="3526" y="209"/>
                        <a:pt x="3510" y="196"/>
                        <a:pt x="3510" y="182"/>
                      </a:cubicBezTo>
                      <a:lnTo>
                        <a:pt x="3496" y="169"/>
                      </a:lnTo>
                      <a:cubicBezTo>
                        <a:pt x="3146" y="337"/>
                        <a:pt x="2879" y="648"/>
                        <a:pt x="2626" y="941"/>
                      </a:cubicBezTo>
                      <a:cubicBezTo>
                        <a:pt x="2245" y="1376"/>
                        <a:pt x="1881" y="1811"/>
                        <a:pt x="1517" y="2249"/>
                      </a:cubicBezTo>
                      <a:cubicBezTo>
                        <a:pt x="1460" y="2303"/>
                        <a:pt x="1419" y="2347"/>
                        <a:pt x="1389" y="2418"/>
                      </a:cubicBezTo>
                      <a:cubicBezTo>
                        <a:pt x="1362" y="2472"/>
                        <a:pt x="1362" y="2542"/>
                        <a:pt x="1335" y="2613"/>
                      </a:cubicBezTo>
                      <a:cubicBezTo>
                        <a:pt x="1264" y="2866"/>
                        <a:pt x="1052" y="3062"/>
                        <a:pt x="883" y="3260"/>
                      </a:cubicBezTo>
                      <a:cubicBezTo>
                        <a:pt x="674" y="3496"/>
                        <a:pt x="533" y="3780"/>
                        <a:pt x="378" y="4059"/>
                      </a:cubicBezTo>
                      <a:cubicBezTo>
                        <a:pt x="293" y="4215"/>
                        <a:pt x="209" y="4383"/>
                        <a:pt x="138" y="4552"/>
                      </a:cubicBezTo>
                      <a:cubicBezTo>
                        <a:pt x="54" y="4805"/>
                        <a:pt x="13" y="5057"/>
                        <a:pt x="0" y="5310"/>
                      </a:cubicBezTo>
                      <a:cubicBezTo>
                        <a:pt x="13" y="5324"/>
                        <a:pt x="13" y="5324"/>
                        <a:pt x="27" y="5337"/>
                      </a:cubicBezTo>
                      <a:cubicBezTo>
                        <a:pt x="155" y="5435"/>
                        <a:pt x="337" y="5422"/>
                        <a:pt x="492" y="5479"/>
                      </a:cubicBezTo>
                      <a:cubicBezTo>
                        <a:pt x="644" y="5519"/>
                        <a:pt x="786" y="5634"/>
                        <a:pt x="954" y="5688"/>
                      </a:cubicBezTo>
                      <a:cubicBezTo>
                        <a:pt x="1065" y="5732"/>
                        <a:pt x="1207" y="5732"/>
                        <a:pt x="1335" y="5759"/>
                      </a:cubicBezTo>
                      <a:cubicBezTo>
                        <a:pt x="1419" y="5789"/>
                        <a:pt x="1517" y="5802"/>
                        <a:pt x="1601" y="5829"/>
                      </a:cubicBezTo>
                      <a:cubicBezTo>
                        <a:pt x="1655" y="5856"/>
                        <a:pt x="1699" y="5873"/>
                        <a:pt x="1757" y="5914"/>
                      </a:cubicBezTo>
                      <a:cubicBezTo>
                        <a:pt x="1776" y="5923"/>
                        <a:pt x="1801" y="5933"/>
                        <a:pt x="1830" y="5933"/>
                      </a:cubicBezTo>
                      <a:cubicBezTo>
                        <a:pt x="1842" y="5933"/>
                        <a:pt x="1855" y="5931"/>
                        <a:pt x="1868" y="5927"/>
                      </a:cubicBezTo>
                      <a:cubicBezTo>
                        <a:pt x="1908" y="5927"/>
                        <a:pt x="1966" y="5900"/>
                        <a:pt x="2009" y="5856"/>
                      </a:cubicBezTo>
                      <a:cubicBezTo>
                        <a:pt x="2077" y="5802"/>
                        <a:pt x="2121" y="5705"/>
                        <a:pt x="2178" y="5634"/>
                      </a:cubicBezTo>
                      <a:cubicBezTo>
                        <a:pt x="2232" y="5550"/>
                        <a:pt x="2316" y="5479"/>
                        <a:pt x="2387" y="5408"/>
                      </a:cubicBezTo>
                      <a:cubicBezTo>
                        <a:pt x="2556" y="5253"/>
                        <a:pt x="2724" y="5098"/>
                        <a:pt x="2893" y="4946"/>
                      </a:cubicBezTo>
                      <a:cubicBezTo>
                        <a:pt x="3483" y="4397"/>
                        <a:pt x="4086" y="3850"/>
                        <a:pt x="4774" y="3429"/>
                      </a:cubicBezTo>
                      <a:cubicBezTo>
                        <a:pt x="4929" y="3328"/>
                        <a:pt x="5084" y="3244"/>
                        <a:pt x="5266" y="3203"/>
                      </a:cubicBezTo>
                      <a:cubicBezTo>
                        <a:pt x="5297" y="3199"/>
                        <a:pt x="5328" y="3196"/>
                        <a:pt x="5359" y="3196"/>
                      </a:cubicBezTo>
                      <a:cubicBezTo>
                        <a:pt x="5512" y="3196"/>
                        <a:pt x="5666" y="3252"/>
                        <a:pt x="5758" y="3358"/>
                      </a:cubicBezTo>
                      <a:cubicBezTo>
                        <a:pt x="5785" y="3399"/>
                        <a:pt x="5816" y="3429"/>
                        <a:pt x="5829" y="3469"/>
                      </a:cubicBezTo>
                      <a:cubicBezTo>
                        <a:pt x="5900" y="3625"/>
                        <a:pt x="5886" y="3834"/>
                        <a:pt x="5870" y="4033"/>
                      </a:cubicBezTo>
                      <a:cubicBezTo>
                        <a:pt x="5829" y="4609"/>
                        <a:pt x="5940" y="5253"/>
                        <a:pt x="6362" y="5661"/>
                      </a:cubicBezTo>
                      <a:cubicBezTo>
                        <a:pt x="6398" y="5697"/>
                        <a:pt x="6441" y="5722"/>
                        <a:pt x="6487" y="5722"/>
                      </a:cubicBezTo>
                      <a:cubicBezTo>
                        <a:pt x="6497" y="5722"/>
                        <a:pt x="6507" y="5721"/>
                        <a:pt x="6517" y="5718"/>
                      </a:cubicBezTo>
                      <a:cubicBezTo>
                        <a:pt x="6561" y="5705"/>
                        <a:pt x="6588" y="5661"/>
                        <a:pt x="6615" y="5634"/>
                      </a:cubicBezTo>
                      <a:cubicBezTo>
                        <a:pt x="6672" y="5577"/>
                        <a:pt x="6756" y="5550"/>
                        <a:pt x="6827" y="5536"/>
                      </a:cubicBezTo>
                      <a:cubicBezTo>
                        <a:pt x="7289" y="5408"/>
                        <a:pt x="7741" y="5239"/>
                        <a:pt x="8176" y="5044"/>
                      </a:cubicBezTo>
                      <a:cubicBezTo>
                        <a:pt x="8260" y="5000"/>
                        <a:pt x="8358" y="4960"/>
                        <a:pt x="8398" y="4862"/>
                      </a:cubicBezTo>
                      <a:lnTo>
                        <a:pt x="8398" y="4845"/>
                      </a:lnTo>
                      <a:cubicBezTo>
                        <a:pt x="8427" y="4765"/>
                        <a:pt x="8377" y="4648"/>
                        <a:pt x="8288" y="4648"/>
                      </a:cubicBezTo>
                      <a:cubicBezTo>
                        <a:pt x="8283" y="4648"/>
                        <a:pt x="8278" y="4649"/>
                        <a:pt x="8273" y="4649"/>
                      </a:cubicBezTo>
                      <a:cubicBezTo>
                        <a:pt x="8385" y="4508"/>
                        <a:pt x="8230" y="4312"/>
                        <a:pt x="8246" y="4144"/>
                      </a:cubicBezTo>
                      <a:cubicBezTo>
                        <a:pt x="8246" y="4019"/>
                        <a:pt x="8331" y="3918"/>
                        <a:pt x="8358" y="3807"/>
                      </a:cubicBezTo>
                      <a:cubicBezTo>
                        <a:pt x="8398" y="3625"/>
                        <a:pt x="8331" y="3429"/>
                        <a:pt x="8331" y="3244"/>
                      </a:cubicBezTo>
                      <a:cubicBezTo>
                        <a:pt x="8344" y="3132"/>
                        <a:pt x="8385" y="3021"/>
                        <a:pt x="8415" y="2906"/>
                      </a:cubicBezTo>
                      <a:cubicBezTo>
                        <a:pt x="8455" y="2782"/>
                        <a:pt x="8499" y="2654"/>
                        <a:pt x="8526" y="2529"/>
                      </a:cubicBezTo>
                      <a:cubicBezTo>
                        <a:pt x="8540" y="2515"/>
                        <a:pt x="8540" y="2502"/>
                        <a:pt x="8540" y="2485"/>
                      </a:cubicBezTo>
                      <a:cubicBezTo>
                        <a:pt x="8638" y="2134"/>
                        <a:pt x="8722" y="1420"/>
                        <a:pt x="8722" y="1389"/>
                      </a:cubicBezTo>
                      <a:cubicBezTo>
                        <a:pt x="8766" y="1096"/>
                        <a:pt x="8766" y="799"/>
                        <a:pt x="8722" y="506"/>
                      </a:cubicBezTo>
                      <a:cubicBezTo>
                        <a:pt x="8695" y="351"/>
                        <a:pt x="8668" y="196"/>
                        <a:pt x="8611" y="58"/>
                      </a:cubicBezTo>
                      <a:cubicBezTo>
                        <a:pt x="8611" y="27"/>
                        <a:pt x="8611" y="14"/>
                        <a:pt x="859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57" name="Google Shape;557;p17"/>
                <p:cNvSpPr/>
                <p:nvPr/>
              </p:nvSpPr>
              <p:spPr>
                <a:xfrm>
                  <a:off x="2795737" y="3607867"/>
                  <a:ext cx="817842" cy="612132"/>
                </a:xfrm>
                <a:custGeom>
                  <a:rect b="b" l="l" r="r" t="t"/>
                  <a:pathLst>
                    <a:path extrusionOk="0" h="3062" w="4091">
                      <a:moveTo>
                        <a:pt x="1882" y="0"/>
                      </a:moveTo>
                      <a:lnTo>
                        <a:pt x="1882" y="17"/>
                      </a:lnTo>
                      <a:cubicBezTo>
                        <a:pt x="1842" y="115"/>
                        <a:pt x="1744" y="155"/>
                        <a:pt x="1660" y="199"/>
                      </a:cubicBezTo>
                      <a:cubicBezTo>
                        <a:pt x="1225" y="394"/>
                        <a:pt x="773" y="563"/>
                        <a:pt x="311" y="691"/>
                      </a:cubicBezTo>
                      <a:cubicBezTo>
                        <a:pt x="240" y="705"/>
                        <a:pt x="156" y="732"/>
                        <a:pt x="99" y="789"/>
                      </a:cubicBezTo>
                      <a:cubicBezTo>
                        <a:pt x="72" y="816"/>
                        <a:pt x="45" y="860"/>
                        <a:pt x="1" y="873"/>
                      </a:cubicBezTo>
                      <a:cubicBezTo>
                        <a:pt x="281" y="1113"/>
                        <a:pt x="591" y="1322"/>
                        <a:pt x="901" y="1534"/>
                      </a:cubicBezTo>
                      <a:cubicBezTo>
                        <a:pt x="1056" y="1632"/>
                        <a:pt x="1208" y="1730"/>
                        <a:pt x="1349" y="1841"/>
                      </a:cubicBezTo>
                      <a:cubicBezTo>
                        <a:pt x="1589" y="1982"/>
                        <a:pt x="1815" y="2137"/>
                        <a:pt x="2037" y="2276"/>
                      </a:cubicBezTo>
                      <a:cubicBezTo>
                        <a:pt x="2179" y="2347"/>
                        <a:pt x="2304" y="2417"/>
                        <a:pt x="2445" y="2502"/>
                      </a:cubicBezTo>
                      <a:cubicBezTo>
                        <a:pt x="2782" y="2684"/>
                        <a:pt x="3119" y="2852"/>
                        <a:pt x="3457" y="3034"/>
                      </a:cubicBezTo>
                      <a:lnTo>
                        <a:pt x="3457" y="3051"/>
                      </a:lnTo>
                      <a:cubicBezTo>
                        <a:pt x="3485" y="3058"/>
                        <a:pt x="3510" y="3061"/>
                        <a:pt x="3534" y="3061"/>
                      </a:cubicBezTo>
                      <a:cubicBezTo>
                        <a:pt x="3559" y="3061"/>
                        <a:pt x="3583" y="3058"/>
                        <a:pt x="3612" y="3051"/>
                      </a:cubicBezTo>
                      <a:cubicBezTo>
                        <a:pt x="3669" y="3051"/>
                        <a:pt x="3723" y="3007"/>
                        <a:pt x="3767" y="2967"/>
                      </a:cubicBezTo>
                      <a:cubicBezTo>
                        <a:pt x="3865" y="2896"/>
                        <a:pt x="3922" y="2798"/>
                        <a:pt x="3962" y="2684"/>
                      </a:cubicBezTo>
                      <a:cubicBezTo>
                        <a:pt x="3976" y="2613"/>
                        <a:pt x="3976" y="2545"/>
                        <a:pt x="4020" y="2488"/>
                      </a:cubicBezTo>
                      <a:cubicBezTo>
                        <a:pt x="4033" y="2475"/>
                        <a:pt x="4060" y="2444"/>
                        <a:pt x="4074" y="2417"/>
                      </a:cubicBezTo>
                      <a:cubicBezTo>
                        <a:pt x="4090" y="2390"/>
                        <a:pt x="4090" y="2360"/>
                        <a:pt x="4074" y="2333"/>
                      </a:cubicBezTo>
                      <a:cubicBezTo>
                        <a:pt x="4074" y="2208"/>
                        <a:pt x="4006" y="2094"/>
                        <a:pt x="3922" y="1996"/>
                      </a:cubicBezTo>
                      <a:cubicBezTo>
                        <a:pt x="3865" y="1925"/>
                        <a:pt x="3794" y="1871"/>
                        <a:pt x="3723" y="1800"/>
                      </a:cubicBezTo>
                      <a:cubicBezTo>
                        <a:pt x="3585" y="1672"/>
                        <a:pt x="3443" y="1534"/>
                        <a:pt x="3332" y="1379"/>
                      </a:cubicBezTo>
                      <a:cubicBezTo>
                        <a:pt x="3231" y="1251"/>
                        <a:pt x="3163" y="1113"/>
                        <a:pt x="3079" y="971"/>
                      </a:cubicBezTo>
                      <a:cubicBezTo>
                        <a:pt x="2782" y="536"/>
                        <a:pt x="2361" y="199"/>
                        <a:pt x="18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58" name="Google Shape;558;p17"/>
                <p:cNvSpPr/>
                <p:nvPr/>
              </p:nvSpPr>
              <p:spPr>
                <a:xfrm>
                  <a:off x="3486634" y="4006692"/>
                  <a:ext cx="401824" cy="402024"/>
                </a:xfrm>
                <a:custGeom>
                  <a:rect b="b" l="l" r="r" t="t"/>
                  <a:pathLst>
                    <a:path extrusionOk="0" h="2011" w="2010">
                      <a:moveTo>
                        <a:pt x="466" y="1"/>
                      </a:moveTo>
                      <a:cubicBezTo>
                        <a:pt x="550" y="99"/>
                        <a:pt x="618" y="213"/>
                        <a:pt x="618" y="338"/>
                      </a:cubicBezTo>
                      <a:cubicBezTo>
                        <a:pt x="634" y="365"/>
                        <a:pt x="634" y="395"/>
                        <a:pt x="618" y="422"/>
                      </a:cubicBezTo>
                      <a:cubicBezTo>
                        <a:pt x="604" y="449"/>
                        <a:pt x="577" y="480"/>
                        <a:pt x="564" y="493"/>
                      </a:cubicBezTo>
                      <a:cubicBezTo>
                        <a:pt x="520" y="550"/>
                        <a:pt x="520" y="618"/>
                        <a:pt x="506" y="689"/>
                      </a:cubicBezTo>
                      <a:cubicBezTo>
                        <a:pt x="466" y="803"/>
                        <a:pt x="409" y="901"/>
                        <a:pt x="311" y="972"/>
                      </a:cubicBezTo>
                      <a:cubicBezTo>
                        <a:pt x="267" y="1012"/>
                        <a:pt x="213" y="1056"/>
                        <a:pt x="156" y="1056"/>
                      </a:cubicBezTo>
                      <a:cubicBezTo>
                        <a:pt x="127" y="1063"/>
                        <a:pt x="103" y="1066"/>
                        <a:pt x="78" y="1066"/>
                      </a:cubicBezTo>
                      <a:cubicBezTo>
                        <a:pt x="54" y="1066"/>
                        <a:pt x="29" y="1063"/>
                        <a:pt x="1" y="1056"/>
                      </a:cubicBezTo>
                      <a:lnTo>
                        <a:pt x="1" y="1056"/>
                      </a:lnTo>
                      <a:cubicBezTo>
                        <a:pt x="129" y="1336"/>
                        <a:pt x="409" y="1478"/>
                        <a:pt x="618" y="1687"/>
                      </a:cubicBezTo>
                      <a:cubicBezTo>
                        <a:pt x="719" y="1784"/>
                        <a:pt x="816" y="1899"/>
                        <a:pt x="914" y="2010"/>
                      </a:cubicBezTo>
                      <a:cubicBezTo>
                        <a:pt x="955" y="1899"/>
                        <a:pt x="1083" y="1828"/>
                        <a:pt x="1194" y="1815"/>
                      </a:cubicBezTo>
                      <a:cubicBezTo>
                        <a:pt x="1232" y="1805"/>
                        <a:pt x="1272" y="1801"/>
                        <a:pt x="1312" y="1801"/>
                      </a:cubicBezTo>
                      <a:cubicBezTo>
                        <a:pt x="1392" y="1801"/>
                        <a:pt x="1476" y="1815"/>
                        <a:pt x="1562" y="1815"/>
                      </a:cubicBezTo>
                      <a:lnTo>
                        <a:pt x="1713" y="1815"/>
                      </a:lnTo>
                      <a:cubicBezTo>
                        <a:pt x="1784" y="1798"/>
                        <a:pt x="1855" y="1784"/>
                        <a:pt x="1899" y="1744"/>
                      </a:cubicBezTo>
                      <a:cubicBezTo>
                        <a:pt x="1926" y="1730"/>
                        <a:pt x="1953" y="1700"/>
                        <a:pt x="1966" y="1687"/>
                      </a:cubicBezTo>
                      <a:cubicBezTo>
                        <a:pt x="1966" y="1673"/>
                        <a:pt x="1983" y="1660"/>
                        <a:pt x="1983" y="1646"/>
                      </a:cubicBezTo>
                      <a:cubicBezTo>
                        <a:pt x="2010" y="1602"/>
                        <a:pt x="2010" y="1545"/>
                        <a:pt x="1996" y="1491"/>
                      </a:cubicBezTo>
                      <a:lnTo>
                        <a:pt x="1996" y="1447"/>
                      </a:lnTo>
                      <a:cubicBezTo>
                        <a:pt x="1966" y="1363"/>
                        <a:pt x="1939" y="1279"/>
                        <a:pt x="1882" y="1208"/>
                      </a:cubicBezTo>
                      <a:cubicBezTo>
                        <a:pt x="1841" y="1124"/>
                        <a:pt x="1771" y="1070"/>
                        <a:pt x="1700" y="1026"/>
                      </a:cubicBezTo>
                      <a:cubicBezTo>
                        <a:pt x="1646" y="999"/>
                        <a:pt x="1575" y="972"/>
                        <a:pt x="1531" y="941"/>
                      </a:cubicBezTo>
                      <a:cubicBezTo>
                        <a:pt x="1460" y="915"/>
                        <a:pt x="1420" y="871"/>
                        <a:pt x="1363" y="817"/>
                      </a:cubicBezTo>
                      <a:cubicBezTo>
                        <a:pt x="1140" y="604"/>
                        <a:pt x="887" y="395"/>
                        <a:pt x="661" y="183"/>
                      </a:cubicBezTo>
                      <a:cubicBezTo>
                        <a:pt x="604" y="112"/>
                        <a:pt x="533" y="58"/>
                        <a:pt x="466" y="1"/>
                      </a:cubicBezTo>
                      <a:close/>
                    </a:path>
                  </a:pathLst>
                </a:custGeom>
                <a:solidFill>
                  <a:srgbClr val="FFD34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59" name="Google Shape;559;p17"/>
                <p:cNvSpPr/>
                <p:nvPr/>
              </p:nvSpPr>
              <p:spPr>
                <a:xfrm>
                  <a:off x="3657759" y="4366735"/>
                  <a:ext cx="267283" cy="414219"/>
                </a:xfrm>
                <a:custGeom>
                  <a:rect b="b" l="l" r="r" t="t"/>
                  <a:pathLst>
                    <a:path extrusionOk="0" h="2072" w="1337">
                      <a:moveTo>
                        <a:pt x="456" y="0"/>
                      </a:moveTo>
                      <a:cubicBezTo>
                        <a:pt x="416" y="0"/>
                        <a:pt x="376" y="4"/>
                        <a:pt x="338" y="14"/>
                      </a:cubicBezTo>
                      <a:cubicBezTo>
                        <a:pt x="227" y="27"/>
                        <a:pt x="99" y="98"/>
                        <a:pt x="58" y="209"/>
                      </a:cubicBezTo>
                      <a:cubicBezTo>
                        <a:pt x="1" y="334"/>
                        <a:pt x="85" y="489"/>
                        <a:pt x="200" y="587"/>
                      </a:cubicBezTo>
                      <a:cubicBezTo>
                        <a:pt x="254" y="644"/>
                        <a:pt x="298" y="701"/>
                        <a:pt x="338" y="772"/>
                      </a:cubicBezTo>
                      <a:cubicBezTo>
                        <a:pt x="564" y="1177"/>
                        <a:pt x="746" y="1615"/>
                        <a:pt x="874" y="2063"/>
                      </a:cubicBezTo>
                      <a:cubicBezTo>
                        <a:pt x="897" y="2069"/>
                        <a:pt x="922" y="2072"/>
                        <a:pt x="946" y="2072"/>
                      </a:cubicBezTo>
                      <a:cubicBezTo>
                        <a:pt x="1041" y="2072"/>
                        <a:pt x="1141" y="2033"/>
                        <a:pt x="1194" y="1966"/>
                      </a:cubicBezTo>
                      <a:cubicBezTo>
                        <a:pt x="1323" y="1838"/>
                        <a:pt x="1336" y="1642"/>
                        <a:pt x="1323" y="1460"/>
                      </a:cubicBezTo>
                      <a:cubicBezTo>
                        <a:pt x="1279" y="954"/>
                        <a:pt x="1127" y="449"/>
                        <a:pt x="857" y="14"/>
                      </a:cubicBezTo>
                      <a:lnTo>
                        <a:pt x="706" y="14"/>
                      </a:lnTo>
                      <a:cubicBezTo>
                        <a:pt x="620" y="14"/>
                        <a:pt x="536" y="0"/>
                        <a:pt x="456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60" name="Google Shape;560;p17"/>
                <p:cNvSpPr/>
                <p:nvPr/>
              </p:nvSpPr>
              <p:spPr>
                <a:xfrm>
                  <a:off x="3829084" y="4247987"/>
                  <a:ext cx="289873" cy="726082"/>
                </a:xfrm>
                <a:custGeom>
                  <a:rect b="b" l="l" r="r" t="t"/>
                  <a:pathLst>
                    <a:path extrusionOk="0" h="3632" w="1450">
                      <a:moveTo>
                        <a:pt x="169" y="1"/>
                      </a:moveTo>
                      <a:cubicBezTo>
                        <a:pt x="226" y="72"/>
                        <a:pt x="253" y="156"/>
                        <a:pt x="283" y="240"/>
                      </a:cubicBezTo>
                      <a:lnTo>
                        <a:pt x="283" y="284"/>
                      </a:lnTo>
                      <a:cubicBezTo>
                        <a:pt x="297" y="338"/>
                        <a:pt x="297" y="395"/>
                        <a:pt x="270" y="439"/>
                      </a:cubicBezTo>
                      <a:cubicBezTo>
                        <a:pt x="270" y="453"/>
                        <a:pt x="253" y="466"/>
                        <a:pt x="253" y="480"/>
                      </a:cubicBezTo>
                      <a:cubicBezTo>
                        <a:pt x="240" y="493"/>
                        <a:pt x="213" y="523"/>
                        <a:pt x="186" y="537"/>
                      </a:cubicBezTo>
                      <a:cubicBezTo>
                        <a:pt x="142" y="577"/>
                        <a:pt x="71" y="591"/>
                        <a:pt x="0" y="608"/>
                      </a:cubicBezTo>
                      <a:cubicBezTo>
                        <a:pt x="270" y="1043"/>
                        <a:pt x="422" y="1548"/>
                        <a:pt x="466" y="2054"/>
                      </a:cubicBezTo>
                      <a:cubicBezTo>
                        <a:pt x="479" y="2236"/>
                        <a:pt x="466" y="2432"/>
                        <a:pt x="337" y="2560"/>
                      </a:cubicBezTo>
                      <a:cubicBezTo>
                        <a:pt x="284" y="2627"/>
                        <a:pt x="184" y="2666"/>
                        <a:pt x="89" y="2666"/>
                      </a:cubicBezTo>
                      <a:cubicBezTo>
                        <a:pt x="65" y="2666"/>
                        <a:pt x="40" y="2663"/>
                        <a:pt x="17" y="2657"/>
                      </a:cubicBezTo>
                      <a:lnTo>
                        <a:pt x="17" y="2657"/>
                      </a:lnTo>
                      <a:cubicBezTo>
                        <a:pt x="44" y="2715"/>
                        <a:pt x="58" y="2769"/>
                        <a:pt x="71" y="2826"/>
                      </a:cubicBezTo>
                      <a:cubicBezTo>
                        <a:pt x="128" y="3022"/>
                        <a:pt x="169" y="3234"/>
                        <a:pt x="253" y="3403"/>
                      </a:cubicBezTo>
                      <a:cubicBezTo>
                        <a:pt x="283" y="3456"/>
                        <a:pt x="310" y="3500"/>
                        <a:pt x="354" y="3541"/>
                      </a:cubicBezTo>
                      <a:cubicBezTo>
                        <a:pt x="368" y="3558"/>
                        <a:pt x="381" y="3571"/>
                        <a:pt x="395" y="3585"/>
                      </a:cubicBezTo>
                      <a:cubicBezTo>
                        <a:pt x="447" y="3618"/>
                        <a:pt x="506" y="3631"/>
                        <a:pt x="566" y="3631"/>
                      </a:cubicBezTo>
                      <a:cubicBezTo>
                        <a:pt x="685" y="3631"/>
                        <a:pt x="811" y="3579"/>
                        <a:pt x="914" y="3514"/>
                      </a:cubicBezTo>
                      <a:cubicBezTo>
                        <a:pt x="944" y="3487"/>
                        <a:pt x="971" y="3473"/>
                        <a:pt x="998" y="3443"/>
                      </a:cubicBezTo>
                      <a:cubicBezTo>
                        <a:pt x="1083" y="3372"/>
                        <a:pt x="1153" y="3288"/>
                        <a:pt x="1224" y="3204"/>
                      </a:cubicBezTo>
                      <a:cubicBezTo>
                        <a:pt x="1251" y="3163"/>
                        <a:pt x="1281" y="3119"/>
                        <a:pt x="1295" y="3079"/>
                      </a:cubicBezTo>
                      <a:cubicBezTo>
                        <a:pt x="1335" y="2995"/>
                        <a:pt x="1379" y="2897"/>
                        <a:pt x="1393" y="2813"/>
                      </a:cubicBezTo>
                      <a:cubicBezTo>
                        <a:pt x="1406" y="2799"/>
                        <a:pt x="1406" y="2782"/>
                        <a:pt x="1406" y="2769"/>
                      </a:cubicBezTo>
                      <a:cubicBezTo>
                        <a:pt x="1420" y="2698"/>
                        <a:pt x="1433" y="2644"/>
                        <a:pt x="1433" y="2587"/>
                      </a:cubicBezTo>
                      <a:cubicBezTo>
                        <a:pt x="1450" y="2462"/>
                        <a:pt x="1433" y="2347"/>
                        <a:pt x="1420" y="2236"/>
                      </a:cubicBezTo>
                      <a:cubicBezTo>
                        <a:pt x="1420" y="2179"/>
                        <a:pt x="1406" y="2138"/>
                        <a:pt x="1406" y="2094"/>
                      </a:cubicBezTo>
                      <a:cubicBezTo>
                        <a:pt x="1393" y="1970"/>
                        <a:pt x="1366" y="1842"/>
                        <a:pt x="1308" y="1730"/>
                      </a:cubicBezTo>
                      <a:cubicBezTo>
                        <a:pt x="1238" y="1589"/>
                        <a:pt x="1126" y="1477"/>
                        <a:pt x="1083" y="1322"/>
                      </a:cubicBezTo>
                      <a:cubicBezTo>
                        <a:pt x="1083" y="1295"/>
                        <a:pt x="1083" y="1282"/>
                        <a:pt x="1069" y="1252"/>
                      </a:cubicBezTo>
                      <a:lnTo>
                        <a:pt x="1069" y="1113"/>
                      </a:lnTo>
                      <a:cubicBezTo>
                        <a:pt x="1083" y="928"/>
                        <a:pt x="1140" y="732"/>
                        <a:pt x="1056" y="564"/>
                      </a:cubicBezTo>
                      <a:cubicBezTo>
                        <a:pt x="1012" y="493"/>
                        <a:pt x="944" y="439"/>
                        <a:pt x="873" y="395"/>
                      </a:cubicBezTo>
                      <a:cubicBezTo>
                        <a:pt x="776" y="311"/>
                        <a:pt x="675" y="240"/>
                        <a:pt x="563" y="156"/>
                      </a:cubicBezTo>
                      <a:cubicBezTo>
                        <a:pt x="479" y="102"/>
                        <a:pt x="381" y="31"/>
                        <a:pt x="270" y="1"/>
                      </a:cubicBezTo>
                      <a:close/>
                    </a:path>
                  </a:pathLst>
                </a:custGeom>
                <a:solidFill>
                  <a:srgbClr val="E33B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61" name="Google Shape;561;p17"/>
                <p:cNvSpPr/>
                <p:nvPr/>
              </p:nvSpPr>
              <p:spPr>
                <a:xfrm>
                  <a:off x="1503702" y="4526465"/>
                  <a:ext cx="275879" cy="320260"/>
                </a:xfrm>
                <a:custGeom>
                  <a:rect b="b" l="l" r="r" t="t"/>
                  <a:pathLst>
                    <a:path extrusionOk="0" h="1602" w="1380">
                      <a:moveTo>
                        <a:pt x="102" y="0"/>
                      </a:moveTo>
                      <a:cubicBezTo>
                        <a:pt x="72" y="0"/>
                        <a:pt x="45" y="0"/>
                        <a:pt x="31" y="27"/>
                      </a:cubicBezTo>
                      <a:lnTo>
                        <a:pt x="31" y="71"/>
                      </a:lnTo>
                      <a:cubicBezTo>
                        <a:pt x="31" y="182"/>
                        <a:pt x="102" y="267"/>
                        <a:pt x="129" y="364"/>
                      </a:cubicBezTo>
                      <a:cubicBezTo>
                        <a:pt x="170" y="546"/>
                        <a:pt x="85" y="732"/>
                        <a:pt x="31" y="900"/>
                      </a:cubicBezTo>
                      <a:cubicBezTo>
                        <a:pt x="18" y="985"/>
                        <a:pt x="1" y="1082"/>
                        <a:pt x="1" y="1167"/>
                      </a:cubicBezTo>
                      <a:cubicBezTo>
                        <a:pt x="18" y="1153"/>
                        <a:pt x="45" y="1136"/>
                        <a:pt x="72" y="1136"/>
                      </a:cubicBezTo>
                      <a:cubicBezTo>
                        <a:pt x="129" y="1136"/>
                        <a:pt x="170" y="1180"/>
                        <a:pt x="200" y="1221"/>
                      </a:cubicBezTo>
                      <a:cubicBezTo>
                        <a:pt x="227" y="1264"/>
                        <a:pt x="240" y="1322"/>
                        <a:pt x="240" y="1376"/>
                      </a:cubicBezTo>
                      <a:cubicBezTo>
                        <a:pt x="254" y="1406"/>
                        <a:pt x="254" y="1447"/>
                        <a:pt x="271" y="1490"/>
                      </a:cubicBezTo>
                      <a:cubicBezTo>
                        <a:pt x="311" y="1517"/>
                        <a:pt x="368" y="1544"/>
                        <a:pt x="422" y="1575"/>
                      </a:cubicBezTo>
                      <a:cubicBezTo>
                        <a:pt x="507" y="1602"/>
                        <a:pt x="591" y="1602"/>
                        <a:pt x="675" y="1602"/>
                      </a:cubicBezTo>
                      <a:cubicBezTo>
                        <a:pt x="776" y="1602"/>
                        <a:pt x="888" y="1588"/>
                        <a:pt x="985" y="1558"/>
                      </a:cubicBezTo>
                      <a:cubicBezTo>
                        <a:pt x="1097" y="1531"/>
                        <a:pt x="1211" y="1490"/>
                        <a:pt x="1265" y="1389"/>
                      </a:cubicBezTo>
                      <a:cubicBezTo>
                        <a:pt x="1309" y="1305"/>
                        <a:pt x="1309" y="1207"/>
                        <a:pt x="1296" y="1123"/>
                      </a:cubicBezTo>
                      <a:lnTo>
                        <a:pt x="1296" y="1109"/>
                      </a:lnTo>
                      <a:cubicBezTo>
                        <a:pt x="1296" y="914"/>
                        <a:pt x="1309" y="701"/>
                        <a:pt x="1336" y="506"/>
                      </a:cubicBezTo>
                      <a:cubicBezTo>
                        <a:pt x="1350" y="378"/>
                        <a:pt x="1380" y="253"/>
                        <a:pt x="1350" y="125"/>
                      </a:cubicBezTo>
                      <a:lnTo>
                        <a:pt x="1350" y="125"/>
                      </a:lnTo>
                      <a:cubicBezTo>
                        <a:pt x="1336" y="169"/>
                        <a:pt x="1323" y="209"/>
                        <a:pt x="1296" y="253"/>
                      </a:cubicBezTo>
                      <a:cubicBezTo>
                        <a:pt x="1225" y="337"/>
                        <a:pt x="1127" y="364"/>
                        <a:pt x="1012" y="378"/>
                      </a:cubicBezTo>
                      <a:cubicBezTo>
                        <a:pt x="976" y="382"/>
                        <a:pt x="939" y="384"/>
                        <a:pt x="903" y="384"/>
                      </a:cubicBezTo>
                      <a:cubicBezTo>
                        <a:pt x="674" y="384"/>
                        <a:pt x="449" y="304"/>
                        <a:pt x="254" y="182"/>
                      </a:cubicBezTo>
                      <a:cubicBezTo>
                        <a:pt x="200" y="155"/>
                        <a:pt x="156" y="125"/>
                        <a:pt x="129" y="84"/>
                      </a:cubicBezTo>
                      <a:cubicBezTo>
                        <a:pt x="116" y="58"/>
                        <a:pt x="116" y="27"/>
                        <a:pt x="102" y="0"/>
                      </a:cubicBezTo>
                      <a:close/>
                    </a:path>
                  </a:pathLst>
                </a:custGeom>
                <a:solidFill>
                  <a:srgbClr val="FFD34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62" name="Google Shape;562;p17"/>
                <p:cNvSpPr/>
                <p:nvPr/>
              </p:nvSpPr>
              <p:spPr>
                <a:xfrm>
                  <a:off x="1274003" y="4753566"/>
                  <a:ext cx="283876" cy="239495"/>
                </a:xfrm>
                <a:custGeom>
                  <a:rect b="b" l="l" r="r" t="t"/>
                  <a:pathLst>
                    <a:path extrusionOk="0" h="1198" w="1420">
                      <a:moveTo>
                        <a:pt x="1221" y="0"/>
                      </a:moveTo>
                      <a:cubicBezTo>
                        <a:pt x="1194" y="0"/>
                        <a:pt x="1167" y="17"/>
                        <a:pt x="1150" y="31"/>
                      </a:cubicBezTo>
                      <a:cubicBezTo>
                        <a:pt x="1109" y="58"/>
                        <a:pt x="1083" y="85"/>
                        <a:pt x="1066" y="115"/>
                      </a:cubicBezTo>
                      <a:cubicBezTo>
                        <a:pt x="897" y="324"/>
                        <a:pt x="759" y="550"/>
                        <a:pt x="560" y="745"/>
                      </a:cubicBezTo>
                      <a:cubicBezTo>
                        <a:pt x="519" y="789"/>
                        <a:pt x="462" y="843"/>
                        <a:pt x="422" y="887"/>
                      </a:cubicBezTo>
                      <a:cubicBezTo>
                        <a:pt x="364" y="927"/>
                        <a:pt x="307" y="958"/>
                        <a:pt x="253" y="998"/>
                      </a:cubicBezTo>
                      <a:cubicBezTo>
                        <a:pt x="209" y="1029"/>
                        <a:pt x="0" y="1096"/>
                        <a:pt x="125" y="1180"/>
                      </a:cubicBezTo>
                      <a:cubicBezTo>
                        <a:pt x="142" y="1192"/>
                        <a:pt x="164" y="1197"/>
                        <a:pt x="187" y="1197"/>
                      </a:cubicBezTo>
                      <a:cubicBezTo>
                        <a:pt x="222" y="1197"/>
                        <a:pt x="261" y="1185"/>
                        <a:pt x="294" y="1167"/>
                      </a:cubicBezTo>
                      <a:cubicBezTo>
                        <a:pt x="604" y="1069"/>
                        <a:pt x="897" y="914"/>
                        <a:pt x="1180" y="718"/>
                      </a:cubicBezTo>
                      <a:cubicBezTo>
                        <a:pt x="1278" y="648"/>
                        <a:pt x="1389" y="563"/>
                        <a:pt x="1403" y="439"/>
                      </a:cubicBezTo>
                      <a:cubicBezTo>
                        <a:pt x="1420" y="408"/>
                        <a:pt x="1420" y="381"/>
                        <a:pt x="1420" y="354"/>
                      </a:cubicBezTo>
                      <a:cubicBezTo>
                        <a:pt x="1403" y="311"/>
                        <a:pt x="1403" y="270"/>
                        <a:pt x="1389" y="240"/>
                      </a:cubicBezTo>
                      <a:cubicBezTo>
                        <a:pt x="1389" y="186"/>
                        <a:pt x="1376" y="128"/>
                        <a:pt x="1349" y="85"/>
                      </a:cubicBezTo>
                      <a:cubicBezTo>
                        <a:pt x="1319" y="44"/>
                        <a:pt x="1278" y="0"/>
                        <a:pt x="1221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63" name="Google Shape;563;p17"/>
                <p:cNvSpPr/>
                <p:nvPr/>
              </p:nvSpPr>
              <p:spPr>
                <a:xfrm>
                  <a:off x="1119670" y="4748168"/>
                  <a:ext cx="741475" cy="403423"/>
                </a:xfrm>
                <a:custGeom>
                  <a:rect b="b" l="l" r="r" t="t"/>
                  <a:pathLst>
                    <a:path extrusionOk="0" h="2018" w="3709">
                      <a:moveTo>
                        <a:pt x="3217" y="0"/>
                      </a:moveTo>
                      <a:lnTo>
                        <a:pt x="3217" y="14"/>
                      </a:lnTo>
                      <a:cubicBezTo>
                        <a:pt x="3230" y="98"/>
                        <a:pt x="3230" y="196"/>
                        <a:pt x="3186" y="280"/>
                      </a:cubicBezTo>
                      <a:cubicBezTo>
                        <a:pt x="3132" y="381"/>
                        <a:pt x="3018" y="422"/>
                        <a:pt x="2906" y="449"/>
                      </a:cubicBezTo>
                      <a:cubicBezTo>
                        <a:pt x="2809" y="479"/>
                        <a:pt x="2697" y="493"/>
                        <a:pt x="2596" y="493"/>
                      </a:cubicBezTo>
                      <a:cubicBezTo>
                        <a:pt x="2512" y="493"/>
                        <a:pt x="2428" y="493"/>
                        <a:pt x="2343" y="466"/>
                      </a:cubicBezTo>
                      <a:cubicBezTo>
                        <a:pt x="2289" y="435"/>
                        <a:pt x="2232" y="408"/>
                        <a:pt x="2192" y="381"/>
                      </a:cubicBezTo>
                      <a:cubicBezTo>
                        <a:pt x="2192" y="408"/>
                        <a:pt x="2192" y="435"/>
                        <a:pt x="2175" y="466"/>
                      </a:cubicBezTo>
                      <a:cubicBezTo>
                        <a:pt x="2161" y="590"/>
                        <a:pt x="2050" y="675"/>
                        <a:pt x="1952" y="745"/>
                      </a:cubicBezTo>
                      <a:cubicBezTo>
                        <a:pt x="1669" y="941"/>
                        <a:pt x="1376" y="1096"/>
                        <a:pt x="1066" y="1194"/>
                      </a:cubicBezTo>
                      <a:cubicBezTo>
                        <a:pt x="1033" y="1212"/>
                        <a:pt x="994" y="1224"/>
                        <a:pt x="959" y="1224"/>
                      </a:cubicBezTo>
                      <a:cubicBezTo>
                        <a:pt x="936" y="1224"/>
                        <a:pt x="914" y="1219"/>
                        <a:pt x="897" y="1207"/>
                      </a:cubicBezTo>
                      <a:cubicBezTo>
                        <a:pt x="772" y="1123"/>
                        <a:pt x="981" y="1056"/>
                        <a:pt x="1025" y="1025"/>
                      </a:cubicBezTo>
                      <a:cubicBezTo>
                        <a:pt x="1079" y="985"/>
                        <a:pt x="1136" y="954"/>
                        <a:pt x="1194" y="914"/>
                      </a:cubicBezTo>
                      <a:lnTo>
                        <a:pt x="1194" y="914"/>
                      </a:lnTo>
                      <a:cubicBezTo>
                        <a:pt x="968" y="1039"/>
                        <a:pt x="742" y="1140"/>
                        <a:pt x="506" y="1224"/>
                      </a:cubicBezTo>
                      <a:cubicBezTo>
                        <a:pt x="391" y="1265"/>
                        <a:pt x="280" y="1292"/>
                        <a:pt x="182" y="1362"/>
                      </a:cubicBezTo>
                      <a:cubicBezTo>
                        <a:pt x="85" y="1433"/>
                        <a:pt x="0" y="1544"/>
                        <a:pt x="14" y="1673"/>
                      </a:cubicBezTo>
                      <a:cubicBezTo>
                        <a:pt x="27" y="1828"/>
                        <a:pt x="182" y="1939"/>
                        <a:pt x="337" y="1983"/>
                      </a:cubicBezTo>
                      <a:cubicBezTo>
                        <a:pt x="428" y="2007"/>
                        <a:pt x="519" y="2018"/>
                        <a:pt x="610" y="2018"/>
                      </a:cubicBezTo>
                      <a:cubicBezTo>
                        <a:pt x="882" y="2018"/>
                        <a:pt x="1150" y="1925"/>
                        <a:pt x="1403" y="1841"/>
                      </a:cubicBezTo>
                      <a:cubicBezTo>
                        <a:pt x="1615" y="1770"/>
                        <a:pt x="1811" y="1700"/>
                        <a:pt x="2006" y="1629"/>
                      </a:cubicBezTo>
                      <a:cubicBezTo>
                        <a:pt x="2121" y="1602"/>
                        <a:pt x="2232" y="1561"/>
                        <a:pt x="2343" y="1544"/>
                      </a:cubicBezTo>
                      <a:cubicBezTo>
                        <a:pt x="2395" y="1536"/>
                        <a:pt x="2445" y="1533"/>
                        <a:pt x="2495" y="1533"/>
                      </a:cubicBezTo>
                      <a:cubicBezTo>
                        <a:pt x="2608" y="1533"/>
                        <a:pt x="2719" y="1550"/>
                        <a:pt x="2836" y="1561"/>
                      </a:cubicBezTo>
                      <a:cubicBezTo>
                        <a:pt x="2912" y="1575"/>
                        <a:pt x="2991" y="1585"/>
                        <a:pt x="3070" y="1585"/>
                      </a:cubicBezTo>
                      <a:cubicBezTo>
                        <a:pt x="3153" y="1585"/>
                        <a:pt x="3235" y="1574"/>
                        <a:pt x="3314" y="1544"/>
                      </a:cubicBezTo>
                      <a:cubicBezTo>
                        <a:pt x="3469" y="1504"/>
                        <a:pt x="3608" y="1393"/>
                        <a:pt x="3665" y="1238"/>
                      </a:cubicBezTo>
                      <a:cubicBezTo>
                        <a:pt x="3709" y="1096"/>
                        <a:pt x="3638" y="928"/>
                        <a:pt x="3567" y="786"/>
                      </a:cubicBezTo>
                      <a:cubicBezTo>
                        <a:pt x="3496" y="661"/>
                        <a:pt x="3412" y="520"/>
                        <a:pt x="3372" y="365"/>
                      </a:cubicBezTo>
                      <a:cubicBezTo>
                        <a:pt x="3355" y="297"/>
                        <a:pt x="3355" y="226"/>
                        <a:pt x="3341" y="155"/>
                      </a:cubicBezTo>
                      <a:cubicBezTo>
                        <a:pt x="3314" y="98"/>
                        <a:pt x="3287" y="27"/>
                        <a:pt x="3217" y="0"/>
                      </a:cubicBezTo>
                      <a:close/>
                    </a:path>
                  </a:pathLst>
                </a:custGeom>
                <a:solidFill>
                  <a:srgbClr val="E33B1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64" name="Google Shape;564;p17"/>
                <p:cNvSpPr/>
                <p:nvPr/>
              </p:nvSpPr>
              <p:spPr>
                <a:xfrm>
                  <a:off x="4054186" y="4882909"/>
                  <a:ext cx="19791" cy="5598"/>
                </a:xfrm>
                <a:custGeom>
                  <a:rect b="b" l="l" r="r" t="t"/>
                  <a:pathLst>
                    <a:path extrusionOk="0" h="28" w="99">
                      <a:moveTo>
                        <a:pt x="0" y="1"/>
                      </a:moveTo>
                      <a:lnTo>
                        <a:pt x="14" y="14"/>
                      </a:lnTo>
                      <a:cubicBezTo>
                        <a:pt x="22" y="10"/>
                        <a:pt x="30" y="9"/>
                        <a:pt x="38" y="9"/>
                      </a:cubicBezTo>
                      <a:cubicBezTo>
                        <a:pt x="38" y="9"/>
                        <a:pt x="38" y="9"/>
                        <a:pt x="39" y="9"/>
                      </a:cubicBezTo>
                      <a:lnTo>
                        <a:pt x="39" y="9"/>
                      </a:lnTo>
                      <a:lnTo>
                        <a:pt x="14" y="1"/>
                      </a:lnTo>
                      <a:close/>
                      <a:moveTo>
                        <a:pt x="39" y="9"/>
                      </a:moveTo>
                      <a:lnTo>
                        <a:pt x="98" y="28"/>
                      </a:lnTo>
                      <a:cubicBezTo>
                        <a:pt x="79" y="18"/>
                        <a:pt x="58" y="9"/>
                        <a:pt x="39" y="9"/>
                      </a:cubicBezTo>
                      <a:close/>
                    </a:path>
                  </a:pathLst>
                </a:custGeom>
                <a:solidFill>
                  <a:srgbClr val="40010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grpSp>
              <p:nvGrpSpPr>
                <p:cNvPr id="565" name="Google Shape;565;p17"/>
                <p:cNvGrpSpPr/>
                <p:nvPr/>
              </p:nvGrpSpPr>
              <p:grpSpPr>
                <a:xfrm>
                  <a:off x="1987090" y="745920"/>
                  <a:ext cx="531168" cy="207709"/>
                  <a:chOff x="1987090" y="745920"/>
                  <a:chExt cx="531168" cy="207709"/>
                </a:xfrm>
              </p:grpSpPr>
              <p:sp>
                <p:nvSpPr>
                  <p:cNvPr id="566" name="Google Shape;566;p17"/>
                  <p:cNvSpPr/>
                  <p:nvPr/>
                </p:nvSpPr>
                <p:spPr>
                  <a:xfrm>
                    <a:off x="1987090" y="745920"/>
                    <a:ext cx="531168" cy="207709"/>
                  </a:xfrm>
                  <a:custGeom>
                    <a:rect b="b" l="l" r="r" t="t"/>
                    <a:pathLst>
                      <a:path extrusionOk="0" h="1039" w="2657">
                        <a:moveTo>
                          <a:pt x="2097" y="1"/>
                        </a:moveTo>
                        <a:cubicBezTo>
                          <a:pt x="1981" y="1"/>
                          <a:pt x="1864" y="10"/>
                          <a:pt x="1757" y="18"/>
                        </a:cubicBezTo>
                        <a:cubicBezTo>
                          <a:pt x="1531" y="31"/>
                          <a:pt x="1308" y="72"/>
                          <a:pt x="1096" y="143"/>
                        </a:cubicBezTo>
                        <a:cubicBezTo>
                          <a:pt x="941" y="200"/>
                          <a:pt x="772" y="240"/>
                          <a:pt x="634" y="325"/>
                        </a:cubicBezTo>
                        <a:cubicBezTo>
                          <a:pt x="479" y="396"/>
                          <a:pt x="337" y="396"/>
                          <a:pt x="196" y="493"/>
                        </a:cubicBezTo>
                        <a:cubicBezTo>
                          <a:pt x="196" y="493"/>
                          <a:pt x="196" y="510"/>
                          <a:pt x="155" y="537"/>
                        </a:cubicBezTo>
                        <a:cubicBezTo>
                          <a:pt x="71" y="551"/>
                          <a:pt x="0" y="662"/>
                          <a:pt x="0" y="733"/>
                        </a:cubicBezTo>
                        <a:cubicBezTo>
                          <a:pt x="0" y="817"/>
                          <a:pt x="58" y="915"/>
                          <a:pt x="112" y="972"/>
                        </a:cubicBezTo>
                        <a:cubicBezTo>
                          <a:pt x="135" y="1006"/>
                          <a:pt x="157" y="1038"/>
                          <a:pt x="192" y="1038"/>
                        </a:cubicBezTo>
                        <a:cubicBezTo>
                          <a:pt x="202" y="1038"/>
                          <a:pt x="213" y="1035"/>
                          <a:pt x="226" y="1029"/>
                        </a:cubicBezTo>
                        <a:cubicBezTo>
                          <a:pt x="267" y="1016"/>
                          <a:pt x="297" y="986"/>
                          <a:pt x="337" y="959"/>
                        </a:cubicBezTo>
                        <a:cubicBezTo>
                          <a:pt x="351" y="945"/>
                          <a:pt x="381" y="932"/>
                          <a:pt x="408" y="901"/>
                        </a:cubicBezTo>
                        <a:cubicBezTo>
                          <a:pt x="435" y="874"/>
                          <a:pt x="465" y="861"/>
                          <a:pt x="506" y="830"/>
                        </a:cubicBezTo>
                        <a:cubicBezTo>
                          <a:pt x="971" y="594"/>
                          <a:pt x="1490" y="480"/>
                          <a:pt x="2010" y="453"/>
                        </a:cubicBezTo>
                        <a:cubicBezTo>
                          <a:pt x="2065" y="446"/>
                          <a:pt x="2122" y="443"/>
                          <a:pt x="2178" y="443"/>
                        </a:cubicBezTo>
                        <a:cubicBezTo>
                          <a:pt x="2235" y="443"/>
                          <a:pt x="2291" y="446"/>
                          <a:pt x="2347" y="453"/>
                        </a:cubicBezTo>
                        <a:cubicBezTo>
                          <a:pt x="2387" y="466"/>
                          <a:pt x="2418" y="466"/>
                          <a:pt x="2458" y="466"/>
                        </a:cubicBezTo>
                        <a:cubicBezTo>
                          <a:pt x="2458" y="480"/>
                          <a:pt x="2471" y="480"/>
                          <a:pt x="2488" y="480"/>
                        </a:cubicBezTo>
                        <a:cubicBezTo>
                          <a:pt x="2511" y="486"/>
                          <a:pt x="2540" y="492"/>
                          <a:pt x="2566" y="492"/>
                        </a:cubicBezTo>
                        <a:cubicBezTo>
                          <a:pt x="2601" y="492"/>
                          <a:pt x="2632" y="480"/>
                          <a:pt x="2640" y="439"/>
                        </a:cubicBezTo>
                        <a:cubicBezTo>
                          <a:pt x="2657" y="396"/>
                          <a:pt x="2627" y="342"/>
                          <a:pt x="2627" y="298"/>
                        </a:cubicBezTo>
                        <a:cubicBezTo>
                          <a:pt x="2613" y="240"/>
                          <a:pt x="2600" y="187"/>
                          <a:pt x="2573" y="129"/>
                        </a:cubicBezTo>
                        <a:cubicBezTo>
                          <a:pt x="2529" y="58"/>
                          <a:pt x="2418" y="31"/>
                          <a:pt x="2333" y="18"/>
                        </a:cubicBezTo>
                        <a:cubicBezTo>
                          <a:pt x="2258" y="5"/>
                          <a:pt x="2178" y="1"/>
                          <a:pt x="2097" y="1"/>
                        </a:cubicBezTo>
                        <a:close/>
                      </a:path>
                    </a:pathLst>
                  </a:custGeom>
                  <a:solidFill>
                    <a:srgbClr val="0B5C5E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567" name="Google Shape;567;p17"/>
                  <p:cNvSpPr/>
                  <p:nvPr/>
                </p:nvSpPr>
                <p:spPr>
                  <a:xfrm>
                    <a:off x="2032271" y="830882"/>
                    <a:ext cx="47979" cy="97957"/>
                  </a:xfrm>
                  <a:custGeom>
                    <a:rect b="b" l="l" r="r" t="t"/>
                    <a:pathLst>
                      <a:path extrusionOk="0" h="490" w="240">
                        <a:moveTo>
                          <a:pt x="98" y="1"/>
                        </a:moveTo>
                        <a:lnTo>
                          <a:pt x="98" y="1"/>
                        </a:lnTo>
                        <a:cubicBezTo>
                          <a:pt x="71" y="14"/>
                          <a:pt x="41" y="28"/>
                          <a:pt x="14" y="41"/>
                        </a:cubicBezTo>
                        <a:cubicBezTo>
                          <a:pt x="0" y="139"/>
                          <a:pt x="0" y="338"/>
                          <a:pt x="169" y="490"/>
                        </a:cubicBezTo>
                        <a:lnTo>
                          <a:pt x="182" y="476"/>
                        </a:lnTo>
                        <a:cubicBezTo>
                          <a:pt x="196" y="463"/>
                          <a:pt x="223" y="449"/>
                          <a:pt x="239" y="436"/>
                        </a:cubicBezTo>
                        <a:cubicBezTo>
                          <a:pt x="169" y="352"/>
                          <a:pt x="71" y="210"/>
                          <a:pt x="98" y="1"/>
                        </a:cubicBezTo>
                        <a:close/>
                      </a:path>
                    </a:pathLst>
                  </a:custGeom>
                  <a:solidFill>
                    <a:srgbClr val="E33B1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568" name="Google Shape;568;p17"/>
                  <p:cNvSpPr/>
                  <p:nvPr/>
                </p:nvSpPr>
                <p:spPr>
                  <a:xfrm>
                    <a:off x="2088046" y="814090"/>
                    <a:ext cx="50778" cy="84563"/>
                  </a:xfrm>
                  <a:custGeom>
                    <a:rect b="b" l="l" r="r" t="t"/>
                    <a:pathLst>
                      <a:path extrusionOk="0" h="423" w="254">
                        <a:moveTo>
                          <a:pt x="85" y="1"/>
                        </a:moveTo>
                        <a:cubicBezTo>
                          <a:pt x="58" y="14"/>
                          <a:pt x="28" y="14"/>
                          <a:pt x="1" y="28"/>
                        </a:cubicBezTo>
                        <a:cubicBezTo>
                          <a:pt x="1" y="139"/>
                          <a:pt x="14" y="294"/>
                          <a:pt x="156" y="422"/>
                        </a:cubicBezTo>
                        <a:cubicBezTo>
                          <a:pt x="183" y="405"/>
                          <a:pt x="227" y="392"/>
                          <a:pt x="254" y="378"/>
                        </a:cubicBezTo>
                        <a:cubicBezTo>
                          <a:pt x="183" y="307"/>
                          <a:pt x="85" y="183"/>
                          <a:pt x="85" y="1"/>
                        </a:cubicBezTo>
                        <a:close/>
                      </a:path>
                    </a:pathLst>
                  </a:custGeom>
                  <a:solidFill>
                    <a:srgbClr val="E33B1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569" name="Google Shape;569;p17"/>
                  <p:cNvSpPr/>
                  <p:nvPr/>
                </p:nvSpPr>
                <p:spPr>
                  <a:xfrm>
                    <a:off x="2152818" y="785902"/>
                    <a:ext cx="41982" cy="89761"/>
                  </a:xfrm>
                  <a:custGeom>
                    <a:rect b="b" l="l" r="r" t="t"/>
                    <a:pathLst>
                      <a:path extrusionOk="0" h="449" w="210">
                        <a:moveTo>
                          <a:pt x="98" y="0"/>
                        </a:moveTo>
                        <a:lnTo>
                          <a:pt x="98" y="0"/>
                        </a:lnTo>
                        <a:cubicBezTo>
                          <a:pt x="58" y="14"/>
                          <a:pt x="28" y="27"/>
                          <a:pt x="1" y="40"/>
                        </a:cubicBezTo>
                        <a:cubicBezTo>
                          <a:pt x="1" y="142"/>
                          <a:pt x="1" y="337"/>
                          <a:pt x="98" y="448"/>
                        </a:cubicBezTo>
                        <a:cubicBezTo>
                          <a:pt x="142" y="435"/>
                          <a:pt x="183" y="435"/>
                          <a:pt x="210" y="421"/>
                        </a:cubicBezTo>
                        <a:cubicBezTo>
                          <a:pt x="169" y="337"/>
                          <a:pt x="85" y="182"/>
                          <a:pt x="98" y="0"/>
                        </a:cubicBezTo>
                        <a:close/>
                      </a:path>
                    </a:pathLst>
                  </a:custGeom>
                  <a:solidFill>
                    <a:srgbClr val="E33B1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570" name="Google Shape;570;p17"/>
                  <p:cNvSpPr/>
                  <p:nvPr/>
                </p:nvSpPr>
                <p:spPr>
                  <a:xfrm>
                    <a:off x="2447289" y="749318"/>
                    <a:ext cx="48179" cy="92559"/>
                  </a:xfrm>
                  <a:custGeom>
                    <a:rect b="b" l="l" r="r" t="t"/>
                    <a:pathLst>
                      <a:path extrusionOk="0" h="463" w="241">
                        <a:moveTo>
                          <a:pt x="1" y="1"/>
                        </a:moveTo>
                        <a:cubicBezTo>
                          <a:pt x="102" y="156"/>
                          <a:pt x="85" y="352"/>
                          <a:pt x="72" y="449"/>
                        </a:cubicBezTo>
                        <a:lnTo>
                          <a:pt x="156" y="449"/>
                        </a:lnTo>
                        <a:cubicBezTo>
                          <a:pt x="156" y="463"/>
                          <a:pt x="169" y="463"/>
                          <a:pt x="186" y="463"/>
                        </a:cubicBezTo>
                        <a:cubicBezTo>
                          <a:pt x="240" y="308"/>
                          <a:pt x="169" y="126"/>
                          <a:pt x="116" y="14"/>
                        </a:cubicBezTo>
                        <a:cubicBezTo>
                          <a:pt x="85" y="14"/>
                          <a:pt x="58" y="1"/>
                          <a:pt x="31" y="1"/>
                        </a:cubicBezTo>
                        <a:close/>
                      </a:path>
                    </a:pathLst>
                  </a:custGeom>
                  <a:solidFill>
                    <a:srgbClr val="E33B1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571" name="Google Shape;571;p17"/>
                  <p:cNvSpPr/>
                  <p:nvPr/>
                </p:nvSpPr>
                <p:spPr>
                  <a:xfrm>
                    <a:off x="2225586" y="763512"/>
                    <a:ext cx="42781" cy="92559"/>
                  </a:xfrm>
                  <a:custGeom>
                    <a:rect b="b" l="l" r="r" t="t"/>
                    <a:pathLst>
                      <a:path extrusionOk="0" h="463" w="214">
                        <a:moveTo>
                          <a:pt x="115" y="1"/>
                        </a:moveTo>
                        <a:cubicBezTo>
                          <a:pt x="72" y="1"/>
                          <a:pt x="45" y="14"/>
                          <a:pt x="1" y="28"/>
                        </a:cubicBezTo>
                        <a:cubicBezTo>
                          <a:pt x="31" y="139"/>
                          <a:pt x="85" y="338"/>
                          <a:pt x="98" y="463"/>
                        </a:cubicBezTo>
                        <a:cubicBezTo>
                          <a:pt x="142" y="449"/>
                          <a:pt x="183" y="449"/>
                          <a:pt x="213" y="436"/>
                        </a:cubicBezTo>
                        <a:cubicBezTo>
                          <a:pt x="213" y="321"/>
                          <a:pt x="183" y="126"/>
                          <a:pt x="115" y="1"/>
                        </a:cubicBezTo>
                        <a:close/>
                      </a:path>
                    </a:pathLst>
                  </a:custGeom>
                  <a:solidFill>
                    <a:srgbClr val="E33B1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572" name="Google Shape;572;p17"/>
                  <p:cNvSpPr/>
                  <p:nvPr/>
                </p:nvSpPr>
                <p:spPr>
                  <a:xfrm>
                    <a:off x="2304551" y="749318"/>
                    <a:ext cx="41982" cy="92559"/>
                  </a:xfrm>
                  <a:custGeom>
                    <a:rect b="b" l="l" r="r" t="t"/>
                    <a:pathLst>
                      <a:path extrusionOk="0" h="463" w="210">
                        <a:moveTo>
                          <a:pt x="98" y="1"/>
                        </a:moveTo>
                        <a:cubicBezTo>
                          <a:pt x="71" y="1"/>
                          <a:pt x="27" y="14"/>
                          <a:pt x="0" y="14"/>
                        </a:cubicBezTo>
                        <a:cubicBezTo>
                          <a:pt x="41" y="126"/>
                          <a:pt x="98" y="338"/>
                          <a:pt x="84" y="463"/>
                        </a:cubicBezTo>
                        <a:cubicBezTo>
                          <a:pt x="125" y="463"/>
                          <a:pt x="155" y="449"/>
                          <a:pt x="196" y="449"/>
                        </a:cubicBezTo>
                        <a:cubicBezTo>
                          <a:pt x="209" y="352"/>
                          <a:pt x="182" y="139"/>
                          <a:pt x="98" y="1"/>
                        </a:cubicBezTo>
                        <a:close/>
                      </a:path>
                    </a:pathLst>
                  </a:custGeom>
                  <a:solidFill>
                    <a:srgbClr val="E33B1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  <p:sp>
                <p:nvSpPr>
                  <p:cNvPr id="573" name="Google Shape;573;p17"/>
                  <p:cNvSpPr/>
                  <p:nvPr/>
                </p:nvSpPr>
                <p:spPr>
                  <a:xfrm>
                    <a:off x="2377320" y="746719"/>
                    <a:ext cx="42581" cy="89761"/>
                  </a:xfrm>
                  <a:custGeom>
                    <a:rect b="b" l="l" r="r" t="t"/>
                    <a:pathLst>
                      <a:path extrusionOk="0" h="449" w="213">
                        <a:moveTo>
                          <a:pt x="0" y="0"/>
                        </a:moveTo>
                        <a:cubicBezTo>
                          <a:pt x="58" y="112"/>
                          <a:pt x="98" y="321"/>
                          <a:pt x="85" y="449"/>
                        </a:cubicBezTo>
                        <a:cubicBezTo>
                          <a:pt x="128" y="435"/>
                          <a:pt x="169" y="435"/>
                          <a:pt x="199" y="435"/>
                        </a:cubicBezTo>
                        <a:cubicBezTo>
                          <a:pt x="213" y="351"/>
                          <a:pt x="199" y="139"/>
                          <a:pt x="115" y="0"/>
                        </a:cubicBezTo>
                        <a:close/>
                      </a:path>
                    </a:pathLst>
                  </a:custGeom>
                  <a:solidFill>
                    <a:srgbClr val="E33B1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Calibri"/>
                      <a:buNone/>
                    </a:pPr>
                    <a:r>
                      <a:t/>
                    </a:r>
                    <a:endParaRPr b="0" i="0" sz="1100" u="none" cap="none" strike="noStrike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endParaRPr>
                  </a:p>
                </p:txBody>
              </p:sp>
            </p:grpSp>
            <p:sp>
              <p:nvSpPr>
                <p:cNvPr id="574" name="Google Shape;574;p17"/>
                <p:cNvSpPr/>
                <p:nvPr/>
              </p:nvSpPr>
              <p:spPr>
                <a:xfrm>
                  <a:off x="1995887" y="995011"/>
                  <a:ext cx="617530" cy="276879"/>
                </a:xfrm>
                <a:custGeom>
                  <a:rect b="b" l="l" r="r" t="t"/>
                  <a:pathLst>
                    <a:path extrusionOk="0" h="1385" w="3089">
                      <a:moveTo>
                        <a:pt x="2933" y="121"/>
                      </a:moveTo>
                      <a:cubicBezTo>
                        <a:pt x="2964" y="148"/>
                        <a:pt x="2964" y="259"/>
                        <a:pt x="2950" y="360"/>
                      </a:cubicBezTo>
                      <a:cubicBezTo>
                        <a:pt x="2950" y="276"/>
                        <a:pt x="2920" y="191"/>
                        <a:pt x="2893" y="121"/>
                      </a:cubicBezTo>
                      <a:close/>
                      <a:moveTo>
                        <a:pt x="2765" y="148"/>
                      </a:moveTo>
                      <a:cubicBezTo>
                        <a:pt x="2808" y="276"/>
                        <a:pt x="2835" y="387"/>
                        <a:pt x="2835" y="512"/>
                      </a:cubicBezTo>
                      <a:lnTo>
                        <a:pt x="2835" y="596"/>
                      </a:lnTo>
                      <a:cubicBezTo>
                        <a:pt x="2835" y="653"/>
                        <a:pt x="2835" y="724"/>
                        <a:pt x="2822" y="795"/>
                      </a:cubicBezTo>
                      <a:cubicBezTo>
                        <a:pt x="2751" y="906"/>
                        <a:pt x="2667" y="990"/>
                        <a:pt x="2569" y="1034"/>
                      </a:cubicBezTo>
                      <a:cubicBezTo>
                        <a:pt x="2556" y="1034"/>
                        <a:pt x="2542" y="1048"/>
                        <a:pt x="2512" y="1061"/>
                      </a:cubicBezTo>
                      <a:lnTo>
                        <a:pt x="2512" y="1004"/>
                      </a:lnTo>
                      <a:lnTo>
                        <a:pt x="2512" y="977"/>
                      </a:lnTo>
                      <a:cubicBezTo>
                        <a:pt x="2556" y="697"/>
                        <a:pt x="2529" y="458"/>
                        <a:pt x="2444" y="259"/>
                      </a:cubicBezTo>
                      <a:lnTo>
                        <a:pt x="2444" y="245"/>
                      </a:lnTo>
                      <a:cubicBezTo>
                        <a:pt x="2444" y="232"/>
                        <a:pt x="2427" y="218"/>
                        <a:pt x="2427" y="205"/>
                      </a:cubicBezTo>
                      <a:cubicBezTo>
                        <a:pt x="2471" y="205"/>
                        <a:pt x="2512" y="191"/>
                        <a:pt x="2542" y="191"/>
                      </a:cubicBezTo>
                      <a:lnTo>
                        <a:pt x="2680" y="161"/>
                      </a:lnTo>
                      <a:cubicBezTo>
                        <a:pt x="2711" y="148"/>
                        <a:pt x="2738" y="148"/>
                        <a:pt x="2765" y="148"/>
                      </a:cubicBezTo>
                      <a:close/>
                      <a:moveTo>
                        <a:pt x="560" y="458"/>
                      </a:moveTo>
                      <a:cubicBezTo>
                        <a:pt x="560" y="485"/>
                        <a:pt x="546" y="528"/>
                        <a:pt x="546" y="555"/>
                      </a:cubicBezTo>
                      <a:cubicBezTo>
                        <a:pt x="533" y="653"/>
                        <a:pt x="533" y="751"/>
                        <a:pt x="533" y="849"/>
                      </a:cubicBezTo>
                      <a:cubicBezTo>
                        <a:pt x="533" y="950"/>
                        <a:pt x="546" y="1034"/>
                        <a:pt x="560" y="1118"/>
                      </a:cubicBezTo>
                      <a:lnTo>
                        <a:pt x="573" y="1132"/>
                      </a:lnTo>
                      <a:cubicBezTo>
                        <a:pt x="560" y="1118"/>
                        <a:pt x="546" y="1118"/>
                        <a:pt x="546" y="1102"/>
                      </a:cubicBezTo>
                      <a:lnTo>
                        <a:pt x="533" y="1102"/>
                      </a:lnTo>
                      <a:cubicBezTo>
                        <a:pt x="519" y="1088"/>
                        <a:pt x="506" y="1075"/>
                        <a:pt x="489" y="1061"/>
                      </a:cubicBezTo>
                      <a:cubicBezTo>
                        <a:pt x="475" y="1048"/>
                        <a:pt x="462" y="1034"/>
                        <a:pt x="448" y="1017"/>
                      </a:cubicBezTo>
                      <a:cubicBezTo>
                        <a:pt x="266" y="835"/>
                        <a:pt x="138" y="653"/>
                        <a:pt x="125" y="555"/>
                      </a:cubicBezTo>
                      <a:cubicBezTo>
                        <a:pt x="111" y="512"/>
                        <a:pt x="125" y="485"/>
                        <a:pt x="125" y="471"/>
                      </a:cubicBezTo>
                      <a:cubicBezTo>
                        <a:pt x="138" y="458"/>
                        <a:pt x="169" y="458"/>
                        <a:pt x="182" y="458"/>
                      </a:cubicBezTo>
                      <a:close/>
                      <a:moveTo>
                        <a:pt x="2289" y="232"/>
                      </a:moveTo>
                      <a:cubicBezTo>
                        <a:pt x="2360" y="373"/>
                        <a:pt x="2387" y="512"/>
                        <a:pt x="2401" y="653"/>
                      </a:cubicBezTo>
                      <a:cubicBezTo>
                        <a:pt x="2414" y="795"/>
                        <a:pt x="2401" y="933"/>
                        <a:pt x="2374" y="1088"/>
                      </a:cubicBezTo>
                      <a:cubicBezTo>
                        <a:pt x="2191" y="1132"/>
                        <a:pt x="1895" y="1186"/>
                        <a:pt x="1585" y="1216"/>
                      </a:cubicBezTo>
                      <a:cubicBezTo>
                        <a:pt x="1628" y="879"/>
                        <a:pt x="1601" y="596"/>
                        <a:pt x="1487" y="360"/>
                      </a:cubicBezTo>
                      <a:cubicBezTo>
                        <a:pt x="1740" y="330"/>
                        <a:pt x="1993" y="289"/>
                        <a:pt x="2289" y="232"/>
                      </a:cubicBezTo>
                      <a:close/>
                      <a:moveTo>
                        <a:pt x="1349" y="387"/>
                      </a:moveTo>
                      <a:cubicBezTo>
                        <a:pt x="1473" y="653"/>
                        <a:pt x="1517" y="933"/>
                        <a:pt x="1460" y="1230"/>
                      </a:cubicBezTo>
                      <a:cubicBezTo>
                        <a:pt x="1150" y="1270"/>
                        <a:pt x="883" y="1270"/>
                        <a:pt x="799" y="1270"/>
                      </a:cubicBezTo>
                      <a:cubicBezTo>
                        <a:pt x="799" y="1257"/>
                        <a:pt x="786" y="1257"/>
                        <a:pt x="786" y="1257"/>
                      </a:cubicBezTo>
                      <a:lnTo>
                        <a:pt x="759" y="1257"/>
                      </a:lnTo>
                      <a:lnTo>
                        <a:pt x="759" y="1243"/>
                      </a:lnTo>
                      <a:lnTo>
                        <a:pt x="742" y="1243"/>
                      </a:lnTo>
                      <a:cubicBezTo>
                        <a:pt x="644" y="977"/>
                        <a:pt x="631" y="711"/>
                        <a:pt x="688" y="444"/>
                      </a:cubicBezTo>
                      <a:lnTo>
                        <a:pt x="701" y="444"/>
                      </a:lnTo>
                      <a:cubicBezTo>
                        <a:pt x="910" y="427"/>
                        <a:pt x="1123" y="414"/>
                        <a:pt x="1349" y="387"/>
                      </a:cubicBezTo>
                      <a:close/>
                      <a:moveTo>
                        <a:pt x="2922" y="1"/>
                      </a:moveTo>
                      <a:cubicBezTo>
                        <a:pt x="2908" y="1"/>
                        <a:pt x="2893" y="2"/>
                        <a:pt x="2879" y="6"/>
                      </a:cubicBezTo>
                      <a:lnTo>
                        <a:pt x="2835" y="6"/>
                      </a:lnTo>
                      <a:cubicBezTo>
                        <a:pt x="2835" y="6"/>
                        <a:pt x="2822" y="6"/>
                        <a:pt x="2822" y="23"/>
                      </a:cubicBezTo>
                      <a:lnTo>
                        <a:pt x="2751" y="23"/>
                      </a:lnTo>
                      <a:cubicBezTo>
                        <a:pt x="2697" y="36"/>
                        <a:pt x="2626" y="50"/>
                        <a:pt x="2542" y="63"/>
                      </a:cubicBezTo>
                      <a:cubicBezTo>
                        <a:pt x="2512" y="77"/>
                        <a:pt x="2485" y="77"/>
                        <a:pt x="2458" y="77"/>
                      </a:cubicBezTo>
                      <a:lnTo>
                        <a:pt x="2401" y="90"/>
                      </a:lnTo>
                      <a:cubicBezTo>
                        <a:pt x="2387" y="90"/>
                        <a:pt x="2374" y="107"/>
                        <a:pt x="2360" y="107"/>
                      </a:cubicBezTo>
                      <a:lnTo>
                        <a:pt x="2330" y="107"/>
                      </a:lnTo>
                      <a:cubicBezTo>
                        <a:pt x="2316" y="107"/>
                        <a:pt x="2289" y="121"/>
                        <a:pt x="2276" y="121"/>
                      </a:cubicBezTo>
                      <a:cubicBezTo>
                        <a:pt x="2107" y="148"/>
                        <a:pt x="1939" y="174"/>
                        <a:pt x="1753" y="205"/>
                      </a:cubicBezTo>
                      <a:lnTo>
                        <a:pt x="1740" y="205"/>
                      </a:lnTo>
                      <a:cubicBezTo>
                        <a:pt x="1642" y="218"/>
                        <a:pt x="1531" y="245"/>
                        <a:pt x="1416" y="259"/>
                      </a:cubicBezTo>
                      <a:lnTo>
                        <a:pt x="1332" y="259"/>
                      </a:lnTo>
                      <a:cubicBezTo>
                        <a:pt x="1109" y="289"/>
                        <a:pt x="910" y="316"/>
                        <a:pt x="728" y="330"/>
                      </a:cubicBezTo>
                      <a:lnTo>
                        <a:pt x="688" y="330"/>
                      </a:lnTo>
                      <a:lnTo>
                        <a:pt x="674" y="316"/>
                      </a:lnTo>
                      <a:lnTo>
                        <a:pt x="674" y="330"/>
                      </a:lnTo>
                      <a:lnTo>
                        <a:pt x="506" y="330"/>
                      </a:lnTo>
                      <a:cubicBezTo>
                        <a:pt x="391" y="343"/>
                        <a:pt x="293" y="343"/>
                        <a:pt x="196" y="343"/>
                      </a:cubicBezTo>
                      <a:cubicBezTo>
                        <a:pt x="196" y="343"/>
                        <a:pt x="187" y="342"/>
                        <a:pt x="173" y="342"/>
                      </a:cubicBezTo>
                      <a:cubicBezTo>
                        <a:pt x="144" y="342"/>
                        <a:pt x="93" y="348"/>
                        <a:pt x="54" y="387"/>
                      </a:cubicBezTo>
                      <a:cubicBezTo>
                        <a:pt x="14" y="427"/>
                        <a:pt x="0" y="485"/>
                        <a:pt x="0" y="569"/>
                      </a:cubicBezTo>
                      <a:cubicBezTo>
                        <a:pt x="27" y="711"/>
                        <a:pt x="196" y="933"/>
                        <a:pt x="364" y="1102"/>
                      </a:cubicBezTo>
                      <a:lnTo>
                        <a:pt x="391" y="1132"/>
                      </a:lnTo>
                      <a:cubicBezTo>
                        <a:pt x="405" y="1132"/>
                        <a:pt x="405" y="1145"/>
                        <a:pt x="421" y="1145"/>
                      </a:cubicBezTo>
                      <a:cubicBezTo>
                        <a:pt x="475" y="1203"/>
                        <a:pt x="546" y="1257"/>
                        <a:pt x="590" y="1301"/>
                      </a:cubicBezTo>
                      <a:lnTo>
                        <a:pt x="617" y="1314"/>
                      </a:lnTo>
                      <a:lnTo>
                        <a:pt x="631" y="1314"/>
                      </a:lnTo>
                      <a:lnTo>
                        <a:pt x="644" y="1327"/>
                      </a:lnTo>
                      <a:cubicBezTo>
                        <a:pt x="657" y="1327"/>
                        <a:pt x="657" y="1341"/>
                        <a:pt x="674" y="1341"/>
                      </a:cubicBezTo>
                      <a:cubicBezTo>
                        <a:pt x="688" y="1341"/>
                        <a:pt x="688" y="1354"/>
                        <a:pt x="701" y="1354"/>
                      </a:cubicBezTo>
                      <a:lnTo>
                        <a:pt x="728" y="1371"/>
                      </a:lnTo>
                      <a:lnTo>
                        <a:pt x="742" y="1371"/>
                      </a:lnTo>
                      <a:lnTo>
                        <a:pt x="759" y="1385"/>
                      </a:lnTo>
                      <a:lnTo>
                        <a:pt x="1025" y="1385"/>
                      </a:lnTo>
                      <a:cubicBezTo>
                        <a:pt x="1136" y="1385"/>
                        <a:pt x="1278" y="1371"/>
                        <a:pt x="1433" y="1354"/>
                      </a:cubicBezTo>
                      <a:lnTo>
                        <a:pt x="1460" y="1354"/>
                      </a:lnTo>
                      <a:cubicBezTo>
                        <a:pt x="1473" y="1354"/>
                        <a:pt x="1487" y="1341"/>
                        <a:pt x="1500" y="1341"/>
                      </a:cubicBezTo>
                      <a:lnTo>
                        <a:pt x="1571" y="1341"/>
                      </a:lnTo>
                      <a:cubicBezTo>
                        <a:pt x="1699" y="1327"/>
                        <a:pt x="1824" y="1314"/>
                        <a:pt x="1952" y="1287"/>
                      </a:cubicBezTo>
                      <a:cubicBezTo>
                        <a:pt x="2090" y="1270"/>
                        <a:pt x="2232" y="1243"/>
                        <a:pt x="2343" y="1216"/>
                      </a:cubicBezTo>
                      <a:lnTo>
                        <a:pt x="2374" y="1216"/>
                      </a:lnTo>
                      <a:lnTo>
                        <a:pt x="2401" y="1203"/>
                      </a:lnTo>
                      <a:cubicBezTo>
                        <a:pt x="2427" y="1203"/>
                        <a:pt x="2458" y="1203"/>
                        <a:pt x="2471" y="1186"/>
                      </a:cubicBezTo>
                      <a:lnTo>
                        <a:pt x="2485" y="1186"/>
                      </a:lnTo>
                      <a:cubicBezTo>
                        <a:pt x="2556" y="1172"/>
                        <a:pt x="2596" y="1159"/>
                        <a:pt x="2626" y="1145"/>
                      </a:cubicBezTo>
                      <a:cubicBezTo>
                        <a:pt x="2667" y="1118"/>
                        <a:pt x="2724" y="1088"/>
                        <a:pt x="2765" y="1048"/>
                      </a:cubicBezTo>
                      <a:lnTo>
                        <a:pt x="2765" y="1061"/>
                      </a:lnTo>
                      <a:lnTo>
                        <a:pt x="2822" y="977"/>
                      </a:lnTo>
                      <a:cubicBezTo>
                        <a:pt x="2866" y="933"/>
                        <a:pt x="2906" y="893"/>
                        <a:pt x="2933" y="835"/>
                      </a:cubicBezTo>
                      <a:lnTo>
                        <a:pt x="2950" y="835"/>
                      </a:lnTo>
                      <a:lnTo>
                        <a:pt x="2950" y="822"/>
                      </a:lnTo>
                      <a:cubicBezTo>
                        <a:pt x="2991" y="738"/>
                        <a:pt x="3017" y="640"/>
                        <a:pt x="3048" y="542"/>
                      </a:cubicBezTo>
                      <a:cubicBezTo>
                        <a:pt x="3061" y="498"/>
                        <a:pt x="3061" y="458"/>
                        <a:pt x="3061" y="427"/>
                      </a:cubicBezTo>
                      <a:cubicBezTo>
                        <a:pt x="3075" y="245"/>
                        <a:pt x="3088" y="107"/>
                        <a:pt x="3017" y="36"/>
                      </a:cubicBezTo>
                      <a:cubicBezTo>
                        <a:pt x="2998" y="14"/>
                        <a:pt x="2961" y="1"/>
                        <a:pt x="2922" y="1"/>
                      </a:cubicBezTo>
                      <a:close/>
                    </a:path>
                  </a:pathLst>
                </a:custGeom>
                <a:solidFill>
                  <a:srgbClr val="0B5C5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75" name="Google Shape;575;p17"/>
                <p:cNvSpPr/>
                <p:nvPr/>
              </p:nvSpPr>
              <p:spPr>
                <a:xfrm>
                  <a:off x="1813167" y="3152666"/>
                  <a:ext cx="845430" cy="672706"/>
                </a:xfrm>
                <a:custGeom>
                  <a:rect b="b" l="l" r="r" t="t"/>
                  <a:pathLst>
                    <a:path extrusionOk="0" h="3365" w="4229">
                      <a:moveTo>
                        <a:pt x="3655" y="1"/>
                      </a:moveTo>
                      <a:cubicBezTo>
                        <a:pt x="3542" y="1"/>
                        <a:pt x="3431" y="41"/>
                        <a:pt x="3328" y="102"/>
                      </a:cubicBezTo>
                      <a:cubicBezTo>
                        <a:pt x="3203" y="187"/>
                        <a:pt x="3089" y="285"/>
                        <a:pt x="2950" y="369"/>
                      </a:cubicBezTo>
                      <a:cubicBezTo>
                        <a:pt x="2751" y="507"/>
                        <a:pt x="2515" y="591"/>
                        <a:pt x="2317" y="746"/>
                      </a:cubicBezTo>
                      <a:cubicBezTo>
                        <a:pt x="2010" y="959"/>
                        <a:pt x="1797" y="1282"/>
                        <a:pt x="1545" y="1562"/>
                      </a:cubicBezTo>
                      <a:cubicBezTo>
                        <a:pt x="1376" y="1758"/>
                        <a:pt x="1180" y="1940"/>
                        <a:pt x="982" y="2125"/>
                      </a:cubicBezTo>
                      <a:cubicBezTo>
                        <a:pt x="857" y="2237"/>
                        <a:pt x="715" y="2361"/>
                        <a:pt x="604" y="2503"/>
                      </a:cubicBezTo>
                      <a:cubicBezTo>
                        <a:pt x="520" y="2614"/>
                        <a:pt x="449" y="2729"/>
                        <a:pt x="378" y="2840"/>
                      </a:cubicBezTo>
                      <a:cubicBezTo>
                        <a:pt x="267" y="2995"/>
                        <a:pt x="125" y="3120"/>
                        <a:pt x="0" y="3261"/>
                      </a:cubicBezTo>
                      <a:cubicBezTo>
                        <a:pt x="54" y="3288"/>
                        <a:pt x="98" y="3305"/>
                        <a:pt x="156" y="3346"/>
                      </a:cubicBezTo>
                      <a:cubicBezTo>
                        <a:pt x="175" y="3355"/>
                        <a:pt x="200" y="3365"/>
                        <a:pt x="229" y="3365"/>
                      </a:cubicBezTo>
                      <a:cubicBezTo>
                        <a:pt x="241" y="3365"/>
                        <a:pt x="254" y="3363"/>
                        <a:pt x="267" y="3359"/>
                      </a:cubicBezTo>
                      <a:cubicBezTo>
                        <a:pt x="307" y="3359"/>
                        <a:pt x="365" y="3332"/>
                        <a:pt x="408" y="3288"/>
                      </a:cubicBezTo>
                      <a:cubicBezTo>
                        <a:pt x="476" y="3234"/>
                        <a:pt x="520" y="3137"/>
                        <a:pt x="577" y="3066"/>
                      </a:cubicBezTo>
                      <a:cubicBezTo>
                        <a:pt x="631" y="2982"/>
                        <a:pt x="715" y="2911"/>
                        <a:pt x="786" y="2840"/>
                      </a:cubicBezTo>
                      <a:cubicBezTo>
                        <a:pt x="955" y="2685"/>
                        <a:pt x="1123" y="2530"/>
                        <a:pt x="1292" y="2378"/>
                      </a:cubicBezTo>
                      <a:cubicBezTo>
                        <a:pt x="1882" y="1829"/>
                        <a:pt x="2485" y="1282"/>
                        <a:pt x="3173" y="861"/>
                      </a:cubicBezTo>
                      <a:cubicBezTo>
                        <a:pt x="3328" y="760"/>
                        <a:pt x="3483" y="676"/>
                        <a:pt x="3665" y="635"/>
                      </a:cubicBezTo>
                      <a:cubicBezTo>
                        <a:pt x="3696" y="631"/>
                        <a:pt x="3727" y="628"/>
                        <a:pt x="3758" y="628"/>
                      </a:cubicBezTo>
                      <a:cubicBezTo>
                        <a:pt x="3911" y="628"/>
                        <a:pt x="4065" y="684"/>
                        <a:pt x="4157" y="790"/>
                      </a:cubicBezTo>
                      <a:cubicBezTo>
                        <a:pt x="4184" y="831"/>
                        <a:pt x="4215" y="861"/>
                        <a:pt x="4228" y="901"/>
                      </a:cubicBezTo>
                      <a:cubicBezTo>
                        <a:pt x="4228" y="719"/>
                        <a:pt x="4201" y="551"/>
                        <a:pt x="4144" y="382"/>
                      </a:cubicBezTo>
                      <a:cubicBezTo>
                        <a:pt x="4073" y="214"/>
                        <a:pt x="3948" y="59"/>
                        <a:pt x="3780" y="18"/>
                      </a:cubicBezTo>
                      <a:cubicBezTo>
                        <a:pt x="3738" y="6"/>
                        <a:pt x="3696" y="1"/>
                        <a:pt x="365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5098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76" name="Google Shape;576;p17"/>
                <p:cNvSpPr/>
                <p:nvPr/>
              </p:nvSpPr>
              <p:spPr>
                <a:xfrm>
                  <a:off x="2200597" y="2639291"/>
                  <a:ext cx="1013956" cy="194315"/>
                </a:xfrm>
                <a:custGeom>
                  <a:rect b="b" l="l" r="r" t="t"/>
                  <a:pathLst>
                    <a:path extrusionOk="0" h="972" w="5072">
                      <a:moveTo>
                        <a:pt x="5058" y="0"/>
                      </a:moveTo>
                      <a:cubicBezTo>
                        <a:pt x="5045" y="27"/>
                        <a:pt x="5028" y="41"/>
                        <a:pt x="5001" y="71"/>
                      </a:cubicBezTo>
                      <a:cubicBezTo>
                        <a:pt x="4983" y="85"/>
                        <a:pt x="4968" y="90"/>
                        <a:pt x="4948" y="90"/>
                      </a:cubicBezTo>
                      <a:cubicBezTo>
                        <a:pt x="4902" y="90"/>
                        <a:pt x="4830" y="64"/>
                        <a:pt x="4640" y="64"/>
                      </a:cubicBezTo>
                      <a:cubicBezTo>
                        <a:pt x="4588" y="64"/>
                        <a:pt x="4527" y="66"/>
                        <a:pt x="4455" y="71"/>
                      </a:cubicBezTo>
                      <a:cubicBezTo>
                        <a:pt x="4003" y="85"/>
                        <a:pt x="4074" y="85"/>
                        <a:pt x="3484" y="240"/>
                      </a:cubicBezTo>
                      <a:cubicBezTo>
                        <a:pt x="2894" y="408"/>
                        <a:pt x="2557" y="577"/>
                        <a:pt x="1953" y="631"/>
                      </a:cubicBezTo>
                      <a:cubicBezTo>
                        <a:pt x="1531" y="670"/>
                        <a:pt x="1192" y="755"/>
                        <a:pt x="935" y="755"/>
                      </a:cubicBezTo>
                      <a:cubicBezTo>
                        <a:pt x="817" y="755"/>
                        <a:pt x="715" y="737"/>
                        <a:pt x="631" y="688"/>
                      </a:cubicBezTo>
                      <a:cubicBezTo>
                        <a:pt x="409" y="563"/>
                        <a:pt x="126" y="351"/>
                        <a:pt x="1" y="226"/>
                      </a:cubicBezTo>
                      <a:lnTo>
                        <a:pt x="1" y="226"/>
                      </a:lnTo>
                      <a:cubicBezTo>
                        <a:pt x="55" y="311"/>
                        <a:pt x="183" y="395"/>
                        <a:pt x="240" y="449"/>
                      </a:cubicBezTo>
                      <a:cubicBezTo>
                        <a:pt x="436" y="648"/>
                        <a:pt x="618" y="870"/>
                        <a:pt x="898" y="941"/>
                      </a:cubicBezTo>
                      <a:cubicBezTo>
                        <a:pt x="978" y="966"/>
                        <a:pt x="1062" y="971"/>
                        <a:pt x="1148" y="971"/>
                      </a:cubicBezTo>
                      <a:cubicBezTo>
                        <a:pt x="1215" y="971"/>
                        <a:pt x="1282" y="968"/>
                        <a:pt x="1350" y="968"/>
                      </a:cubicBezTo>
                      <a:cubicBezTo>
                        <a:pt x="1656" y="941"/>
                        <a:pt x="1980" y="914"/>
                        <a:pt x="2290" y="884"/>
                      </a:cubicBezTo>
                      <a:cubicBezTo>
                        <a:pt x="2516" y="870"/>
                        <a:pt x="2752" y="857"/>
                        <a:pt x="2964" y="772"/>
                      </a:cubicBezTo>
                      <a:cubicBezTo>
                        <a:pt x="3231" y="675"/>
                        <a:pt x="3457" y="493"/>
                        <a:pt x="3736" y="435"/>
                      </a:cubicBezTo>
                      <a:cubicBezTo>
                        <a:pt x="3821" y="422"/>
                        <a:pt x="3905" y="422"/>
                        <a:pt x="4003" y="408"/>
                      </a:cubicBezTo>
                      <a:cubicBezTo>
                        <a:pt x="4171" y="364"/>
                        <a:pt x="4326" y="280"/>
                        <a:pt x="4495" y="253"/>
                      </a:cubicBezTo>
                      <a:cubicBezTo>
                        <a:pt x="4623" y="226"/>
                        <a:pt x="4761" y="240"/>
                        <a:pt x="4890" y="196"/>
                      </a:cubicBezTo>
                      <a:cubicBezTo>
                        <a:pt x="4960" y="169"/>
                        <a:pt x="5028" y="125"/>
                        <a:pt x="5072" y="58"/>
                      </a:cubicBezTo>
                      <a:cubicBezTo>
                        <a:pt x="5072" y="27"/>
                        <a:pt x="5072" y="14"/>
                        <a:pt x="505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5098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77" name="Google Shape;577;p17"/>
                <p:cNvSpPr/>
                <p:nvPr/>
              </p:nvSpPr>
              <p:spPr>
                <a:xfrm>
                  <a:off x="2439293" y="1840241"/>
                  <a:ext cx="510976" cy="525570"/>
                </a:xfrm>
                <a:custGeom>
                  <a:rect b="b" l="l" r="r" t="t"/>
                  <a:pathLst>
                    <a:path extrusionOk="0" h="2629" w="2556">
                      <a:moveTo>
                        <a:pt x="2140" y="0"/>
                      </a:moveTo>
                      <a:cubicBezTo>
                        <a:pt x="2029" y="0"/>
                        <a:pt x="1897" y="6"/>
                        <a:pt x="1743" y="22"/>
                      </a:cubicBezTo>
                      <a:cubicBezTo>
                        <a:pt x="1441" y="59"/>
                        <a:pt x="1102" y="109"/>
                        <a:pt x="844" y="109"/>
                      </a:cubicBezTo>
                      <a:cubicBezTo>
                        <a:pt x="814" y="109"/>
                        <a:pt x="786" y="108"/>
                        <a:pt x="759" y="107"/>
                      </a:cubicBezTo>
                      <a:cubicBezTo>
                        <a:pt x="759" y="107"/>
                        <a:pt x="675" y="781"/>
                        <a:pt x="648" y="1132"/>
                      </a:cubicBezTo>
                      <a:cubicBezTo>
                        <a:pt x="547" y="1105"/>
                        <a:pt x="435" y="1074"/>
                        <a:pt x="338" y="1074"/>
                      </a:cubicBezTo>
                      <a:cubicBezTo>
                        <a:pt x="280" y="1189"/>
                        <a:pt x="183" y="1273"/>
                        <a:pt x="112" y="1385"/>
                      </a:cubicBezTo>
                      <a:cubicBezTo>
                        <a:pt x="27" y="1553"/>
                        <a:pt x="0" y="1749"/>
                        <a:pt x="14" y="1948"/>
                      </a:cubicBezTo>
                      <a:cubicBezTo>
                        <a:pt x="27" y="2130"/>
                        <a:pt x="85" y="2312"/>
                        <a:pt x="156" y="2494"/>
                      </a:cubicBezTo>
                      <a:cubicBezTo>
                        <a:pt x="169" y="2521"/>
                        <a:pt x="183" y="2551"/>
                        <a:pt x="196" y="2578"/>
                      </a:cubicBezTo>
                      <a:cubicBezTo>
                        <a:pt x="280" y="2591"/>
                        <a:pt x="365" y="2591"/>
                        <a:pt x="449" y="2605"/>
                      </a:cubicBezTo>
                      <a:cubicBezTo>
                        <a:pt x="600" y="2615"/>
                        <a:pt x="762" y="2629"/>
                        <a:pt x="925" y="2629"/>
                      </a:cubicBezTo>
                      <a:cubicBezTo>
                        <a:pt x="1035" y="2629"/>
                        <a:pt x="1144" y="2623"/>
                        <a:pt x="1251" y="2605"/>
                      </a:cubicBezTo>
                      <a:cubicBezTo>
                        <a:pt x="1518" y="2565"/>
                        <a:pt x="1770" y="2467"/>
                        <a:pt x="1952" y="2268"/>
                      </a:cubicBezTo>
                      <a:cubicBezTo>
                        <a:pt x="2192" y="2015"/>
                        <a:pt x="2263" y="1664"/>
                        <a:pt x="2333" y="1327"/>
                      </a:cubicBezTo>
                      <a:cubicBezTo>
                        <a:pt x="2387" y="1061"/>
                        <a:pt x="2445" y="683"/>
                        <a:pt x="2502" y="360"/>
                      </a:cubicBezTo>
                      <a:lnTo>
                        <a:pt x="2516" y="302"/>
                      </a:lnTo>
                      <a:lnTo>
                        <a:pt x="2556" y="36"/>
                      </a:lnTo>
                      <a:cubicBezTo>
                        <a:pt x="2556" y="36"/>
                        <a:pt x="2414" y="0"/>
                        <a:pt x="2140" y="0"/>
                      </a:cubicBezTo>
                      <a:close/>
                    </a:path>
                  </a:pathLst>
                </a:custGeom>
                <a:solidFill>
                  <a:srgbClr val="D4723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78" name="Google Shape;578;p17"/>
                <p:cNvSpPr/>
                <p:nvPr/>
              </p:nvSpPr>
              <p:spPr>
                <a:xfrm>
                  <a:off x="1712024" y="2230466"/>
                  <a:ext cx="176723" cy="210508"/>
                </a:xfrm>
                <a:custGeom>
                  <a:rect b="b" l="l" r="r" t="t"/>
                  <a:pathLst>
                    <a:path extrusionOk="0" h="1053" w="884">
                      <a:moveTo>
                        <a:pt x="434" y="0"/>
                      </a:moveTo>
                      <a:cubicBezTo>
                        <a:pt x="381" y="0"/>
                        <a:pt x="329" y="4"/>
                        <a:pt x="280" y="10"/>
                      </a:cubicBezTo>
                      <a:cubicBezTo>
                        <a:pt x="267" y="152"/>
                        <a:pt x="223" y="307"/>
                        <a:pt x="196" y="445"/>
                      </a:cubicBezTo>
                      <a:cubicBezTo>
                        <a:pt x="138" y="644"/>
                        <a:pt x="85" y="853"/>
                        <a:pt x="0" y="1052"/>
                      </a:cubicBezTo>
                      <a:cubicBezTo>
                        <a:pt x="307" y="853"/>
                        <a:pt x="560" y="587"/>
                        <a:pt x="759" y="277"/>
                      </a:cubicBezTo>
                      <a:cubicBezTo>
                        <a:pt x="799" y="209"/>
                        <a:pt x="843" y="152"/>
                        <a:pt x="884" y="95"/>
                      </a:cubicBezTo>
                      <a:cubicBezTo>
                        <a:pt x="786" y="68"/>
                        <a:pt x="688" y="41"/>
                        <a:pt x="590" y="10"/>
                      </a:cubicBezTo>
                      <a:cubicBezTo>
                        <a:pt x="540" y="4"/>
                        <a:pt x="487" y="0"/>
                        <a:pt x="434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579" name="Google Shape;579;p17"/>
                <p:cNvSpPr/>
                <p:nvPr/>
              </p:nvSpPr>
              <p:spPr>
                <a:xfrm>
                  <a:off x="1687821" y="1990175"/>
                  <a:ext cx="256288" cy="79165"/>
                </a:xfrm>
                <a:custGeom>
                  <a:rect b="b" l="l" r="r" t="t"/>
                  <a:pathLst>
                    <a:path extrusionOk="0" h="396" w="1282">
                      <a:moveTo>
                        <a:pt x="270" y="1"/>
                      </a:moveTo>
                      <a:cubicBezTo>
                        <a:pt x="199" y="1"/>
                        <a:pt x="115" y="18"/>
                        <a:pt x="44" y="18"/>
                      </a:cubicBezTo>
                      <a:lnTo>
                        <a:pt x="0" y="18"/>
                      </a:lnTo>
                      <a:cubicBezTo>
                        <a:pt x="17" y="45"/>
                        <a:pt x="30" y="71"/>
                        <a:pt x="44" y="102"/>
                      </a:cubicBezTo>
                      <a:cubicBezTo>
                        <a:pt x="84" y="115"/>
                        <a:pt x="142" y="129"/>
                        <a:pt x="199" y="142"/>
                      </a:cubicBezTo>
                      <a:cubicBezTo>
                        <a:pt x="270" y="156"/>
                        <a:pt x="337" y="156"/>
                        <a:pt x="408" y="169"/>
                      </a:cubicBezTo>
                      <a:cubicBezTo>
                        <a:pt x="705" y="227"/>
                        <a:pt x="958" y="368"/>
                        <a:pt x="1251" y="395"/>
                      </a:cubicBezTo>
                      <a:lnTo>
                        <a:pt x="1281" y="395"/>
                      </a:lnTo>
                      <a:cubicBezTo>
                        <a:pt x="1096" y="254"/>
                        <a:pt x="860" y="240"/>
                        <a:pt x="634" y="142"/>
                      </a:cubicBezTo>
                      <a:cubicBezTo>
                        <a:pt x="523" y="102"/>
                        <a:pt x="395" y="18"/>
                        <a:pt x="270" y="1"/>
                      </a:cubicBezTo>
                      <a:close/>
                    </a:path>
                  </a:pathLst>
                </a:custGeom>
                <a:solidFill>
                  <a:srgbClr val="000000">
                    <a:alpha val="1647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Calibri"/>
                    <a:buNone/>
                  </a:pPr>
                  <a:r>
                    <a:t/>
                  </a:r>
                  <a:endParaRPr b="0" i="0" sz="11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</p:grpSp>
        </p:grpSp>
        <p:grpSp>
          <p:nvGrpSpPr>
            <p:cNvPr id="580" name="Google Shape;580;p17"/>
            <p:cNvGrpSpPr/>
            <p:nvPr/>
          </p:nvGrpSpPr>
          <p:grpSpPr>
            <a:xfrm>
              <a:off x="5768206" y="1169980"/>
              <a:ext cx="4348126" cy="5353868"/>
              <a:chOff x="5768206" y="1297334"/>
              <a:chExt cx="4348126" cy="5353868"/>
            </a:xfrm>
          </p:grpSpPr>
          <p:sp>
            <p:nvSpPr>
              <p:cNvPr id="581" name="Google Shape;581;p17"/>
              <p:cNvSpPr txBox="1"/>
              <p:nvPr/>
            </p:nvSpPr>
            <p:spPr>
              <a:xfrm>
                <a:off x="5787985" y="1297334"/>
                <a:ext cx="4328347" cy="4597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6575" lIns="36575" spcFirstLastPara="1" rIns="36575" wrap="square" tIns="365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0"/>
                  <a:buFont typeface="Lora"/>
                  <a:buNone/>
                </a:pPr>
                <a:r>
                  <a:rPr b="1" i="0" lang="en-US" sz="30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1</a:t>
                </a:r>
                <a:r>
                  <a:rPr b="1" lang="en-US" sz="30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30+</a:t>
                </a:r>
                <a:r>
                  <a:rPr b="1" i="0" lang="en-US" sz="30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 Million</a:t>
                </a:r>
                <a:endParaRPr/>
              </a:p>
            </p:txBody>
          </p:sp>
          <p:sp>
            <p:nvSpPr>
              <p:cNvPr id="582" name="Google Shape;582;p17"/>
              <p:cNvSpPr txBox="1"/>
              <p:nvPr/>
            </p:nvSpPr>
            <p:spPr>
              <a:xfrm>
                <a:off x="5787985" y="2095652"/>
                <a:ext cx="4328347" cy="390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6575" lIns="36575" spcFirstLastPara="1" rIns="36575" wrap="square" tIns="365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People watch the Super Bowl every year</a:t>
                </a:r>
                <a:endParaRPr/>
              </a:p>
            </p:txBody>
          </p:sp>
          <p:sp>
            <p:nvSpPr>
              <p:cNvPr id="583" name="Google Shape;583;p17"/>
              <p:cNvSpPr txBox="1"/>
              <p:nvPr/>
            </p:nvSpPr>
            <p:spPr>
              <a:xfrm>
                <a:off x="5768206" y="3235864"/>
                <a:ext cx="4328347" cy="3820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6575" lIns="36575" spcFirstLastPara="1" rIns="36575" wrap="square" tIns="365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0"/>
                  <a:buFont typeface="Lora"/>
                  <a:buNone/>
                </a:pPr>
                <a:r>
                  <a:rPr b="1" i="0" lang="en-US" sz="30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$</a:t>
                </a:r>
                <a:r>
                  <a:rPr b="1" lang="en-US" sz="30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7</a:t>
                </a:r>
                <a:r>
                  <a:rPr b="1" i="0" lang="en-US" sz="30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 </a:t>
                </a:r>
                <a:r>
                  <a:rPr b="1" lang="en-US" sz="30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M</a:t>
                </a:r>
                <a:r>
                  <a:rPr b="1" i="0" lang="en-US" sz="3000" u="none" cap="none" strike="noStrike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illion</a:t>
                </a:r>
                <a:endParaRPr/>
              </a:p>
            </p:txBody>
          </p:sp>
          <p:sp>
            <p:nvSpPr>
              <p:cNvPr id="584" name="Google Shape;584;p17"/>
              <p:cNvSpPr txBox="1"/>
              <p:nvPr/>
            </p:nvSpPr>
            <p:spPr>
              <a:xfrm>
                <a:off x="5787985" y="4061161"/>
                <a:ext cx="4328347" cy="472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6575" lIns="36575" spcFirstLastPara="1" rIns="36575" wrap="square" tIns="365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Arial"/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Dollar was spent </a:t>
                </a:r>
                <a:r>
                  <a:rPr lang="en-US" sz="20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P</a:t>
                </a:r>
                <a:r>
                  <a:rPr lang="en-US" sz="20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er 30 seconds of Ads</a:t>
                </a:r>
                <a:endParaRPr/>
              </a:p>
            </p:txBody>
          </p:sp>
          <p:sp>
            <p:nvSpPr>
              <p:cNvPr id="585" name="Google Shape;585;p17"/>
              <p:cNvSpPr txBox="1"/>
              <p:nvPr/>
            </p:nvSpPr>
            <p:spPr>
              <a:xfrm>
                <a:off x="7353810" y="5238415"/>
                <a:ext cx="1095970" cy="4062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6575" lIns="36575" spcFirstLastPara="1" rIns="36575" wrap="square" tIns="365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Lora"/>
                  <a:buNone/>
                </a:pPr>
                <a:r>
                  <a:rPr b="1" lang="en-US" sz="28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51 </a:t>
                </a:r>
                <a:endParaRPr/>
              </a:p>
            </p:txBody>
          </p:sp>
          <p:sp>
            <p:nvSpPr>
              <p:cNvPr id="586" name="Google Shape;586;p17"/>
              <p:cNvSpPr txBox="1"/>
              <p:nvPr/>
            </p:nvSpPr>
            <p:spPr>
              <a:xfrm>
                <a:off x="5787985" y="6026667"/>
                <a:ext cx="4328347" cy="6245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6575" lIns="36575" spcFirstLastPara="1" rIns="36575" wrap="square" tIns="365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Arial"/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The total  number of ads for this years superbowl</a:t>
                </a:r>
                <a:endParaRPr/>
              </a:p>
            </p:txBody>
          </p:sp>
          <p:sp>
            <p:nvSpPr>
              <p:cNvPr id="587" name="Google Shape;587;p17"/>
              <p:cNvSpPr/>
              <p:nvPr/>
            </p:nvSpPr>
            <p:spPr>
              <a:xfrm>
                <a:off x="6259606" y="1324049"/>
                <a:ext cx="426369" cy="406293"/>
              </a:xfrm>
              <a:custGeom>
                <a:rect b="b" l="l" r="r" t="t"/>
                <a:pathLst>
                  <a:path extrusionOk="0" h="3400" w="3568">
                    <a:moveTo>
                      <a:pt x="1784" y="1"/>
                    </a:moveTo>
                    <a:lnTo>
                      <a:pt x="1238" y="1124"/>
                    </a:lnTo>
                    <a:lnTo>
                      <a:pt x="1" y="1292"/>
                    </a:lnTo>
                    <a:lnTo>
                      <a:pt x="884" y="2162"/>
                    </a:lnTo>
                    <a:lnTo>
                      <a:pt x="675" y="3399"/>
                    </a:lnTo>
                    <a:lnTo>
                      <a:pt x="1784" y="2823"/>
                    </a:lnTo>
                    <a:lnTo>
                      <a:pt x="2880" y="3399"/>
                    </a:lnTo>
                    <a:lnTo>
                      <a:pt x="2880" y="3399"/>
                    </a:lnTo>
                    <a:lnTo>
                      <a:pt x="2671" y="2162"/>
                    </a:lnTo>
                    <a:lnTo>
                      <a:pt x="3567" y="1292"/>
                    </a:lnTo>
                    <a:lnTo>
                      <a:pt x="2334" y="1124"/>
                    </a:ln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588" name="Google Shape;588;p17"/>
              <p:cNvSpPr/>
              <p:nvPr/>
            </p:nvSpPr>
            <p:spPr>
              <a:xfrm>
                <a:off x="9137458" y="1324049"/>
                <a:ext cx="426369" cy="406293"/>
              </a:xfrm>
              <a:custGeom>
                <a:rect b="b" l="l" r="r" t="t"/>
                <a:pathLst>
                  <a:path extrusionOk="0" h="3400" w="3568">
                    <a:moveTo>
                      <a:pt x="1784" y="1"/>
                    </a:moveTo>
                    <a:lnTo>
                      <a:pt x="1238" y="1124"/>
                    </a:lnTo>
                    <a:lnTo>
                      <a:pt x="1" y="1292"/>
                    </a:lnTo>
                    <a:lnTo>
                      <a:pt x="884" y="2162"/>
                    </a:lnTo>
                    <a:lnTo>
                      <a:pt x="675" y="3399"/>
                    </a:lnTo>
                    <a:lnTo>
                      <a:pt x="1784" y="2823"/>
                    </a:lnTo>
                    <a:lnTo>
                      <a:pt x="2880" y="3399"/>
                    </a:lnTo>
                    <a:lnTo>
                      <a:pt x="2880" y="3399"/>
                    </a:lnTo>
                    <a:lnTo>
                      <a:pt x="2671" y="2162"/>
                    </a:lnTo>
                    <a:lnTo>
                      <a:pt x="3567" y="1292"/>
                    </a:lnTo>
                    <a:lnTo>
                      <a:pt x="2334" y="1124"/>
                    </a:ln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589" name="Google Shape;589;p17"/>
              <p:cNvSpPr/>
              <p:nvPr/>
            </p:nvSpPr>
            <p:spPr>
              <a:xfrm>
                <a:off x="6995240" y="5205442"/>
                <a:ext cx="426369" cy="406293"/>
              </a:xfrm>
              <a:custGeom>
                <a:rect b="b" l="l" r="r" t="t"/>
                <a:pathLst>
                  <a:path extrusionOk="0" h="3400" w="3568">
                    <a:moveTo>
                      <a:pt x="1784" y="1"/>
                    </a:moveTo>
                    <a:lnTo>
                      <a:pt x="1238" y="1124"/>
                    </a:lnTo>
                    <a:lnTo>
                      <a:pt x="1" y="1292"/>
                    </a:lnTo>
                    <a:lnTo>
                      <a:pt x="884" y="2162"/>
                    </a:lnTo>
                    <a:lnTo>
                      <a:pt x="675" y="3399"/>
                    </a:lnTo>
                    <a:lnTo>
                      <a:pt x="1784" y="2823"/>
                    </a:lnTo>
                    <a:lnTo>
                      <a:pt x="2880" y="3399"/>
                    </a:lnTo>
                    <a:lnTo>
                      <a:pt x="2880" y="3399"/>
                    </a:lnTo>
                    <a:lnTo>
                      <a:pt x="2671" y="2162"/>
                    </a:lnTo>
                    <a:lnTo>
                      <a:pt x="3567" y="1292"/>
                    </a:lnTo>
                    <a:lnTo>
                      <a:pt x="2334" y="1124"/>
                    </a:ln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590" name="Google Shape;590;p17"/>
              <p:cNvSpPr/>
              <p:nvPr/>
            </p:nvSpPr>
            <p:spPr>
              <a:xfrm>
                <a:off x="8449780" y="5205442"/>
                <a:ext cx="426369" cy="406293"/>
              </a:xfrm>
              <a:custGeom>
                <a:rect b="b" l="l" r="r" t="t"/>
                <a:pathLst>
                  <a:path extrusionOk="0" h="3400" w="3568">
                    <a:moveTo>
                      <a:pt x="1784" y="1"/>
                    </a:moveTo>
                    <a:lnTo>
                      <a:pt x="1238" y="1124"/>
                    </a:lnTo>
                    <a:lnTo>
                      <a:pt x="1" y="1292"/>
                    </a:lnTo>
                    <a:lnTo>
                      <a:pt x="884" y="2162"/>
                    </a:lnTo>
                    <a:lnTo>
                      <a:pt x="675" y="3399"/>
                    </a:lnTo>
                    <a:lnTo>
                      <a:pt x="1784" y="2823"/>
                    </a:lnTo>
                    <a:lnTo>
                      <a:pt x="2880" y="3399"/>
                    </a:lnTo>
                    <a:lnTo>
                      <a:pt x="2880" y="3399"/>
                    </a:lnTo>
                    <a:lnTo>
                      <a:pt x="2671" y="2162"/>
                    </a:lnTo>
                    <a:lnTo>
                      <a:pt x="3567" y="1292"/>
                    </a:lnTo>
                    <a:lnTo>
                      <a:pt x="2334" y="1124"/>
                    </a:ln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591" name="Google Shape;591;p17"/>
              <p:cNvSpPr/>
              <p:nvPr/>
            </p:nvSpPr>
            <p:spPr>
              <a:xfrm>
                <a:off x="6299322" y="3223730"/>
                <a:ext cx="426369" cy="406293"/>
              </a:xfrm>
              <a:custGeom>
                <a:rect b="b" l="l" r="r" t="t"/>
                <a:pathLst>
                  <a:path extrusionOk="0" h="3400" w="3568">
                    <a:moveTo>
                      <a:pt x="1784" y="1"/>
                    </a:moveTo>
                    <a:lnTo>
                      <a:pt x="1238" y="1124"/>
                    </a:lnTo>
                    <a:lnTo>
                      <a:pt x="1" y="1292"/>
                    </a:lnTo>
                    <a:lnTo>
                      <a:pt x="884" y="2162"/>
                    </a:lnTo>
                    <a:lnTo>
                      <a:pt x="675" y="3399"/>
                    </a:lnTo>
                    <a:lnTo>
                      <a:pt x="1784" y="2823"/>
                    </a:lnTo>
                    <a:lnTo>
                      <a:pt x="2880" y="3399"/>
                    </a:lnTo>
                    <a:lnTo>
                      <a:pt x="2880" y="3399"/>
                    </a:lnTo>
                    <a:lnTo>
                      <a:pt x="2671" y="2162"/>
                    </a:lnTo>
                    <a:lnTo>
                      <a:pt x="3567" y="1292"/>
                    </a:lnTo>
                    <a:lnTo>
                      <a:pt x="2334" y="1124"/>
                    </a:ln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592" name="Google Shape;592;p17"/>
              <p:cNvSpPr/>
              <p:nvPr/>
            </p:nvSpPr>
            <p:spPr>
              <a:xfrm>
                <a:off x="9139069" y="3194966"/>
                <a:ext cx="426369" cy="406293"/>
              </a:xfrm>
              <a:custGeom>
                <a:rect b="b" l="l" r="r" t="t"/>
                <a:pathLst>
                  <a:path extrusionOk="0" h="3400" w="3568">
                    <a:moveTo>
                      <a:pt x="1784" y="1"/>
                    </a:moveTo>
                    <a:lnTo>
                      <a:pt x="1238" y="1124"/>
                    </a:lnTo>
                    <a:lnTo>
                      <a:pt x="1" y="1292"/>
                    </a:lnTo>
                    <a:lnTo>
                      <a:pt x="884" y="2162"/>
                    </a:lnTo>
                    <a:lnTo>
                      <a:pt x="675" y="3399"/>
                    </a:lnTo>
                    <a:lnTo>
                      <a:pt x="1784" y="2823"/>
                    </a:lnTo>
                    <a:lnTo>
                      <a:pt x="2880" y="3399"/>
                    </a:lnTo>
                    <a:lnTo>
                      <a:pt x="2880" y="3399"/>
                    </a:lnTo>
                    <a:lnTo>
                      <a:pt x="2671" y="2162"/>
                    </a:lnTo>
                    <a:lnTo>
                      <a:pt x="3567" y="1292"/>
                    </a:lnTo>
                    <a:lnTo>
                      <a:pt x="2334" y="1124"/>
                    </a:ln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593" name="Google Shape;593;p17"/>
              <p:cNvSpPr/>
              <p:nvPr/>
            </p:nvSpPr>
            <p:spPr>
              <a:xfrm>
                <a:off x="5884316" y="1841621"/>
                <a:ext cx="4075225" cy="149475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594" name="Google Shape;594;p17"/>
              <p:cNvSpPr/>
              <p:nvPr/>
            </p:nvSpPr>
            <p:spPr>
              <a:xfrm>
                <a:off x="6024404" y="3808262"/>
                <a:ext cx="3855510" cy="149475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595" name="Google Shape;595;p17"/>
              <p:cNvSpPr/>
              <p:nvPr/>
            </p:nvSpPr>
            <p:spPr>
              <a:xfrm>
                <a:off x="7208425" y="5774901"/>
                <a:ext cx="1481900" cy="149475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Calibri"/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18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" y="-1573"/>
            <a:ext cx="1219199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1" name="Google Shape;601;p18"/>
          <p:cNvGrpSpPr/>
          <p:nvPr/>
        </p:nvGrpSpPr>
        <p:grpSpPr>
          <a:xfrm>
            <a:off x="2989427" y="499058"/>
            <a:ext cx="6140691" cy="372645"/>
            <a:chOff x="2224650" y="544106"/>
            <a:chExt cx="4689639" cy="284589"/>
          </a:xfrm>
        </p:grpSpPr>
        <p:sp>
          <p:nvSpPr>
            <p:cNvPr id="602" name="Google Shape;602;p18"/>
            <p:cNvSpPr/>
            <p:nvPr/>
          </p:nvSpPr>
          <p:spPr>
            <a:xfrm>
              <a:off x="2224650" y="544106"/>
              <a:ext cx="298651" cy="284589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6615638" y="544106"/>
              <a:ext cx="298651" cy="284589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604" name="Google Shape;604;p18"/>
          <p:cNvSpPr txBox="1"/>
          <p:nvPr/>
        </p:nvSpPr>
        <p:spPr>
          <a:xfrm>
            <a:off x="1052128" y="323850"/>
            <a:ext cx="10087745" cy="749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75" lIns="36575" spcFirstLastPara="1" rIns="36575" wrap="square" tIns="36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ora"/>
              <a:buNone/>
            </a:pPr>
            <a:r>
              <a:rPr b="1" lang="en-US" sz="5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Methods</a:t>
            </a:r>
            <a:endParaRPr/>
          </a:p>
        </p:txBody>
      </p:sp>
      <p:cxnSp>
        <p:nvCxnSpPr>
          <p:cNvPr id="605" name="Google Shape;605;p18"/>
          <p:cNvCxnSpPr/>
          <p:nvPr/>
        </p:nvCxnSpPr>
        <p:spPr>
          <a:xfrm>
            <a:off x="6014784" y="1550871"/>
            <a:ext cx="0" cy="5300779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06" name="Google Shape;606;p18"/>
          <p:cNvGrpSpPr/>
          <p:nvPr/>
        </p:nvGrpSpPr>
        <p:grpSpPr>
          <a:xfrm>
            <a:off x="1885800" y="1828744"/>
            <a:ext cx="2274490" cy="996549"/>
            <a:chOff x="1885800" y="1828744"/>
            <a:chExt cx="2274490" cy="996549"/>
          </a:xfrm>
        </p:grpSpPr>
        <p:sp>
          <p:nvSpPr>
            <p:cNvPr id="607" name="Google Shape;607;p18"/>
            <p:cNvSpPr txBox="1"/>
            <p:nvPr/>
          </p:nvSpPr>
          <p:spPr>
            <a:xfrm>
              <a:off x="1885800" y="2276124"/>
              <a:ext cx="2178413" cy="549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Lora"/>
                <a:buNone/>
              </a:pPr>
              <a:r>
                <a:rPr b="1" lang="en-US" sz="3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Twitter</a:t>
              </a:r>
              <a:endParaRPr/>
            </a:p>
          </p:txBody>
        </p:sp>
        <p:sp>
          <p:nvSpPr>
            <p:cNvPr id="608" name="Google Shape;608;p18"/>
            <p:cNvSpPr txBox="1"/>
            <p:nvPr/>
          </p:nvSpPr>
          <p:spPr>
            <a:xfrm>
              <a:off x="1885800" y="1828744"/>
              <a:ext cx="2274490" cy="346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ora"/>
                <a:buNone/>
              </a:pPr>
              <a:r>
                <a:rPr b="1" lang="en-US" sz="2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Data Source</a:t>
              </a:r>
              <a:endParaRPr/>
            </a:p>
          </p:txBody>
        </p:sp>
      </p:grpSp>
      <p:grpSp>
        <p:nvGrpSpPr>
          <p:cNvPr id="609" name="Google Shape;609;p18"/>
          <p:cNvGrpSpPr/>
          <p:nvPr/>
        </p:nvGrpSpPr>
        <p:grpSpPr>
          <a:xfrm>
            <a:off x="902246" y="1819955"/>
            <a:ext cx="872304" cy="819548"/>
            <a:chOff x="-1147275" y="833450"/>
            <a:chExt cx="1351000" cy="1269550"/>
          </a:xfrm>
        </p:grpSpPr>
        <p:sp>
          <p:nvSpPr>
            <p:cNvPr id="610" name="Google Shape;610;p18"/>
            <p:cNvSpPr/>
            <p:nvPr/>
          </p:nvSpPr>
          <p:spPr>
            <a:xfrm>
              <a:off x="-1147275" y="833450"/>
              <a:ext cx="1351000" cy="1269550"/>
            </a:xfrm>
            <a:custGeom>
              <a:rect b="b" l="l" r="r" t="t"/>
              <a:pathLst>
                <a:path extrusionOk="0" h="50782" w="54040">
                  <a:moveTo>
                    <a:pt x="43150" y="1"/>
                  </a:moveTo>
                  <a:cubicBezTo>
                    <a:pt x="35114" y="1"/>
                    <a:pt x="22646" y="3136"/>
                    <a:pt x="13705" y="12119"/>
                  </a:cubicBezTo>
                  <a:cubicBezTo>
                    <a:pt x="627" y="25181"/>
                    <a:pt x="0" y="45708"/>
                    <a:pt x="3304" y="49088"/>
                  </a:cubicBezTo>
                  <a:cubicBezTo>
                    <a:pt x="4365" y="50130"/>
                    <a:pt x="7114" y="50781"/>
                    <a:pt x="10791" y="50781"/>
                  </a:cubicBezTo>
                  <a:cubicBezTo>
                    <a:pt x="18832" y="50781"/>
                    <a:pt x="31310" y="47666"/>
                    <a:pt x="40274" y="38703"/>
                  </a:cubicBezTo>
                  <a:cubicBezTo>
                    <a:pt x="53336" y="25640"/>
                    <a:pt x="54040" y="5052"/>
                    <a:pt x="50659" y="1733"/>
                  </a:cubicBezTo>
                  <a:cubicBezTo>
                    <a:pt x="49617" y="667"/>
                    <a:pt x="46854" y="1"/>
                    <a:pt x="43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-1147275" y="833450"/>
              <a:ext cx="1273000" cy="1231825"/>
            </a:xfrm>
            <a:custGeom>
              <a:rect b="b" l="l" r="r" t="t"/>
              <a:pathLst>
                <a:path extrusionOk="0" h="49273" w="50920">
                  <a:moveTo>
                    <a:pt x="43150" y="1"/>
                  </a:moveTo>
                  <a:cubicBezTo>
                    <a:pt x="35114" y="1"/>
                    <a:pt x="22646" y="3136"/>
                    <a:pt x="13705" y="12119"/>
                  </a:cubicBezTo>
                  <a:cubicBezTo>
                    <a:pt x="627" y="25181"/>
                    <a:pt x="0" y="45708"/>
                    <a:pt x="3304" y="49088"/>
                  </a:cubicBezTo>
                  <a:cubicBezTo>
                    <a:pt x="3442" y="49150"/>
                    <a:pt x="3503" y="49211"/>
                    <a:pt x="3564" y="49272"/>
                  </a:cubicBezTo>
                  <a:cubicBezTo>
                    <a:pt x="1270" y="46029"/>
                    <a:pt x="4207" y="28179"/>
                    <a:pt x="17009" y="15377"/>
                  </a:cubicBezTo>
                  <a:cubicBezTo>
                    <a:pt x="27170" y="5216"/>
                    <a:pt x="40593" y="1256"/>
                    <a:pt x="47280" y="1256"/>
                  </a:cubicBezTo>
                  <a:cubicBezTo>
                    <a:pt x="48988" y="1256"/>
                    <a:pt x="50257" y="1514"/>
                    <a:pt x="50919" y="1993"/>
                  </a:cubicBezTo>
                  <a:cubicBezTo>
                    <a:pt x="50858" y="1856"/>
                    <a:pt x="50720" y="1794"/>
                    <a:pt x="50659" y="1733"/>
                  </a:cubicBezTo>
                  <a:cubicBezTo>
                    <a:pt x="49617" y="667"/>
                    <a:pt x="46854" y="1"/>
                    <a:pt x="43150" y="1"/>
                  </a:cubicBez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-376375" y="848100"/>
              <a:ext cx="524275" cy="524275"/>
            </a:xfrm>
            <a:custGeom>
              <a:rect b="b" l="l" r="r" t="t"/>
              <a:pathLst>
                <a:path extrusionOk="0" h="20971" w="20971">
                  <a:moveTo>
                    <a:pt x="5935" y="0"/>
                  </a:moveTo>
                  <a:cubicBezTo>
                    <a:pt x="4023" y="321"/>
                    <a:pt x="2050" y="765"/>
                    <a:pt x="0" y="1407"/>
                  </a:cubicBezTo>
                  <a:lnTo>
                    <a:pt x="19579" y="20970"/>
                  </a:lnTo>
                  <a:cubicBezTo>
                    <a:pt x="20206" y="18936"/>
                    <a:pt x="20649" y="16948"/>
                    <a:pt x="20970" y="15036"/>
                  </a:cubicBezTo>
                  <a:lnTo>
                    <a:pt x="59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-1091450" y="1565075"/>
              <a:ext cx="522375" cy="522750"/>
            </a:xfrm>
            <a:custGeom>
              <a:rect b="b" l="l" r="r" t="t"/>
              <a:pathLst>
                <a:path extrusionOk="0" h="20910" w="20895">
                  <a:moveTo>
                    <a:pt x="1392" y="0"/>
                  </a:moveTo>
                  <a:cubicBezTo>
                    <a:pt x="765" y="2035"/>
                    <a:pt x="306" y="4023"/>
                    <a:pt x="0" y="5859"/>
                  </a:cubicBezTo>
                  <a:lnTo>
                    <a:pt x="14975" y="20909"/>
                  </a:lnTo>
                  <a:cubicBezTo>
                    <a:pt x="16887" y="20588"/>
                    <a:pt x="18860" y="20145"/>
                    <a:pt x="20894" y="19502"/>
                  </a:cubicBez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-1070800" y="1565075"/>
              <a:ext cx="501725" cy="502100"/>
            </a:xfrm>
            <a:custGeom>
              <a:rect b="b" l="l" r="r" t="t"/>
              <a:pathLst>
                <a:path extrusionOk="0" h="20084" w="20069">
                  <a:moveTo>
                    <a:pt x="566" y="0"/>
                  </a:moveTo>
                  <a:cubicBezTo>
                    <a:pt x="322" y="643"/>
                    <a:pt x="123" y="1346"/>
                    <a:pt x="0" y="1973"/>
                  </a:cubicBezTo>
                  <a:lnTo>
                    <a:pt x="18034" y="20084"/>
                  </a:lnTo>
                  <a:cubicBezTo>
                    <a:pt x="18737" y="19885"/>
                    <a:pt x="19441" y="19762"/>
                    <a:pt x="20068" y="19502"/>
                  </a:cubicBezTo>
                  <a:lnTo>
                    <a:pt x="5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-376375" y="868750"/>
              <a:ext cx="503625" cy="503625"/>
            </a:xfrm>
            <a:custGeom>
              <a:rect b="b" l="l" r="r" t="t"/>
              <a:pathLst>
                <a:path extrusionOk="0" h="20145" w="20145">
                  <a:moveTo>
                    <a:pt x="2050" y="0"/>
                  </a:moveTo>
                  <a:cubicBezTo>
                    <a:pt x="1407" y="199"/>
                    <a:pt x="704" y="382"/>
                    <a:pt x="0" y="581"/>
                  </a:cubicBezTo>
                  <a:lnTo>
                    <a:pt x="19579" y="20144"/>
                  </a:lnTo>
                  <a:cubicBezTo>
                    <a:pt x="19762" y="19441"/>
                    <a:pt x="19961" y="18737"/>
                    <a:pt x="20145" y="18110"/>
                  </a:cubicBezTo>
                  <a:lnTo>
                    <a:pt x="2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-722075" y="1220625"/>
              <a:ext cx="500575" cy="495025"/>
            </a:xfrm>
            <a:custGeom>
              <a:rect b="b" l="l" r="r" t="t"/>
              <a:pathLst>
                <a:path extrusionOk="0" h="19801" w="20023">
                  <a:moveTo>
                    <a:pt x="18776" y="1"/>
                  </a:moveTo>
                  <a:cubicBezTo>
                    <a:pt x="18497" y="1"/>
                    <a:pt x="18226" y="112"/>
                    <a:pt x="18034" y="333"/>
                  </a:cubicBezTo>
                  <a:lnTo>
                    <a:pt x="16383" y="1985"/>
                  </a:lnTo>
                  <a:lnTo>
                    <a:pt x="15235" y="838"/>
                  </a:lnTo>
                  <a:cubicBezTo>
                    <a:pt x="15014" y="616"/>
                    <a:pt x="14727" y="506"/>
                    <a:pt x="14440" y="506"/>
                  </a:cubicBezTo>
                  <a:cubicBezTo>
                    <a:pt x="14153" y="506"/>
                    <a:pt x="13866" y="616"/>
                    <a:pt x="13645" y="838"/>
                  </a:cubicBezTo>
                  <a:cubicBezTo>
                    <a:pt x="13201" y="1282"/>
                    <a:pt x="13201" y="1985"/>
                    <a:pt x="13645" y="2368"/>
                  </a:cubicBezTo>
                  <a:lnTo>
                    <a:pt x="14792" y="3515"/>
                  </a:lnTo>
                  <a:lnTo>
                    <a:pt x="12115" y="6192"/>
                  </a:lnTo>
                  <a:lnTo>
                    <a:pt x="10968" y="5045"/>
                  </a:lnTo>
                  <a:cubicBezTo>
                    <a:pt x="10746" y="4853"/>
                    <a:pt x="10459" y="4758"/>
                    <a:pt x="10180" y="4758"/>
                  </a:cubicBezTo>
                  <a:cubicBezTo>
                    <a:pt x="9901" y="4758"/>
                    <a:pt x="9630" y="4853"/>
                    <a:pt x="9438" y="5045"/>
                  </a:cubicBezTo>
                  <a:cubicBezTo>
                    <a:pt x="8995" y="5488"/>
                    <a:pt x="8995" y="6192"/>
                    <a:pt x="9438" y="6635"/>
                  </a:cubicBezTo>
                  <a:lnTo>
                    <a:pt x="10524" y="7782"/>
                  </a:lnTo>
                  <a:lnTo>
                    <a:pt x="7848" y="10459"/>
                  </a:lnTo>
                  <a:lnTo>
                    <a:pt x="6762" y="9312"/>
                  </a:lnTo>
                  <a:cubicBezTo>
                    <a:pt x="6540" y="9090"/>
                    <a:pt x="6253" y="8979"/>
                    <a:pt x="5966" y="8979"/>
                  </a:cubicBezTo>
                  <a:cubicBezTo>
                    <a:pt x="5679" y="8979"/>
                    <a:pt x="5393" y="9090"/>
                    <a:pt x="5171" y="9312"/>
                  </a:cubicBezTo>
                  <a:cubicBezTo>
                    <a:pt x="4727" y="9771"/>
                    <a:pt x="4727" y="10459"/>
                    <a:pt x="5171" y="10918"/>
                  </a:cubicBezTo>
                  <a:lnTo>
                    <a:pt x="6318" y="11989"/>
                  </a:lnTo>
                  <a:lnTo>
                    <a:pt x="3641" y="14665"/>
                  </a:lnTo>
                  <a:lnTo>
                    <a:pt x="2494" y="13595"/>
                  </a:lnTo>
                  <a:cubicBezTo>
                    <a:pt x="2272" y="13365"/>
                    <a:pt x="1986" y="13251"/>
                    <a:pt x="1699" y="13251"/>
                  </a:cubicBezTo>
                  <a:cubicBezTo>
                    <a:pt x="1412" y="13251"/>
                    <a:pt x="1125" y="13365"/>
                    <a:pt x="903" y="13595"/>
                  </a:cubicBezTo>
                  <a:cubicBezTo>
                    <a:pt x="521" y="13977"/>
                    <a:pt x="521" y="14665"/>
                    <a:pt x="903" y="15124"/>
                  </a:cubicBezTo>
                  <a:lnTo>
                    <a:pt x="2051" y="16272"/>
                  </a:lnTo>
                  <a:lnTo>
                    <a:pt x="383" y="17923"/>
                  </a:lnTo>
                  <a:cubicBezTo>
                    <a:pt x="1" y="18367"/>
                    <a:pt x="1" y="19071"/>
                    <a:pt x="383" y="19514"/>
                  </a:cubicBezTo>
                  <a:cubicBezTo>
                    <a:pt x="605" y="19705"/>
                    <a:pt x="892" y="19801"/>
                    <a:pt x="1179" y="19801"/>
                  </a:cubicBezTo>
                  <a:cubicBezTo>
                    <a:pt x="1466" y="19801"/>
                    <a:pt x="1752" y="19705"/>
                    <a:pt x="1974" y="19514"/>
                  </a:cubicBezTo>
                  <a:lnTo>
                    <a:pt x="3641" y="17862"/>
                  </a:lnTo>
                  <a:lnTo>
                    <a:pt x="4911" y="19132"/>
                  </a:lnTo>
                  <a:cubicBezTo>
                    <a:pt x="5133" y="19354"/>
                    <a:pt x="5419" y="19464"/>
                    <a:pt x="5706" y="19464"/>
                  </a:cubicBezTo>
                  <a:cubicBezTo>
                    <a:pt x="5993" y="19464"/>
                    <a:pt x="6280" y="19354"/>
                    <a:pt x="6502" y="19132"/>
                  </a:cubicBezTo>
                  <a:cubicBezTo>
                    <a:pt x="6884" y="18688"/>
                    <a:pt x="6884" y="17985"/>
                    <a:pt x="6502" y="17541"/>
                  </a:cubicBezTo>
                  <a:lnTo>
                    <a:pt x="5232" y="16272"/>
                  </a:lnTo>
                  <a:lnTo>
                    <a:pt x="7848" y="13595"/>
                  </a:lnTo>
                  <a:lnTo>
                    <a:pt x="9178" y="14864"/>
                  </a:lnTo>
                  <a:cubicBezTo>
                    <a:pt x="9370" y="15086"/>
                    <a:pt x="9641" y="15197"/>
                    <a:pt x="9920" y="15197"/>
                  </a:cubicBezTo>
                  <a:cubicBezTo>
                    <a:pt x="10199" y="15197"/>
                    <a:pt x="10486" y="15086"/>
                    <a:pt x="10708" y="14864"/>
                  </a:cubicBezTo>
                  <a:cubicBezTo>
                    <a:pt x="11151" y="14421"/>
                    <a:pt x="11151" y="13717"/>
                    <a:pt x="10708" y="13335"/>
                  </a:cubicBezTo>
                  <a:lnTo>
                    <a:pt x="9438" y="11989"/>
                  </a:lnTo>
                  <a:lnTo>
                    <a:pt x="12115" y="9389"/>
                  </a:lnTo>
                  <a:lnTo>
                    <a:pt x="13385" y="10658"/>
                  </a:lnTo>
                  <a:cubicBezTo>
                    <a:pt x="13606" y="10849"/>
                    <a:pt x="13893" y="10945"/>
                    <a:pt x="14180" y="10945"/>
                  </a:cubicBezTo>
                  <a:cubicBezTo>
                    <a:pt x="14467" y="10945"/>
                    <a:pt x="14754" y="10849"/>
                    <a:pt x="14975" y="10658"/>
                  </a:cubicBezTo>
                  <a:cubicBezTo>
                    <a:pt x="15434" y="10214"/>
                    <a:pt x="15434" y="9511"/>
                    <a:pt x="14975" y="9067"/>
                  </a:cubicBezTo>
                  <a:lnTo>
                    <a:pt x="13706" y="7782"/>
                  </a:lnTo>
                  <a:lnTo>
                    <a:pt x="16383" y="5106"/>
                  </a:lnTo>
                  <a:lnTo>
                    <a:pt x="17652" y="6391"/>
                  </a:lnTo>
                  <a:cubicBezTo>
                    <a:pt x="17882" y="6612"/>
                    <a:pt x="18168" y="6723"/>
                    <a:pt x="18446" y="6723"/>
                  </a:cubicBezTo>
                  <a:cubicBezTo>
                    <a:pt x="18723" y="6723"/>
                    <a:pt x="18990" y="6612"/>
                    <a:pt x="19182" y="6391"/>
                  </a:cubicBezTo>
                  <a:cubicBezTo>
                    <a:pt x="19641" y="5947"/>
                    <a:pt x="19641" y="5243"/>
                    <a:pt x="19182" y="4800"/>
                  </a:cubicBezTo>
                  <a:lnTo>
                    <a:pt x="17912" y="3515"/>
                  </a:lnTo>
                  <a:lnTo>
                    <a:pt x="19564" y="1863"/>
                  </a:lnTo>
                  <a:cubicBezTo>
                    <a:pt x="20023" y="1481"/>
                    <a:pt x="20023" y="777"/>
                    <a:pt x="19564" y="333"/>
                  </a:cubicBezTo>
                  <a:cubicBezTo>
                    <a:pt x="19342" y="112"/>
                    <a:pt x="19055" y="1"/>
                    <a:pt x="18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617" name="Google Shape;617;p18"/>
          <p:cNvGrpSpPr/>
          <p:nvPr/>
        </p:nvGrpSpPr>
        <p:grpSpPr>
          <a:xfrm>
            <a:off x="6751333" y="2984504"/>
            <a:ext cx="3478207" cy="1328067"/>
            <a:chOff x="6872829" y="2515100"/>
            <a:chExt cx="3478207" cy="1328067"/>
          </a:xfrm>
        </p:grpSpPr>
        <p:sp>
          <p:nvSpPr>
            <p:cNvPr id="618" name="Google Shape;618;p18"/>
            <p:cNvSpPr txBox="1"/>
            <p:nvPr/>
          </p:nvSpPr>
          <p:spPr>
            <a:xfrm>
              <a:off x="6872829" y="2953419"/>
              <a:ext cx="3478207" cy="889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575" lIns="36575" spcFirstLastPara="1" rIns="36575" wrap="square" tIns="3657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Lora"/>
                <a:buNone/>
              </a:pPr>
              <a:r>
                <a:rPr b="1" lang="en-US" sz="3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Python</a:t>
              </a:r>
              <a:endParaRPr/>
            </a:p>
          </p:txBody>
        </p:sp>
        <p:sp>
          <p:nvSpPr>
            <p:cNvPr id="619" name="Google Shape;619;p18"/>
            <p:cNvSpPr txBox="1"/>
            <p:nvPr/>
          </p:nvSpPr>
          <p:spPr>
            <a:xfrm>
              <a:off x="8133561" y="2515100"/>
              <a:ext cx="2217475" cy="346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575" lIns="36575" spcFirstLastPara="1" rIns="36575" wrap="square" tIns="3657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ora"/>
                <a:buNone/>
              </a:pPr>
              <a:r>
                <a:rPr b="1" lang="en-US" sz="2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Data Splitting</a:t>
              </a:r>
              <a:endParaRPr/>
            </a:p>
          </p:txBody>
        </p:sp>
      </p:grpSp>
      <p:grpSp>
        <p:nvGrpSpPr>
          <p:cNvPr id="620" name="Google Shape;620;p18"/>
          <p:cNvGrpSpPr/>
          <p:nvPr/>
        </p:nvGrpSpPr>
        <p:grpSpPr>
          <a:xfrm>
            <a:off x="10504695" y="3265916"/>
            <a:ext cx="1140937" cy="765243"/>
            <a:chOff x="-526387" y="2358913"/>
            <a:chExt cx="1767050" cy="1185425"/>
          </a:xfrm>
        </p:grpSpPr>
        <p:sp>
          <p:nvSpPr>
            <p:cNvPr id="621" name="Google Shape;621;p18"/>
            <p:cNvSpPr/>
            <p:nvPr/>
          </p:nvSpPr>
          <p:spPr>
            <a:xfrm>
              <a:off x="-526387" y="2446463"/>
              <a:ext cx="431750" cy="693300"/>
            </a:xfrm>
            <a:custGeom>
              <a:rect b="b" l="l" r="r" t="t"/>
              <a:pathLst>
                <a:path extrusionOk="0" h="27732" w="17270">
                  <a:moveTo>
                    <a:pt x="17270" y="1"/>
                  </a:moveTo>
                  <a:lnTo>
                    <a:pt x="1" y="16964"/>
                  </a:lnTo>
                  <a:lnTo>
                    <a:pt x="12497" y="27732"/>
                  </a:lnTo>
                  <a:lnTo>
                    <a:pt x="17270" y="24352"/>
                  </a:lnTo>
                  <a:lnTo>
                    <a:pt x="172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810463" y="2446463"/>
              <a:ext cx="430200" cy="693300"/>
            </a:xfrm>
            <a:custGeom>
              <a:rect b="b" l="l" r="r" t="t"/>
              <a:pathLst>
                <a:path extrusionOk="0" h="27732" w="17208">
                  <a:moveTo>
                    <a:pt x="0" y="1"/>
                  </a:moveTo>
                  <a:lnTo>
                    <a:pt x="0" y="24352"/>
                  </a:lnTo>
                  <a:lnTo>
                    <a:pt x="4711" y="27732"/>
                  </a:lnTo>
                  <a:lnTo>
                    <a:pt x="17208" y="169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-94662" y="2358913"/>
              <a:ext cx="905150" cy="1185425"/>
            </a:xfrm>
            <a:custGeom>
              <a:rect b="b" l="l" r="r" t="t"/>
              <a:pathLst>
                <a:path extrusionOk="0" h="47417" w="36206">
                  <a:moveTo>
                    <a:pt x="8352" y="0"/>
                  </a:moveTo>
                  <a:lnTo>
                    <a:pt x="1" y="3503"/>
                  </a:lnTo>
                  <a:lnTo>
                    <a:pt x="1" y="47417"/>
                  </a:lnTo>
                  <a:lnTo>
                    <a:pt x="36205" y="47417"/>
                  </a:lnTo>
                  <a:lnTo>
                    <a:pt x="36205" y="3503"/>
                  </a:lnTo>
                  <a:lnTo>
                    <a:pt x="27793" y="0"/>
                  </a:lnTo>
                  <a:close/>
                </a:path>
              </a:pathLst>
            </a:custGeom>
            <a:solidFill>
              <a:srgbClr val="F04F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-94662" y="2358913"/>
              <a:ext cx="905150" cy="1185425"/>
            </a:xfrm>
            <a:custGeom>
              <a:rect b="b" l="l" r="r" t="t"/>
              <a:pathLst>
                <a:path extrusionOk="0" h="47417" w="36206">
                  <a:moveTo>
                    <a:pt x="8352" y="0"/>
                  </a:moveTo>
                  <a:lnTo>
                    <a:pt x="1" y="3503"/>
                  </a:lnTo>
                  <a:lnTo>
                    <a:pt x="1" y="47417"/>
                  </a:lnTo>
                  <a:lnTo>
                    <a:pt x="36205" y="47417"/>
                  </a:lnTo>
                  <a:lnTo>
                    <a:pt x="36205" y="3503"/>
                  </a:lnTo>
                  <a:lnTo>
                    <a:pt x="27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-94662" y="2446463"/>
              <a:ext cx="62350" cy="1097875"/>
            </a:xfrm>
            <a:custGeom>
              <a:rect b="b" l="l" r="r" t="t"/>
              <a:pathLst>
                <a:path extrusionOk="0" h="43915" w="2494">
                  <a:moveTo>
                    <a:pt x="1" y="1"/>
                  </a:moveTo>
                  <a:lnTo>
                    <a:pt x="1" y="43915"/>
                  </a:lnTo>
                  <a:lnTo>
                    <a:pt x="2494" y="43915"/>
                  </a:lnTo>
                  <a:lnTo>
                    <a:pt x="765" y="60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748138" y="2446463"/>
              <a:ext cx="60825" cy="1097875"/>
            </a:xfrm>
            <a:custGeom>
              <a:rect b="b" l="l" r="r" t="t"/>
              <a:pathLst>
                <a:path extrusionOk="0" h="43915" w="2433">
                  <a:moveTo>
                    <a:pt x="2432" y="1"/>
                  </a:moveTo>
                  <a:lnTo>
                    <a:pt x="1667" y="6058"/>
                  </a:lnTo>
                  <a:lnTo>
                    <a:pt x="0" y="43915"/>
                  </a:lnTo>
                  <a:lnTo>
                    <a:pt x="2432" y="43915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114113" y="2358913"/>
              <a:ext cx="486050" cy="205750"/>
            </a:xfrm>
            <a:custGeom>
              <a:rect b="b" l="l" r="r" t="t"/>
              <a:pathLst>
                <a:path extrusionOk="0" h="8230" w="19442">
                  <a:moveTo>
                    <a:pt x="1" y="0"/>
                  </a:moveTo>
                  <a:cubicBezTo>
                    <a:pt x="1" y="0"/>
                    <a:pt x="1" y="5736"/>
                    <a:pt x="6058" y="7709"/>
                  </a:cubicBezTo>
                  <a:cubicBezTo>
                    <a:pt x="6823" y="8092"/>
                    <a:pt x="8215" y="8229"/>
                    <a:pt x="9744" y="8229"/>
                  </a:cubicBezTo>
                  <a:cubicBezTo>
                    <a:pt x="11274" y="8229"/>
                    <a:pt x="12681" y="8092"/>
                    <a:pt x="13446" y="7709"/>
                  </a:cubicBezTo>
                  <a:cubicBezTo>
                    <a:pt x="19442" y="5736"/>
                    <a:pt x="19442" y="0"/>
                    <a:pt x="19442" y="0"/>
                  </a:cubicBez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114113" y="2358913"/>
              <a:ext cx="486050" cy="205750"/>
            </a:xfrm>
            <a:custGeom>
              <a:rect b="b" l="l" r="r" t="t"/>
              <a:pathLst>
                <a:path extrusionOk="0" h="8230" w="19442">
                  <a:moveTo>
                    <a:pt x="1" y="0"/>
                  </a:moveTo>
                  <a:cubicBezTo>
                    <a:pt x="1" y="0"/>
                    <a:pt x="1" y="5736"/>
                    <a:pt x="6058" y="7709"/>
                  </a:cubicBezTo>
                  <a:cubicBezTo>
                    <a:pt x="6823" y="8092"/>
                    <a:pt x="8215" y="8229"/>
                    <a:pt x="9744" y="8229"/>
                  </a:cubicBezTo>
                  <a:cubicBezTo>
                    <a:pt x="11274" y="8229"/>
                    <a:pt x="12681" y="8092"/>
                    <a:pt x="13446" y="7709"/>
                  </a:cubicBezTo>
                  <a:cubicBezTo>
                    <a:pt x="19442" y="5736"/>
                    <a:pt x="19442" y="0"/>
                    <a:pt x="19442" y="0"/>
                  </a:cubicBezTo>
                  <a:lnTo>
                    <a:pt x="19442" y="0"/>
                  </a:lnTo>
                  <a:cubicBezTo>
                    <a:pt x="18998" y="643"/>
                    <a:pt x="18417" y="903"/>
                    <a:pt x="18417" y="903"/>
                  </a:cubicBezTo>
                  <a:cubicBezTo>
                    <a:pt x="18157" y="2356"/>
                    <a:pt x="17209" y="5614"/>
                    <a:pt x="13125" y="6944"/>
                  </a:cubicBezTo>
                  <a:cubicBezTo>
                    <a:pt x="13125" y="6944"/>
                    <a:pt x="11855" y="7403"/>
                    <a:pt x="9882" y="7403"/>
                  </a:cubicBezTo>
                  <a:lnTo>
                    <a:pt x="9622" y="7403"/>
                  </a:lnTo>
                  <a:cubicBezTo>
                    <a:pt x="7588" y="7403"/>
                    <a:pt x="6379" y="6944"/>
                    <a:pt x="6379" y="6944"/>
                  </a:cubicBezTo>
                  <a:cubicBezTo>
                    <a:pt x="2295" y="5614"/>
                    <a:pt x="1271" y="2356"/>
                    <a:pt x="1087" y="903"/>
                  </a:cubicBezTo>
                  <a:cubicBezTo>
                    <a:pt x="1087" y="903"/>
                    <a:pt x="445" y="64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114113" y="2358913"/>
              <a:ext cx="486050" cy="22575"/>
            </a:xfrm>
            <a:custGeom>
              <a:rect b="b" l="l" r="r" t="t"/>
              <a:pathLst>
                <a:path extrusionOk="0" h="903" w="19442">
                  <a:moveTo>
                    <a:pt x="1" y="0"/>
                  </a:moveTo>
                  <a:cubicBezTo>
                    <a:pt x="445" y="643"/>
                    <a:pt x="1087" y="903"/>
                    <a:pt x="1087" y="903"/>
                  </a:cubicBezTo>
                  <a:lnTo>
                    <a:pt x="18417" y="903"/>
                  </a:lnTo>
                  <a:cubicBezTo>
                    <a:pt x="18417" y="903"/>
                    <a:pt x="18998" y="643"/>
                    <a:pt x="19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-94662" y="3402438"/>
              <a:ext cx="905150" cy="28725"/>
            </a:xfrm>
            <a:custGeom>
              <a:rect b="b" l="l" r="r" t="t"/>
              <a:pathLst>
                <a:path extrusionOk="0" h="1149" w="36206">
                  <a:moveTo>
                    <a:pt x="1" y="1"/>
                  </a:moveTo>
                  <a:lnTo>
                    <a:pt x="1" y="1148"/>
                  </a:lnTo>
                  <a:lnTo>
                    <a:pt x="36205" y="1148"/>
                  </a:lnTo>
                  <a:lnTo>
                    <a:pt x="362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-94662" y="3455213"/>
              <a:ext cx="905150" cy="28700"/>
            </a:xfrm>
            <a:custGeom>
              <a:rect b="b" l="l" r="r" t="t"/>
              <a:pathLst>
                <a:path extrusionOk="0" h="1148" w="36206">
                  <a:moveTo>
                    <a:pt x="1" y="1"/>
                  </a:moveTo>
                  <a:lnTo>
                    <a:pt x="1" y="1148"/>
                  </a:lnTo>
                  <a:lnTo>
                    <a:pt x="36205" y="1148"/>
                  </a:lnTo>
                  <a:lnTo>
                    <a:pt x="362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-432312" y="2757363"/>
              <a:ext cx="337675" cy="300950"/>
            </a:xfrm>
            <a:custGeom>
              <a:rect b="b" l="l" r="r" t="t"/>
              <a:pathLst>
                <a:path extrusionOk="0" h="12038" w="13507">
                  <a:moveTo>
                    <a:pt x="888" y="0"/>
                  </a:moveTo>
                  <a:lnTo>
                    <a:pt x="1" y="826"/>
                  </a:lnTo>
                  <a:lnTo>
                    <a:pt x="13323" y="12038"/>
                  </a:lnTo>
                  <a:lnTo>
                    <a:pt x="13507" y="11916"/>
                  </a:lnTo>
                  <a:lnTo>
                    <a:pt x="13507" y="10646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-469012" y="2794063"/>
              <a:ext cx="350675" cy="296375"/>
            </a:xfrm>
            <a:custGeom>
              <a:rect b="b" l="l" r="r" t="t"/>
              <a:pathLst>
                <a:path extrusionOk="0" h="11855" w="14027">
                  <a:moveTo>
                    <a:pt x="826" y="1"/>
                  </a:moveTo>
                  <a:lnTo>
                    <a:pt x="0" y="827"/>
                  </a:lnTo>
                  <a:lnTo>
                    <a:pt x="13001" y="11855"/>
                  </a:lnTo>
                  <a:lnTo>
                    <a:pt x="14026" y="11151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810463" y="2757363"/>
              <a:ext cx="336150" cy="300950"/>
            </a:xfrm>
            <a:custGeom>
              <a:rect b="b" l="l" r="r" t="t"/>
              <a:pathLst>
                <a:path extrusionOk="0" h="12038" w="13446">
                  <a:moveTo>
                    <a:pt x="12619" y="0"/>
                  </a:moveTo>
                  <a:lnTo>
                    <a:pt x="0" y="10646"/>
                  </a:lnTo>
                  <a:lnTo>
                    <a:pt x="0" y="11916"/>
                  </a:lnTo>
                  <a:lnTo>
                    <a:pt x="123" y="12038"/>
                  </a:lnTo>
                  <a:lnTo>
                    <a:pt x="13445" y="826"/>
                  </a:lnTo>
                  <a:lnTo>
                    <a:pt x="126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834163" y="2794063"/>
              <a:ext cx="350675" cy="296375"/>
            </a:xfrm>
            <a:custGeom>
              <a:rect b="b" l="l" r="r" t="t"/>
              <a:pathLst>
                <a:path extrusionOk="0" h="11855" w="14027">
                  <a:moveTo>
                    <a:pt x="13201" y="1"/>
                  </a:moveTo>
                  <a:lnTo>
                    <a:pt x="1" y="11151"/>
                  </a:lnTo>
                  <a:lnTo>
                    <a:pt x="964" y="11855"/>
                  </a:lnTo>
                  <a:lnTo>
                    <a:pt x="14027" y="827"/>
                  </a:lnTo>
                  <a:lnTo>
                    <a:pt x="13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144338" y="2769963"/>
              <a:ext cx="180125" cy="372875"/>
            </a:xfrm>
            <a:custGeom>
              <a:rect b="b" l="l" r="r" t="t"/>
              <a:pathLst>
                <a:path extrusionOk="0" h="14915" w="7205">
                  <a:moveTo>
                    <a:pt x="3641" y="1531"/>
                  </a:moveTo>
                  <a:cubicBezTo>
                    <a:pt x="4207" y="1531"/>
                    <a:pt x="4589" y="1729"/>
                    <a:pt x="4788" y="2173"/>
                  </a:cubicBezTo>
                  <a:cubicBezTo>
                    <a:pt x="5033" y="2555"/>
                    <a:pt x="5094" y="3060"/>
                    <a:pt x="5094" y="3703"/>
                  </a:cubicBezTo>
                  <a:cubicBezTo>
                    <a:pt x="5094" y="4085"/>
                    <a:pt x="5094" y="4467"/>
                    <a:pt x="4971" y="4850"/>
                  </a:cubicBezTo>
                  <a:cubicBezTo>
                    <a:pt x="4910" y="5232"/>
                    <a:pt x="4788" y="5553"/>
                    <a:pt x="4589" y="5798"/>
                  </a:cubicBezTo>
                  <a:cubicBezTo>
                    <a:pt x="4329" y="5997"/>
                    <a:pt x="4023" y="6119"/>
                    <a:pt x="3641" y="6180"/>
                  </a:cubicBezTo>
                  <a:cubicBezTo>
                    <a:pt x="3258" y="6119"/>
                    <a:pt x="2937" y="5997"/>
                    <a:pt x="2677" y="5798"/>
                  </a:cubicBezTo>
                  <a:cubicBezTo>
                    <a:pt x="2494" y="5553"/>
                    <a:pt x="2295" y="5232"/>
                    <a:pt x="2233" y="4850"/>
                  </a:cubicBezTo>
                  <a:cubicBezTo>
                    <a:pt x="2172" y="4467"/>
                    <a:pt x="2111" y="4085"/>
                    <a:pt x="2111" y="3703"/>
                  </a:cubicBezTo>
                  <a:cubicBezTo>
                    <a:pt x="2111" y="3060"/>
                    <a:pt x="2233" y="2555"/>
                    <a:pt x="2417" y="2173"/>
                  </a:cubicBezTo>
                  <a:cubicBezTo>
                    <a:pt x="2677" y="1729"/>
                    <a:pt x="3059" y="1531"/>
                    <a:pt x="3641" y="1531"/>
                  </a:cubicBezTo>
                  <a:close/>
                  <a:moveTo>
                    <a:pt x="3641" y="7970"/>
                  </a:moveTo>
                  <a:cubicBezTo>
                    <a:pt x="4084" y="7970"/>
                    <a:pt x="4405" y="8092"/>
                    <a:pt x="4650" y="8414"/>
                  </a:cubicBezTo>
                  <a:cubicBezTo>
                    <a:pt x="4910" y="8674"/>
                    <a:pt x="5094" y="8995"/>
                    <a:pt x="5231" y="9377"/>
                  </a:cubicBezTo>
                  <a:cubicBezTo>
                    <a:pt x="5293" y="9760"/>
                    <a:pt x="5354" y="10203"/>
                    <a:pt x="5354" y="10647"/>
                  </a:cubicBezTo>
                  <a:cubicBezTo>
                    <a:pt x="5354" y="11151"/>
                    <a:pt x="5293" y="11610"/>
                    <a:pt x="5231" y="12054"/>
                  </a:cubicBezTo>
                  <a:cubicBezTo>
                    <a:pt x="5170" y="12436"/>
                    <a:pt x="4971" y="12758"/>
                    <a:pt x="4711" y="13002"/>
                  </a:cubicBezTo>
                  <a:cubicBezTo>
                    <a:pt x="4467" y="13262"/>
                    <a:pt x="4084" y="13385"/>
                    <a:pt x="3641" y="13385"/>
                  </a:cubicBezTo>
                  <a:cubicBezTo>
                    <a:pt x="3182" y="13385"/>
                    <a:pt x="2799" y="13262"/>
                    <a:pt x="2555" y="13002"/>
                  </a:cubicBezTo>
                  <a:cubicBezTo>
                    <a:pt x="2295" y="12758"/>
                    <a:pt x="2111" y="12436"/>
                    <a:pt x="2035" y="12054"/>
                  </a:cubicBezTo>
                  <a:cubicBezTo>
                    <a:pt x="1912" y="11610"/>
                    <a:pt x="1851" y="11151"/>
                    <a:pt x="1851" y="10647"/>
                  </a:cubicBezTo>
                  <a:cubicBezTo>
                    <a:pt x="1851" y="10203"/>
                    <a:pt x="1912" y="9760"/>
                    <a:pt x="2035" y="9377"/>
                  </a:cubicBezTo>
                  <a:cubicBezTo>
                    <a:pt x="2172" y="8995"/>
                    <a:pt x="2295" y="8612"/>
                    <a:pt x="2555" y="8352"/>
                  </a:cubicBezTo>
                  <a:cubicBezTo>
                    <a:pt x="2799" y="8092"/>
                    <a:pt x="3182" y="7970"/>
                    <a:pt x="3641" y="7970"/>
                  </a:cubicBezTo>
                  <a:close/>
                  <a:moveTo>
                    <a:pt x="3641" y="1"/>
                  </a:moveTo>
                  <a:cubicBezTo>
                    <a:pt x="2876" y="1"/>
                    <a:pt x="2233" y="200"/>
                    <a:pt x="1729" y="445"/>
                  </a:cubicBezTo>
                  <a:cubicBezTo>
                    <a:pt x="1209" y="766"/>
                    <a:pt x="826" y="1209"/>
                    <a:pt x="582" y="1791"/>
                  </a:cubicBezTo>
                  <a:cubicBezTo>
                    <a:pt x="322" y="2357"/>
                    <a:pt x="199" y="2999"/>
                    <a:pt x="199" y="3764"/>
                  </a:cubicBezTo>
                  <a:cubicBezTo>
                    <a:pt x="199" y="4590"/>
                    <a:pt x="383" y="5232"/>
                    <a:pt x="643" y="5798"/>
                  </a:cubicBezTo>
                  <a:cubicBezTo>
                    <a:pt x="964" y="6318"/>
                    <a:pt x="1346" y="6700"/>
                    <a:pt x="1851" y="7022"/>
                  </a:cubicBezTo>
                  <a:cubicBezTo>
                    <a:pt x="1591" y="7205"/>
                    <a:pt x="1346" y="7404"/>
                    <a:pt x="1086" y="7588"/>
                  </a:cubicBezTo>
                  <a:cubicBezTo>
                    <a:pt x="887" y="7848"/>
                    <a:pt x="704" y="8092"/>
                    <a:pt x="505" y="8352"/>
                  </a:cubicBezTo>
                  <a:cubicBezTo>
                    <a:pt x="383" y="8612"/>
                    <a:pt x="260" y="8995"/>
                    <a:pt x="123" y="9316"/>
                  </a:cubicBezTo>
                  <a:cubicBezTo>
                    <a:pt x="62" y="9698"/>
                    <a:pt x="0" y="10142"/>
                    <a:pt x="0" y="10647"/>
                  </a:cubicBezTo>
                  <a:cubicBezTo>
                    <a:pt x="0" y="11473"/>
                    <a:pt x="123" y="12237"/>
                    <a:pt x="383" y="12880"/>
                  </a:cubicBezTo>
                  <a:cubicBezTo>
                    <a:pt x="643" y="13522"/>
                    <a:pt x="1025" y="14027"/>
                    <a:pt x="1530" y="14409"/>
                  </a:cubicBezTo>
                  <a:cubicBezTo>
                    <a:pt x="2035" y="14731"/>
                    <a:pt x="2738" y="14914"/>
                    <a:pt x="3641" y="14914"/>
                  </a:cubicBezTo>
                  <a:cubicBezTo>
                    <a:pt x="4528" y="14914"/>
                    <a:pt x="5231" y="14731"/>
                    <a:pt x="5736" y="14409"/>
                  </a:cubicBezTo>
                  <a:cubicBezTo>
                    <a:pt x="6241" y="14027"/>
                    <a:pt x="6623" y="13522"/>
                    <a:pt x="6883" y="12880"/>
                  </a:cubicBezTo>
                  <a:cubicBezTo>
                    <a:pt x="7082" y="12237"/>
                    <a:pt x="7205" y="11473"/>
                    <a:pt x="7205" y="10647"/>
                  </a:cubicBezTo>
                  <a:cubicBezTo>
                    <a:pt x="7205" y="10142"/>
                    <a:pt x="7205" y="9698"/>
                    <a:pt x="7082" y="9316"/>
                  </a:cubicBezTo>
                  <a:cubicBezTo>
                    <a:pt x="7006" y="8995"/>
                    <a:pt x="6883" y="8612"/>
                    <a:pt x="6700" y="8352"/>
                  </a:cubicBezTo>
                  <a:cubicBezTo>
                    <a:pt x="6562" y="8092"/>
                    <a:pt x="6379" y="7848"/>
                    <a:pt x="6119" y="7588"/>
                  </a:cubicBezTo>
                  <a:cubicBezTo>
                    <a:pt x="5935" y="7404"/>
                    <a:pt x="5675" y="7205"/>
                    <a:pt x="5415" y="7022"/>
                  </a:cubicBezTo>
                  <a:cubicBezTo>
                    <a:pt x="5859" y="6700"/>
                    <a:pt x="6317" y="6318"/>
                    <a:pt x="6562" y="5798"/>
                  </a:cubicBezTo>
                  <a:cubicBezTo>
                    <a:pt x="6883" y="5293"/>
                    <a:pt x="7006" y="4590"/>
                    <a:pt x="7006" y="3764"/>
                  </a:cubicBezTo>
                  <a:cubicBezTo>
                    <a:pt x="7006" y="2999"/>
                    <a:pt x="6883" y="2357"/>
                    <a:pt x="6700" y="1791"/>
                  </a:cubicBezTo>
                  <a:cubicBezTo>
                    <a:pt x="6440" y="1209"/>
                    <a:pt x="6057" y="766"/>
                    <a:pt x="5553" y="445"/>
                  </a:cubicBezTo>
                  <a:cubicBezTo>
                    <a:pt x="5033" y="200"/>
                    <a:pt x="4405" y="1"/>
                    <a:pt x="3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391363" y="2773413"/>
              <a:ext cx="178600" cy="369425"/>
            </a:xfrm>
            <a:custGeom>
              <a:rect b="b" l="l" r="r" t="t"/>
              <a:pathLst>
                <a:path extrusionOk="0" h="14777" w="7144">
                  <a:moveTo>
                    <a:pt x="321" y="1"/>
                  </a:moveTo>
                  <a:lnTo>
                    <a:pt x="321" y="7832"/>
                  </a:lnTo>
                  <a:lnTo>
                    <a:pt x="1973" y="7832"/>
                  </a:lnTo>
                  <a:cubicBezTo>
                    <a:pt x="2096" y="7511"/>
                    <a:pt x="2295" y="7266"/>
                    <a:pt x="2555" y="7006"/>
                  </a:cubicBezTo>
                  <a:cubicBezTo>
                    <a:pt x="2861" y="6746"/>
                    <a:pt x="3182" y="6624"/>
                    <a:pt x="3564" y="6624"/>
                  </a:cubicBezTo>
                  <a:cubicBezTo>
                    <a:pt x="4084" y="6624"/>
                    <a:pt x="4467" y="6746"/>
                    <a:pt x="4650" y="7006"/>
                  </a:cubicBezTo>
                  <a:cubicBezTo>
                    <a:pt x="4910" y="7266"/>
                    <a:pt x="5033" y="7572"/>
                    <a:pt x="5094" y="8031"/>
                  </a:cubicBezTo>
                  <a:cubicBezTo>
                    <a:pt x="5155" y="8536"/>
                    <a:pt x="5231" y="9102"/>
                    <a:pt x="5231" y="9744"/>
                  </a:cubicBezTo>
                  <a:cubicBezTo>
                    <a:pt x="5231" y="10386"/>
                    <a:pt x="5155" y="11013"/>
                    <a:pt x="5094" y="11534"/>
                  </a:cubicBezTo>
                  <a:cubicBezTo>
                    <a:pt x="5094" y="12038"/>
                    <a:pt x="4910" y="12421"/>
                    <a:pt x="4711" y="12742"/>
                  </a:cubicBezTo>
                  <a:cubicBezTo>
                    <a:pt x="4467" y="13063"/>
                    <a:pt x="4084" y="13185"/>
                    <a:pt x="3564" y="13185"/>
                  </a:cubicBezTo>
                  <a:cubicBezTo>
                    <a:pt x="3059" y="13185"/>
                    <a:pt x="2738" y="13063"/>
                    <a:pt x="2478" y="12803"/>
                  </a:cubicBezTo>
                  <a:cubicBezTo>
                    <a:pt x="2233" y="12543"/>
                    <a:pt x="2096" y="12161"/>
                    <a:pt x="2035" y="11778"/>
                  </a:cubicBezTo>
                  <a:cubicBezTo>
                    <a:pt x="1973" y="11335"/>
                    <a:pt x="1912" y="10952"/>
                    <a:pt x="1912" y="10509"/>
                  </a:cubicBezTo>
                  <a:lnTo>
                    <a:pt x="0" y="10509"/>
                  </a:lnTo>
                  <a:cubicBezTo>
                    <a:pt x="0" y="11396"/>
                    <a:pt x="123" y="12161"/>
                    <a:pt x="321" y="12803"/>
                  </a:cubicBezTo>
                  <a:cubicBezTo>
                    <a:pt x="566" y="13445"/>
                    <a:pt x="887" y="13889"/>
                    <a:pt x="1469" y="14271"/>
                  </a:cubicBezTo>
                  <a:cubicBezTo>
                    <a:pt x="1973" y="14593"/>
                    <a:pt x="2677" y="14776"/>
                    <a:pt x="3503" y="14776"/>
                  </a:cubicBezTo>
                  <a:cubicBezTo>
                    <a:pt x="4268" y="14776"/>
                    <a:pt x="4849" y="14593"/>
                    <a:pt x="5293" y="14333"/>
                  </a:cubicBezTo>
                  <a:cubicBezTo>
                    <a:pt x="5797" y="14073"/>
                    <a:pt x="6119" y="13690"/>
                    <a:pt x="6440" y="13247"/>
                  </a:cubicBezTo>
                  <a:cubicBezTo>
                    <a:pt x="6684" y="12742"/>
                    <a:pt x="6883" y="12237"/>
                    <a:pt x="7006" y="11595"/>
                  </a:cubicBezTo>
                  <a:cubicBezTo>
                    <a:pt x="7067" y="10952"/>
                    <a:pt x="7143" y="10249"/>
                    <a:pt x="7143" y="9484"/>
                  </a:cubicBezTo>
                  <a:cubicBezTo>
                    <a:pt x="7143" y="8658"/>
                    <a:pt x="7067" y="7893"/>
                    <a:pt x="6883" y="7266"/>
                  </a:cubicBezTo>
                  <a:cubicBezTo>
                    <a:pt x="6684" y="6624"/>
                    <a:pt x="6379" y="6119"/>
                    <a:pt x="5920" y="5736"/>
                  </a:cubicBezTo>
                  <a:cubicBezTo>
                    <a:pt x="5476" y="5354"/>
                    <a:pt x="4849" y="5155"/>
                    <a:pt x="4084" y="5155"/>
                  </a:cubicBezTo>
                  <a:cubicBezTo>
                    <a:pt x="3564" y="5155"/>
                    <a:pt x="3182" y="5216"/>
                    <a:pt x="2799" y="5354"/>
                  </a:cubicBezTo>
                  <a:cubicBezTo>
                    <a:pt x="2478" y="5538"/>
                    <a:pt x="2172" y="5736"/>
                    <a:pt x="1912" y="5981"/>
                  </a:cubicBezTo>
                  <a:lnTo>
                    <a:pt x="2035" y="1913"/>
                  </a:lnTo>
                  <a:lnTo>
                    <a:pt x="6623" y="1913"/>
                  </a:lnTo>
                  <a:lnTo>
                    <a:pt x="66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638" name="Google Shape;638;p18"/>
          <p:cNvGrpSpPr/>
          <p:nvPr/>
        </p:nvGrpSpPr>
        <p:grpSpPr>
          <a:xfrm>
            <a:off x="7715436" y="5315725"/>
            <a:ext cx="2470500" cy="920346"/>
            <a:chOff x="7880536" y="4552292"/>
            <a:chExt cx="2470500" cy="920346"/>
          </a:xfrm>
        </p:grpSpPr>
        <p:sp>
          <p:nvSpPr>
            <p:cNvPr id="639" name="Google Shape;639;p18"/>
            <p:cNvSpPr txBox="1"/>
            <p:nvPr/>
          </p:nvSpPr>
          <p:spPr>
            <a:xfrm>
              <a:off x="7880536" y="4923469"/>
              <a:ext cx="2470500" cy="549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575" lIns="36575" spcFirstLastPara="1" rIns="36575" wrap="square" tIns="3657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Lora"/>
                <a:buNone/>
              </a:pPr>
              <a:r>
                <a:rPr b="1" lang="en-US" sz="3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Domo</a:t>
              </a:r>
              <a:endParaRPr/>
            </a:p>
          </p:txBody>
        </p:sp>
        <p:sp>
          <p:nvSpPr>
            <p:cNvPr id="640" name="Google Shape;640;p18"/>
            <p:cNvSpPr txBox="1"/>
            <p:nvPr/>
          </p:nvSpPr>
          <p:spPr>
            <a:xfrm>
              <a:off x="8283278" y="4552292"/>
              <a:ext cx="2067758" cy="346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575" lIns="36575" spcFirstLastPara="1" rIns="36575" wrap="square" tIns="3657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Lora"/>
                <a:buNone/>
              </a:pPr>
              <a:r>
                <a:rPr b="1" lang="en-US" sz="24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Visualization</a:t>
              </a:r>
              <a:endParaRPr/>
            </a:p>
          </p:txBody>
        </p:sp>
      </p:grpSp>
      <p:grpSp>
        <p:nvGrpSpPr>
          <p:cNvPr id="641" name="Google Shape;641;p18"/>
          <p:cNvGrpSpPr/>
          <p:nvPr/>
        </p:nvGrpSpPr>
        <p:grpSpPr>
          <a:xfrm>
            <a:off x="10583032" y="5353165"/>
            <a:ext cx="897050" cy="845467"/>
            <a:chOff x="-233825" y="2556200"/>
            <a:chExt cx="1389325" cy="1309700"/>
          </a:xfrm>
        </p:grpSpPr>
        <p:sp>
          <p:nvSpPr>
            <p:cNvPr id="642" name="Google Shape;642;p18"/>
            <p:cNvSpPr/>
            <p:nvPr/>
          </p:nvSpPr>
          <p:spPr>
            <a:xfrm>
              <a:off x="52050" y="2556200"/>
              <a:ext cx="817575" cy="70375"/>
            </a:xfrm>
            <a:custGeom>
              <a:rect b="b" l="l" r="r" t="t"/>
              <a:pathLst>
                <a:path extrusionOk="0" h="2815" w="32703">
                  <a:moveTo>
                    <a:pt x="0" y="0"/>
                  </a:moveTo>
                  <a:lnTo>
                    <a:pt x="0" y="2815"/>
                  </a:lnTo>
                  <a:lnTo>
                    <a:pt x="32702" y="2815"/>
                  </a:lnTo>
                  <a:lnTo>
                    <a:pt x="32702" y="0"/>
                  </a:lnTo>
                  <a:close/>
                </a:path>
              </a:pathLst>
            </a:custGeom>
            <a:solidFill>
              <a:srgbClr val="EAAF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52050" y="2556200"/>
              <a:ext cx="817575" cy="70375"/>
            </a:xfrm>
            <a:custGeom>
              <a:rect b="b" l="l" r="r" t="t"/>
              <a:pathLst>
                <a:path extrusionOk="0" h="2815" w="32703">
                  <a:moveTo>
                    <a:pt x="0" y="0"/>
                  </a:moveTo>
                  <a:lnTo>
                    <a:pt x="0" y="2815"/>
                  </a:lnTo>
                  <a:lnTo>
                    <a:pt x="32702" y="2815"/>
                  </a:lnTo>
                  <a:lnTo>
                    <a:pt x="327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39425" y="3792850"/>
              <a:ext cx="842825" cy="73050"/>
            </a:xfrm>
            <a:custGeom>
              <a:rect b="b" l="l" r="r" t="t"/>
              <a:pathLst>
                <a:path extrusionOk="0" h="2922" w="33713">
                  <a:moveTo>
                    <a:pt x="1" y="0"/>
                  </a:moveTo>
                  <a:lnTo>
                    <a:pt x="1" y="2922"/>
                  </a:lnTo>
                  <a:lnTo>
                    <a:pt x="33712" y="2922"/>
                  </a:lnTo>
                  <a:lnTo>
                    <a:pt x="33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-233825" y="2626200"/>
              <a:ext cx="1389325" cy="1166675"/>
            </a:xfrm>
            <a:custGeom>
              <a:rect b="b" l="l" r="r" t="t"/>
              <a:pathLst>
                <a:path extrusionOk="0" h="46667" w="55573">
                  <a:moveTo>
                    <a:pt x="6461" y="2411"/>
                  </a:moveTo>
                  <a:cubicBezTo>
                    <a:pt x="7316" y="2411"/>
                    <a:pt x="8356" y="2733"/>
                    <a:pt x="9401" y="3196"/>
                  </a:cubicBezTo>
                  <a:cubicBezTo>
                    <a:pt x="11374" y="4022"/>
                    <a:pt x="12720" y="5934"/>
                    <a:pt x="12720" y="8106"/>
                  </a:cubicBezTo>
                  <a:cubicBezTo>
                    <a:pt x="12720" y="11410"/>
                    <a:pt x="13607" y="14668"/>
                    <a:pt x="15397" y="17467"/>
                  </a:cubicBezTo>
                  <a:cubicBezTo>
                    <a:pt x="15171" y="17955"/>
                    <a:pt x="14699" y="18422"/>
                    <a:pt x="13665" y="18422"/>
                  </a:cubicBezTo>
                  <a:cubicBezTo>
                    <a:pt x="12950" y="18422"/>
                    <a:pt x="11966" y="18199"/>
                    <a:pt x="10609" y="17605"/>
                  </a:cubicBezTo>
                  <a:cubicBezTo>
                    <a:pt x="4048" y="14668"/>
                    <a:pt x="3405" y="4404"/>
                    <a:pt x="5072" y="2875"/>
                  </a:cubicBezTo>
                  <a:cubicBezTo>
                    <a:pt x="5423" y="2548"/>
                    <a:pt x="5902" y="2411"/>
                    <a:pt x="6461" y="2411"/>
                  </a:cubicBezTo>
                  <a:close/>
                  <a:moveTo>
                    <a:pt x="49112" y="2411"/>
                  </a:moveTo>
                  <a:cubicBezTo>
                    <a:pt x="49670" y="2411"/>
                    <a:pt x="50150" y="2548"/>
                    <a:pt x="50500" y="2875"/>
                  </a:cubicBezTo>
                  <a:cubicBezTo>
                    <a:pt x="52168" y="4404"/>
                    <a:pt x="51525" y="14668"/>
                    <a:pt x="44963" y="17605"/>
                  </a:cubicBezTo>
                  <a:cubicBezTo>
                    <a:pt x="43606" y="18199"/>
                    <a:pt x="42622" y="18422"/>
                    <a:pt x="41907" y="18422"/>
                  </a:cubicBezTo>
                  <a:cubicBezTo>
                    <a:pt x="40874" y="18422"/>
                    <a:pt x="40402" y="17955"/>
                    <a:pt x="40176" y="17467"/>
                  </a:cubicBezTo>
                  <a:cubicBezTo>
                    <a:pt x="41965" y="14668"/>
                    <a:pt x="42852" y="11410"/>
                    <a:pt x="42852" y="8106"/>
                  </a:cubicBezTo>
                  <a:cubicBezTo>
                    <a:pt x="42852" y="5934"/>
                    <a:pt x="44199" y="4022"/>
                    <a:pt x="46172" y="3196"/>
                  </a:cubicBezTo>
                  <a:cubicBezTo>
                    <a:pt x="47217" y="2733"/>
                    <a:pt x="48257" y="2411"/>
                    <a:pt x="49112" y="2411"/>
                  </a:cubicBezTo>
                  <a:close/>
                  <a:moveTo>
                    <a:pt x="5545" y="1"/>
                  </a:moveTo>
                  <a:cubicBezTo>
                    <a:pt x="3880" y="1"/>
                    <a:pt x="2504" y="560"/>
                    <a:pt x="1876" y="2110"/>
                  </a:cubicBezTo>
                  <a:cubicBezTo>
                    <a:pt x="0" y="6866"/>
                    <a:pt x="3835" y="21307"/>
                    <a:pt x="14262" y="21307"/>
                  </a:cubicBezTo>
                  <a:cubicBezTo>
                    <a:pt x="14464" y="21307"/>
                    <a:pt x="14669" y="21302"/>
                    <a:pt x="14877" y="21291"/>
                  </a:cubicBezTo>
                  <a:cubicBezTo>
                    <a:pt x="15902" y="21230"/>
                    <a:pt x="16789" y="20786"/>
                    <a:pt x="17554" y="20205"/>
                  </a:cubicBezTo>
                  <a:cubicBezTo>
                    <a:pt x="19022" y="21734"/>
                    <a:pt x="20934" y="23264"/>
                    <a:pt x="23289" y="24029"/>
                  </a:cubicBezTo>
                  <a:cubicBezTo>
                    <a:pt x="24880" y="24549"/>
                    <a:pt x="25844" y="26139"/>
                    <a:pt x="25584" y="27791"/>
                  </a:cubicBezTo>
                  <a:lnTo>
                    <a:pt x="25018" y="30728"/>
                  </a:lnTo>
                  <a:cubicBezTo>
                    <a:pt x="24375" y="33588"/>
                    <a:pt x="21898" y="35638"/>
                    <a:pt x="19022" y="35638"/>
                  </a:cubicBezTo>
                  <a:lnTo>
                    <a:pt x="14051" y="35638"/>
                  </a:lnTo>
                  <a:lnTo>
                    <a:pt x="14112" y="46666"/>
                  </a:lnTo>
                  <a:lnTo>
                    <a:pt x="41522" y="46666"/>
                  </a:lnTo>
                  <a:lnTo>
                    <a:pt x="41522" y="35638"/>
                  </a:lnTo>
                  <a:lnTo>
                    <a:pt x="36551" y="35638"/>
                  </a:lnTo>
                  <a:cubicBezTo>
                    <a:pt x="33675" y="35638"/>
                    <a:pt x="31197" y="33588"/>
                    <a:pt x="30555" y="30728"/>
                  </a:cubicBezTo>
                  <a:lnTo>
                    <a:pt x="29989" y="27791"/>
                  </a:lnTo>
                  <a:cubicBezTo>
                    <a:pt x="29729" y="26139"/>
                    <a:pt x="30692" y="24549"/>
                    <a:pt x="32283" y="24029"/>
                  </a:cubicBezTo>
                  <a:cubicBezTo>
                    <a:pt x="34639" y="23264"/>
                    <a:pt x="36551" y="21734"/>
                    <a:pt x="38019" y="20205"/>
                  </a:cubicBezTo>
                  <a:cubicBezTo>
                    <a:pt x="38784" y="20786"/>
                    <a:pt x="39671" y="21230"/>
                    <a:pt x="40696" y="21291"/>
                  </a:cubicBezTo>
                  <a:cubicBezTo>
                    <a:pt x="40903" y="21302"/>
                    <a:pt x="41108" y="21307"/>
                    <a:pt x="41311" y="21307"/>
                  </a:cubicBezTo>
                  <a:cubicBezTo>
                    <a:pt x="51737" y="21307"/>
                    <a:pt x="55573" y="6866"/>
                    <a:pt x="53697" y="2110"/>
                  </a:cubicBezTo>
                  <a:cubicBezTo>
                    <a:pt x="53068" y="560"/>
                    <a:pt x="51692" y="1"/>
                    <a:pt x="50027" y="1"/>
                  </a:cubicBezTo>
                  <a:cubicBezTo>
                    <a:pt x="48127" y="1"/>
                    <a:pt x="45850" y="729"/>
                    <a:pt x="43877" y="1544"/>
                  </a:cubicBezTo>
                  <a:cubicBezTo>
                    <a:pt x="43800" y="1576"/>
                    <a:pt x="43719" y="1591"/>
                    <a:pt x="43637" y="1591"/>
                  </a:cubicBezTo>
                  <a:cubicBezTo>
                    <a:pt x="43249" y="1591"/>
                    <a:pt x="42852" y="1257"/>
                    <a:pt x="42852" y="841"/>
                  </a:cubicBezTo>
                  <a:lnTo>
                    <a:pt x="42852" y="15"/>
                  </a:lnTo>
                  <a:lnTo>
                    <a:pt x="12720" y="15"/>
                  </a:lnTo>
                  <a:lnTo>
                    <a:pt x="12720" y="841"/>
                  </a:lnTo>
                  <a:cubicBezTo>
                    <a:pt x="12720" y="1257"/>
                    <a:pt x="12324" y="1591"/>
                    <a:pt x="11936" y="1591"/>
                  </a:cubicBezTo>
                  <a:cubicBezTo>
                    <a:pt x="11854" y="1591"/>
                    <a:pt x="11773" y="1576"/>
                    <a:pt x="11695" y="1544"/>
                  </a:cubicBezTo>
                  <a:cubicBezTo>
                    <a:pt x="9723" y="729"/>
                    <a:pt x="7446" y="1"/>
                    <a:pt x="5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179775" y="3555375"/>
              <a:ext cx="562125" cy="199250"/>
            </a:xfrm>
            <a:custGeom>
              <a:rect b="b" l="l" r="r" t="t"/>
              <a:pathLst>
                <a:path extrusionOk="0" h="7970" w="22485">
                  <a:moveTo>
                    <a:pt x="0" y="1"/>
                  </a:moveTo>
                  <a:lnTo>
                    <a:pt x="0" y="7970"/>
                  </a:lnTo>
                  <a:lnTo>
                    <a:pt x="22485" y="7970"/>
                  </a:lnTo>
                  <a:lnTo>
                    <a:pt x="224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520475" y="2664800"/>
              <a:ext cx="330025" cy="538425"/>
            </a:xfrm>
            <a:custGeom>
              <a:rect b="b" l="l" r="r" t="t"/>
              <a:pathLst>
                <a:path extrusionOk="0" h="21537" w="13201">
                  <a:moveTo>
                    <a:pt x="7327" y="0"/>
                  </a:moveTo>
                  <a:cubicBezTo>
                    <a:pt x="7327" y="0"/>
                    <a:pt x="10386" y="12741"/>
                    <a:pt x="0" y="21536"/>
                  </a:cubicBezTo>
                  <a:cubicBezTo>
                    <a:pt x="0" y="21536"/>
                    <a:pt x="1025" y="21215"/>
                    <a:pt x="1469" y="21032"/>
                  </a:cubicBezTo>
                  <a:cubicBezTo>
                    <a:pt x="3320" y="20450"/>
                    <a:pt x="4972" y="19303"/>
                    <a:pt x="6639" y="17590"/>
                  </a:cubicBezTo>
                  <a:lnTo>
                    <a:pt x="7587" y="16565"/>
                  </a:lnTo>
                  <a:lnTo>
                    <a:pt x="8673" y="17514"/>
                  </a:lnTo>
                  <a:cubicBezTo>
                    <a:pt x="9239" y="17972"/>
                    <a:pt x="9820" y="18217"/>
                    <a:pt x="10463" y="18217"/>
                  </a:cubicBezTo>
                  <a:lnTo>
                    <a:pt x="10524" y="18217"/>
                  </a:lnTo>
                  <a:cubicBezTo>
                    <a:pt x="9560" y="18034"/>
                    <a:pt x="8857" y="17391"/>
                    <a:pt x="8474" y="16565"/>
                  </a:cubicBezTo>
                  <a:lnTo>
                    <a:pt x="8168" y="15801"/>
                  </a:lnTo>
                  <a:lnTo>
                    <a:pt x="8612" y="15097"/>
                  </a:lnTo>
                  <a:cubicBezTo>
                    <a:pt x="10203" y="12619"/>
                    <a:pt x="11029" y="9621"/>
                    <a:pt x="11029" y="6562"/>
                  </a:cubicBezTo>
                  <a:cubicBezTo>
                    <a:pt x="11029" y="4650"/>
                    <a:pt x="11855" y="2799"/>
                    <a:pt x="13201" y="1530"/>
                  </a:cubicBezTo>
                  <a:cubicBezTo>
                    <a:pt x="12237" y="1530"/>
                    <a:pt x="11411" y="887"/>
                    <a:pt x="11151" y="0"/>
                  </a:cubicBez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1009550" y="2653400"/>
              <a:ext cx="103650" cy="336450"/>
            </a:xfrm>
            <a:custGeom>
              <a:rect b="b" l="l" r="r" t="t"/>
              <a:pathLst>
                <a:path extrusionOk="0" h="13458" w="4146">
                  <a:moveTo>
                    <a:pt x="979" y="1"/>
                  </a:moveTo>
                  <a:cubicBezTo>
                    <a:pt x="204" y="1"/>
                    <a:pt x="1" y="456"/>
                    <a:pt x="1" y="456"/>
                  </a:cubicBezTo>
                  <a:cubicBezTo>
                    <a:pt x="1" y="456"/>
                    <a:pt x="1729" y="701"/>
                    <a:pt x="2616" y="3821"/>
                  </a:cubicBezTo>
                  <a:cubicBezTo>
                    <a:pt x="3519" y="6880"/>
                    <a:pt x="765" y="13457"/>
                    <a:pt x="765" y="13457"/>
                  </a:cubicBezTo>
                  <a:cubicBezTo>
                    <a:pt x="765" y="13457"/>
                    <a:pt x="2876" y="10138"/>
                    <a:pt x="3519" y="6116"/>
                  </a:cubicBezTo>
                  <a:cubicBezTo>
                    <a:pt x="4146" y="2047"/>
                    <a:pt x="2616" y="456"/>
                    <a:pt x="2616" y="456"/>
                  </a:cubicBezTo>
                  <a:cubicBezTo>
                    <a:pt x="1897" y="115"/>
                    <a:pt x="1367" y="1"/>
                    <a:pt x="979" y="1"/>
                  </a:cubicBezTo>
                  <a:close/>
                </a:path>
              </a:pathLst>
            </a:cu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649" name="Google Shape;649;p18"/>
          <p:cNvGrpSpPr/>
          <p:nvPr/>
        </p:nvGrpSpPr>
        <p:grpSpPr>
          <a:xfrm>
            <a:off x="849155" y="4183434"/>
            <a:ext cx="4429081" cy="996549"/>
            <a:chOff x="849155" y="3865934"/>
            <a:chExt cx="4429081" cy="996549"/>
          </a:xfrm>
        </p:grpSpPr>
        <p:grpSp>
          <p:nvGrpSpPr>
            <p:cNvPr id="650" name="Google Shape;650;p18"/>
            <p:cNvGrpSpPr/>
            <p:nvPr/>
          </p:nvGrpSpPr>
          <p:grpSpPr>
            <a:xfrm>
              <a:off x="1885800" y="3865934"/>
              <a:ext cx="3392436" cy="996549"/>
              <a:chOff x="1885800" y="3865934"/>
              <a:chExt cx="3392436" cy="996549"/>
            </a:xfrm>
          </p:grpSpPr>
          <p:sp>
            <p:nvSpPr>
              <p:cNvPr id="651" name="Google Shape;651;p18"/>
              <p:cNvSpPr txBox="1"/>
              <p:nvPr/>
            </p:nvSpPr>
            <p:spPr>
              <a:xfrm>
                <a:off x="1885800" y="4313314"/>
                <a:ext cx="3392436" cy="549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6575" lIns="36575" spcFirstLastPara="1" rIns="36575" wrap="square" tIns="365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3000"/>
                  <a:buFont typeface="Lora"/>
                  <a:buNone/>
                </a:pPr>
                <a:r>
                  <a:rPr b="1" lang="en-US" sz="30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Domo ETL</a:t>
                </a:r>
                <a:endParaRPr/>
              </a:p>
            </p:txBody>
          </p:sp>
          <p:sp>
            <p:nvSpPr>
              <p:cNvPr id="652" name="Google Shape;652;p18"/>
              <p:cNvSpPr txBox="1"/>
              <p:nvPr/>
            </p:nvSpPr>
            <p:spPr>
              <a:xfrm>
                <a:off x="1885800" y="3865934"/>
                <a:ext cx="2274490" cy="3464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6575" lIns="36575" spcFirstLastPara="1" rIns="36575" wrap="square" tIns="36575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Lora"/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Data Cleaning</a:t>
                </a:r>
                <a:endParaRPr/>
              </a:p>
            </p:txBody>
          </p:sp>
        </p:grpSp>
        <p:grpSp>
          <p:nvGrpSpPr>
            <p:cNvPr id="653" name="Google Shape;653;p18"/>
            <p:cNvGrpSpPr/>
            <p:nvPr/>
          </p:nvGrpSpPr>
          <p:grpSpPr>
            <a:xfrm>
              <a:off x="849155" y="3872263"/>
              <a:ext cx="978486" cy="889650"/>
              <a:chOff x="4903626" y="2594069"/>
              <a:chExt cx="698056" cy="634680"/>
            </a:xfrm>
          </p:grpSpPr>
          <p:sp>
            <p:nvSpPr>
              <p:cNvPr id="654" name="Google Shape;654;p18"/>
              <p:cNvSpPr/>
              <p:nvPr/>
            </p:nvSpPr>
            <p:spPr>
              <a:xfrm>
                <a:off x="4903626" y="2594069"/>
                <a:ext cx="698056" cy="634680"/>
              </a:xfrm>
              <a:custGeom>
                <a:rect b="b" l="l" r="r" t="t"/>
                <a:pathLst>
                  <a:path extrusionOk="0" h="5518" w="6069">
                    <a:moveTo>
                      <a:pt x="5341" y="1"/>
                    </a:moveTo>
                    <a:cubicBezTo>
                      <a:pt x="5192" y="1"/>
                      <a:pt x="5101" y="92"/>
                      <a:pt x="5101" y="92"/>
                    </a:cubicBezTo>
                    <a:lnTo>
                      <a:pt x="4130" y="1339"/>
                    </a:lnTo>
                    <a:cubicBezTo>
                      <a:pt x="4051" y="1122"/>
                      <a:pt x="3812" y="1102"/>
                      <a:pt x="3727" y="1102"/>
                    </a:cubicBezTo>
                    <a:cubicBezTo>
                      <a:pt x="3707" y="1102"/>
                      <a:pt x="3695" y="1103"/>
                      <a:pt x="3695" y="1103"/>
                    </a:cubicBezTo>
                    <a:cubicBezTo>
                      <a:pt x="3695" y="756"/>
                      <a:pt x="3325" y="735"/>
                      <a:pt x="3236" y="735"/>
                    </a:cubicBezTo>
                    <a:cubicBezTo>
                      <a:pt x="3224" y="735"/>
                      <a:pt x="3217" y="736"/>
                      <a:pt x="3217" y="736"/>
                    </a:cubicBezTo>
                    <a:cubicBezTo>
                      <a:pt x="3230" y="527"/>
                      <a:pt x="3163" y="358"/>
                      <a:pt x="2724" y="344"/>
                    </a:cubicBezTo>
                    <a:cubicBezTo>
                      <a:pt x="2723" y="344"/>
                      <a:pt x="2721" y="344"/>
                      <a:pt x="2719" y="344"/>
                    </a:cubicBezTo>
                    <a:cubicBezTo>
                      <a:pt x="2270" y="344"/>
                      <a:pt x="0" y="3756"/>
                      <a:pt x="0" y="3756"/>
                    </a:cubicBezTo>
                    <a:cubicBezTo>
                      <a:pt x="0" y="3756"/>
                      <a:pt x="2054" y="5518"/>
                      <a:pt x="2198" y="5518"/>
                    </a:cubicBezTo>
                    <a:cubicBezTo>
                      <a:pt x="2202" y="5518"/>
                      <a:pt x="2204" y="5516"/>
                      <a:pt x="2205" y="5513"/>
                    </a:cubicBezTo>
                    <a:cubicBezTo>
                      <a:pt x="2249" y="5415"/>
                      <a:pt x="2795" y="4825"/>
                      <a:pt x="2795" y="4825"/>
                    </a:cubicBezTo>
                    <a:cubicBezTo>
                      <a:pt x="4680" y="4360"/>
                      <a:pt x="4397" y="2549"/>
                      <a:pt x="4397" y="2549"/>
                    </a:cubicBezTo>
                    <a:cubicBezTo>
                      <a:pt x="5745" y="820"/>
                      <a:pt x="6069" y="513"/>
                      <a:pt x="5705" y="176"/>
                    </a:cubicBezTo>
                    <a:cubicBezTo>
                      <a:pt x="5565" y="41"/>
                      <a:pt x="5440" y="1"/>
                      <a:pt x="53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4903626" y="2733703"/>
                <a:ext cx="290886" cy="495046"/>
              </a:xfrm>
              <a:custGeom>
                <a:rect b="b" l="l" r="r" t="t"/>
                <a:pathLst>
                  <a:path extrusionOk="0" h="4304" w="2529">
                    <a:moveTo>
                      <a:pt x="1828" y="0"/>
                    </a:moveTo>
                    <a:lnTo>
                      <a:pt x="1828" y="0"/>
                    </a:lnTo>
                    <a:cubicBezTo>
                      <a:pt x="1025" y="1012"/>
                      <a:pt x="0" y="2542"/>
                      <a:pt x="0" y="2542"/>
                    </a:cubicBezTo>
                    <a:cubicBezTo>
                      <a:pt x="0" y="2542"/>
                      <a:pt x="2054" y="4304"/>
                      <a:pt x="2198" y="4304"/>
                    </a:cubicBezTo>
                    <a:cubicBezTo>
                      <a:pt x="2202" y="4304"/>
                      <a:pt x="2204" y="4302"/>
                      <a:pt x="2205" y="4299"/>
                    </a:cubicBezTo>
                    <a:cubicBezTo>
                      <a:pt x="2236" y="4241"/>
                      <a:pt x="2387" y="4059"/>
                      <a:pt x="2529" y="3891"/>
                    </a:cubicBezTo>
                    <a:cubicBezTo>
                      <a:pt x="1828" y="3483"/>
                      <a:pt x="1335" y="2755"/>
                      <a:pt x="1292" y="1925"/>
                    </a:cubicBezTo>
                    <a:cubicBezTo>
                      <a:pt x="1265" y="1278"/>
                      <a:pt x="1477" y="590"/>
                      <a:pt x="1828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656" name="Google Shape;656;p18"/>
              <p:cNvSpPr/>
              <p:nvPr/>
            </p:nvSpPr>
            <p:spPr>
              <a:xfrm>
                <a:off x="4929620" y="2612587"/>
                <a:ext cx="634910" cy="596264"/>
              </a:xfrm>
              <a:custGeom>
                <a:rect b="b" l="l" r="r" t="t"/>
                <a:pathLst>
                  <a:path extrusionOk="0" h="5184" w="5520">
                    <a:moveTo>
                      <a:pt x="2568" y="357"/>
                    </a:moveTo>
                    <a:cubicBezTo>
                      <a:pt x="2617" y="357"/>
                      <a:pt x="2666" y="372"/>
                      <a:pt x="2711" y="406"/>
                    </a:cubicBezTo>
                    <a:lnTo>
                      <a:pt x="2711" y="419"/>
                    </a:lnTo>
                    <a:cubicBezTo>
                      <a:pt x="2822" y="490"/>
                      <a:pt x="2836" y="645"/>
                      <a:pt x="2751" y="757"/>
                    </a:cubicBezTo>
                    <a:lnTo>
                      <a:pt x="2347" y="1262"/>
                    </a:lnTo>
                    <a:cubicBezTo>
                      <a:pt x="2297" y="1322"/>
                      <a:pt x="2222" y="1356"/>
                      <a:pt x="2149" y="1356"/>
                    </a:cubicBezTo>
                    <a:cubicBezTo>
                      <a:pt x="2099" y="1356"/>
                      <a:pt x="2049" y="1340"/>
                      <a:pt x="2010" y="1306"/>
                    </a:cubicBezTo>
                    <a:cubicBezTo>
                      <a:pt x="1895" y="1222"/>
                      <a:pt x="1882" y="1067"/>
                      <a:pt x="1966" y="969"/>
                    </a:cubicBezTo>
                    <a:lnTo>
                      <a:pt x="2374" y="450"/>
                    </a:lnTo>
                    <a:cubicBezTo>
                      <a:pt x="2424" y="391"/>
                      <a:pt x="2495" y="357"/>
                      <a:pt x="2568" y="357"/>
                    </a:cubicBezTo>
                    <a:close/>
                    <a:moveTo>
                      <a:pt x="3001" y="720"/>
                    </a:moveTo>
                    <a:cubicBezTo>
                      <a:pt x="3061" y="720"/>
                      <a:pt x="3120" y="738"/>
                      <a:pt x="3173" y="773"/>
                    </a:cubicBezTo>
                    <a:cubicBezTo>
                      <a:pt x="3287" y="871"/>
                      <a:pt x="3314" y="1040"/>
                      <a:pt x="3217" y="1165"/>
                    </a:cubicBezTo>
                    <a:lnTo>
                      <a:pt x="2724" y="1785"/>
                    </a:lnTo>
                    <a:cubicBezTo>
                      <a:pt x="2668" y="1849"/>
                      <a:pt x="2587" y="1886"/>
                      <a:pt x="2505" y="1886"/>
                    </a:cubicBezTo>
                    <a:cubicBezTo>
                      <a:pt x="2445" y="1886"/>
                      <a:pt x="2384" y="1866"/>
                      <a:pt x="2330" y="1825"/>
                    </a:cubicBezTo>
                    <a:cubicBezTo>
                      <a:pt x="2219" y="1728"/>
                      <a:pt x="2205" y="1559"/>
                      <a:pt x="2289" y="1448"/>
                    </a:cubicBezTo>
                    <a:lnTo>
                      <a:pt x="2782" y="827"/>
                    </a:lnTo>
                    <a:cubicBezTo>
                      <a:pt x="2838" y="755"/>
                      <a:pt x="2919" y="720"/>
                      <a:pt x="3001" y="720"/>
                    </a:cubicBezTo>
                    <a:close/>
                    <a:moveTo>
                      <a:pt x="3476" y="1097"/>
                    </a:moveTo>
                    <a:cubicBezTo>
                      <a:pt x="3537" y="1097"/>
                      <a:pt x="3598" y="1115"/>
                      <a:pt x="3651" y="1151"/>
                    </a:cubicBezTo>
                    <a:cubicBezTo>
                      <a:pt x="3763" y="1249"/>
                      <a:pt x="3793" y="1417"/>
                      <a:pt x="3695" y="1546"/>
                    </a:cubicBezTo>
                    <a:lnTo>
                      <a:pt x="3203" y="2162"/>
                    </a:lnTo>
                    <a:cubicBezTo>
                      <a:pt x="3190" y="2176"/>
                      <a:pt x="3173" y="2189"/>
                      <a:pt x="3146" y="2206"/>
                    </a:cubicBezTo>
                    <a:cubicBezTo>
                      <a:pt x="3054" y="2123"/>
                      <a:pt x="2950" y="2071"/>
                      <a:pt x="2862" y="2071"/>
                    </a:cubicBezTo>
                    <a:cubicBezTo>
                      <a:pt x="2843" y="2071"/>
                      <a:pt x="2826" y="2074"/>
                      <a:pt x="2809" y="2078"/>
                    </a:cubicBezTo>
                    <a:cubicBezTo>
                      <a:pt x="2782" y="2078"/>
                      <a:pt x="2751" y="2092"/>
                      <a:pt x="2738" y="2105"/>
                    </a:cubicBezTo>
                    <a:cubicBezTo>
                      <a:pt x="2697" y="2007"/>
                      <a:pt x="2711" y="1896"/>
                      <a:pt x="2768" y="1812"/>
                    </a:cubicBezTo>
                    <a:lnTo>
                      <a:pt x="3257" y="1195"/>
                    </a:lnTo>
                    <a:cubicBezTo>
                      <a:pt x="3315" y="1129"/>
                      <a:pt x="3395" y="1097"/>
                      <a:pt x="3476" y="1097"/>
                    </a:cubicBezTo>
                    <a:close/>
                    <a:moveTo>
                      <a:pt x="5088" y="46"/>
                    </a:moveTo>
                    <a:cubicBezTo>
                      <a:pt x="5147" y="46"/>
                      <a:pt x="5206" y="64"/>
                      <a:pt x="5253" y="99"/>
                    </a:cubicBezTo>
                    <a:lnTo>
                      <a:pt x="5337" y="153"/>
                    </a:lnTo>
                    <a:cubicBezTo>
                      <a:pt x="5448" y="251"/>
                      <a:pt x="5465" y="436"/>
                      <a:pt x="5364" y="548"/>
                    </a:cubicBezTo>
                    <a:lnTo>
                      <a:pt x="3904" y="2388"/>
                    </a:lnTo>
                    <a:lnTo>
                      <a:pt x="3904" y="2486"/>
                    </a:lnTo>
                    <a:cubicBezTo>
                      <a:pt x="3962" y="2766"/>
                      <a:pt x="3948" y="3005"/>
                      <a:pt x="3904" y="3218"/>
                    </a:cubicBezTo>
                    <a:cubicBezTo>
                      <a:pt x="3834" y="3076"/>
                      <a:pt x="3510" y="2543"/>
                      <a:pt x="3203" y="2247"/>
                    </a:cubicBezTo>
                    <a:lnTo>
                      <a:pt x="4875" y="153"/>
                    </a:lnTo>
                    <a:cubicBezTo>
                      <a:pt x="4924" y="81"/>
                      <a:pt x="5006" y="46"/>
                      <a:pt x="5088" y="46"/>
                    </a:cubicBezTo>
                    <a:close/>
                    <a:moveTo>
                      <a:pt x="1868" y="1040"/>
                    </a:moveTo>
                    <a:cubicBezTo>
                      <a:pt x="1855" y="1151"/>
                      <a:pt x="1882" y="1262"/>
                      <a:pt x="1979" y="1333"/>
                    </a:cubicBezTo>
                    <a:cubicBezTo>
                      <a:pt x="2029" y="1383"/>
                      <a:pt x="2094" y="1403"/>
                      <a:pt x="2159" y="1403"/>
                    </a:cubicBezTo>
                    <a:cubicBezTo>
                      <a:pt x="2204" y="1403"/>
                      <a:pt x="2249" y="1394"/>
                      <a:pt x="2289" y="1377"/>
                    </a:cubicBezTo>
                    <a:lnTo>
                      <a:pt x="2289" y="1377"/>
                    </a:lnTo>
                    <a:lnTo>
                      <a:pt x="2262" y="1404"/>
                    </a:lnTo>
                    <a:cubicBezTo>
                      <a:pt x="2148" y="1546"/>
                      <a:pt x="2178" y="1755"/>
                      <a:pt x="2303" y="1869"/>
                    </a:cubicBezTo>
                    <a:cubicBezTo>
                      <a:pt x="2361" y="1913"/>
                      <a:pt x="2431" y="1934"/>
                      <a:pt x="2501" y="1934"/>
                    </a:cubicBezTo>
                    <a:cubicBezTo>
                      <a:pt x="2565" y="1934"/>
                      <a:pt x="2629" y="1917"/>
                      <a:pt x="2684" y="1883"/>
                    </a:cubicBezTo>
                    <a:lnTo>
                      <a:pt x="2684" y="1883"/>
                    </a:lnTo>
                    <a:cubicBezTo>
                      <a:pt x="2654" y="1967"/>
                      <a:pt x="2654" y="2051"/>
                      <a:pt x="2697" y="2136"/>
                    </a:cubicBezTo>
                    <a:cubicBezTo>
                      <a:pt x="2667" y="2162"/>
                      <a:pt x="2654" y="2189"/>
                      <a:pt x="2640" y="2220"/>
                    </a:cubicBezTo>
                    <a:cubicBezTo>
                      <a:pt x="2569" y="2388"/>
                      <a:pt x="2600" y="2655"/>
                      <a:pt x="2667" y="2921"/>
                    </a:cubicBezTo>
                    <a:cubicBezTo>
                      <a:pt x="2628" y="2913"/>
                      <a:pt x="2564" y="2905"/>
                      <a:pt x="2483" y="2905"/>
                    </a:cubicBezTo>
                    <a:cubicBezTo>
                      <a:pt x="2423" y="2905"/>
                      <a:pt x="2353" y="2910"/>
                      <a:pt x="2276" y="2921"/>
                    </a:cubicBezTo>
                    <a:cubicBezTo>
                      <a:pt x="2276" y="2935"/>
                      <a:pt x="2289" y="2948"/>
                      <a:pt x="2289" y="2965"/>
                    </a:cubicBezTo>
                    <a:cubicBezTo>
                      <a:pt x="2355" y="2955"/>
                      <a:pt x="2414" y="2951"/>
                      <a:pt x="2465" y="2951"/>
                    </a:cubicBezTo>
                    <a:cubicBezTo>
                      <a:pt x="2568" y="2951"/>
                      <a:pt x="2640" y="2965"/>
                      <a:pt x="2667" y="2965"/>
                    </a:cubicBezTo>
                    <a:cubicBezTo>
                      <a:pt x="2738" y="3201"/>
                      <a:pt x="2836" y="3427"/>
                      <a:pt x="2893" y="3568"/>
                    </a:cubicBezTo>
                    <a:lnTo>
                      <a:pt x="2906" y="3568"/>
                    </a:lnTo>
                    <a:cubicBezTo>
                      <a:pt x="2906" y="3575"/>
                      <a:pt x="2910" y="3578"/>
                      <a:pt x="2915" y="3578"/>
                    </a:cubicBezTo>
                    <a:cubicBezTo>
                      <a:pt x="2921" y="3578"/>
                      <a:pt x="2928" y="3575"/>
                      <a:pt x="2937" y="3568"/>
                    </a:cubicBezTo>
                    <a:cubicBezTo>
                      <a:pt x="2937" y="3568"/>
                      <a:pt x="2950" y="3555"/>
                      <a:pt x="2937" y="3538"/>
                    </a:cubicBezTo>
                    <a:cubicBezTo>
                      <a:pt x="2866" y="3400"/>
                      <a:pt x="2782" y="3187"/>
                      <a:pt x="2724" y="2965"/>
                    </a:cubicBezTo>
                    <a:lnTo>
                      <a:pt x="2724" y="2948"/>
                    </a:lnTo>
                    <a:cubicBezTo>
                      <a:pt x="2724" y="2948"/>
                      <a:pt x="2724" y="2935"/>
                      <a:pt x="2711" y="2935"/>
                    </a:cubicBezTo>
                    <a:cubicBezTo>
                      <a:pt x="2640" y="2668"/>
                      <a:pt x="2613" y="2402"/>
                      <a:pt x="2684" y="2247"/>
                    </a:cubicBezTo>
                    <a:cubicBezTo>
                      <a:pt x="2697" y="2220"/>
                      <a:pt x="2711" y="2189"/>
                      <a:pt x="2724" y="2176"/>
                    </a:cubicBezTo>
                    <a:cubicBezTo>
                      <a:pt x="2738" y="2162"/>
                      <a:pt x="2751" y="2149"/>
                      <a:pt x="2768" y="2149"/>
                    </a:cubicBezTo>
                    <a:cubicBezTo>
                      <a:pt x="2782" y="2136"/>
                      <a:pt x="2795" y="2122"/>
                      <a:pt x="2809" y="2122"/>
                    </a:cubicBezTo>
                    <a:cubicBezTo>
                      <a:pt x="2827" y="2116"/>
                      <a:pt x="2845" y="2114"/>
                      <a:pt x="2863" y="2114"/>
                    </a:cubicBezTo>
                    <a:cubicBezTo>
                      <a:pt x="2943" y="2114"/>
                      <a:pt x="3025" y="2165"/>
                      <a:pt x="3119" y="2233"/>
                    </a:cubicBezTo>
                    <a:cubicBezTo>
                      <a:pt x="3119" y="2247"/>
                      <a:pt x="3132" y="2247"/>
                      <a:pt x="3146" y="2260"/>
                    </a:cubicBezTo>
                    <a:lnTo>
                      <a:pt x="3132" y="2260"/>
                    </a:lnTo>
                    <a:lnTo>
                      <a:pt x="3132" y="2274"/>
                    </a:lnTo>
                    <a:lnTo>
                      <a:pt x="3132" y="2291"/>
                    </a:lnTo>
                    <a:cubicBezTo>
                      <a:pt x="3139" y="2297"/>
                      <a:pt x="3146" y="2301"/>
                      <a:pt x="3153" y="2301"/>
                    </a:cubicBezTo>
                    <a:cubicBezTo>
                      <a:pt x="3159" y="2301"/>
                      <a:pt x="3166" y="2297"/>
                      <a:pt x="3173" y="2291"/>
                    </a:cubicBezTo>
                    <a:cubicBezTo>
                      <a:pt x="3510" y="2611"/>
                      <a:pt x="3877" y="3258"/>
                      <a:pt x="3891" y="3272"/>
                    </a:cubicBezTo>
                    <a:cubicBezTo>
                      <a:pt x="3665" y="4115"/>
                      <a:pt x="2782" y="4425"/>
                      <a:pt x="2458" y="4509"/>
                    </a:cubicBezTo>
                    <a:cubicBezTo>
                      <a:pt x="2262" y="4566"/>
                      <a:pt x="2010" y="5001"/>
                      <a:pt x="1952" y="5099"/>
                    </a:cubicBezTo>
                    <a:lnTo>
                      <a:pt x="54" y="3609"/>
                    </a:lnTo>
                    <a:cubicBezTo>
                      <a:pt x="476" y="2739"/>
                      <a:pt x="1504" y="1488"/>
                      <a:pt x="1868" y="1040"/>
                    </a:cubicBezTo>
                    <a:close/>
                    <a:moveTo>
                      <a:pt x="5086" y="0"/>
                    </a:moveTo>
                    <a:cubicBezTo>
                      <a:pt x="4991" y="0"/>
                      <a:pt x="4896" y="44"/>
                      <a:pt x="4831" y="126"/>
                    </a:cubicBezTo>
                    <a:lnTo>
                      <a:pt x="3793" y="1431"/>
                    </a:lnTo>
                    <a:cubicBezTo>
                      <a:pt x="3820" y="1320"/>
                      <a:pt x="3780" y="1195"/>
                      <a:pt x="3678" y="1124"/>
                    </a:cubicBezTo>
                    <a:cubicBezTo>
                      <a:pt x="3618" y="1071"/>
                      <a:pt x="3544" y="1046"/>
                      <a:pt x="3471" y="1046"/>
                    </a:cubicBezTo>
                    <a:cubicBezTo>
                      <a:pt x="3411" y="1046"/>
                      <a:pt x="3351" y="1063"/>
                      <a:pt x="3301" y="1094"/>
                    </a:cubicBezTo>
                    <a:cubicBezTo>
                      <a:pt x="3341" y="969"/>
                      <a:pt x="3314" y="827"/>
                      <a:pt x="3203" y="743"/>
                    </a:cubicBezTo>
                    <a:cubicBezTo>
                      <a:pt x="3138" y="696"/>
                      <a:pt x="3062" y="671"/>
                      <a:pt x="2987" y="671"/>
                    </a:cubicBezTo>
                    <a:cubicBezTo>
                      <a:pt x="2929" y="671"/>
                      <a:pt x="2872" y="685"/>
                      <a:pt x="2822" y="716"/>
                    </a:cubicBezTo>
                    <a:cubicBezTo>
                      <a:pt x="2879" y="605"/>
                      <a:pt x="2852" y="463"/>
                      <a:pt x="2738" y="379"/>
                    </a:cubicBezTo>
                    <a:cubicBezTo>
                      <a:pt x="2683" y="336"/>
                      <a:pt x="2617" y="315"/>
                      <a:pt x="2552" y="315"/>
                    </a:cubicBezTo>
                    <a:cubicBezTo>
                      <a:pt x="2469" y="315"/>
                      <a:pt x="2387" y="350"/>
                      <a:pt x="2330" y="419"/>
                    </a:cubicBezTo>
                    <a:lnTo>
                      <a:pt x="1993" y="841"/>
                    </a:lnTo>
                    <a:cubicBezTo>
                      <a:pt x="1993" y="841"/>
                      <a:pt x="1979" y="841"/>
                      <a:pt x="1979" y="858"/>
                    </a:cubicBezTo>
                    <a:cubicBezTo>
                      <a:pt x="1966" y="871"/>
                      <a:pt x="519" y="2527"/>
                      <a:pt x="14" y="3609"/>
                    </a:cubicBezTo>
                    <a:lnTo>
                      <a:pt x="0" y="3622"/>
                    </a:lnTo>
                    <a:lnTo>
                      <a:pt x="1939" y="5156"/>
                    </a:lnTo>
                    <a:lnTo>
                      <a:pt x="1966" y="5183"/>
                    </a:lnTo>
                    <a:lnTo>
                      <a:pt x="1979" y="5156"/>
                    </a:lnTo>
                    <a:cubicBezTo>
                      <a:pt x="1979" y="5139"/>
                      <a:pt x="2276" y="4607"/>
                      <a:pt x="2472" y="4549"/>
                    </a:cubicBezTo>
                    <a:cubicBezTo>
                      <a:pt x="2893" y="4438"/>
                      <a:pt x="4241" y="3959"/>
                      <a:pt x="3948" y="2486"/>
                    </a:cubicBezTo>
                    <a:lnTo>
                      <a:pt x="3962" y="2415"/>
                    </a:lnTo>
                    <a:lnTo>
                      <a:pt x="5408" y="575"/>
                    </a:lnTo>
                    <a:cubicBezTo>
                      <a:pt x="5519" y="436"/>
                      <a:pt x="5492" y="237"/>
                      <a:pt x="5364" y="126"/>
                    </a:cubicBezTo>
                    <a:lnTo>
                      <a:pt x="5280" y="69"/>
                    </a:lnTo>
                    <a:cubicBezTo>
                      <a:pt x="5222" y="22"/>
                      <a:pt x="5154" y="0"/>
                      <a:pt x="50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  <p:cxnSp>
        <p:nvCxnSpPr>
          <p:cNvPr id="657" name="Google Shape;657;p18"/>
          <p:cNvCxnSpPr/>
          <p:nvPr/>
        </p:nvCxnSpPr>
        <p:spPr>
          <a:xfrm>
            <a:off x="4160290" y="2001975"/>
            <a:ext cx="1854527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8" name="Google Shape;658;p18"/>
          <p:cNvCxnSpPr/>
          <p:nvPr/>
        </p:nvCxnSpPr>
        <p:spPr>
          <a:xfrm rot="10800000">
            <a:off x="6036357" y="3158863"/>
            <a:ext cx="2018335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9" name="Google Shape;659;p18"/>
          <p:cNvCxnSpPr/>
          <p:nvPr/>
        </p:nvCxnSpPr>
        <p:spPr>
          <a:xfrm>
            <a:off x="4160290" y="4315751"/>
            <a:ext cx="1854527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0" name="Google Shape;660;p18"/>
          <p:cNvCxnSpPr/>
          <p:nvPr/>
        </p:nvCxnSpPr>
        <p:spPr>
          <a:xfrm rot="10800000">
            <a:off x="6014784" y="5472638"/>
            <a:ext cx="2018335" cy="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19"/>
          <p:cNvPicPr preferRelativeResize="0"/>
          <p:nvPr/>
        </p:nvPicPr>
        <p:blipFill rotWithShape="1">
          <a:blip r:embed="rId3">
            <a:alphaModFix amt="25000"/>
          </a:blip>
          <a:srcRect b="0" l="0" r="0" t="0"/>
          <a:stretch/>
        </p:blipFill>
        <p:spPr>
          <a:xfrm>
            <a:off x="-10702" y="37432"/>
            <a:ext cx="12191998" cy="6857996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19"/>
          <p:cNvSpPr txBox="1"/>
          <p:nvPr/>
        </p:nvSpPr>
        <p:spPr>
          <a:xfrm>
            <a:off x="1557785" y="2425943"/>
            <a:ext cx="2156766" cy="1369674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36575" spcFirstLastPara="1" rIns="36575" wrap="square" tIns="36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Lora"/>
              <a:buNone/>
            </a:pPr>
            <a:r>
              <a:rPr b="1" lang="en-US" sz="9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57</a:t>
            </a:r>
            <a:endParaRPr/>
          </a:p>
        </p:txBody>
      </p:sp>
      <p:sp>
        <p:nvSpPr>
          <p:cNvPr id="667" name="Google Shape;667;p19"/>
          <p:cNvSpPr/>
          <p:nvPr/>
        </p:nvSpPr>
        <p:spPr>
          <a:xfrm>
            <a:off x="1615603" y="3795636"/>
            <a:ext cx="2146367" cy="30821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8" name="Google Shape;668;p19"/>
          <p:cNvGrpSpPr/>
          <p:nvPr/>
        </p:nvGrpSpPr>
        <p:grpSpPr>
          <a:xfrm>
            <a:off x="10700" y="162562"/>
            <a:ext cx="11958804" cy="6226327"/>
            <a:chOff x="10695" y="1174818"/>
            <a:chExt cx="11360126" cy="4617224"/>
          </a:xfrm>
        </p:grpSpPr>
        <p:grpSp>
          <p:nvGrpSpPr>
            <p:cNvPr id="669" name="Google Shape;669;p19"/>
            <p:cNvGrpSpPr/>
            <p:nvPr/>
          </p:nvGrpSpPr>
          <p:grpSpPr>
            <a:xfrm>
              <a:off x="10695" y="1174818"/>
              <a:ext cx="5271480" cy="4617097"/>
              <a:chOff x="482550" y="589204"/>
              <a:chExt cx="5045927" cy="5432517"/>
            </a:xfrm>
          </p:grpSpPr>
          <p:sp>
            <p:nvSpPr>
              <p:cNvPr id="670" name="Google Shape;670;p19"/>
              <p:cNvSpPr/>
              <p:nvPr/>
            </p:nvSpPr>
            <p:spPr>
              <a:xfrm>
                <a:off x="3652305" y="1065018"/>
                <a:ext cx="1876172" cy="2619693"/>
              </a:xfrm>
              <a:custGeom>
                <a:rect b="b" l="l" r="r" t="t"/>
                <a:pathLst>
                  <a:path extrusionOk="0" h="8220" w="5887">
                    <a:moveTo>
                      <a:pt x="2599" y="0"/>
                    </a:moveTo>
                    <a:cubicBezTo>
                      <a:pt x="0" y="1140"/>
                      <a:pt x="1854" y="8219"/>
                      <a:pt x="1854" y="8219"/>
                    </a:cubicBezTo>
                    <a:lnTo>
                      <a:pt x="5887" y="7350"/>
                    </a:lnTo>
                    <a:cubicBezTo>
                      <a:pt x="5887" y="7350"/>
                      <a:pt x="4720" y="4174"/>
                      <a:pt x="4241" y="2164"/>
                    </a:cubicBezTo>
                    <a:cubicBezTo>
                      <a:pt x="3766" y="155"/>
                      <a:pt x="2599" y="0"/>
                      <a:pt x="2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1" name="Google Shape;671;p19"/>
              <p:cNvGrpSpPr/>
              <p:nvPr/>
            </p:nvGrpSpPr>
            <p:grpSpPr>
              <a:xfrm flipH="1">
                <a:off x="4263131" y="2581704"/>
                <a:ext cx="1196204" cy="930716"/>
                <a:chOff x="572269" y="2522438"/>
                <a:chExt cx="1150417" cy="930716"/>
              </a:xfrm>
            </p:grpSpPr>
            <p:sp>
              <p:nvSpPr>
                <p:cNvPr id="672" name="Google Shape;672;p19"/>
                <p:cNvSpPr/>
                <p:nvPr/>
              </p:nvSpPr>
              <p:spPr>
                <a:xfrm rot="323483">
                  <a:off x="718273" y="2567376"/>
                  <a:ext cx="976600" cy="425776"/>
                </a:xfrm>
                <a:custGeom>
                  <a:rect b="b" l="l" r="r" t="t"/>
                  <a:pathLst>
                    <a:path extrusionOk="0" h="1336" w="3568">
                      <a:moveTo>
                        <a:pt x="152" y="1"/>
                      </a:moveTo>
                      <a:lnTo>
                        <a:pt x="0" y="645"/>
                      </a:lnTo>
                      <a:lnTo>
                        <a:pt x="3567" y="1336"/>
                      </a:lnTo>
                      <a:lnTo>
                        <a:pt x="3567" y="560"/>
                      </a:lnTo>
                      <a:lnTo>
                        <a:pt x="15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9"/>
                <p:cNvSpPr/>
                <p:nvPr/>
              </p:nvSpPr>
              <p:spPr>
                <a:xfrm rot="363704">
                  <a:off x="742986" y="2663289"/>
                  <a:ext cx="940678" cy="202374"/>
                </a:xfrm>
                <a:custGeom>
                  <a:rect b="b" l="l" r="r" t="t"/>
                  <a:pathLst>
                    <a:path extrusionOk="0" h="635" w="3555">
                      <a:moveTo>
                        <a:pt x="14" y="1"/>
                      </a:moveTo>
                      <a:lnTo>
                        <a:pt x="1" y="44"/>
                      </a:lnTo>
                      <a:lnTo>
                        <a:pt x="3554" y="634"/>
                      </a:lnTo>
                      <a:lnTo>
                        <a:pt x="3554" y="577"/>
                      </a:ln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9"/>
                <p:cNvSpPr/>
                <p:nvPr/>
              </p:nvSpPr>
              <p:spPr>
                <a:xfrm rot="453674">
                  <a:off x="598968" y="2904779"/>
                  <a:ext cx="1097021" cy="478279"/>
                </a:xfrm>
                <a:custGeom>
                  <a:rect b="b" l="l" r="r" t="t"/>
                  <a:pathLst>
                    <a:path extrusionOk="0" h="1336" w="3568">
                      <a:moveTo>
                        <a:pt x="152" y="1"/>
                      </a:moveTo>
                      <a:lnTo>
                        <a:pt x="0" y="645"/>
                      </a:lnTo>
                      <a:lnTo>
                        <a:pt x="3567" y="1336"/>
                      </a:lnTo>
                      <a:lnTo>
                        <a:pt x="3567" y="560"/>
                      </a:lnTo>
                      <a:lnTo>
                        <a:pt x="15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9"/>
                <p:cNvSpPr/>
                <p:nvPr/>
              </p:nvSpPr>
              <p:spPr>
                <a:xfrm rot="493883">
                  <a:off x="627393" y="3012817"/>
                  <a:ext cx="1056660" cy="227330"/>
                </a:xfrm>
                <a:custGeom>
                  <a:rect b="b" l="l" r="r" t="t"/>
                  <a:pathLst>
                    <a:path extrusionOk="0" h="635" w="3555">
                      <a:moveTo>
                        <a:pt x="14" y="1"/>
                      </a:moveTo>
                      <a:lnTo>
                        <a:pt x="1" y="44"/>
                      </a:lnTo>
                      <a:lnTo>
                        <a:pt x="3554" y="634"/>
                      </a:lnTo>
                      <a:lnTo>
                        <a:pt x="3554" y="577"/>
                      </a:ln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76" name="Google Shape;676;p19"/>
              <p:cNvSpPr/>
              <p:nvPr/>
            </p:nvSpPr>
            <p:spPr>
              <a:xfrm>
                <a:off x="3718913" y="1150748"/>
                <a:ext cx="1142212" cy="2533964"/>
              </a:xfrm>
              <a:custGeom>
                <a:rect b="b" l="l" r="r" t="t"/>
                <a:pathLst>
                  <a:path extrusionOk="0" h="7951" w="3584">
                    <a:moveTo>
                      <a:pt x="1969" y="1"/>
                    </a:moveTo>
                    <a:cubicBezTo>
                      <a:pt x="0" y="1700"/>
                      <a:pt x="1645" y="7950"/>
                      <a:pt x="1645" y="7950"/>
                    </a:cubicBezTo>
                    <a:lnTo>
                      <a:pt x="3584" y="7543"/>
                    </a:lnTo>
                    <a:cubicBezTo>
                      <a:pt x="3570" y="7516"/>
                      <a:pt x="3557" y="7502"/>
                      <a:pt x="3557" y="7472"/>
                    </a:cubicBezTo>
                    <a:cubicBezTo>
                      <a:pt x="3203" y="6629"/>
                      <a:pt x="2910" y="5759"/>
                      <a:pt x="2714" y="4845"/>
                    </a:cubicBezTo>
                    <a:cubicBezTo>
                      <a:pt x="2515" y="3945"/>
                      <a:pt x="2377" y="3018"/>
                      <a:pt x="2249" y="2091"/>
                    </a:cubicBezTo>
                    <a:cubicBezTo>
                      <a:pt x="2192" y="1629"/>
                      <a:pt x="2138" y="1181"/>
                      <a:pt x="2067" y="729"/>
                    </a:cubicBezTo>
                    <a:cubicBezTo>
                      <a:pt x="2040" y="506"/>
                      <a:pt x="2023" y="237"/>
                      <a:pt x="1969" y="1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482550" y="1065018"/>
                <a:ext cx="1876172" cy="2619693"/>
              </a:xfrm>
              <a:custGeom>
                <a:rect b="b" l="l" r="r" t="t"/>
                <a:pathLst>
                  <a:path extrusionOk="0" h="8220" w="5887">
                    <a:moveTo>
                      <a:pt x="3288" y="0"/>
                    </a:moveTo>
                    <a:cubicBezTo>
                      <a:pt x="3288" y="0"/>
                      <a:pt x="2121" y="155"/>
                      <a:pt x="1642" y="2164"/>
                    </a:cubicBezTo>
                    <a:cubicBezTo>
                      <a:pt x="1167" y="4174"/>
                      <a:pt x="0" y="7350"/>
                      <a:pt x="0" y="7350"/>
                    </a:cubicBezTo>
                    <a:lnTo>
                      <a:pt x="4033" y="8219"/>
                    </a:lnTo>
                    <a:cubicBezTo>
                      <a:pt x="4033" y="8219"/>
                      <a:pt x="5887" y="1140"/>
                      <a:pt x="3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8" name="Google Shape;678;p19"/>
              <p:cNvGrpSpPr/>
              <p:nvPr/>
            </p:nvGrpSpPr>
            <p:grpSpPr>
              <a:xfrm>
                <a:off x="572277" y="2522404"/>
                <a:ext cx="1196204" cy="930716"/>
                <a:chOff x="572269" y="2522438"/>
                <a:chExt cx="1150417" cy="930716"/>
              </a:xfrm>
            </p:grpSpPr>
            <p:sp>
              <p:nvSpPr>
                <p:cNvPr id="679" name="Google Shape;679;p19"/>
                <p:cNvSpPr/>
                <p:nvPr/>
              </p:nvSpPr>
              <p:spPr>
                <a:xfrm rot="323483">
                  <a:off x="718273" y="2567376"/>
                  <a:ext cx="976600" cy="425776"/>
                </a:xfrm>
                <a:custGeom>
                  <a:rect b="b" l="l" r="r" t="t"/>
                  <a:pathLst>
                    <a:path extrusionOk="0" h="1336" w="3568">
                      <a:moveTo>
                        <a:pt x="152" y="1"/>
                      </a:moveTo>
                      <a:lnTo>
                        <a:pt x="0" y="645"/>
                      </a:lnTo>
                      <a:lnTo>
                        <a:pt x="3567" y="1336"/>
                      </a:lnTo>
                      <a:lnTo>
                        <a:pt x="3567" y="560"/>
                      </a:lnTo>
                      <a:lnTo>
                        <a:pt x="15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9"/>
                <p:cNvSpPr/>
                <p:nvPr/>
              </p:nvSpPr>
              <p:spPr>
                <a:xfrm rot="363704">
                  <a:off x="742986" y="2663289"/>
                  <a:ext cx="940678" cy="202374"/>
                </a:xfrm>
                <a:custGeom>
                  <a:rect b="b" l="l" r="r" t="t"/>
                  <a:pathLst>
                    <a:path extrusionOk="0" h="635" w="3555">
                      <a:moveTo>
                        <a:pt x="14" y="1"/>
                      </a:moveTo>
                      <a:lnTo>
                        <a:pt x="1" y="44"/>
                      </a:lnTo>
                      <a:lnTo>
                        <a:pt x="3554" y="634"/>
                      </a:lnTo>
                      <a:lnTo>
                        <a:pt x="3554" y="577"/>
                      </a:ln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9"/>
                <p:cNvSpPr/>
                <p:nvPr/>
              </p:nvSpPr>
              <p:spPr>
                <a:xfrm rot="453674">
                  <a:off x="598968" y="2904779"/>
                  <a:ext cx="1097021" cy="478279"/>
                </a:xfrm>
                <a:custGeom>
                  <a:rect b="b" l="l" r="r" t="t"/>
                  <a:pathLst>
                    <a:path extrusionOk="0" h="1336" w="3568">
                      <a:moveTo>
                        <a:pt x="152" y="1"/>
                      </a:moveTo>
                      <a:lnTo>
                        <a:pt x="0" y="645"/>
                      </a:lnTo>
                      <a:lnTo>
                        <a:pt x="3567" y="1336"/>
                      </a:lnTo>
                      <a:lnTo>
                        <a:pt x="3567" y="560"/>
                      </a:lnTo>
                      <a:lnTo>
                        <a:pt x="15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9"/>
                <p:cNvSpPr/>
                <p:nvPr/>
              </p:nvSpPr>
              <p:spPr>
                <a:xfrm rot="493883">
                  <a:off x="627393" y="3012817"/>
                  <a:ext cx="1056660" cy="227330"/>
                </a:xfrm>
                <a:custGeom>
                  <a:rect b="b" l="l" r="r" t="t"/>
                  <a:pathLst>
                    <a:path extrusionOk="0" h="635" w="3555">
                      <a:moveTo>
                        <a:pt x="14" y="1"/>
                      </a:moveTo>
                      <a:lnTo>
                        <a:pt x="1" y="44"/>
                      </a:lnTo>
                      <a:lnTo>
                        <a:pt x="3554" y="634"/>
                      </a:lnTo>
                      <a:lnTo>
                        <a:pt x="3554" y="577"/>
                      </a:ln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83" name="Google Shape;683;p19"/>
              <p:cNvSpPr/>
              <p:nvPr/>
            </p:nvSpPr>
            <p:spPr>
              <a:xfrm>
                <a:off x="1149900" y="1150748"/>
                <a:ext cx="1141256" cy="2533964"/>
              </a:xfrm>
              <a:custGeom>
                <a:rect b="b" l="l" r="r" t="t"/>
                <a:pathLst>
                  <a:path extrusionOk="0" h="7951" w="3581">
                    <a:moveTo>
                      <a:pt x="1615" y="1"/>
                    </a:moveTo>
                    <a:cubicBezTo>
                      <a:pt x="1558" y="237"/>
                      <a:pt x="1544" y="506"/>
                      <a:pt x="1517" y="729"/>
                    </a:cubicBezTo>
                    <a:cubicBezTo>
                      <a:pt x="1446" y="1181"/>
                      <a:pt x="1389" y="1629"/>
                      <a:pt x="1318" y="2091"/>
                    </a:cubicBezTo>
                    <a:cubicBezTo>
                      <a:pt x="1194" y="3018"/>
                      <a:pt x="1066" y="3945"/>
                      <a:pt x="870" y="4845"/>
                    </a:cubicBezTo>
                    <a:cubicBezTo>
                      <a:pt x="674" y="5759"/>
                      <a:pt x="378" y="6629"/>
                      <a:pt x="27" y="7472"/>
                    </a:cubicBezTo>
                    <a:cubicBezTo>
                      <a:pt x="14" y="7502"/>
                      <a:pt x="14" y="7516"/>
                      <a:pt x="0" y="7543"/>
                    </a:cubicBezTo>
                    <a:lnTo>
                      <a:pt x="1939" y="7950"/>
                    </a:lnTo>
                    <a:cubicBezTo>
                      <a:pt x="1939" y="7950"/>
                      <a:pt x="3581" y="1700"/>
                      <a:pt x="1615" y="1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1422705" y="649119"/>
                <a:ext cx="3188250" cy="5372602"/>
              </a:xfrm>
              <a:custGeom>
                <a:rect b="b" l="l" r="r" t="t"/>
                <a:pathLst>
                  <a:path extrusionOk="0" h="16858" w="10004">
                    <a:moveTo>
                      <a:pt x="3119" y="0"/>
                    </a:moveTo>
                    <a:lnTo>
                      <a:pt x="210" y="1376"/>
                    </a:lnTo>
                    <a:cubicBezTo>
                      <a:pt x="210" y="1376"/>
                      <a:pt x="901" y="9187"/>
                      <a:pt x="773" y="9986"/>
                    </a:cubicBezTo>
                    <a:cubicBezTo>
                      <a:pt x="661" y="10661"/>
                      <a:pt x="156" y="15367"/>
                      <a:pt x="0" y="16857"/>
                    </a:cubicBezTo>
                    <a:lnTo>
                      <a:pt x="10003" y="16857"/>
                    </a:lnTo>
                    <a:cubicBezTo>
                      <a:pt x="9818" y="15367"/>
                      <a:pt x="9272" y="10661"/>
                      <a:pt x="9161" y="9986"/>
                    </a:cubicBezTo>
                    <a:cubicBezTo>
                      <a:pt x="9019" y="9187"/>
                      <a:pt x="9764" y="1376"/>
                      <a:pt x="9764" y="1376"/>
                    </a:cubicBezTo>
                    <a:lnTo>
                      <a:pt x="6602" y="71"/>
                    </a:lnTo>
                    <a:lnTo>
                      <a:pt x="31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2304857" y="589204"/>
                <a:ext cx="1221886" cy="919761"/>
              </a:xfrm>
              <a:custGeom>
                <a:rect b="b" l="l" r="r" t="t"/>
                <a:pathLst>
                  <a:path extrusionOk="0" h="2886" w="3834">
                    <a:moveTo>
                      <a:pt x="1899" y="0"/>
                    </a:moveTo>
                    <a:cubicBezTo>
                      <a:pt x="922" y="0"/>
                      <a:pt x="351" y="188"/>
                      <a:pt x="351" y="188"/>
                    </a:cubicBezTo>
                    <a:cubicBezTo>
                      <a:pt x="0" y="805"/>
                      <a:pt x="2178" y="2885"/>
                      <a:pt x="2178" y="2885"/>
                    </a:cubicBezTo>
                    <a:cubicBezTo>
                      <a:pt x="3048" y="2083"/>
                      <a:pt x="3834" y="229"/>
                      <a:pt x="3834" y="229"/>
                    </a:cubicBezTo>
                    <a:cubicBezTo>
                      <a:pt x="3086" y="56"/>
                      <a:pt x="2432" y="0"/>
                      <a:pt x="18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2304857" y="589204"/>
                <a:ext cx="1221886" cy="919761"/>
              </a:xfrm>
              <a:custGeom>
                <a:rect b="b" l="l" r="r" t="t"/>
                <a:pathLst>
                  <a:path extrusionOk="0" h="2886" w="3834">
                    <a:moveTo>
                      <a:pt x="1899" y="0"/>
                    </a:moveTo>
                    <a:cubicBezTo>
                      <a:pt x="922" y="0"/>
                      <a:pt x="351" y="188"/>
                      <a:pt x="351" y="188"/>
                    </a:cubicBezTo>
                    <a:cubicBezTo>
                      <a:pt x="0" y="805"/>
                      <a:pt x="2178" y="2885"/>
                      <a:pt x="2178" y="2885"/>
                    </a:cubicBezTo>
                    <a:cubicBezTo>
                      <a:pt x="3048" y="2083"/>
                      <a:pt x="3834" y="229"/>
                      <a:pt x="3834" y="229"/>
                    </a:cubicBezTo>
                    <a:cubicBezTo>
                      <a:pt x="3086" y="56"/>
                      <a:pt x="2432" y="0"/>
                      <a:pt x="1899" y="0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2268207" y="649119"/>
                <a:ext cx="1379960" cy="958642"/>
              </a:xfrm>
              <a:custGeom>
                <a:rect b="b" l="l" r="r" t="t"/>
                <a:pathLst>
                  <a:path extrusionOk="0" h="3008" w="4330">
                    <a:moveTo>
                      <a:pt x="466" y="0"/>
                    </a:moveTo>
                    <a:lnTo>
                      <a:pt x="1" y="226"/>
                    </a:lnTo>
                    <a:lnTo>
                      <a:pt x="2293" y="3008"/>
                    </a:lnTo>
                    <a:lnTo>
                      <a:pt x="4330" y="209"/>
                    </a:lnTo>
                    <a:lnTo>
                      <a:pt x="3949" y="41"/>
                    </a:lnTo>
                    <a:lnTo>
                      <a:pt x="2293" y="2276"/>
                    </a:lnTo>
                    <a:lnTo>
                      <a:pt x="4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2331627" y="684494"/>
                <a:ext cx="1271603" cy="837218"/>
              </a:xfrm>
              <a:custGeom>
                <a:rect b="b" l="l" r="r" t="t"/>
                <a:pathLst>
                  <a:path extrusionOk="0" h="2627" w="3990">
                    <a:moveTo>
                      <a:pt x="41" y="1"/>
                    </a:moveTo>
                    <a:lnTo>
                      <a:pt x="1" y="14"/>
                    </a:lnTo>
                    <a:lnTo>
                      <a:pt x="2094" y="2627"/>
                    </a:lnTo>
                    <a:lnTo>
                      <a:pt x="3989" y="58"/>
                    </a:lnTo>
                    <a:lnTo>
                      <a:pt x="3949" y="31"/>
                    </a:lnTo>
                    <a:lnTo>
                      <a:pt x="2094" y="2543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2815090" y="698517"/>
                <a:ext cx="291608" cy="120468"/>
              </a:xfrm>
              <a:custGeom>
                <a:rect b="b" l="l" r="r" t="t"/>
                <a:pathLst>
                  <a:path extrusionOk="0" h="378" w="915">
                    <a:moveTo>
                      <a:pt x="1" y="0"/>
                    </a:moveTo>
                    <a:lnTo>
                      <a:pt x="1" y="378"/>
                    </a:lnTo>
                    <a:lnTo>
                      <a:pt x="914" y="378"/>
                    </a:lnTo>
                    <a:lnTo>
                      <a:pt x="9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0" name="Google Shape;690;p19"/>
            <p:cNvGrpSpPr/>
            <p:nvPr/>
          </p:nvGrpSpPr>
          <p:grpSpPr>
            <a:xfrm>
              <a:off x="5803457" y="1370107"/>
              <a:ext cx="5567363" cy="4421935"/>
              <a:chOff x="5803457" y="1943421"/>
              <a:chExt cx="5567363" cy="4421935"/>
            </a:xfrm>
          </p:grpSpPr>
          <p:grpSp>
            <p:nvGrpSpPr>
              <p:cNvPr id="691" name="Google Shape;691;p19"/>
              <p:cNvGrpSpPr/>
              <p:nvPr/>
            </p:nvGrpSpPr>
            <p:grpSpPr>
              <a:xfrm>
                <a:off x="6552520" y="1943421"/>
                <a:ext cx="4818300" cy="1280700"/>
                <a:chOff x="6552520" y="1943421"/>
                <a:chExt cx="4818300" cy="1280700"/>
              </a:xfrm>
            </p:grpSpPr>
            <p:sp>
              <p:nvSpPr>
                <p:cNvPr id="692" name="Google Shape;692;p19"/>
                <p:cNvSpPr txBox="1"/>
                <p:nvPr/>
              </p:nvSpPr>
              <p:spPr>
                <a:xfrm>
                  <a:off x="6552520" y="1943421"/>
                  <a:ext cx="4818300" cy="1123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6575" lIns="36575" spcFirstLastPara="1" rIns="36575" wrap="square" tIns="3657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6000"/>
                    <a:buFont typeface="Lora"/>
                    <a:buNone/>
                  </a:pPr>
                  <a:r>
                    <a:rPr b="1" lang="en-US" sz="6000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Methods</a:t>
                  </a:r>
                  <a:endParaRPr b="1" sz="60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6000"/>
                    <a:buFont typeface="Lora"/>
                    <a:buNone/>
                  </a:pPr>
                  <a:r>
                    <a:rPr b="1" lang="en-US" sz="6000">
                      <a:solidFill>
                        <a:schemeClr val="lt1"/>
                      </a:solidFill>
                      <a:latin typeface="Lora"/>
                      <a:ea typeface="Lora"/>
                      <a:cs typeface="Lora"/>
                      <a:sym typeface="Lora"/>
                    </a:rPr>
                    <a:t>cont.</a:t>
                  </a:r>
                  <a:endParaRPr b="1" sz="60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endParaRPr>
                </a:p>
              </p:txBody>
            </p:sp>
            <p:sp>
              <p:nvSpPr>
                <p:cNvPr id="693" name="Google Shape;693;p19"/>
                <p:cNvSpPr/>
                <p:nvPr/>
              </p:nvSpPr>
              <p:spPr>
                <a:xfrm>
                  <a:off x="10191439" y="2802215"/>
                  <a:ext cx="442753" cy="421906"/>
                </a:xfrm>
                <a:custGeom>
                  <a:rect b="b" l="l" r="r" t="t"/>
                  <a:pathLst>
                    <a:path extrusionOk="0" h="3400" w="3568">
                      <a:moveTo>
                        <a:pt x="1784" y="1"/>
                      </a:moveTo>
                      <a:lnTo>
                        <a:pt x="1238" y="1124"/>
                      </a:lnTo>
                      <a:lnTo>
                        <a:pt x="1" y="1292"/>
                      </a:lnTo>
                      <a:lnTo>
                        <a:pt x="884" y="2162"/>
                      </a:lnTo>
                      <a:lnTo>
                        <a:pt x="675" y="3399"/>
                      </a:lnTo>
                      <a:lnTo>
                        <a:pt x="1784" y="2823"/>
                      </a:lnTo>
                      <a:lnTo>
                        <a:pt x="2880" y="3399"/>
                      </a:lnTo>
                      <a:lnTo>
                        <a:pt x="2880" y="3399"/>
                      </a:lnTo>
                      <a:lnTo>
                        <a:pt x="2671" y="2162"/>
                      </a:lnTo>
                      <a:lnTo>
                        <a:pt x="3567" y="1292"/>
                      </a:lnTo>
                      <a:lnTo>
                        <a:pt x="2334" y="1124"/>
                      </a:lnTo>
                      <a:lnTo>
                        <a:pt x="178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19"/>
                <p:cNvSpPr/>
                <p:nvPr/>
              </p:nvSpPr>
              <p:spPr>
                <a:xfrm>
                  <a:off x="7166849" y="2802215"/>
                  <a:ext cx="442753" cy="421906"/>
                </a:xfrm>
                <a:custGeom>
                  <a:rect b="b" l="l" r="r" t="t"/>
                  <a:pathLst>
                    <a:path extrusionOk="0" h="3400" w="3568">
                      <a:moveTo>
                        <a:pt x="1784" y="1"/>
                      </a:moveTo>
                      <a:lnTo>
                        <a:pt x="1238" y="1124"/>
                      </a:lnTo>
                      <a:lnTo>
                        <a:pt x="1" y="1292"/>
                      </a:lnTo>
                      <a:lnTo>
                        <a:pt x="884" y="2162"/>
                      </a:lnTo>
                      <a:lnTo>
                        <a:pt x="675" y="3399"/>
                      </a:lnTo>
                      <a:lnTo>
                        <a:pt x="1784" y="2823"/>
                      </a:lnTo>
                      <a:lnTo>
                        <a:pt x="2880" y="3399"/>
                      </a:lnTo>
                      <a:lnTo>
                        <a:pt x="2880" y="3399"/>
                      </a:lnTo>
                      <a:lnTo>
                        <a:pt x="2671" y="2162"/>
                      </a:lnTo>
                      <a:lnTo>
                        <a:pt x="3567" y="1292"/>
                      </a:lnTo>
                      <a:lnTo>
                        <a:pt x="2334" y="1124"/>
                      </a:lnTo>
                      <a:lnTo>
                        <a:pt x="178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95" name="Google Shape;695;p19"/>
              <p:cNvSpPr txBox="1"/>
              <p:nvPr/>
            </p:nvSpPr>
            <p:spPr>
              <a:xfrm>
                <a:off x="5803457" y="3918856"/>
                <a:ext cx="5534700" cy="244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6575" lIns="36575" spcFirstLastPara="1" rIns="36575" wrap="square" tIns="365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6" name="Google Shape;696;p19"/>
          <p:cNvSpPr txBox="1"/>
          <p:nvPr/>
        </p:nvSpPr>
        <p:spPr>
          <a:xfrm>
            <a:off x="1795986" y="2128781"/>
            <a:ext cx="17856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36575" spcFirstLastPara="1" rIns="36575" wrap="square" tIns="36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Lora"/>
              <a:buNone/>
            </a:pPr>
            <a:r>
              <a:rPr b="1" lang="en-US" sz="11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57</a:t>
            </a:r>
            <a:endParaRPr sz="4100"/>
          </a:p>
        </p:txBody>
      </p:sp>
      <p:pic>
        <p:nvPicPr>
          <p:cNvPr id="697" name="Google Shape;697;p19"/>
          <p:cNvPicPr preferRelativeResize="0"/>
          <p:nvPr/>
        </p:nvPicPr>
        <p:blipFill rotWithShape="1">
          <a:blip r:embed="rId4">
            <a:alphaModFix/>
          </a:blip>
          <a:srcRect b="0" l="41445" r="0" t="0"/>
          <a:stretch/>
        </p:blipFill>
        <p:spPr>
          <a:xfrm>
            <a:off x="4852700" y="2385200"/>
            <a:ext cx="4483601" cy="31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6900" y="3923450"/>
            <a:ext cx="5512449" cy="26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20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20"/>
          <p:cNvSpPr txBox="1"/>
          <p:nvPr/>
        </p:nvSpPr>
        <p:spPr>
          <a:xfrm>
            <a:off x="0" y="314635"/>
            <a:ext cx="12191999" cy="843813"/>
          </a:xfrm>
          <a:prstGeom prst="rect">
            <a:avLst/>
          </a:prstGeom>
          <a:noFill/>
          <a:ln>
            <a:noFill/>
          </a:ln>
        </p:spPr>
        <p:txBody>
          <a:bodyPr anchorCtr="0" anchor="t" bIns="36575" lIns="36575" spcFirstLastPara="1" rIns="36575" wrap="square" tIns="36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ora"/>
              <a:buNone/>
            </a:pPr>
            <a:r>
              <a:rPr b="1" lang="en-US" sz="5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Metric Categories</a:t>
            </a:r>
            <a:endParaRPr/>
          </a:p>
        </p:txBody>
      </p:sp>
      <p:sp>
        <p:nvSpPr>
          <p:cNvPr id="705" name="Google Shape;705;p20"/>
          <p:cNvSpPr/>
          <p:nvPr/>
        </p:nvSpPr>
        <p:spPr>
          <a:xfrm>
            <a:off x="1387601" y="442253"/>
            <a:ext cx="396894" cy="429499"/>
          </a:xfrm>
          <a:custGeom>
            <a:rect b="b" l="l" r="r" t="t"/>
            <a:pathLst>
              <a:path extrusionOk="0" h="3400" w="3568">
                <a:moveTo>
                  <a:pt x="1784" y="1"/>
                </a:moveTo>
                <a:lnTo>
                  <a:pt x="1238" y="1124"/>
                </a:lnTo>
                <a:lnTo>
                  <a:pt x="1" y="1292"/>
                </a:lnTo>
                <a:lnTo>
                  <a:pt x="884" y="2162"/>
                </a:lnTo>
                <a:lnTo>
                  <a:pt x="675" y="3399"/>
                </a:lnTo>
                <a:lnTo>
                  <a:pt x="1784" y="2823"/>
                </a:lnTo>
                <a:lnTo>
                  <a:pt x="2880" y="3399"/>
                </a:lnTo>
                <a:lnTo>
                  <a:pt x="2880" y="3399"/>
                </a:lnTo>
                <a:lnTo>
                  <a:pt x="2671" y="2162"/>
                </a:lnTo>
                <a:lnTo>
                  <a:pt x="3567" y="1292"/>
                </a:lnTo>
                <a:lnTo>
                  <a:pt x="2334" y="1124"/>
                </a:lnTo>
                <a:lnTo>
                  <a:pt x="178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06" name="Google Shape;706;p20"/>
          <p:cNvSpPr/>
          <p:nvPr/>
        </p:nvSpPr>
        <p:spPr>
          <a:xfrm>
            <a:off x="10407505" y="413419"/>
            <a:ext cx="396894" cy="429499"/>
          </a:xfrm>
          <a:custGeom>
            <a:rect b="b" l="l" r="r" t="t"/>
            <a:pathLst>
              <a:path extrusionOk="0" h="3400" w="3568">
                <a:moveTo>
                  <a:pt x="1784" y="1"/>
                </a:moveTo>
                <a:lnTo>
                  <a:pt x="1238" y="1124"/>
                </a:lnTo>
                <a:lnTo>
                  <a:pt x="1" y="1292"/>
                </a:lnTo>
                <a:lnTo>
                  <a:pt x="884" y="2162"/>
                </a:lnTo>
                <a:lnTo>
                  <a:pt x="675" y="3399"/>
                </a:lnTo>
                <a:lnTo>
                  <a:pt x="1784" y="2823"/>
                </a:lnTo>
                <a:lnTo>
                  <a:pt x="2880" y="3399"/>
                </a:lnTo>
                <a:lnTo>
                  <a:pt x="2880" y="3399"/>
                </a:lnTo>
                <a:lnTo>
                  <a:pt x="2671" y="2162"/>
                </a:lnTo>
                <a:lnTo>
                  <a:pt x="3567" y="1292"/>
                </a:lnTo>
                <a:lnTo>
                  <a:pt x="2334" y="1124"/>
                </a:lnTo>
                <a:lnTo>
                  <a:pt x="178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707" name="Google Shape;707;p20"/>
          <p:cNvGrpSpPr/>
          <p:nvPr/>
        </p:nvGrpSpPr>
        <p:grpSpPr>
          <a:xfrm>
            <a:off x="1573680" y="1741714"/>
            <a:ext cx="10026420" cy="4399882"/>
            <a:chOff x="810561" y="1741714"/>
            <a:chExt cx="10026420" cy="4399882"/>
          </a:xfrm>
        </p:grpSpPr>
        <p:sp>
          <p:nvSpPr>
            <p:cNvPr id="708" name="Google Shape;708;p20"/>
            <p:cNvSpPr txBox="1"/>
            <p:nvPr/>
          </p:nvSpPr>
          <p:spPr>
            <a:xfrm>
              <a:off x="2476569" y="1911681"/>
              <a:ext cx="2853613" cy="6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ora"/>
                <a:buNone/>
              </a:pPr>
              <a:r>
                <a:rPr b="1" lang="en-US" sz="4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Location</a:t>
              </a:r>
              <a:endParaRPr/>
            </a:p>
          </p:txBody>
        </p:sp>
        <p:sp>
          <p:nvSpPr>
            <p:cNvPr id="709" name="Google Shape;709;p20"/>
            <p:cNvSpPr txBox="1"/>
            <p:nvPr/>
          </p:nvSpPr>
          <p:spPr>
            <a:xfrm>
              <a:off x="2476582" y="3630700"/>
              <a:ext cx="3099900" cy="6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ora"/>
                <a:buNone/>
              </a:pPr>
              <a:r>
                <a:rPr b="1" lang="en-US" sz="4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Engagement</a:t>
              </a:r>
              <a:endParaRPr/>
            </a:p>
          </p:txBody>
        </p:sp>
        <p:sp>
          <p:nvSpPr>
            <p:cNvPr id="710" name="Google Shape;710;p20"/>
            <p:cNvSpPr txBox="1"/>
            <p:nvPr/>
          </p:nvSpPr>
          <p:spPr>
            <a:xfrm>
              <a:off x="7737081" y="1911675"/>
              <a:ext cx="2610000" cy="6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ora"/>
                <a:buNone/>
              </a:pPr>
              <a:r>
                <a:rPr b="1" lang="en-US" sz="4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Celebrity Impact</a:t>
              </a:r>
              <a:endParaRPr/>
            </a:p>
          </p:txBody>
        </p:sp>
        <p:sp>
          <p:nvSpPr>
            <p:cNvPr id="711" name="Google Shape;711;p20"/>
            <p:cNvSpPr txBox="1"/>
            <p:nvPr/>
          </p:nvSpPr>
          <p:spPr>
            <a:xfrm>
              <a:off x="7983031" y="3609725"/>
              <a:ext cx="2458800" cy="6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ora"/>
                <a:buNone/>
              </a:pPr>
              <a:r>
                <a:rPr b="1" lang="en-US" sz="4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Keywords</a:t>
              </a:r>
              <a:endParaRPr/>
            </a:p>
          </p:txBody>
        </p:sp>
        <p:sp>
          <p:nvSpPr>
            <p:cNvPr id="712" name="Google Shape;712;p20"/>
            <p:cNvSpPr txBox="1"/>
            <p:nvPr/>
          </p:nvSpPr>
          <p:spPr>
            <a:xfrm>
              <a:off x="2476569" y="5307847"/>
              <a:ext cx="2853613" cy="6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ora"/>
                <a:buNone/>
              </a:pPr>
              <a:r>
                <a:rPr b="1" lang="en-US" sz="4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Sensitivity</a:t>
              </a:r>
              <a:endParaRPr/>
            </a:p>
          </p:txBody>
        </p:sp>
        <p:sp>
          <p:nvSpPr>
            <p:cNvPr id="713" name="Google Shape;713;p20"/>
            <p:cNvSpPr txBox="1"/>
            <p:nvPr/>
          </p:nvSpPr>
          <p:spPr>
            <a:xfrm>
              <a:off x="7737081" y="5307850"/>
              <a:ext cx="3099900" cy="6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36575" spcFirstLastPara="1" rIns="36575" wrap="square" tIns="36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ora"/>
                <a:buNone/>
              </a:pPr>
              <a:r>
                <a:rPr b="1" lang="en-US" sz="4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Time Series</a:t>
              </a:r>
              <a:endParaRPr/>
            </a:p>
          </p:txBody>
        </p:sp>
        <p:grpSp>
          <p:nvGrpSpPr>
            <p:cNvPr id="714" name="Google Shape;714;p20"/>
            <p:cNvGrpSpPr/>
            <p:nvPr/>
          </p:nvGrpSpPr>
          <p:grpSpPr>
            <a:xfrm>
              <a:off x="894575" y="3517639"/>
              <a:ext cx="1275279" cy="855347"/>
              <a:chOff x="-526387" y="2358913"/>
              <a:chExt cx="1767050" cy="1185425"/>
            </a:xfrm>
          </p:grpSpPr>
          <p:sp>
            <p:nvSpPr>
              <p:cNvPr id="715" name="Google Shape;715;p20"/>
              <p:cNvSpPr/>
              <p:nvPr/>
            </p:nvSpPr>
            <p:spPr>
              <a:xfrm>
                <a:off x="-526387" y="2446463"/>
                <a:ext cx="431750" cy="693300"/>
              </a:xfrm>
              <a:custGeom>
                <a:rect b="b" l="l" r="r" t="t"/>
                <a:pathLst>
                  <a:path extrusionOk="0" h="27732" w="17270">
                    <a:moveTo>
                      <a:pt x="17270" y="1"/>
                    </a:moveTo>
                    <a:lnTo>
                      <a:pt x="1" y="16964"/>
                    </a:lnTo>
                    <a:lnTo>
                      <a:pt x="12497" y="27732"/>
                    </a:lnTo>
                    <a:lnTo>
                      <a:pt x="17270" y="24352"/>
                    </a:lnTo>
                    <a:lnTo>
                      <a:pt x="172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0"/>
              <p:cNvSpPr/>
              <p:nvPr/>
            </p:nvSpPr>
            <p:spPr>
              <a:xfrm>
                <a:off x="810463" y="2446463"/>
                <a:ext cx="430200" cy="693300"/>
              </a:xfrm>
              <a:custGeom>
                <a:rect b="b" l="l" r="r" t="t"/>
                <a:pathLst>
                  <a:path extrusionOk="0" h="27732" w="17208">
                    <a:moveTo>
                      <a:pt x="0" y="1"/>
                    </a:moveTo>
                    <a:lnTo>
                      <a:pt x="0" y="24352"/>
                    </a:lnTo>
                    <a:lnTo>
                      <a:pt x="4711" y="27732"/>
                    </a:lnTo>
                    <a:lnTo>
                      <a:pt x="17208" y="169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0"/>
              <p:cNvSpPr/>
              <p:nvPr/>
            </p:nvSpPr>
            <p:spPr>
              <a:xfrm>
                <a:off x="-94662" y="2358913"/>
                <a:ext cx="905150" cy="1185425"/>
              </a:xfrm>
              <a:custGeom>
                <a:rect b="b" l="l" r="r" t="t"/>
                <a:pathLst>
                  <a:path extrusionOk="0" h="47417" w="36206">
                    <a:moveTo>
                      <a:pt x="8352" y="0"/>
                    </a:moveTo>
                    <a:lnTo>
                      <a:pt x="1" y="3503"/>
                    </a:lnTo>
                    <a:lnTo>
                      <a:pt x="1" y="47417"/>
                    </a:lnTo>
                    <a:lnTo>
                      <a:pt x="36205" y="47417"/>
                    </a:lnTo>
                    <a:lnTo>
                      <a:pt x="36205" y="3503"/>
                    </a:lnTo>
                    <a:lnTo>
                      <a:pt x="27793" y="0"/>
                    </a:lnTo>
                    <a:close/>
                  </a:path>
                </a:pathLst>
              </a:custGeom>
              <a:solidFill>
                <a:srgbClr val="F04F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0"/>
              <p:cNvSpPr/>
              <p:nvPr/>
            </p:nvSpPr>
            <p:spPr>
              <a:xfrm>
                <a:off x="-94662" y="2358913"/>
                <a:ext cx="905150" cy="1185425"/>
              </a:xfrm>
              <a:custGeom>
                <a:rect b="b" l="l" r="r" t="t"/>
                <a:pathLst>
                  <a:path extrusionOk="0" h="47417" w="36206">
                    <a:moveTo>
                      <a:pt x="8352" y="0"/>
                    </a:moveTo>
                    <a:lnTo>
                      <a:pt x="1" y="3503"/>
                    </a:lnTo>
                    <a:lnTo>
                      <a:pt x="1" y="47417"/>
                    </a:lnTo>
                    <a:lnTo>
                      <a:pt x="36205" y="47417"/>
                    </a:lnTo>
                    <a:lnTo>
                      <a:pt x="36205" y="3503"/>
                    </a:lnTo>
                    <a:lnTo>
                      <a:pt x="277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0"/>
              <p:cNvSpPr/>
              <p:nvPr/>
            </p:nvSpPr>
            <p:spPr>
              <a:xfrm>
                <a:off x="-94662" y="2446463"/>
                <a:ext cx="62350" cy="1097875"/>
              </a:xfrm>
              <a:custGeom>
                <a:rect b="b" l="l" r="r" t="t"/>
                <a:pathLst>
                  <a:path extrusionOk="0" h="43915" w="2494">
                    <a:moveTo>
                      <a:pt x="1" y="1"/>
                    </a:moveTo>
                    <a:lnTo>
                      <a:pt x="1" y="43915"/>
                    </a:lnTo>
                    <a:lnTo>
                      <a:pt x="2494" y="43915"/>
                    </a:lnTo>
                    <a:lnTo>
                      <a:pt x="765" y="60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0"/>
              <p:cNvSpPr/>
              <p:nvPr/>
            </p:nvSpPr>
            <p:spPr>
              <a:xfrm>
                <a:off x="748138" y="2446463"/>
                <a:ext cx="60825" cy="1097875"/>
              </a:xfrm>
              <a:custGeom>
                <a:rect b="b" l="l" r="r" t="t"/>
                <a:pathLst>
                  <a:path extrusionOk="0" h="43915" w="2433">
                    <a:moveTo>
                      <a:pt x="2432" y="1"/>
                    </a:moveTo>
                    <a:lnTo>
                      <a:pt x="1667" y="6058"/>
                    </a:lnTo>
                    <a:lnTo>
                      <a:pt x="0" y="43915"/>
                    </a:lnTo>
                    <a:lnTo>
                      <a:pt x="2432" y="43915"/>
                    </a:lnTo>
                    <a:lnTo>
                      <a:pt x="2432" y="1"/>
                    </a:ln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0"/>
              <p:cNvSpPr/>
              <p:nvPr/>
            </p:nvSpPr>
            <p:spPr>
              <a:xfrm>
                <a:off x="114113" y="2358913"/>
                <a:ext cx="486050" cy="205750"/>
              </a:xfrm>
              <a:custGeom>
                <a:rect b="b" l="l" r="r" t="t"/>
                <a:pathLst>
                  <a:path extrusionOk="0" h="8230" w="19442">
                    <a:moveTo>
                      <a:pt x="1" y="0"/>
                    </a:moveTo>
                    <a:cubicBezTo>
                      <a:pt x="1" y="0"/>
                      <a:pt x="1" y="5736"/>
                      <a:pt x="6058" y="7709"/>
                    </a:cubicBezTo>
                    <a:cubicBezTo>
                      <a:pt x="6823" y="8092"/>
                      <a:pt x="8215" y="8229"/>
                      <a:pt x="9744" y="8229"/>
                    </a:cubicBezTo>
                    <a:cubicBezTo>
                      <a:pt x="11274" y="8229"/>
                      <a:pt x="12681" y="8092"/>
                      <a:pt x="13446" y="7709"/>
                    </a:cubicBezTo>
                    <a:cubicBezTo>
                      <a:pt x="19442" y="5736"/>
                      <a:pt x="19442" y="0"/>
                      <a:pt x="19442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0"/>
              <p:cNvSpPr/>
              <p:nvPr/>
            </p:nvSpPr>
            <p:spPr>
              <a:xfrm>
                <a:off x="114113" y="2358913"/>
                <a:ext cx="486050" cy="205750"/>
              </a:xfrm>
              <a:custGeom>
                <a:rect b="b" l="l" r="r" t="t"/>
                <a:pathLst>
                  <a:path extrusionOk="0" h="8230" w="19442">
                    <a:moveTo>
                      <a:pt x="1" y="0"/>
                    </a:moveTo>
                    <a:cubicBezTo>
                      <a:pt x="1" y="0"/>
                      <a:pt x="1" y="5736"/>
                      <a:pt x="6058" y="7709"/>
                    </a:cubicBezTo>
                    <a:cubicBezTo>
                      <a:pt x="6823" y="8092"/>
                      <a:pt x="8215" y="8229"/>
                      <a:pt x="9744" y="8229"/>
                    </a:cubicBezTo>
                    <a:cubicBezTo>
                      <a:pt x="11274" y="8229"/>
                      <a:pt x="12681" y="8092"/>
                      <a:pt x="13446" y="7709"/>
                    </a:cubicBezTo>
                    <a:cubicBezTo>
                      <a:pt x="19442" y="5736"/>
                      <a:pt x="19442" y="0"/>
                      <a:pt x="19442" y="0"/>
                    </a:cubicBezTo>
                    <a:lnTo>
                      <a:pt x="19442" y="0"/>
                    </a:lnTo>
                    <a:cubicBezTo>
                      <a:pt x="18998" y="643"/>
                      <a:pt x="18417" y="903"/>
                      <a:pt x="18417" y="903"/>
                    </a:cubicBezTo>
                    <a:cubicBezTo>
                      <a:pt x="18157" y="2356"/>
                      <a:pt x="17209" y="5614"/>
                      <a:pt x="13125" y="6944"/>
                    </a:cubicBezTo>
                    <a:cubicBezTo>
                      <a:pt x="13125" y="6944"/>
                      <a:pt x="11855" y="7403"/>
                      <a:pt x="9882" y="7403"/>
                    </a:cubicBezTo>
                    <a:lnTo>
                      <a:pt x="9622" y="7403"/>
                    </a:lnTo>
                    <a:cubicBezTo>
                      <a:pt x="7588" y="7403"/>
                      <a:pt x="6379" y="6944"/>
                      <a:pt x="6379" y="6944"/>
                    </a:cubicBezTo>
                    <a:cubicBezTo>
                      <a:pt x="2295" y="5614"/>
                      <a:pt x="1271" y="2356"/>
                      <a:pt x="1087" y="903"/>
                    </a:cubicBezTo>
                    <a:cubicBezTo>
                      <a:pt x="1087" y="903"/>
                      <a:pt x="445" y="643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0"/>
              <p:cNvSpPr/>
              <p:nvPr/>
            </p:nvSpPr>
            <p:spPr>
              <a:xfrm>
                <a:off x="114113" y="2358913"/>
                <a:ext cx="486050" cy="22575"/>
              </a:xfrm>
              <a:custGeom>
                <a:rect b="b" l="l" r="r" t="t"/>
                <a:pathLst>
                  <a:path extrusionOk="0" h="903" w="19442">
                    <a:moveTo>
                      <a:pt x="1" y="0"/>
                    </a:moveTo>
                    <a:cubicBezTo>
                      <a:pt x="445" y="643"/>
                      <a:pt x="1087" y="903"/>
                      <a:pt x="1087" y="903"/>
                    </a:cubicBezTo>
                    <a:lnTo>
                      <a:pt x="18417" y="903"/>
                    </a:lnTo>
                    <a:cubicBezTo>
                      <a:pt x="18417" y="903"/>
                      <a:pt x="18998" y="643"/>
                      <a:pt x="19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0"/>
              <p:cNvSpPr/>
              <p:nvPr/>
            </p:nvSpPr>
            <p:spPr>
              <a:xfrm>
                <a:off x="-94662" y="3402438"/>
                <a:ext cx="905150" cy="28725"/>
              </a:xfrm>
              <a:custGeom>
                <a:rect b="b" l="l" r="r" t="t"/>
                <a:pathLst>
                  <a:path extrusionOk="0" h="1149" w="36206">
                    <a:moveTo>
                      <a:pt x="1" y="1"/>
                    </a:moveTo>
                    <a:lnTo>
                      <a:pt x="1" y="1148"/>
                    </a:lnTo>
                    <a:lnTo>
                      <a:pt x="36205" y="1148"/>
                    </a:lnTo>
                    <a:lnTo>
                      <a:pt x="362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0"/>
              <p:cNvSpPr/>
              <p:nvPr/>
            </p:nvSpPr>
            <p:spPr>
              <a:xfrm>
                <a:off x="-94662" y="3455213"/>
                <a:ext cx="905150" cy="28700"/>
              </a:xfrm>
              <a:custGeom>
                <a:rect b="b" l="l" r="r" t="t"/>
                <a:pathLst>
                  <a:path extrusionOk="0" h="1148" w="36206">
                    <a:moveTo>
                      <a:pt x="1" y="1"/>
                    </a:moveTo>
                    <a:lnTo>
                      <a:pt x="1" y="1148"/>
                    </a:lnTo>
                    <a:lnTo>
                      <a:pt x="36205" y="1148"/>
                    </a:lnTo>
                    <a:lnTo>
                      <a:pt x="362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0"/>
              <p:cNvSpPr/>
              <p:nvPr/>
            </p:nvSpPr>
            <p:spPr>
              <a:xfrm>
                <a:off x="-432312" y="2757363"/>
                <a:ext cx="337675" cy="300950"/>
              </a:xfrm>
              <a:custGeom>
                <a:rect b="b" l="l" r="r" t="t"/>
                <a:pathLst>
                  <a:path extrusionOk="0" h="12038" w="13507">
                    <a:moveTo>
                      <a:pt x="888" y="0"/>
                    </a:moveTo>
                    <a:lnTo>
                      <a:pt x="1" y="826"/>
                    </a:lnTo>
                    <a:lnTo>
                      <a:pt x="13323" y="12038"/>
                    </a:lnTo>
                    <a:lnTo>
                      <a:pt x="13507" y="11916"/>
                    </a:lnTo>
                    <a:lnTo>
                      <a:pt x="13507" y="10646"/>
                    </a:lnTo>
                    <a:lnTo>
                      <a:pt x="8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0"/>
              <p:cNvSpPr/>
              <p:nvPr/>
            </p:nvSpPr>
            <p:spPr>
              <a:xfrm>
                <a:off x="-469012" y="2794063"/>
                <a:ext cx="350675" cy="296375"/>
              </a:xfrm>
              <a:custGeom>
                <a:rect b="b" l="l" r="r" t="t"/>
                <a:pathLst>
                  <a:path extrusionOk="0" h="11855" w="14027">
                    <a:moveTo>
                      <a:pt x="826" y="1"/>
                    </a:moveTo>
                    <a:lnTo>
                      <a:pt x="0" y="827"/>
                    </a:lnTo>
                    <a:lnTo>
                      <a:pt x="13001" y="11855"/>
                    </a:lnTo>
                    <a:lnTo>
                      <a:pt x="14026" y="11151"/>
                    </a:lnTo>
                    <a:lnTo>
                      <a:pt x="8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0"/>
              <p:cNvSpPr/>
              <p:nvPr/>
            </p:nvSpPr>
            <p:spPr>
              <a:xfrm>
                <a:off x="810463" y="2757363"/>
                <a:ext cx="336150" cy="300950"/>
              </a:xfrm>
              <a:custGeom>
                <a:rect b="b" l="l" r="r" t="t"/>
                <a:pathLst>
                  <a:path extrusionOk="0" h="12038" w="13446">
                    <a:moveTo>
                      <a:pt x="12619" y="0"/>
                    </a:moveTo>
                    <a:lnTo>
                      <a:pt x="0" y="10646"/>
                    </a:lnTo>
                    <a:lnTo>
                      <a:pt x="0" y="11916"/>
                    </a:lnTo>
                    <a:lnTo>
                      <a:pt x="123" y="12038"/>
                    </a:lnTo>
                    <a:lnTo>
                      <a:pt x="13445" y="826"/>
                    </a:lnTo>
                    <a:lnTo>
                      <a:pt x="126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0"/>
              <p:cNvSpPr/>
              <p:nvPr/>
            </p:nvSpPr>
            <p:spPr>
              <a:xfrm>
                <a:off x="834163" y="2794063"/>
                <a:ext cx="350675" cy="296375"/>
              </a:xfrm>
              <a:custGeom>
                <a:rect b="b" l="l" r="r" t="t"/>
                <a:pathLst>
                  <a:path extrusionOk="0" h="11855" w="14027">
                    <a:moveTo>
                      <a:pt x="13201" y="1"/>
                    </a:moveTo>
                    <a:lnTo>
                      <a:pt x="1" y="11151"/>
                    </a:lnTo>
                    <a:lnTo>
                      <a:pt x="964" y="11855"/>
                    </a:lnTo>
                    <a:lnTo>
                      <a:pt x="14027" y="827"/>
                    </a:lnTo>
                    <a:lnTo>
                      <a:pt x="1320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0"/>
              <p:cNvSpPr/>
              <p:nvPr/>
            </p:nvSpPr>
            <p:spPr>
              <a:xfrm>
                <a:off x="144338" y="2769963"/>
                <a:ext cx="180125" cy="372875"/>
              </a:xfrm>
              <a:custGeom>
                <a:rect b="b" l="l" r="r" t="t"/>
                <a:pathLst>
                  <a:path extrusionOk="0" h="14915" w="7205">
                    <a:moveTo>
                      <a:pt x="3641" y="1531"/>
                    </a:moveTo>
                    <a:cubicBezTo>
                      <a:pt x="4207" y="1531"/>
                      <a:pt x="4589" y="1729"/>
                      <a:pt x="4788" y="2173"/>
                    </a:cubicBezTo>
                    <a:cubicBezTo>
                      <a:pt x="5033" y="2555"/>
                      <a:pt x="5094" y="3060"/>
                      <a:pt x="5094" y="3703"/>
                    </a:cubicBezTo>
                    <a:cubicBezTo>
                      <a:pt x="5094" y="4085"/>
                      <a:pt x="5094" y="4467"/>
                      <a:pt x="4971" y="4850"/>
                    </a:cubicBezTo>
                    <a:cubicBezTo>
                      <a:pt x="4910" y="5232"/>
                      <a:pt x="4788" y="5553"/>
                      <a:pt x="4589" y="5798"/>
                    </a:cubicBezTo>
                    <a:cubicBezTo>
                      <a:pt x="4329" y="5997"/>
                      <a:pt x="4023" y="6119"/>
                      <a:pt x="3641" y="6180"/>
                    </a:cubicBezTo>
                    <a:cubicBezTo>
                      <a:pt x="3258" y="6119"/>
                      <a:pt x="2937" y="5997"/>
                      <a:pt x="2677" y="5798"/>
                    </a:cubicBezTo>
                    <a:cubicBezTo>
                      <a:pt x="2494" y="5553"/>
                      <a:pt x="2295" y="5232"/>
                      <a:pt x="2233" y="4850"/>
                    </a:cubicBezTo>
                    <a:cubicBezTo>
                      <a:pt x="2172" y="4467"/>
                      <a:pt x="2111" y="4085"/>
                      <a:pt x="2111" y="3703"/>
                    </a:cubicBezTo>
                    <a:cubicBezTo>
                      <a:pt x="2111" y="3060"/>
                      <a:pt x="2233" y="2555"/>
                      <a:pt x="2417" y="2173"/>
                    </a:cubicBezTo>
                    <a:cubicBezTo>
                      <a:pt x="2677" y="1729"/>
                      <a:pt x="3059" y="1531"/>
                      <a:pt x="3641" y="1531"/>
                    </a:cubicBezTo>
                    <a:close/>
                    <a:moveTo>
                      <a:pt x="3641" y="7970"/>
                    </a:moveTo>
                    <a:cubicBezTo>
                      <a:pt x="4084" y="7970"/>
                      <a:pt x="4405" y="8092"/>
                      <a:pt x="4650" y="8414"/>
                    </a:cubicBezTo>
                    <a:cubicBezTo>
                      <a:pt x="4910" y="8674"/>
                      <a:pt x="5094" y="8995"/>
                      <a:pt x="5231" y="9377"/>
                    </a:cubicBezTo>
                    <a:cubicBezTo>
                      <a:pt x="5293" y="9760"/>
                      <a:pt x="5354" y="10203"/>
                      <a:pt x="5354" y="10647"/>
                    </a:cubicBezTo>
                    <a:cubicBezTo>
                      <a:pt x="5354" y="11151"/>
                      <a:pt x="5293" y="11610"/>
                      <a:pt x="5231" y="12054"/>
                    </a:cubicBezTo>
                    <a:cubicBezTo>
                      <a:pt x="5170" y="12436"/>
                      <a:pt x="4971" y="12758"/>
                      <a:pt x="4711" y="13002"/>
                    </a:cubicBezTo>
                    <a:cubicBezTo>
                      <a:pt x="4467" y="13262"/>
                      <a:pt x="4084" y="13385"/>
                      <a:pt x="3641" y="13385"/>
                    </a:cubicBezTo>
                    <a:cubicBezTo>
                      <a:pt x="3182" y="13385"/>
                      <a:pt x="2799" y="13262"/>
                      <a:pt x="2555" y="13002"/>
                    </a:cubicBezTo>
                    <a:cubicBezTo>
                      <a:pt x="2295" y="12758"/>
                      <a:pt x="2111" y="12436"/>
                      <a:pt x="2035" y="12054"/>
                    </a:cubicBezTo>
                    <a:cubicBezTo>
                      <a:pt x="1912" y="11610"/>
                      <a:pt x="1851" y="11151"/>
                      <a:pt x="1851" y="10647"/>
                    </a:cubicBezTo>
                    <a:cubicBezTo>
                      <a:pt x="1851" y="10203"/>
                      <a:pt x="1912" y="9760"/>
                      <a:pt x="2035" y="9377"/>
                    </a:cubicBezTo>
                    <a:cubicBezTo>
                      <a:pt x="2172" y="8995"/>
                      <a:pt x="2295" y="8612"/>
                      <a:pt x="2555" y="8352"/>
                    </a:cubicBezTo>
                    <a:cubicBezTo>
                      <a:pt x="2799" y="8092"/>
                      <a:pt x="3182" y="7970"/>
                      <a:pt x="3641" y="7970"/>
                    </a:cubicBezTo>
                    <a:close/>
                    <a:moveTo>
                      <a:pt x="3641" y="1"/>
                    </a:moveTo>
                    <a:cubicBezTo>
                      <a:pt x="2876" y="1"/>
                      <a:pt x="2233" y="200"/>
                      <a:pt x="1729" y="445"/>
                    </a:cubicBezTo>
                    <a:cubicBezTo>
                      <a:pt x="1209" y="766"/>
                      <a:pt x="826" y="1209"/>
                      <a:pt x="582" y="1791"/>
                    </a:cubicBezTo>
                    <a:cubicBezTo>
                      <a:pt x="322" y="2357"/>
                      <a:pt x="199" y="2999"/>
                      <a:pt x="199" y="3764"/>
                    </a:cubicBezTo>
                    <a:cubicBezTo>
                      <a:pt x="199" y="4590"/>
                      <a:pt x="383" y="5232"/>
                      <a:pt x="643" y="5798"/>
                    </a:cubicBezTo>
                    <a:cubicBezTo>
                      <a:pt x="964" y="6318"/>
                      <a:pt x="1346" y="6700"/>
                      <a:pt x="1851" y="7022"/>
                    </a:cubicBezTo>
                    <a:cubicBezTo>
                      <a:pt x="1591" y="7205"/>
                      <a:pt x="1346" y="7404"/>
                      <a:pt x="1086" y="7588"/>
                    </a:cubicBezTo>
                    <a:cubicBezTo>
                      <a:pt x="887" y="7848"/>
                      <a:pt x="704" y="8092"/>
                      <a:pt x="505" y="8352"/>
                    </a:cubicBezTo>
                    <a:cubicBezTo>
                      <a:pt x="383" y="8612"/>
                      <a:pt x="260" y="8995"/>
                      <a:pt x="123" y="9316"/>
                    </a:cubicBezTo>
                    <a:cubicBezTo>
                      <a:pt x="62" y="9698"/>
                      <a:pt x="0" y="10142"/>
                      <a:pt x="0" y="10647"/>
                    </a:cubicBezTo>
                    <a:cubicBezTo>
                      <a:pt x="0" y="11473"/>
                      <a:pt x="123" y="12237"/>
                      <a:pt x="383" y="12880"/>
                    </a:cubicBezTo>
                    <a:cubicBezTo>
                      <a:pt x="643" y="13522"/>
                      <a:pt x="1025" y="14027"/>
                      <a:pt x="1530" y="14409"/>
                    </a:cubicBezTo>
                    <a:cubicBezTo>
                      <a:pt x="2035" y="14731"/>
                      <a:pt x="2738" y="14914"/>
                      <a:pt x="3641" y="14914"/>
                    </a:cubicBezTo>
                    <a:cubicBezTo>
                      <a:pt x="4528" y="14914"/>
                      <a:pt x="5231" y="14731"/>
                      <a:pt x="5736" y="14409"/>
                    </a:cubicBezTo>
                    <a:cubicBezTo>
                      <a:pt x="6241" y="14027"/>
                      <a:pt x="6623" y="13522"/>
                      <a:pt x="6883" y="12880"/>
                    </a:cubicBezTo>
                    <a:cubicBezTo>
                      <a:pt x="7082" y="12237"/>
                      <a:pt x="7205" y="11473"/>
                      <a:pt x="7205" y="10647"/>
                    </a:cubicBezTo>
                    <a:cubicBezTo>
                      <a:pt x="7205" y="10142"/>
                      <a:pt x="7205" y="9698"/>
                      <a:pt x="7082" y="9316"/>
                    </a:cubicBezTo>
                    <a:cubicBezTo>
                      <a:pt x="7006" y="8995"/>
                      <a:pt x="6883" y="8612"/>
                      <a:pt x="6700" y="8352"/>
                    </a:cubicBezTo>
                    <a:cubicBezTo>
                      <a:pt x="6562" y="8092"/>
                      <a:pt x="6379" y="7848"/>
                      <a:pt x="6119" y="7588"/>
                    </a:cubicBezTo>
                    <a:cubicBezTo>
                      <a:pt x="5935" y="7404"/>
                      <a:pt x="5675" y="7205"/>
                      <a:pt x="5415" y="7022"/>
                    </a:cubicBezTo>
                    <a:cubicBezTo>
                      <a:pt x="5859" y="6700"/>
                      <a:pt x="6317" y="6318"/>
                      <a:pt x="6562" y="5798"/>
                    </a:cubicBezTo>
                    <a:cubicBezTo>
                      <a:pt x="6883" y="5293"/>
                      <a:pt x="7006" y="4590"/>
                      <a:pt x="7006" y="3764"/>
                    </a:cubicBezTo>
                    <a:cubicBezTo>
                      <a:pt x="7006" y="2999"/>
                      <a:pt x="6883" y="2357"/>
                      <a:pt x="6700" y="1791"/>
                    </a:cubicBezTo>
                    <a:cubicBezTo>
                      <a:pt x="6440" y="1209"/>
                      <a:pt x="6057" y="766"/>
                      <a:pt x="5553" y="445"/>
                    </a:cubicBezTo>
                    <a:cubicBezTo>
                      <a:pt x="5033" y="200"/>
                      <a:pt x="4405" y="1"/>
                      <a:pt x="36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0"/>
              <p:cNvSpPr/>
              <p:nvPr/>
            </p:nvSpPr>
            <p:spPr>
              <a:xfrm>
                <a:off x="391363" y="2773413"/>
                <a:ext cx="178600" cy="369425"/>
              </a:xfrm>
              <a:custGeom>
                <a:rect b="b" l="l" r="r" t="t"/>
                <a:pathLst>
                  <a:path extrusionOk="0" h="14777" w="7144">
                    <a:moveTo>
                      <a:pt x="321" y="1"/>
                    </a:moveTo>
                    <a:lnTo>
                      <a:pt x="321" y="7832"/>
                    </a:lnTo>
                    <a:lnTo>
                      <a:pt x="1973" y="7832"/>
                    </a:lnTo>
                    <a:cubicBezTo>
                      <a:pt x="2096" y="7511"/>
                      <a:pt x="2295" y="7266"/>
                      <a:pt x="2555" y="7006"/>
                    </a:cubicBezTo>
                    <a:cubicBezTo>
                      <a:pt x="2861" y="6746"/>
                      <a:pt x="3182" y="6624"/>
                      <a:pt x="3564" y="6624"/>
                    </a:cubicBezTo>
                    <a:cubicBezTo>
                      <a:pt x="4084" y="6624"/>
                      <a:pt x="4467" y="6746"/>
                      <a:pt x="4650" y="7006"/>
                    </a:cubicBezTo>
                    <a:cubicBezTo>
                      <a:pt x="4910" y="7266"/>
                      <a:pt x="5033" y="7572"/>
                      <a:pt x="5094" y="8031"/>
                    </a:cubicBezTo>
                    <a:cubicBezTo>
                      <a:pt x="5155" y="8536"/>
                      <a:pt x="5231" y="9102"/>
                      <a:pt x="5231" y="9744"/>
                    </a:cubicBezTo>
                    <a:cubicBezTo>
                      <a:pt x="5231" y="10386"/>
                      <a:pt x="5155" y="11013"/>
                      <a:pt x="5094" y="11534"/>
                    </a:cubicBezTo>
                    <a:cubicBezTo>
                      <a:pt x="5094" y="12038"/>
                      <a:pt x="4910" y="12421"/>
                      <a:pt x="4711" y="12742"/>
                    </a:cubicBezTo>
                    <a:cubicBezTo>
                      <a:pt x="4467" y="13063"/>
                      <a:pt x="4084" y="13185"/>
                      <a:pt x="3564" y="13185"/>
                    </a:cubicBezTo>
                    <a:cubicBezTo>
                      <a:pt x="3059" y="13185"/>
                      <a:pt x="2738" y="13063"/>
                      <a:pt x="2478" y="12803"/>
                    </a:cubicBezTo>
                    <a:cubicBezTo>
                      <a:pt x="2233" y="12543"/>
                      <a:pt x="2096" y="12161"/>
                      <a:pt x="2035" y="11778"/>
                    </a:cubicBezTo>
                    <a:cubicBezTo>
                      <a:pt x="1973" y="11335"/>
                      <a:pt x="1912" y="10952"/>
                      <a:pt x="1912" y="10509"/>
                    </a:cubicBezTo>
                    <a:lnTo>
                      <a:pt x="0" y="10509"/>
                    </a:lnTo>
                    <a:cubicBezTo>
                      <a:pt x="0" y="11396"/>
                      <a:pt x="123" y="12161"/>
                      <a:pt x="321" y="12803"/>
                    </a:cubicBezTo>
                    <a:cubicBezTo>
                      <a:pt x="566" y="13445"/>
                      <a:pt x="887" y="13889"/>
                      <a:pt x="1469" y="14271"/>
                    </a:cubicBezTo>
                    <a:cubicBezTo>
                      <a:pt x="1973" y="14593"/>
                      <a:pt x="2677" y="14776"/>
                      <a:pt x="3503" y="14776"/>
                    </a:cubicBezTo>
                    <a:cubicBezTo>
                      <a:pt x="4268" y="14776"/>
                      <a:pt x="4849" y="14593"/>
                      <a:pt x="5293" y="14333"/>
                    </a:cubicBezTo>
                    <a:cubicBezTo>
                      <a:pt x="5797" y="14073"/>
                      <a:pt x="6119" y="13690"/>
                      <a:pt x="6440" y="13247"/>
                    </a:cubicBezTo>
                    <a:cubicBezTo>
                      <a:pt x="6684" y="12742"/>
                      <a:pt x="6883" y="12237"/>
                      <a:pt x="7006" y="11595"/>
                    </a:cubicBezTo>
                    <a:cubicBezTo>
                      <a:pt x="7067" y="10952"/>
                      <a:pt x="7143" y="10249"/>
                      <a:pt x="7143" y="9484"/>
                    </a:cubicBezTo>
                    <a:cubicBezTo>
                      <a:pt x="7143" y="8658"/>
                      <a:pt x="7067" y="7893"/>
                      <a:pt x="6883" y="7266"/>
                    </a:cubicBezTo>
                    <a:cubicBezTo>
                      <a:pt x="6684" y="6624"/>
                      <a:pt x="6379" y="6119"/>
                      <a:pt x="5920" y="5736"/>
                    </a:cubicBezTo>
                    <a:cubicBezTo>
                      <a:pt x="5476" y="5354"/>
                      <a:pt x="4849" y="5155"/>
                      <a:pt x="4084" y="5155"/>
                    </a:cubicBezTo>
                    <a:cubicBezTo>
                      <a:pt x="3564" y="5155"/>
                      <a:pt x="3182" y="5216"/>
                      <a:pt x="2799" y="5354"/>
                    </a:cubicBezTo>
                    <a:cubicBezTo>
                      <a:pt x="2478" y="5538"/>
                      <a:pt x="2172" y="5736"/>
                      <a:pt x="1912" y="5981"/>
                    </a:cubicBezTo>
                    <a:lnTo>
                      <a:pt x="2035" y="1913"/>
                    </a:lnTo>
                    <a:lnTo>
                      <a:pt x="6623" y="1913"/>
                    </a:lnTo>
                    <a:lnTo>
                      <a:pt x="66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2" name="Google Shape;732;p20"/>
            <p:cNvGrpSpPr/>
            <p:nvPr/>
          </p:nvGrpSpPr>
          <p:grpSpPr>
            <a:xfrm>
              <a:off x="6427683" y="3472803"/>
              <a:ext cx="1002675" cy="945017"/>
              <a:chOff x="-233825" y="2556200"/>
              <a:chExt cx="1389325" cy="1309700"/>
            </a:xfrm>
          </p:grpSpPr>
          <p:sp>
            <p:nvSpPr>
              <p:cNvPr id="733" name="Google Shape;733;p20"/>
              <p:cNvSpPr/>
              <p:nvPr/>
            </p:nvSpPr>
            <p:spPr>
              <a:xfrm>
                <a:off x="52050" y="2556200"/>
                <a:ext cx="817575" cy="70375"/>
              </a:xfrm>
              <a:custGeom>
                <a:rect b="b" l="l" r="r" t="t"/>
                <a:pathLst>
                  <a:path extrusionOk="0" h="2815" w="32703">
                    <a:moveTo>
                      <a:pt x="0" y="0"/>
                    </a:moveTo>
                    <a:lnTo>
                      <a:pt x="0" y="2815"/>
                    </a:lnTo>
                    <a:lnTo>
                      <a:pt x="32702" y="2815"/>
                    </a:lnTo>
                    <a:lnTo>
                      <a:pt x="32702" y="0"/>
                    </a:lnTo>
                    <a:close/>
                  </a:path>
                </a:pathLst>
              </a:custGeom>
              <a:solidFill>
                <a:srgbClr val="EAAF0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0"/>
              <p:cNvSpPr/>
              <p:nvPr/>
            </p:nvSpPr>
            <p:spPr>
              <a:xfrm>
                <a:off x="52050" y="2556200"/>
                <a:ext cx="817575" cy="70375"/>
              </a:xfrm>
              <a:custGeom>
                <a:rect b="b" l="l" r="r" t="t"/>
                <a:pathLst>
                  <a:path extrusionOk="0" h="2815" w="32703">
                    <a:moveTo>
                      <a:pt x="0" y="0"/>
                    </a:moveTo>
                    <a:lnTo>
                      <a:pt x="0" y="2815"/>
                    </a:lnTo>
                    <a:lnTo>
                      <a:pt x="32702" y="2815"/>
                    </a:lnTo>
                    <a:lnTo>
                      <a:pt x="327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0"/>
              <p:cNvSpPr/>
              <p:nvPr/>
            </p:nvSpPr>
            <p:spPr>
              <a:xfrm>
                <a:off x="39425" y="3792850"/>
                <a:ext cx="842825" cy="73050"/>
              </a:xfrm>
              <a:custGeom>
                <a:rect b="b" l="l" r="r" t="t"/>
                <a:pathLst>
                  <a:path extrusionOk="0" h="2922" w="33713">
                    <a:moveTo>
                      <a:pt x="1" y="0"/>
                    </a:moveTo>
                    <a:lnTo>
                      <a:pt x="1" y="2922"/>
                    </a:lnTo>
                    <a:lnTo>
                      <a:pt x="33712" y="2922"/>
                    </a:lnTo>
                    <a:lnTo>
                      <a:pt x="337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0"/>
              <p:cNvSpPr/>
              <p:nvPr/>
            </p:nvSpPr>
            <p:spPr>
              <a:xfrm>
                <a:off x="-233825" y="2626200"/>
                <a:ext cx="1389325" cy="1166675"/>
              </a:xfrm>
              <a:custGeom>
                <a:rect b="b" l="l" r="r" t="t"/>
                <a:pathLst>
                  <a:path extrusionOk="0" h="46667" w="55573">
                    <a:moveTo>
                      <a:pt x="6461" y="2411"/>
                    </a:moveTo>
                    <a:cubicBezTo>
                      <a:pt x="7316" y="2411"/>
                      <a:pt x="8356" y="2733"/>
                      <a:pt x="9401" y="3196"/>
                    </a:cubicBezTo>
                    <a:cubicBezTo>
                      <a:pt x="11374" y="4022"/>
                      <a:pt x="12720" y="5934"/>
                      <a:pt x="12720" y="8106"/>
                    </a:cubicBezTo>
                    <a:cubicBezTo>
                      <a:pt x="12720" y="11410"/>
                      <a:pt x="13607" y="14668"/>
                      <a:pt x="15397" y="17467"/>
                    </a:cubicBezTo>
                    <a:cubicBezTo>
                      <a:pt x="15171" y="17955"/>
                      <a:pt x="14699" y="18422"/>
                      <a:pt x="13665" y="18422"/>
                    </a:cubicBezTo>
                    <a:cubicBezTo>
                      <a:pt x="12950" y="18422"/>
                      <a:pt x="11966" y="18199"/>
                      <a:pt x="10609" y="17605"/>
                    </a:cubicBezTo>
                    <a:cubicBezTo>
                      <a:pt x="4048" y="14668"/>
                      <a:pt x="3405" y="4404"/>
                      <a:pt x="5072" y="2875"/>
                    </a:cubicBezTo>
                    <a:cubicBezTo>
                      <a:pt x="5423" y="2548"/>
                      <a:pt x="5902" y="2411"/>
                      <a:pt x="6461" y="2411"/>
                    </a:cubicBezTo>
                    <a:close/>
                    <a:moveTo>
                      <a:pt x="49112" y="2411"/>
                    </a:moveTo>
                    <a:cubicBezTo>
                      <a:pt x="49670" y="2411"/>
                      <a:pt x="50150" y="2548"/>
                      <a:pt x="50500" y="2875"/>
                    </a:cubicBezTo>
                    <a:cubicBezTo>
                      <a:pt x="52168" y="4404"/>
                      <a:pt x="51525" y="14668"/>
                      <a:pt x="44963" y="17605"/>
                    </a:cubicBezTo>
                    <a:cubicBezTo>
                      <a:pt x="43606" y="18199"/>
                      <a:pt x="42622" y="18422"/>
                      <a:pt x="41907" y="18422"/>
                    </a:cubicBezTo>
                    <a:cubicBezTo>
                      <a:pt x="40874" y="18422"/>
                      <a:pt x="40402" y="17955"/>
                      <a:pt x="40176" y="17467"/>
                    </a:cubicBezTo>
                    <a:cubicBezTo>
                      <a:pt x="41965" y="14668"/>
                      <a:pt x="42852" y="11410"/>
                      <a:pt x="42852" y="8106"/>
                    </a:cubicBezTo>
                    <a:cubicBezTo>
                      <a:pt x="42852" y="5934"/>
                      <a:pt x="44199" y="4022"/>
                      <a:pt x="46172" y="3196"/>
                    </a:cubicBezTo>
                    <a:cubicBezTo>
                      <a:pt x="47217" y="2733"/>
                      <a:pt x="48257" y="2411"/>
                      <a:pt x="49112" y="2411"/>
                    </a:cubicBezTo>
                    <a:close/>
                    <a:moveTo>
                      <a:pt x="5545" y="1"/>
                    </a:moveTo>
                    <a:cubicBezTo>
                      <a:pt x="3880" y="1"/>
                      <a:pt x="2504" y="560"/>
                      <a:pt x="1876" y="2110"/>
                    </a:cubicBezTo>
                    <a:cubicBezTo>
                      <a:pt x="0" y="6866"/>
                      <a:pt x="3835" y="21307"/>
                      <a:pt x="14262" y="21307"/>
                    </a:cubicBezTo>
                    <a:cubicBezTo>
                      <a:pt x="14464" y="21307"/>
                      <a:pt x="14669" y="21302"/>
                      <a:pt x="14877" y="21291"/>
                    </a:cubicBezTo>
                    <a:cubicBezTo>
                      <a:pt x="15902" y="21230"/>
                      <a:pt x="16789" y="20786"/>
                      <a:pt x="17554" y="20205"/>
                    </a:cubicBezTo>
                    <a:cubicBezTo>
                      <a:pt x="19022" y="21734"/>
                      <a:pt x="20934" y="23264"/>
                      <a:pt x="23289" y="24029"/>
                    </a:cubicBezTo>
                    <a:cubicBezTo>
                      <a:pt x="24880" y="24549"/>
                      <a:pt x="25844" y="26139"/>
                      <a:pt x="25584" y="27791"/>
                    </a:cubicBezTo>
                    <a:lnTo>
                      <a:pt x="25018" y="30728"/>
                    </a:lnTo>
                    <a:cubicBezTo>
                      <a:pt x="24375" y="33588"/>
                      <a:pt x="21898" y="35638"/>
                      <a:pt x="19022" y="35638"/>
                    </a:cubicBezTo>
                    <a:lnTo>
                      <a:pt x="14051" y="35638"/>
                    </a:lnTo>
                    <a:lnTo>
                      <a:pt x="14112" y="46666"/>
                    </a:lnTo>
                    <a:lnTo>
                      <a:pt x="41522" y="46666"/>
                    </a:lnTo>
                    <a:lnTo>
                      <a:pt x="41522" y="35638"/>
                    </a:lnTo>
                    <a:lnTo>
                      <a:pt x="36551" y="35638"/>
                    </a:lnTo>
                    <a:cubicBezTo>
                      <a:pt x="33675" y="35638"/>
                      <a:pt x="31197" y="33588"/>
                      <a:pt x="30555" y="30728"/>
                    </a:cubicBezTo>
                    <a:lnTo>
                      <a:pt x="29989" y="27791"/>
                    </a:lnTo>
                    <a:cubicBezTo>
                      <a:pt x="29729" y="26139"/>
                      <a:pt x="30692" y="24549"/>
                      <a:pt x="32283" y="24029"/>
                    </a:cubicBezTo>
                    <a:cubicBezTo>
                      <a:pt x="34639" y="23264"/>
                      <a:pt x="36551" y="21734"/>
                      <a:pt x="38019" y="20205"/>
                    </a:cubicBezTo>
                    <a:cubicBezTo>
                      <a:pt x="38784" y="20786"/>
                      <a:pt x="39671" y="21230"/>
                      <a:pt x="40696" y="21291"/>
                    </a:cubicBezTo>
                    <a:cubicBezTo>
                      <a:pt x="40903" y="21302"/>
                      <a:pt x="41108" y="21307"/>
                      <a:pt x="41311" y="21307"/>
                    </a:cubicBezTo>
                    <a:cubicBezTo>
                      <a:pt x="51737" y="21307"/>
                      <a:pt x="55573" y="6866"/>
                      <a:pt x="53697" y="2110"/>
                    </a:cubicBezTo>
                    <a:cubicBezTo>
                      <a:pt x="53068" y="560"/>
                      <a:pt x="51692" y="1"/>
                      <a:pt x="50027" y="1"/>
                    </a:cubicBezTo>
                    <a:cubicBezTo>
                      <a:pt x="48127" y="1"/>
                      <a:pt x="45850" y="729"/>
                      <a:pt x="43877" y="1544"/>
                    </a:cubicBezTo>
                    <a:cubicBezTo>
                      <a:pt x="43800" y="1576"/>
                      <a:pt x="43719" y="1591"/>
                      <a:pt x="43637" y="1591"/>
                    </a:cubicBezTo>
                    <a:cubicBezTo>
                      <a:pt x="43249" y="1591"/>
                      <a:pt x="42852" y="1257"/>
                      <a:pt x="42852" y="841"/>
                    </a:cubicBezTo>
                    <a:lnTo>
                      <a:pt x="42852" y="15"/>
                    </a:lnTo>
                    <a:lnTo>
                      <a:pt x="12720" y="15"/>
                    </a:lnTo>
                    <a:lnTo>
                      <a:pt x="12720" y="841"/>
                    </a:lnTo>
                    <a:cubicBezTo>
                      <a:pt x="12720" y="1257"/>
                      <a:pt x="12324" y="1591"/>
                      <a:pt x="11936" y="1591"/>
                    </a:cubicBezTo>
                    <a:cubicBezTo>
                      <a:pt x="11854" y="1591"/>
                      <a:pt x="11773" y="1576"/>
                      <a:pt x="11695" y="1544"/>
                    </a:cubicBezTo>
                    <a:cubicBezTo>
                      <a:pt x="9723" y="729"/>
                      <a:pt x="7446" y="1"/>
                      <a:pt x="55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0"/>
              <p:cNvSpPr/>
              <p:nvPr/>
            </p:nvSpPr>
            <p:spPr>
              <a:xfrm>
                <a:off x="179775" y="3555375"/>
                <a:ext cx="562125" cy="199250"/>
              </a:xfrm>
              <a:custGeom>
                <a:rect b="b" l="l" r="r" t="t"/>
                <a:pathLst>
                  <a:path extrusionOk="0" h="7970" w="22485">
                    <a:moveTo>
                      <a:pt x="0" y="1"/>
                    </a:moveTo>
                    <a:lnTo>
                      <a:pt x="0" y="7970"/>
                    </a:lnTo>
                    <a:lnTo>
                      <a:pt x="22485" y="7970"/>
                    </a:lnTo>
                    <a:lnTo>
                      <a:pt x="224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0"/>
              <p:cNvSpPr/>
              <p:nvPr/>
            </p:nvSpPr>
            <p:spPr>
              <a:xfrm>
                <a:off x="520475" y="2664800"/>
                <a:ext cx="330025" cy="538425"/>
              </a:xfrm>
              <a:custGeom>
                <a:rect b="b" l="l" r="r" t="t"/>
                <a:pathLst>
                  <a:path extrusionOk="0" h="21537" w="13201">
                    <a:moveTo>
                      <a:pt x="7327" y="0"/>
                    </a:moveTo>
                    <a:cubicBezTo>
                      <a:pt x="7327" y="0"/>
                      <a:pt x="10386" y="12741"/>
                      <a:pt x="0" y="21536"/>
                    </a:cubicBezTo>
                    <a:cubicBezTo>
                      <a:pt x="0" y="21536"/>
                      <a:pt x="1025" y="21215"/>
                      <a:pt x="1469" y="21032"/>
                    </a:cubicBezTo>
                    <a:cubicBezTo>
                      <a:pt x="3320" y="20450"/>
                      <a:pt x="4972" y="19303"/>
                      <a:pt x="6639" y="17590"/>
                    </a:cubicBezTo>
                    <a:lnTo>
                      <a:pt x="7587" y="16565"/>
                    </a:lnTo>
                    <a:lnTo>
                      <a:pt x="8673" y="17514"/>
                    </a:lnTo>
                    <a:cubicBezTo>
                      <a:pt x="9239" y="17972"/>
                      <a:pt x="9820" y="18217"/>
                      <a:pt x="10463" y="18217"/>
                    </a:cubicBezTo>
                    <a:lnTo>
                      <a:pt x="10524" y="18217"/>
                    </a:lnTo>
                    <a:cubicBezTo>
                      <a:pt x="9560" y="18034"/>
                      <a:pt x="8857" y="17391"/>
                      <a:pt x="8474" y="16565"/>
                    </a:cubicBezTo>
                    <a:lnTo>
                      <a:pt x="8168" y="15801"/>
                    </a:lnTo>
                    <a:lnTo>
                      <a:pt x="8612" y="15097"/>
                    </a:lnTo>
                    <a:cubicBezTo>
                      <a:pt x="10203" y="12619"/>
                      <a:pt x="11029" y="9621"/>
                      <a:pt x="11029" y="6562"/>
                    </a:cubicBezTo>
                    <a:cubicBezTo>
                      <a:pt x="11029" y="4650"/>
                      <a:pt x="11855" y="2799"/>
                      <a:pt x="13201" y="1530"/>
                    </a:cubicBezTo>
                    <a:cubicBezTo>
                      <a:pt x="12237" y="1530"/>
                      <a:pt x="11411" y="887"/>
                      <a:pt x="11151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0"/>
              <p:cNvSpPr/>
              <p:nvPr/>
            </p:nvSpPr>
            <p:spPr>
              <a:xfrm>
                <a:off x="1009550" y="2653400"/>
                <a:ext cx="103650" cy="336450"/>
              </a:xfrm>
              <a:custGeom>
                <a:rect b="b" l="l" r="r" t="t"/>
                <a:pathLst>
                  <a:path extrusionOk="0" h="13458" w="4146">
                    <a:moveTo>
                      <a:pt x="979" y="1"/>
                    </a:moveTo>
                    <a:cubicBezTo>
                      <a:pt x="204" y="1"/>
                      <a:pt x="1" y="456"/>
                      <a:pt x="1" y="456"/>
                    </a:cubicBezTo>
                    <a:cubicBezTo>
                      <a:pt x="1" y="456"/>
                      <a:pt x="1729" y="701"/>
                      <a:pt x="2616" y="3821"/>
                    </a:cubicBezTo>
                    <a:cubicBezTo>
                      <a:pt x="3519" y="6880"/>
                      <a:pt x="765" y="13457"/>
                      <a:pt x="765" y="13457"/>
                    </a:cubicBezTo>
                    <a:cubicBezTo>
                      <a:pt x="765" y="13457"/>
                      <a:pt x="2876" y="10138"/>
                      <a:pt x="3519" y="6116"/>
                    </a:cubicBezTo>
                    <a:cubicBezTo>
                      <a:pt x="4146" y="2047"/>
                      <a:pt x="2616" y="456"/>
                      <a:pt x="2616" y="456"/>
                    </a:cubicBezTo>
                    <a:cubicBezTo>
                      <a:pt x="1897" y="115"/>
                      <a:pt x="1367" y="1"/>
                      <a:pt x="979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0" name="Google Shape;740;p20"/>
            <p:cNvGrpSpPr/>
            <p:nvPr/>
          </p:nvGrpSpPr>
          <p:grpSpPr>
            <a:xfrm>
              <a:off x="810561" y="5205119"/>
              <a:ext cx="1480043" cy="834656"/>
              <a:chOff x="-2284600" y="2556200"/>
              <a:chExt cx="2050775" cy="1156750"/>
            </a:xfrm>
          </p:grpSpPr>
          <p:sp>
            <p:nvSpPr>
              <p:cNvPr id="741" name="Google Shape;741;p20"/>
              <p:cNvSpPr/>
              <p:nvPr/>
            </p:nvSpPr>
            <p:spPr>
              <a:xfrm>
                <a:off x="-1559575" y="2586975"/>
                <a:ext cx="600750" cy="998825"/>
              </a:xfrm>
              <a:custGeom>
                <a:rect b="b" l="l" r="r" t="t"/>
                <a:pathLst>
                  <a:path extrusionOk="0" h="39953" w="24030">
                    <a:moveTo>
                      <a:pt x="0" y="0"/>
                    </a:moveTo>
                    <a:cubicBezTo>
                      <a:pt x="382" y="306"/>
                      <a:pt x="642" y="627"/>
                      <a:pt x="887" y="1010"/>
                    </a:cubicBezTo>
                    <a:lnTo>
                      <a:pt x="2616" y="36572"/>
                    </a:lnTo>
                    <a:lnTo>
                      <a:pt x="11976" y="39952"/>
                    </a:lnTo>
                    <a:lnTo>
                      <a:pt x="21353" y="36572"/>
                    </a:lnTo>
                    <a:lnTo>
                      <a:pt x="23066" y="1010"/>
                    </a:lnTo>
                    <a:cubicBezTo>
                      <a:pt x="23326" y="627"/>
                      <a:pt x="23647" y="306"/>
                      <a:pt x="24029" y="0"/>
                    </a:cubicBezTo>
                    <a:lnTo>
                      <a:pt x="23907" y="0"/>
                    </a:lnTo>
                    <a:cubicBezTo>
                      <a:pt x="22117" y="0"/>
                      <a:pt x="20328" y="566"/>
                      <a:pt x="18798" y="1530"/>
                    </a:cubicBezTo>
                    <a:cubicBezTo>
                      <a:pt x="17406" y="2417"/>
                      <a:pt x="15173" y="3365"/>
                      <a:pt x="11976" y="3365"/>
                    </a:cubicBezTo>
                    <a:cubicBezTo>
                      <a:pt x="8795" y="3365"/>
                      <a:pt x="6562" y="2417"/>
                      <a:pt x="5170" y="1530"/>
                    </a:cubicBezTo>
                    <a:cubicBezTo>
                      <a:pt x="3702" y="566"/>
                      <a:pt x="1912" y="0"/>
                      <a:pt x="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0"/>
              <p:cNvSpPr/>
              <p:nvPr/>
            </p:nvSpPr>
            <p:spPr>
              <a:xfrm>
                <a:off x="-1559587" y="2586975"/>
                <a:ext cx="600750" cy="998825"/>
              </a:xfrm>
              <a:custGeom>
                <a:rect b="b" l="l" r="r" t="t"/>
                <a:pathLst>
                  <a:path extrusionOk="0" h="39953" w="24030">
                    <a:moveTo>
                      <a:pt x="0" y="0"/>
                    </a:moveTo>
                    <a:cubicBezTo>
                      <a:pt x="382" y="306"/>
                      <a:pt x="642" y="627"/>
                      <a:pt x="887" y="1010"/>
                    </a:cubicBezTo>
                    <a:lnTo>
                      <a:pt x="2616" y="36572"/>
                    </a:lnTo>
                    <a:lnTo>
                      <a:pt x="11976" y="39952"/>
                    </a:lnTo>
                    <a:lnTo>
                      <a:pt x="21353" y="36572"/>
                    </a:lnTo>
                    <a:lnTo>
                      <a:pt x="23066" y="1010"/>
                    </a:lnTo>
                    <a:cubicBezTo>
                      <a:pt x="23326" y="627"/>
                      <a:pt x="23647" y="306"/>
                      <a:pt x="24029" y="0"/>
                    </a:cubicBezTo>
                    <a:lnTo>
                      <a:pt x="23907" y="0"/>
                    </a:lnTo>
                    <a:cubicBezTo>
                      <a:pt x="22117" y="0"/>
                      <a:pt x="20328" y="566"/>
                      <a:pt x="18798" y="1530"/>
                    </a:cubicBezTo>
                    <a:cubicBezTo>
                      <a:pt x="17406" y="2417"/>
                      <a:pt x="15173" y="3365"/>
                      <a:pt x="11976" y="3365"/>
                    </a:cubicBezTo>
                    <a:cubicBezTo>
                      <a:pt x="8795" y="3365"/>
                      <a:pt x="6562" y="2417"/>
                      <a:pt x="5170" y="1530"/>
                    </a:cubicBezTo>
                    <a:cubicBezTo>
                      <a:pt x="3702" y="566"/>
                      <a:pt x="1912" y="0"/>
                      <a:pt x="122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0"/>
              <p:cNvSpPr/>
              <p:nvPr/>
            </p:nvSpPr>
            <p:spPr>
              <a:xfrm>
                <a:off x="-1260175" y="2612200"/>
                <a:ext cx="570550" cy="1100750"/>
              </a:xfrm>
              <a:custGeom>
                <a:rect b="b" l="l" r="r" t="t"/>
                <a:pathLst>
                  <a:path extrusionOk="0" h="44030" w="22822">
                    <a:moveTo>
                      <a:pt x="2937" y="18416"/>
                    </a:moveTo>
                    <a:cubicBezTo>
                      <a:pt x="3580" y="18416"/>
                      <a:pt x="4023" y="18937"/>
                      <a:pt x="4023" y="19502"/>
                    </a:cubicBezTo>
                    <a:cubicBezTo>
                      <a:pt x="4023" y="20084"/>
                      <a:pt x="3580" y="20588"/>
                      <a:pt x="2937" y="20588"/>
                    </a:cubicBezTo>
                    <a:cubicBezTo>
                      <a:pt x="2371" y="20588"/>
                      <a:pt x="1851" y="20084"/>
                      <a:pt x="1851" y="19502"/>
                    </a:cubicBezTo>
                    <a:cubicBezTo>
                      <a:pt x="1851" y="18937"/>
                      <a:pt x="2371" y="18416"/>
                      <a:pt x="2937" y="18416"/>
                    </a:cubicBezTo>
                    <a:close/>
                    <a:moveTo>
                      <a:pt x="2937" y="25560"/>
                    </a:moveTo>
                    <a:cubicBezTo>
                      <a:pt x="3580" y="25560"/>
                      <a:pt x="4023" y="26064"/>
                      <a:pt x="4023" y="26645"/>
                    </a:cubicBezTo>
                    <a:cubicBezTo>
                      <a:pt x="4023" y="27288"/>
                      <a:pt x="3580" y="27731"/>
                      <a:pt x="2937" y="27731"/>
                    </a:cubicBezTo>
                    <a:cubicBezTo>
                      <a:pt x="2371" y="27731"/>
                      <a:pt x="1851" y="27288"/>
                      <a:pt x="1851" y="26645"/>
                    </a:cubicBezTo>
                    <a:cubicBezTo>
                      <a:pt x="1851" y="26064"/>
                      <a:pt x="2371" y="25560"/>
                      <a:pt x="2937" y="25560"/>
                    </a:cubicBezTo>
                    <a:close/>
                    <a:moveTo>
                      <a:pt x="2937" y="32764"/>
                    </a:moveTo>
                    <a:cubicBezTo>
                      <a:pt x="3580" y="32764"/>
                      <a:pt x="4023" y="33207"/>
                      <a:pt x="4023" y="33850"/>
                    </a:cubicBezTo>
                    <a:cubicBezTo>
                      <a:pt x="4023" y="34416"/>
                      <a:pt x="3580" y="34936"/>
                      <a:pt x="2937" y="34936"/>
                    </a:cubicBezTo>
                    <a:cubicBezTo>
                      <a:pt x="2371" y="34936"/>
                      <a:pt x="1851" y="34416"/>
                      <a:pt x="1851" y="33850"/>
                    </a:cubicBezTo>
                    <a:cubicBezTo>
                      <a:pt x="1851" y="33207"/>
                      <a:pt x="2371" y="32764"/>
                      <a:pt x="2937" y="32764"/>
                    </a:cubicBezTo>
                    <a:close/>
                    <a:moveTo>
                      <a:pt x="11090" y="1"/>
                    </a:moveTo>
                    <a:lnTo>
                      <a:pt x="0" y="11916"/>
                    </a:lnTo>
                    <a:lnTo>
                      <a:pt x="0" y="31999"/>
                    </a:lnTo>
                    <a:lnTo>
                      <a:pt x="0" y="39004"/>
                    </a:lnTo>
                    <a:cubicBezTo>
                      <a:pt x="0" y="41813"/>
                      <a:pt x="2374" y="44029"/>
                      <a:pt x="5130" y="44029"/>
                    </a:cubicBezTo>
                    <a:cubicBezTo>
                      <a:pt x="5376" y="44029"/>
                      <a:pt x="5624" y="44012"/>
                      <a:pt x="5874" y="43975"/>
                    </a:cubicBezTo>
                    <a:lnTo>
                      <a:pt x="14149" y="42645"/>
                    </a:lnTo>
                    <a:cubicBezTo>
                      <a:pt x="16642" y="42262"/>
                      <a:pt x="18432" y="40152"/>
                      <a:pt x="18432" y="37735"/>
                    </a:cubicBezTo>
                    <a:lnTo>
                      <a:pt x="18432" y="19946"/>
                    </a:lnTo>
                    <a:lnTo>
                      <a:pt x="22822" y="12879"/>
                    </a:lnTo>
                    <a:cubicBezTo>
                      <a:pt x="22699" y="12818"/>
                      <a:pt x="22562" y="12757"/>
                      <a:pt x="22439" y="12681"/>
                    </a:cubicBezTo>
                    <a:cubicBezTo>
                      <a:pt x="14853" y="7710"/>
                      <a:pt x="11090" y="1"/>
                      <a:pt x="110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0"/>
              <p:cNvSpPr/>
              <p:nvPr/>
            </p:nvSpPr>
            <p:spPr>
              <a:xfrm>
                <a:off x="-1830325" y="2612200"/>
                <a:ext cx="570175" cy="1100750"/>
              </a:xfrm>
              <a:custGeom>
                <a:rect b="b" l="l" r="r" t="t"/>
                <a:pathLst>
                  <a:path extrusionOk="0" h="44030" w="22807">
                    <a:moveTo>
                      <a:pt x="19885" y="18416"/>
                    </a:moveTo>
                    <a:cubicBezTo>
                      <a:pt x="20512" y="18416"/>
                      <a:pt x="21032" y="18937"/>
                      <a:pt x="21032" y="19502"/>
                    </a:cubicBezTo>
                    <a:cubicBezTo>
                      <a:pt x="21032" y="20084"/>
                      <a:pt x="20512" y="20588"/>
                      <a:pt x="19885" y="20588"/>
                    </a:cubicBezTo>
                    <a:cubicBezTo>
                      <a:pt x="19304" y="20588"/>
                      <a:pt x="18799" y="20084"/>
                      <a:pt x="18799" y="19502"/>
                    </a:cubicBezTo>
                    <a:cubicBezTo>
                      <a:pt x="18799" y="18937"/>
                      <a:pt x="19304" y="18416"/>
                      <a:pt x="19885" y="18416"/>
                    </a:cubicBezTo>
                    <a:close/>
                    <a:moveTo>
                      <a:pt x="19885" y="25560"/>
                    </a:moveTo>
                    <a:cubicBezTo>
                      <a:pt x="20512" y="25560"/>
                      <a:pt x="21032" y="26064"/>
                      <a:pt x="21032" y="26645"/>
                    </a:cubicBezTo>
                    <a:cubicBezTo>
                      <a:pt x="21032" y="27288"/>
                      <a:pt x="20512" y="27731"/>
                      <a:pt x="19885" y="27731"/>
                    </a:cubicBezTo>
                    <a:cubicBezTo>
                      <a:pt x="19304" y="27731"/>
                      <a:pt x="18799" y="27288"/>
                      <a:pt x="18799" y="26645"/>
                    </a:cubicBezTo>
                    <a:cubicBezTo>
                      <a:pt x="18799" y="26064"/>
                      <a:pt x="19304" y="25560"/>
                      <a:pt x="19885" y="25560"/>
                    </a:cubicBezTo>
                    <a:close/>
                    <a:moveTo>
                      <a:pt x="19885" y="32764"/>
                    </a:moveTo>
                    <a:cubicBezTo>
                      <a:pt x="20512" y="32764"/>
                      <a:pt x="21032" y="33207"/>
                      <a:pt x="21032" y="33850"/>
                    </a:cubicBezTo>
                    <a:cubicBezTo>
                      <a:pt x="21032" y="34416"/>
                      <a:pt x="20512" y="34936"/>
                      <a:pt x="19885" y="34936"/>
                    </a:cubicBezTo>
                    <a:cubicBezTo>
                      <a:pt x="19304" y="34936"/>
                      <a:pt x="18799" y="34416"/>
                      <a:pt x="18799" y="33850"/>
                    </a:cubicBezTo>
                    <a:cubicBezTo>
                      <a:pt x="18799" y="33207"/>
                      <a:pt x="19304" y="32764"/>
                      <a:pt x="19885" y="32764"/>
                    </a:cubicBezTo>
                    <a:close/>
                    <a:moveTo>
                      <a:pt x="11717" y="1"/>
                    </a:moveTo>
                    <a:cubicBezTo>
                      <a:pt x="11717" y="1"/>
                      <a:pt x="8031" y="7710"/>
                      <a:pt x="383" y="12681"/>
                    </a:cubicBezTo>
                    <a:cubicBezTo>
                      <a:pt x="245" y="12757"/>
                      <a:pt x="123" y="12818"/>
                      <a:pt x="1" y="12879"/>
                    </a:cubicBezTo>
                    <a:lnTo>
                      <a:pt x="4452" y="19946"/>
                    </a:lnTo>
                    <a:lnTo>
                      <a:pt x="4452" y="37735"/>
                    </a:lnTo>
                    <a:cubicBezTo>
                      <a:pt x="4452" y="40152"/>
                      <a:pt x="6241" y="42262"/>
                      <a:pt x="8658" y="42645"/>
                    </a:cubicBezTo>
                    <a:lnTo>
                      <a:pt x="17009" y="43975"/>
                    </a:lnTo>
                    <a:cubicBezTo>
                      <a:pt x="17259" y="44012"/>
                      <a:pt x="17507" y="44029"/>
                      <a:pt x="17752" y="44029"/>
                    </a:cubicBezTo>
                    <a:cubicBezTo>
                      <a:pt x="20498" y="44029"/>
                      <a:pt x="22806" y="41813"/>
                      <a:pt x="22806" y="39004"/>
                    </a:cubicBezTo>
                    <a:lnTo>
                      <a:pt x="22806" y="31999"/>
                    </a:lnTo>
                    <a:lnTo>
                      <a:pt x="22806" y="11916"/>
                    </a:lnTo>
                    <a:lnTo>
                      <a:pt x="11717" y="1"/>
                    </a:lnTo>
                    <a:close/>
                  </a:path>
                </a:pathLst>
              </a:custGeom>
              <a:solidFill>
                <a:srgbClr val="F04F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0"/>
              <p:cNvSpPr/>
              <p:nvPr/>
            </p:nvSpPr>
            <p:spPr>
              <a:xfrm>
                <a:off x="-1830325" y="2612200"/>
                <a:ext cx="570175" cy="1100750"/>
              </a:xfrm>
              <a:custGeom>
                <a:rect b="b" l="l" r="r" t="t"/>
                <a:pathLst>
                  <a:path extrusionOk="0" h="44030" w="22807">
                    <a:moveTo>
                      <a:pt x="19885" y="18416"/>
                    </a:moveTo>
                    <a:cubicBezTo>
                      <a:pt x="20512" y="18416"/>
                      <a:pt x="21032" y="18937"/>
                      <a:pt x="21032" y="19502"/>
                    </a:cubicBezTo>
                    <a:cubicBezTo>
                      <a:pt x="21032" y="20084"/>
                      <a:pt x="20512" y="20588"/>
                      <a:pt x="19885" y="20588"/>
                    </a:cubicBezTo>
                    <a:cubicBezTo>
                      <a:pt x="19304" y="20588"/>
                      <a:pt x="18799" y="20084"/>
                      <a:pt x="18799" y="19502"/>
                    </a:cubicBezTo>
                    <a:cubicBezTo>
                      <a:pt x="18799" y="18937"/>
                      <a:pt x="19304" y="18416"/>
                      <a:pt x="19885" y="18416"/>
                    </a:cubicBezTo>
                    <a:close/>
                    <a:moveTo>
                      <a:pt x="19885" y="25560"/>
                    </a:moveTo>
                    <a:cubicBezTo>
                      <a:pt x="20512" y="25560"/>
                      <a:pt x="21032" y="26064"/>
                      <a:pt x="21032" y="26645"/>
                    </a:cubicBezTo>
                    <a:cubicBezTo>
                      <a:pt x="21032" y="27288"/>
                      <a:pt x="20512" y="27731"/>
                      <a:pt x="19885" y="27731"/>
                    </a:cubicBezTo>
                    <a:cubicBezTo>
                      <a:pt x="19304" y="27731"/>
                      <a:pt x="18799" y="27288"/>
                      <a:pt x="18799" y="26645"/>
                    </a:cubicBezTo>
                    <a:cubicBezTo>
                      <a:pt x="18799" y="26064"/>
                      <a:pt x="19304" y="25560"/>
                      <a:pt x="19885" y="25560"/>
                    </a:cubicBezTo>
                    <a:close/>
                    <a:moveTo>
                      <a:pt x="19885" y="32764"/>
                    </a:moveTo>
                    <a:cubicBezTo>
                      <a:pt x="20512" y="32764"/>
                      <a:pt x="21032" y="33207"/>
                      <a:pt x="21032" y="33850"/>
                    </a:cubicBezTo>
                    <a:cubicBezTo>
                      <a:pt x="21032" y="34416"/>
                      <a:pt x="20512" y="34936"/>
                      <a:pt x="19885" y="34936"/>
                    </a:cubicBezTo>
                    <a:cubicBezTo>
                      <a:pt x="19304" y="34936"/>
                      <a:pt x="18799" y="34416"/>
                      <a:pt x="18799" y="33850"/>
                    </a:cubicBezTo>
                    <a:cubicBezTo>
                      <a:pt x="18799" y="33207"/>
                      <a:pt x="19304" y="32764"/>
                      <a:pt x="19885" y="32764"/>
                    </a:cubicBezTo>
                    <a:close/>
                    <a:moveTo>
                      <a:pt x="11717" y="1"/>
                    </a:moveTo>
                    <a:cubicBezTo>
                      <a:pt x="11717" y="1"/>
                      <a:pt x="8031" y="7710"/>
                      <a:pt x="383" y="12681"/>
                    </a:cubicBezTo>
                    <a:cubicBezTo>
                      <a:pt x="245" y="12757"/>
                      <a:pt x="123" y="12818"/>
                      <a:pt x="1" y="12879"/>
                    </a:cubicBezTo>
                    <a:lnTo>
                      <a:pt x="4452" y="19946"/>
                    </a:lnTo>
                    <a:lnTo>
                      <a:pt x="4452" y="37735"/>
                    </a:lnTo>
                    <a:cubicBezTo>
                      <a:pt x="4452" y="40152"/>
                      <a:pt x="6241" y="42262"/>
                      <a:pt x="8658" y="42645"/>
                    </a:cubicBezTo>
                    <a:lnTo>
                      <a:pt x="17009" y="43975"/>
                    </a:lnTo>
                    <a:cubicBezTo>
                      <a:pt x="17259" y="44012"/>
                      <a:pt x="17507" y="44029"/>
                      <a:pt x="17752" y="44029"/>
                    </a:cubicBezTo>
                    <a:cubicBezTo>
                      <a:pt x="20498" y="44029"/>
                      <a:pt x="22806" y="41813"/>
                      <a:pt x="22806" y="39004"/>
                    </a:cubicBezTo>
                    <a:lnTo>
                      <a:pt x="22806" y="31999"/>
                    </a:lnTo>
                    <a:lnTo>
                      <a:pt x="22806" y="11916"/>
                    </a:lnTo>
                    <a:lnTo>
                      <a:pt x="117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0"/>
              <p:cNvSpPr/>
              <p:nvPr/>
            </p:nvSpPr>
            <p:spPr>
              <a:xfrm>
                <a:off x="-2284600" y="2556200"/>
                <a:ext cx="747225" cy="502275"/>
              </a:xfrm>
              <a:custGeom>
                <a:rect b="b" l="l" r="r" t="t"/>
                <a:pathLst>
                  <a:path extrusionOk="0" h="20091" w="29889">
                    <a:moveTo>
                      <a:pt x="12757" y="10974"/>
                    </a:moveTo>
                    <a:cubicBezTo>
                      <a:pt x="13201" y="10974"/>
                      <a:pt x="13644" y="11357"/>
                      <a:pt x="13644" y="11861"/>
                    </a:cubicBezTo>
                    <a:cubicBezTo>
                      <a:pt x="13644" y="12382"/>
                      <a:pt x="13201" y="12764"/>
                      <a:pt x="12757" y="12764"/>
                    </a:cubicBezTo>
                    <a:cubicBezTo>
                      <a:pt x="12237" y="12764"/>
                      <a:pt x="11855" y="12382"/>
                      <a:pt x="11855" y="11861"/>
                    </a:cubicBezTo>
                    <a:cubicBezTo>
                      <a:pt x="11855" y="11357"/>
                      <a:pt x="12237" y="10974"/>
                      <a:pt x="12757" y="10974"/>
                    </a:cubicBezTo>
                    <a:close/>
                    <a:moveTo>
                      <a:pt x="8413" y="13590"/>
                    </a:moveTo>
                    <a:cubicBezTo>
                      <a:pt x="8857" y="13590"/>
                      <a:pt x="9316" y="14033"/>
                      <a:pt x="9316" y="14477"/>
                    </a:cubicBezTo>
                    <a:cubicBezTo>
                      <a:pt x="9316" y="14997"/>
                      <a:pt x="8857" y="15379"/>
                      <a:pt x="8413" y="15379"/>
                    </a:cubicBezTo>
                    <a:cubicBezTo>
                      <a:pt x="7908" y="15379"/>
                      <a:pt x="7526" y="14997"/>
                      <a:pt x="7526" y="14477"/>
                    </a:cubicBezTo>
                    <a:cubicBezTo>
                      <a:pt x="7526" y="14033"/>
                      <a:pt x="7908" y="13590"/>
                      <a:pt x="8413" y="13590"/>
                    </a:cubicBezTo>
                    <a:close/>
                    <a:moveTo>
                      <a:pt x="11472" y="13773"/>
                    </a:moveTo>
                    <a:cubicBezTo>
                      <a:pt x="11916" y="13773"/>
                      <a:pt x="12375" y="14156"/>
                      <a:pt x="12375" y="14615"/>
                    </a:cubicBezTo>
                    <a:cubicBezTo>
                      <a:pt x="12375" y="15119"/>
                      <a:pt x="11916" y="15502"/>
                      <a:pt x="11472" y="15502"/>
                    </a:cubicBezTo>
                    <a:cubicBezTo>
                      <a:pt x="10967" y="15502"/>
                      <a:pt x="10585" y="15119"/>
                      <a:pt x="10585" y="14615"/>
                    </a:cubicBezTo>
                    <a:cubicBezTo>
                      <a:pt x="10585" y="14156"/>
                      <a:pt x="10967" y="13773"/>
                      <a:pt x="11472" y="13773"/>
                    </a:cubicBezTo>
                    <a:close/>
                    <a:moveTo>
                      <a:pt x="24405" y="1"/>
                    </a:moveTo>
                    <a:cubicBezTo>
                      <a:pt x="20834" y="1"/>
                      <a:pt x="16176" y="1476"/>
                      <a:pt x="11732" y="4351"/>
                    </a:cubicBezTo>
                    <a:cubicBezTo>
                      <a:pt x="4084" y="9261"/>
                      <a:pt x="1" y="16450"/>
                      <a:pt x="2356" y="20091"/>
                    </a:cubicBezTo>
                    <a:cubicBezTo>
                      <a:pt x="2356" y="20091"/>
                      <a:pt x="10967" y="19830"/>
                      <a:pt x="18554" y="14921"/>
                    </a:cubicBezTo>
                    <a:cubicBezTo>
                      <a:pt x="26202" y="9950"/>
                      <a:pt x="29888" y="2241"/>
                      <a:pt x="29888" y="2241"/>
                    </a:cubicBezTo>
                    <a:cubicBezTo>
                      <a:pt x="28912" y="739"/>
                      <a:pt x="26931" y="1"/>
                      <a:pt x="244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0"/>
              <p:cNvSpPr/>
              <p:nvPr/>
            </p:nvSpPr>
            <p:spPr>
              <a:xfrm>
                <a:off x="-982950" y="2556200"/>
                <a:ext cx="749125" cy="502275"/>
              </a:xfrm>
              <a:custGeom>
                <a:rect b="b" l="l" r="r" t="t"/>
                <a:pathLst>
                  <a:path extrusionOk="0" h="20091" w="29965">
                    <a:moveTo>
                      <a:pt x="17208" y="10974"/>
                    </a:moveTo>
                    <a:cubicBezTo>
                      <a:pt x="17667" y="10974"/>
                      <a:pt x="18111" y="11357"/>
                      <a:pt x="18111" y="11861"/>
                    </a:cubicBezTo>
                    <a:cubicBezTo>
                      <a:pt x="18111" y="12382"/>
                      <a:pt x="17667" y="12764"/>
                      <a:pt x="17208" y="12764"/>
                    </a:cubicBezTo>
                    <a:cubicBezTo>
                      <a:pt x="16704" y="12764"/>
                      <a:pt x="16321" y="12382"/>
                      <a:pt x="16321" y="11861"/>
                    </a:cubicBezTo>
                    <a:cubicBezTo>
                      <a:pt x="16321" y="11357"/>
                      <a:pt x="16704" y="10974"/>
                      <a:pt x="17208" y="10974"/>
                    </a:cubicBezTo>
                    <a:close/>
                    <a:moveTo>
                      <a:pt x="21552" y="13590"/>
                    </a:moveTo>
                    <a:cubicBezTo>
                      <a:pt x="21996" y="13590"/>
                      <a:pt x="22439" y="14033"/>
                      <a:pt x="22439" y="14477"/>
                    </a:cubicBezTo>
                    <a:cubicBezTo>
                      <a:pt x="22439" y="14997"/>
                      <a:pt x="21996" y="15379"/>
                      <a:pt x="21552" y="15379"/>
                    </a:cubicBezTo>
                    <a:cubicBezTo>
                      <a:pt x="21032" y="15379"/>
                      <a:pt x="20650" y="14997"/>
                      <a:pt x="20650" y="14477"/>
                    </a:cubicBezTo>
                    <a:cubicBezTo>
                      <a:pt x="20650" y="14033"/>
                      <a:pt x="21032" y="13590"/>
                      <a:pt x="21552" y="13590"/>
                    </a:cubicBezTo>
                    <a:close/>
                    <a:moveTo>
                      <a:pt x="18493" y="13773"/>
                    </a:moveTo>
                    <a:cubicBezTo>
                      <a:pt x="18937" y="13773"/>
                      <a:pt x="19380" y="14156"/>
                      <a:pt x="19380" y="14615"/>
                    </a:cubicBezTo>
                    <a:cubicBezTo>
                      <a:pt x="19380" y="15119"/>
                      <a:pt x="18937" y="15502"/>
                      <a:pt x="18493" y="15502"/>
                    </a:cubicBezTo>
                    <a:cubicBezTo>
                      <a:pt x="17973" y="15502"/>
                      <a:pt x="17591" y="15119"/>
                      <a:pt x="17591" y="14615"/>
                    </a:cubicBezTo>
                    <a:cubicBezTo>
                      <a:pt x="17591" y="14156"/>
                      <a:pt x="17973" y="13773"/>
                      <a:pt x="18493" y="13773"/>
                    </a:cubicBezTo>
                    <a:close/>
                    <a:moveTo>
                      <a:pt x="5500" y="1"/>
                    </a:moveTo>
                    <a:cubicBezTo>
                      <a:pt x="2968" y="1"/>
                      <a:pt x="983" y="739"/>
                      <a:pt x="1" y="2241"/>
                    </a:cubicBezTo>
                    <a:cubicBezTo>
                      <a:pt x="1" y="2241"/>
                      <a:pt x="3764" y="9950"/>
                      <a:pt x="11350" y="14921"/>
                    </a:cubicBezTo>
                    <a:cubicBezTo>
                      <a:pt x="18998" y="19830"/>
                      <a:pt x="27609" y="20091"/>
                      <a:pt x="27609" y="20091"/>
                    </a:cubicBezTo>
                    <a:cubicBezTo>
                      <a:pt x="29965" y="16450"/>
                      <a:pt x="25820" y="9261"/>
                      <a:pt x="18233" y="4351"/>
                    </a:cubicBezTo>
                    <a:cubicBezTo>
                      <a:pt x="13754" y="1476"/>
                      <a:pt x="9080" y="1"/>
                      <a:pt x="5500" y="1"/>
                    </a:cubicBezTo>
                    <a:close/>
                  </a:path>
                </a:pathLst>
              </a:custGeom>
              <a:solidFill>
                <a:srgbClr val="FF9C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0"/>
              <p:cNvSpPr/>
              <p:nvPr/>
            </p:nvSpPr>
            <p:spPr>
              <a:xfrm>
                <a:off x="-982950" y="2556200"/>
                <a:ext cx="749125" cy="502275"/>
              </a:xfrm>
              <a:custGeom>
                <a:rect b="b" l="l" r="r" t="t"/>
                <a:pathLst>
                  <a:path extrusionOk="0" h="20091" w="29965">
                    <a:moveTo>
                      <a:pt x="17208" y="10974"/>
                    </a:moveTo>
                    <a:cubicBezTo>
                      <a:pt x="17667" y="10974"/>
                      <a:pt x="18111" y="11357"/>
                      <a:pt x="18111" y="11861"/>
                    </a:cubicBezTo>
                    <a:cubicBezTo>
                      <a:pt x="18111" y="12382"/>
                      <a:pt x="17667" y="12764"/>
                      <a:pt x="17208" y="12764"/>
                    </a:cubicBezTo>
                    <a:cubicBezTo>
                      <a:pt x="16704" y="12764"/>
                      <a:pt x="16321" y="12382"/>
                      <a:pt x="16321" y="11861"/>
                    </a:cubicBezTo>
                    <a:cubicBezTo>
                      <a:pt x="16321" y="11357"/>
                      <a:pt x="16704" y="10974"/>
                      <a:pt x="17208" y="10974"/>
                    </a:cubicBezTo>
                    <a:close/>
                    <a:moveTo>
                      <a:pt x="21552" y="13590"/>
                    </a:moveTo>
                    <a:cubicBezTo>
                      <a:pt x="21996" y="13590"/>
                      <a:pt x="22439" y="14033"/>
                      <a:pt x="22439" y="14477"/>
                    </a:cubicBezTo>
                    <a:cubicBezTo>
                      <a:pt x="22439" y="14997"/>
                      <a:pt x="21996" y="15379"/>
                      <a:pt x="21552" y="15379"/>
                    </a:cubicBezTo>
                    <a:cubicBezTo>
                      <a:pt x="21032" y="15379"/>
                      <a:pt x="20650" y="14997"/>
                      <a:pt x="20650" y="14477"/>
                    </a:cubicBezTo>
                    <a:cubicBezTo>
                      <a:pt x="20650" y="14033"/>
                      <a:pt x="21032" y="13590"/>
                      <a:pt x="21552" y="13590"/>
                    </a:cubicBezTo>
                    <a:close/>
                    <a:moveTo>
                      <a:pt x="18493" y="13773"/>
                    </a:moveTo>
                    <a:cubicBezTo>
                      <a:pt x="18937" y="13773"/>
                      <a:pt x="19380" y="14156"/>
                      <a:pt x="19380" y="14615"/>
                    </a:cubicBezTo>
                    <a:cubicBezTo>
                      <a:pt x="19380" y="15119"/>
                      <a:pt x="18937" y="15502"/>
                      <a:pt x="18493" y="15502"/>
                    </a:cubicBezTo>
                    <a:cubicBezTo>
                      <a:pt x="17973" y="15502"/>
                      <a:pt x="17591" y="15119"/>
                      <a:pt x="17591" y="14615"/>
                    </a:cubicBezTo>
                    <a:cubicBezTo>
                      <a:pt x="17591" y="14156"/>
                      <a:pt x="17973" y="13773"/>
                      <a:pt x="18493" y="13773"/>
                    </a:cubicBezTo>
                    <a:close/>
                    <a:moveTo>
                      <a:pt x="5500" y="1"/>
                    </a:moveTo>
                    <a:cubicBezTo>
                      <a:pt x="2968" y="1"/>
                      <a:pt x="983" y="739"/>
                      <a:pt x="1" y="2241"/>
                    </a:cubicBezTo>
                    <a:cubicBezTo>
                      <a:pt x="1" y="2241"/>
                      <a:pt x="3764" y="9950"/>
                      <a:pt x="11350" y="14921"/>
                    </a:cubicBezTo>
                    <a:cubicBezTo>
                      <a:pt x="18998" y="19830"/>
                      <a:pt x="27609" y="20091"/>
                      <a:pt x="27609" y="20091"/>
                    </a:cubicBezTo>
                    <a:cubicBezTo>
                      <a:pt x="29965" y="16450"/>
                      <a:pt x="25820" y="9261"/>
                      <a:pt x="18233" y="4351"/>
                    </a:cubicBezTo>
                    <a:cubicBezTo>
                      <a:pt x="13754" y="1476"/>
                      <a:pt x="9080" y="1"/>
                      <a:pt x="55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0"/>
              <p:cNvSpPr/>
              <p:nvPr/>
            </p:nvSpPr>
            <p:spPr>
              <a:xfrm>
                <a:off x="-982950" y="2596525"/>
                <a:ext cx="702875" cy="461950"/>
              </a:xfrm>
              <a:custGeom>
                <a:rect b="b" l="l" r="r" t="t"/>
                <a:pathLst>
                  <a:path extrusionOk="0" h="18478" w="28115">
                    <a:moveTo>
                      <a:pt x="521" y="0"/>
                    </a:moveTo>
                    <a:cubicBezTo>
                      <a:pt x="322" y="184"/>
                      <a:pt x="138" y="383"/>
                      <a:pt x="1" y="628"/>
                    </a:cubicBezTo>
                    <a:cubicBezTo>
                      <a:pt x="1" y="628"/>
                      <a:pt x="3764" y="8337"/>
                      <a:pt x="11350" y="13308"/>
                    </a:cubicBezTo>
                    <a:cubicBezTo>
                      <a:pt x="18998" y="18217"/>
                      <a:pt x="27609" y="18478"/>
                      <a:pt x="27609" y="18478"/>
                    </a:cubicBezTo>
                    <a:cubicBezTo>
                      <a:pt x="27854" y="18034"/>
                      <a:pt x="28053" y="17590"/>
                      <a:pt x="28114" y="17070"/>
                    </a:cubicBezTo>
                    <a:lnTo>
                      <a:pt x="28114" y="17070"/>
                    </a:lnTo>
                    <a:cubicBezTo>
                      <a:pt x="28053" y="17269"/>
                      <a:pt x="27992" y="17392"/>
                      <a:pt x="27854" y="17514"/>
                    </a:cubicBezTo>
                    <a:cubicBezTo>
                      <a:pt x="27854" y="17514"/>
                      <a:pt x="19319" y="17269"/>
                      <a:pt x="11671" y="12359"/>
                    </a:cubicBezTo>
                    <a:cubicBezTo>
                      <a:pt x="4972" y="8031"/>
                      <a:pt x="1286" y="1530"/>
                      <a:pt x="521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0"/>
              <p:cNvSpPr/>
              <p:nvPr/>
            </p:nvSpPr>
            <p:spPr>
              <a:xfrm>
                <a:off x="-2238325" y="2596525"/>
                <a:ext cx="702850" cy="461950"/>
              </a:xfrm>
              <a:custGeom>
                <a:rect b="b" l="l" r="r" t="t"/>
                <a:pathLst>
                  <a:path extrusionOk="0" h="18478" w="28114">
                    <a:moveTo>
                      <a:pt x="27594" y="0"/>
                    </a:moveTo>
                    <a:cubicBezTo>
                      <a:pt x="26768" y="1530"/>
                      <a:pt x="23066" y="8031"/>
                      <a:pt x="16443" y="12359"/>
                    </a:cubicBezTo>
                    <a:cubicBezTo>
                      <a:pt x="8795" y="17269"/>
                      <a:pt x="199" y="17514"/>
                      <a:pt x="199" y="17514"/>
                    </a:cubicBezTo>
                    <a:cubicBezTo>
                      <a:pt x="123" y="17392"/>
                      <a:pt x="61" y="17269"/>
                      <a:pt x="0" y="17070"/>
                    </a:cubicBezTo>
                    <a:lnTo>
                      <a:pt x="0" y="17070"/>
                    </a:lnTo>
                    <a:cubicBezTo>
                      <a:pt x="61" y="17590"/>
                      <a:pt x="260" y="18034"/>
                      <a:pt x="505" y="18478"/>
                    </a:cubicBezTo>
                    <a:cubicBezTo>
                      <a:pt x="505" y="18478"/>
                      <a:pt x="9116" y="18217"/>
                      <a:pt x="16703" y="13308"/>
                    </a:cubicBezTo>
                    <a:cubicBezTo>
                      <a:pt x="24351" y="8337"/>
                      <a:pt x="28114" y="628"/>
                      <a:pt x="28114" y="628"/>
                    </a:cubicBezTo>
                    <a:cubicBezTo>
                      <a:pt x="27915" y="383"/>
                      <a:pt x="27792" y="184"/>
                      <a:pt x="27594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0"/>
              <p:cNvSpPr/>
              <p:nvPr/>
            </p:nvSpPr>
            <p:spPr>
              <a:xfrm>
                <a:off x="-1782525" y="2876825"/>
                <a:ext cx="213400" cy="807625"/>
              </a:xfrm>
              <a:custGeom>
                <a:rect b="b" l="l" r="r" t="t"/>
                <a:pathLst>
                  <a:path extrusionOk="0" h="32305" w="8536">
                    <a:moveTo>
                      <a:pt x="1270" y="0"/>
                    </a:moveTo>
                    <a:cubicBezTo>
                      <a:pt x="827" y="382"/>
                      <a:pt x="444" y="704"/>
                      <a:pt x="1" y="1025"/>
                    </a:cubicBezTo>
                    <a:lnTo>
                      <a:pt x="5155" y="9361"/>
                    </a:lnTo>
                    <a:lnTo>
                      <a:pt x="5033" y="27089"/>
                    </a:lnTo>
                    <a:cubicBezTo>
                      <a:pt x="5033" y="28863"/>
                      <a:pt x="5798" y="30714"/>
                      <a:pt x="6884" y="32121"/>
                    </a:cubicBezTo>
                    <a:lnTo>
                      <a:pt x="8536" y="32304"/>
                    </a:lnTo>
                    <a:cubicBezTo>
                      <a:pt x="7450" y="30913"/>
                      <a:pt x="6884" y="28741"/>
                      <a:pt x="6945" y="27089"/>
                    </a:cubicBezTo>
                    <a:lnTo>
                      <a:pt x="7006" y="9361"/>
                    </a:lnTo>
                    <a:lnTo>
                      <a:pt x="12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0"/>
              <p:cNvSpPr/>
              <p:nvPr/>
            </p:nvSpPr>
            <p:spPr>
              <a:xfrm>
                <a:off x="-949300" y="2876825"/>
                <a:ext cx="211875" cy="807625"/>
              </a:xfrm>
              <a:custGeom>
                <a:rect b="b" l="l" r="r" t="t"/>
                <a:pathLst>
                  <a:path extrusionOk="0" h="32305" w="8475">
                    <a:moveTo>
                      <a:pt x="7266" y="0"/>
                    </a:moveTo>
                    <a:lnTo>
                      <a:pt x="1469" y="9361"/>
                    </a:lnTo>
                    <a:lnTo>
                      <a:pt x="1592" y="27089"/>
                    </a:lnTo>
                    <a:cubicBezTo>
                      <a:pt x="1592" y="28741"/>
                      <a:pt x="1087" y="30913"/>
                      <a:pt x="1" y="32304"/>
                    </a:cubicBezTo>
                    <a:lnTo>
                      <a:pt x="1592" y="32121"/>
                    </a:lnTo>
                    <a:cubicBezTo>
                      <a:pt x="2678" y="30714"/>
                      <a:pt x="3442" y="28863"/>
                      <a:pt x="3442" y="27089"/>
                    </a:cubicBezTo>
                    <a:lnTo>
                      <a:pt x="3381" y="9361"/>
                    </a:lnTo>
                    <a:lnTo>
                      <a:pt x="8475" y="1025"/>
                    </a:lnTo>
                    <a:cubicBezTo>
                      <a:pt x="8092" y="704"/>
                      <a:pt x="7649" y="382"/>
                      <a:pt x="72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0"/>
              <p:cNvSpPr/>
              <p:nvPr/>
            </p:nvSpPr>
            <p:spPr>
              <a:xfrm>
                <a:off x="-2082325" y="2641000"/>
                <a:ext cx="213800" cy="142775"/>
              </a:xfrm>
              <a:custGeom>
                <a:rect b="b" l="l" r="r" t="t"/>
                <a:pathLst>
                  <a:path extrusionOk="0" h="5711" w="8552">
                    <a:moveTo>
                      <a:pt x="7857" y="1"/>
                    </a:moveTo>
                    <a:cubicBezTo>
                      <a:pt x="7108" y="1"/>
                      <a:pt x="5450" y="727"/>
                      <a:pt x="3702" y="1908"/>
                    </a:cubicBezTo>
                    <a:cubicBezTo>
                      <a:pt x="1530" y="3376"/>
                      <a:pt x="1" y="4967"/>
                      <a:pt x="322" y="5487"/>
                    </a:cubicBezTo>
                    <a:cubicBezTo>
                      <a:pt x="424" y="5628"/>
                      <a:pt x="770" y="5710"/>
                      <a:pt x="1265" y="5710"/>
                    </a:cubicBezTo>
                    <a:cubicBezTo>
                      <a:pt x="2326" y="5710"/>
                      <a:pt x="4071" y="5331"/>
                      <a:pt x="5553" y="4340"/>
                    </a:cubicBezTo>
                    <a:cubicBezTo>
                      <a:pt x="7725" y="2871"/>
                      <a:pt x="8551" y="638"/>
                      <a:pt x="8230" y="133"/>
                    </a:cubicBezTo>
                    <a:cubicBezTo>
                      <a:pt x="8167" y="44"/>
                      <a:pt x="8039" y="1"/>
                      <a:pt x="78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0"/>
              <p:cNvSpPr/>
              <p:nvPr/>
            </p:nvSpPr>
            <p:spPr>
              <a:xfrm>
                <a:off x="-667475" y="2641000"/>
                <a:ext cx="213775" cy="142775"/>
              </a:xfrm>
              <a:custGeom>
                <a:rect b="b" l="l" r="r" t="t"/>
                <a:pathLst>
                  <a:path extrusionOk="0" h="5711" w="8551">
                    <a:moveTo>
                      <a:pt x="695" y="1"/>
                    </a:moveTo>
                    <a:cubicBezTo>
                      <a:pt x="513" y="1"/>
                      <a:pt x="385" y="44"/>
                      <a:pt x="322" y="133"/>
                    </a:cubicBezTo>
                    <a:cubicBezTo>
                      <a:pt x="1" y="638"/>
                      <a:pt x="842" y="2871"/>
                      <a:pt x="2999" y="4340"/>
                    </a:cubicBezTo>
                    <a:cubicBezTo>
                      <a:pt x="4480" y="5331"/>
                      <a:pt x="6197" y="5710"/>
                      <a:pt x="7240" y="5710"/>
                    </a:cubicBezTo>
                    <a:cubicBezTo>
                      <a:pt x="7727" y="5710"/>
                      <a:pt x="8066" y="5628"/>
                      <a:pt x="8169" y="5487"/>
                    </a:cubicBezTo>
                    <a:cubicBezTo>
                      <a:pt x="8551" y="4967"/>
                      <a:pt x="7021" y="3376"/>
                      <a:pt x="4849" y="1908"/>
                    </a:cubicBezTo>
                    <a:cubicBezTo>
                      <a:pt x="3102" y="727"/>
                      <a:pt x="1444" y="1"/>
                      <a:pt x="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0"/>
              <p:cNvSpPr/>
              <p:nvPr/>
            </p:nvSpPr>
            <p:spPr>
              <a:xfrm>
                <a:off x="-1381000" y="3051950"/>
                <a:ext cx="95600" cy="95625"/>
              </a:xfrm>
              <a:custGeom>
                <a:rect b="b" l="l" r="r" t="t"/>
                <a:pathLst>
                  <a:path extrusionOk="0" h="3825" w="3824">
                    <a:moveTo>
                      <a:pt x="1912" y="643"/>
                    </a:moveTo>
                    <a:cubicBezTo>
                      <a:pt x="2616" y="643"/>
                      <a:pt x="3182" y="1209"/>
                      <a:pt x="3182" y="1912"/>
                    </a:cubicBezTo>
                    <a:cubicBezTo>
                      <a:pt x="3182" y="2616"/>
                      <a:pt x="2616" y="3197"/>
                      <a:pt x="1912" y="3197"/>
                    </a:cubicBezTo>
                    <a:cubicBezTo>
                      <a:pt x="1208" y="3197"/>
                      <a:pt x="627" y="2616"/>
                      <a:pt x="627" y="1912"/>
                    </a:cubicBezTo>
                    <a:cubicBezTo>
                      <a:pt x="627" y="1209"/>
                      <a:pt x="1208" y="643"/>
                      <a:pt x="1912" y="643"/>
                    </a:cubicBezTo>
                    <a:close/>
                    <a:moveTo>
                      <a:pt x="1912" y="0"/>
                    </a:moveTo>
                    <a:cubicBezTo>
                      <a:pt x="826" y="0"/>
                      <a:pt x="0" y="826"/>
                      <a:pt x="0" y="1912"/>
                    </a:cubicBezTo>
                    <a:cubicBezTo>
                      <a:pt x="0" y="2937"/>
                      <a:pt x="826" y="3824"/>
                      <a:pt x="1912" y="3824"/>
                    </a:cubicBezTo>
                    <a:cubicBezTo>
                      <a:pt x="2922" y="3824"/>
                      <a:pt x="3824" y="2937"/>
                      <a:pt x="3824" y="1912"/>
                    </a:cubicBezTo>
                    <a:cubicBezTo>
                      <a:pt x="3824" y="826"/>
                      <a:pt x="2922" y="0"/>
                      <a:pt x="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0"/>
              <p:cNvSpPr/>
              <p:nvPr/>
            </p:nvSpPr>
            <p:spPr>
              <a:xfrm>
                <a:off x="-1234550" y="3051950"/>
                <a:ext cx="95625" cy="95625"/>
              </a:xfrm>
              <a:custGeom>
                <a:rect b="b" l="l" r="r" t="t"/>
                <a:pathLst>
                  <a:path extrusionOk="0" h="3825" w="3825">
                    <a:moveTo>
                      <a:pt x="1912" y="643"/>
                    </a:moveTo>
                    <a:cubicBezTo>
                      <a:pt x="2616" y="643"/>
                      <a:pt x="3182" y="1209"/>
                      <a:pt x="3182" y="1912"/>
                    </a:cubicBezTo>
                    <a:cubicBezTo>
                      <a:pt x="3182" y="2616"/>
                      <a:pt x="2616" y="3197"/>
                      <a:pt x="1912" y="3197"/>
                    </a:cubicBezTo>
                    <a:cubicBezTo>
                      <a:pt x="1209" y="3197"/>
                      <a:pt x="643" y="2616"/>
                      <a:pt x="643" y="1912"/>
                    </a:cubicBezTo>
                    <a:cubicBezTo>
                      <a:pt x="643" y="1209"/>
                      <a:pt x="1209" y="643"/>
                      <a:pt x="1912" y="643"/>
                    </a:cubicBezTo>
                    <a:close/>
                    <a:moveTo>
                      <a:pt x="1912" y="0"/>
                    </a:moveTo>
                    <a:cubicBezTo>
                      <a:pt x="887" y="0"/>
                      <a:pt x="0" y="826"/>
                      <a:pt x="0" y="1912"/>
                    </a:cubicBezTo>
                    <a:cubicBezTo>
                      <a:pt x="0" y="2937"/>
                      <a:pt x="887" y="3824"/>
                      <a:pt x="1912" y="3824"/>
                    </a:cubicBezTo>
                    <a:cubicBezTo>
                      <a:pt x="2998" y="3824"/>
                      <a:pt x="3824" y="2937"/>
                      <a:pt x="3824" y="1912"/>
                    </a:cubicBezTo>
                    <a:cubicBezTo>
                      <a:pt x="3824" y="826"/>
                      <a:pt x="2998" y="0"/>
                      <a:pt x="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0"/>
              <p:cNvSpPr/>
              <p:nvPr/>
            </p:nvSpPr>
            <p:spPr>
              <a:xfrm>
                <a:off x="-1381000" y="3230525"/>
                <a:ext cx="95600" cy="94100"/>
              </a:xfrm>
              <a:custGeom>
                <a:rect b="b" l="l" r="r" t="t"/>
                <a:pathLst>
                  <a:path extrusionOk="0" h="3764" w="3824">
                    <a:moveTo>
                      <a:pt x="1912" y="566"/>
                    </a:moveTo>
                    <a:cubicBezTo>
                      <a:pt x="2616" y="566"/>
                      <a:pt x="3182" y="1148"/>
                      <a:pt x="3182" y="1912"/>
                    </a:cubicBezTo>
                    <a:cubicBezTo>
                      <a:pt x="3182" y="2616"/>
                      <a:pt x="2616" y="3182"/>
                      <a:pt x="1912" y="3182"/>
                    </a:cubicBezTo>
                    <a:cubicBezTo>
                      <a:pt x="1208" y="3182"/>
                      <a:pt x="627" y="2616"/>
                      <a:pt x="627" y="1912"/>
                    </a:cubicBezTo>
                    <a:cubicBezTo>
                      <a:pt x="627" y="1148"/>
                      <a:pt x="1208" y="566"/>
                      <a:pt x="1912" y="566"/>
                    </a:cubicBezTo>
                    <a:close/>
                    <a:moveTo>
                      <a:pt x="1912" y="1"/>
                    </a:moveTo>
                    <a:cubicBezTo>
                      <a:pt x="826" y="1"/>
                      <a:pt x="0" y="827"/>
                      <a:pt x="0" y="1912"/>
                    </a:cubicBezTo>
                    <a:cubicBezTo>
                      <a:pt x="0" y="2937"/>
                      <a:pt x="826" y="3763"/>
                      <a:pt x="1912" y="3763"/>
                    </a:cubicBezTo>
                    <a:cubicBezTo>
                      <a:pt x="2922" y="3763"/>
                      <a:pt x="3824" y="2937"/>
                      <a:pt x="3824" y="1912"/>
                    </a:cubicBezTo>
                    <a:cubicBezTo>
                      <a:pt x="3824" y="827"/>
                      <a:pt x="2922" y="1"/>
                      <a:pt x="19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0"/>
              <p:cNvSpPr/>
              <p:nvPr/>
            </p:nvSpPr>
            <p:spPr>
              <a:xfrm>
                <a:off x="-1234550" y="3230525"/>
                <a:ext cx="95625" cy="94100"/>
              </a:xfrm>
              <a:custGeom>
                <a:rect b="b" l="l" r="r" t="t"/>
                <a:pathLst>
                  <a:path extrusionOk="0" h="3764" w="3825">
                    <a:moveTo>
                      <a:pt x="1912" y="566"/>
                    </a:moveTo>
                    <a:cubicBezTo>
                      <a:pt x="2616" y="566"/>
                      <a:pt x="3182" y="1148"/>
                      <a:pt x="3182" y="1912"/>
                    </a:cubicBezTo>
                    <a:cubicBezTo>
                      <a:pt x="3182" y="2616"/>
                      <a:pt x="2616" y="3182"/>
                      <a:pt x="1912" y="3182"/>
                    </a:cubicBezTo>
                    <a:cubicBezTo>
                      <a:pt x="1209" y="3182"/>
                      <a:pt x="643" y="2616"/>
                      <a:pt x="643" y="1912"/>
                    </a:cubicBezTo>
                    <a:cubicBezTo>
                      <a:pt x="643" y="1148"/>
                      <a:pt x="1209" y="566"/>
                      <a:pt x="1912" y="566"/>
                    </a:cubicBezTo>
                    <a:close/>
                    <a:moveTo>
                      <a:pt x="1912" y="1"/>
                    </a:moveTo>
                    <a:cubicBezTo>
                      <a:pt x="887" y="1"/>
                      <a:pt x="0" y="827"/>
                      <a:pt x="0" y="1912"/>
                    </a:cubicBezTo>
                    <a:cubicBezTo>
                      <a:pt x="0" y="2937"/>
                      <a:pt x="887" y="3763"/>
                      <a:pt x="1912" y="3763"/>
                    </a:cubicBezTo>
                    <a:cubicBezTo>
                      <a:pt x="2998" y="3763"/>
                      <a:pt x="3824" y="2937"/>
                      <a:pt x="3824" y="1912"/>
                    </a:cubicBezTo>
                    <a:cubicBezTo>
                      <a:pt x="3824" y="827"/>
                      <a:pt x="2998" y="1"/>
                      <a:pt x="19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0"/>
              <p:cNvSpPr/>
              <p:nvPr/>
            </p:nvSpPr>
            <p:spPr>
              <a:xfrm>
                <a:off x="-1381000" y="3409100"/>
                <a:ext cx="95600" cy="95625"/>
              </a:xfrm>
              <a:custGeom>
                <a:rect b="b" l="l" r="r" t="t"/>
                <a:pathLst>
                  <a:path extrusionOk="0" h="3825" w="3824">
                    <a:moveTo>
                      <a:pt x="1912" y="628"/>
                    </a:moveTo>
                    <a:cubicBezTo>
                      <a:pt x="2616" y="628"/>
                      <a:pt x="3182" y="1209"/>
                      <a:pt x="3182" y="1913"/>
                    </a:cubicBezTo>
                    <a:cubicBezTo>
                      <a:pt x="3182" y="2601"/>
                      <a:pt x="2616" y="3182"/>
                      <a:pt x="1912" y="3182"/>
                    </a:cubicBezTo>
                    <a:cubicBezTo>
                      <a:pt x="1208" y="3182"/>
                      <a:pt x="627" y="2601"/>
                      <a:pt x="627" y="1913"/>
                    </a:cubicBezTo>
                    <a:cubicBezTo>
                      <a:pt x="627" y="1209"/>
                      <a:pt x="1208" y="628"/>
                      <a:pt x="1912" y="628"/>
                    </a:cubicBezTo>
                    <a:close/>
                    <a:moveTo>
                      <a:pt x="1912" y="1"/>
                    </a:moveTo>
                    <a:cubicBezTo>
                      <a:pt x="826" y="1"/>
                      <a:pt x="0" y="888"/>
                      <a:pt x="0" y="1913"/>
                    </a:cubicBezTo>
                    <a:cubicBezTo>
                      <a:pt x="0" y="2983"/>
                      <a:pt x="826" y="3825"/>
                      <a:pt x="1912" y="3825"/>
                    </a:cubicBezTo>
                    <a:cubicBezTo>
                      <a:pt x="2922" y="3825"/>
                      <a:pt x="3824" y="2983"/>
                      <a:pt x="3824" y="1913"/>
                    </a:cubicBezTo>
                    <a:cubicBezTo>
                      <a:pt x="3824" y="888"/>
                      <a:pt x="2922" y="1"/>
                      <a:pt x="19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0"/>
              <p:cNvSpPr/>
              <p:nvPr/>
            </p:nvSpPr>
            <p:spPr>
              <a:xfrm>
                <a:off x="-1234550" y="3409100"/>
                <a:ext cx="95625" cy="95625"/>
              </a:xfrm>
              <a:custGeom>
                <a:rect b="b" l="l" r="r" t="t"/>
                <a:pathLst>
                  <a:path extrusionOk="0" h="3825" w="3825">
                    <a:moveTo>
                      <a:pt x="1912" y="628"/>
                    </a:moveTo>
                    <a:cubicBezTo>
                      <a:pt x="2616" y="628"/>
                      <a:pt x="3182" y="1209"/>
                      <a:pt x="3182" y="1913"/>
                    </a:cubicBezTo>
                    <a:cubicBezTo>
                      <a:pt x="3182" y="2601"/>
                      <a:pt x="2616" y="3182"/>
                      <a:pt x="1912" y="3182"/>
                    </a:cubicBezTo>
                    <a:cubicBezTo>
                      <a:pt x="1209" y="3182"/>
                      <a:pt x="643" y="2601"/>
                      <a:pt x="643" y="1913"/>
                    </a:cubicBezTo>
                    <a:cubicBezTo>
                      <a:pt x="643" y="1209"/>
                      <a:pt x="1209" y="628"/>
                      <a:pt x="1912" y="628"/>
                    </a:cubicBezTo>
                    <a:close/>
                    <a:moveTo>
                      <a:pt x="1912" y="1"/>
                    </a:moveTo>
                    <a:cubicBezTo>
                      <a:pt x="887" y="1"/>
                      <a:pt x="0" y="888"/>
                      <a:pt x="0" y="1913"/>
                    </a:cubicBezTo>
                    <a:cubicBezTo>
                      <a:pt x="0" y="2983"/>
                      <a:pt x="887" y="3825"/>
                      <a:pt x="1912" y="3825"/>
                    </a:cubicBezTo>
                    <a:cubicBezTo>
                      <a:pt x="2998" y="3825"/>
                      <a:pt x="3824" y="2983"/>
                      <a:pt x="3824" y="1913"/>
                    </a:cubicBezTo>
                    <a:cubicBezTo>
                      <a:pt x="3824" y="888"/>
                      <a:pt x="2998" y="1"/>
                      <a:pt x="19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20"/>
              <p:cNvSpPr/>
              <p:nvPr/>
            </p:nvSpPr>
            <p:spPr>
              <a:xfrm>
                <a:off x="-1347750" y="3085600"/>
                <a:ext cx="175550" cy="203850"/>
              </a:xfrm>
              <a:custGeom>
                <a:rect b="b" l="l" r="r" t="t"/>
                <a:pathLst>
                  <a:path extrusionOk="0" h="8154" w="7022">
                    <a:moveTo>
                      <a:pt x="521" y="1"/>
                    </a:moveTo>
                    <a:cubicBezTo>
                      <a:pt x="383" y="1"/>
                      <a:pt x="322" y="62"/>
                      <a:pt x="200" y="123"/>
                    </a:cubicBezTo>
                    <a:cubicBezTo>
                      <a:pt x="1" y="245"/>
                      <a:pt x="1" y="566"/>
                      <a:pt x="138" y="765"/>
                    </a:cubicBezTo>
                    <a:lnTo>
                      <a:pt x="6257" y="7970"/>
                    </a:lnTo>
                    <a:cubicBezTo>
                      <a:pt x="6318" y="8092"/>
                      <a:pt x="6440" y="8153"/>
                      <a:pt x="6563" y="8153"/>
                    </a:cubicBezTo>
                    <a:cubicBezTo>
                      <a:pt x="6700" y="8153"/>
                      <a:pt x="6761" y="8092"/>
                      <a:pt x="6884" y="8031"/>
                    </a:cubicBezTo>
                    <a:cubicBezTo>
                      <a:pt x="6945" y="7970"/>
                      <a:pt x="7021" y="7832"/>
                      <a:pt x="7021" y="7771"/>
                    </a:cubicBezTo>
                    <a:cubicBezTo>
                      <a:pt x="7021" y="7648"/>
                      <a:pt x="7021" y="7511"/>
                      <a:pt x="6884" y="7388"/>
                    </a:cubicBezTo>
                    <a:lnTo>
                      <a:pt x="827" y="184"/>
                    </a:lnTo>
                    <a:cubicBezTo>
                      <a:pt x="766" y="62"/>
                      <a:pt x="643" y="1"/>
                      <a:pt x="5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0"/>
              <p:cNvSpPr/>
              <p:nvPr/>
            </p:nvSpPr>
            <p:spPr>
              <a:xfrm>
                <a:off x="-1346225" y="3085600"/>
                <a:ext cx="175550" cy="203850"/>
              </a:xfrm>
              <a:custGeom>
                <a:rect b="b" l="l" r="r" t="t"/>
                <a:pathLst>
                  <a:path extrusionOk="0" h="8154" w="7022">
                    <a:moveTo>
                      <a:pt x="6502" y="1"/>
                    </a:moveTo>
                    <a:cubicBezTo>
                      <a:pt x="6379" y="1"/>
                      <a:pt x="6257" y="62"/>
                      <a:pt x="6196" y="184"/>
                    </a:cubicBezTo>
                    <a:lnTo>
                      <a:pt x="77" y="7388"/>
                    </a:lnTo>
                    <a:cubicBezTo>
                      <a:pt x="1" y="7511"/>
                      <a:pt x="1" y="7648"/>
                      <a:pt x="1" y="7771"/>
                    </a:cubicBezTo>
                    <a:cubicBezTo>
                      <a:pt x="1" y="7832"/>
                      <a:pt x="77" y="7970"/>
                      <a:pt x="139" y="8031"/>
                    </a:cubicBezTo>
                    <a:cubicBezTo>
                      <a:pt x="261" y="8092"/>
                      <a:pt x="322" y="8153"/>
                      <a:pt x="460" y="8153"/>
                    </a:cubicBezTo>
                    <a:cubicBezTo>
                      <a:pt x="582" y="8153"/>
                      <a:pt x="705" y="8092"/>
                      <a:pt x="766" y="7970"/>
                    </a:cubicBezTo>
                    <a:lnTo>
                      <a:pt x="6823" y="765"/>
                    </a:lnTo>
                    <a:cubicBezTo>
                      <a:pt x="7022" y="566"/>
                      <a:pt x="7022" y="245"/>
                      <a:pt x="6823" y="123"/>
                    </a:cubicBezTo>
                    <a:cubicBezTo>
                      <a:pt x="6700" y="62"/>
                      <a:pt x="6639" y="1"/>
                      <a:pt x="65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0"/>
              <p:cNvSpPr/>
              <p:nvPr/>
            </p:nvSpPr>
            <p:spPr>
              <a:xfrm>
                <a:off x="-1347750" y="3270300"/>
                <a:ext cx="175550" cy="203825"/>
              </a:xfrm>
              <a:custGeom>
                <a:rect b="b" l="l" r="r" t="t"/>
                <a:pathLst>
                  <a:path extrusionOk="0" h="8153" w="7022">
                    <a:moveTo>
                      <a:pt x="521" y="0"/>
                    </a:moveTo>
                    <a:cubicBezTo>
                      <a:pt x="383" y="0"/>
                      <a:pt x="322" y="61"/>
                      <a:pt x="200" y="123"/>
                    </a:cubicBezTo>
                    <a:cubicBezTo>
                      <a:pt x="1" y="260"/>
                      <a:pt x="1" y="582"/>
                      <a:pt x="138" y="765"/>
                    </a:cubicBezTo>
                    <a:lnTo>
                      <a:pt x="6257" y="7969"/>
                    </a:lnTo>
                    <a:cubicBezTo>
                      <a:pt x="6318" y="8092"/>
                      <a:pt x="6440" y="8153"/>
                      <a:pt x="6563" y="8153"/>
                    </a:cubicBezTo>
                    <a:cubicBezTo>
                      <a:pt x="6700" y="8153"/>
                      <a:pt x="6761" y="8092"/>
                      <a:pt x="6884" y="8030"/>
                    </a:cubicBezTo>
                    <a:cubicBezTo>
                      <a:pt x="6945" y="7969"/>
                      <a:pt x="7021" y="7847"/>
                      <a:pt x="7021" y="7709"/>
                    </a:cubicBezTo>
                    <a:cubicBezTo>
                      <a:pt x="7021" y="7587"/>
                      <a:pt x="7021" y="7526"/>
                      <a:pt x="6884" y="7388"/>
                    </a:cubicBezTo>
                    <a:lnTo>
                      <a:pt x="827" y="199"/>
                    </a:lnTo>
                    <a:cubicBezTo>
                      <a:pt x="766" y="61"/>
                      <a:pt x="643" y="0"/>
                      <a:pt x="5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0"/>
              <p:cNvSpPr/>
              <p:nvPr/>
            </p:nvSpPr>
            <p:spPr>
              <a:xfrm>
                <a:off x="-1346225" y="3270300"/>
                <a:ext cx="174025" cy="203825"/>
              </a:xfrm>
              <a:custGeom>
                <a:rect b="b" l="l" r="r" t="t"/>
                <a:pathLst>
                  <a:path extrusionOk="0" h="8153" w="6961">
                    <a:moveTo>
                      <a:pt x="6502" y="0"/>
                    </a:moveTo>
                    <a:cubicBezTo>
                      <a:pt x="6379" y="0"/>
                      <a:pt x="6257" y="61"/>
                      <a:pt x="6196" y="199"/>
                    </a:cubicBezTo>
                    <a:lnTo>
                      <a:pt x="77" y="7388"/>
                    </a:lnTo>
                    <a:cubicBezTo>
                      <a:pt x="1" y="7526"/>
                      <a:pt x="1" y="7587"/>
                      <a:pt x="1" y="7709"/>
                    </a:cubicBezTo>
                    <a:cubicBezTo>
                      <a:pt x="1" y="7847"/>
                      <a:pt x="77" y="7969"/>
                      <a:pt x="139" y="8030"/>
                    </a:cubicBezTo>
                    <a:cubicBezTo>
                      <a:pt x="261" y="8092"/>
                      <a:pt x="322" y="8153"/>
                      <a:pt x="460" y="8153"/>
                    </a:cubicBezTo>
                    <a:cubicBezTo>
                      <a:pt x="582" y="8153"/>
                      <a:pt x="705" y="8092"/>
                      <a:pt x="766" y="7969"/>
                    </a:cubicBezTo>
                    <a:lnTo>
                      <a:pt x="6823" y="765"/>
                    </a:lnTo>
                    <a:cubicBezTo>
                      <a:pt x="6960" y="643"/>
                      <a:pt x="6960" y="505"/>
                      <a:pt x="6960" y="383"/>
                    </a:cubicBezTo>
                    <a:cubicBezTo>
                      <a:pt x="6960" y="321"/>
                      <a:pt x="6884" y="199"/>
                      <a:pt x="6823" y="123"/>
                    </a:cubicBezTo>
                    <a:cubicBezTo>
                      <a:pt x="6700" y="61"/>
                      <a:pt x="6639" y="0"/>
                      <a:pt x="6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0"/>
              <p:cNvSpPr/>
              <p:nvPr/>
            </p:nvSpPr>
            <p:spPr>
              <a:xfrm>
                <a:off x="-1830325" y="2915050"/>
                <a:ext cx="465025" cy="797700"/>
              </a:xfrm>
              <a:custGeom>
                <a:rect b="b" l="l" r="r" t="t"/>
                <a:pathLst>
                  <a:path extrusionOk="0" h="31908" w="18601">
                    <a:moveTo>
                      <a:pt x="1209" y="1"/>
                    </a:moveTo>
                    <a:cubicBezTo>
                      <a:pt x="949" y="184"/>
                      <a:pt x="628" y="383"/>
                      <a:pt x="383" y="567"/>
                    </a:cubicBezTo>
                    <a:cubicBezTo>
                      <a:pt x="245" y="643"/>
                      <a:pt x="123" y="704"/>
                      <a:pt x="1" y="765"/>
                    </a:cubicBezTo>
                    <a:lnTo>
                      <a:pt x="4452" y="7832"/>
                    </a:lnTo>
                    <a:lnTo>
                      <a:pt x="4452" y="25621"/>
                    </a:lnTo>
                    <a:cubicBezTo>
                      <a:pt x="4452" y="28038"/>
                      <a:pt x="6241" y="30148"/>
                      <a:pt x="8658" y="30531"/>
                    </a:cubicBezTo>
                    <a:lnTo>
                      <a:pt x="17009" y="31861"/>
                    </a:lnTo>
                    <a:cubicBezTo>
                      <a:pt x="17269" y="31892"/>
                      <a:pt x="17541" y="31907"/>
                      <a:pt x="17811" y="31907"/>
                    </a:cubicBezTo>
                    <a:cubicBezTo>
                      <a:pt x="18080" y="31907"/>
                      <a:pt x="18348" y="31892"/>
                      <a:pt x="18600" y="31861"/>
                    </a:cubicBezTo>
                    <a:lnTo>
                      <a:pt x="18539" y="31861"/>
                    </a:lnTo>
                    <a:lnTo>
                      <a:pt x="10264" y="30531"/>
                    </a:lnTo>
                    <a:cubicBezTo>
                      <a:pt x="7771" y="30148"/>
                      <a:pt x="5981" y="28038"/>
                      <a:pt x="5981" y="25621"/>
                    </a:cubicBezTo>
                    <a:lnTo>
                      <a:pt x="5981" y="7832"/>
                    </a:lnTo>
                    <a:lnTo>
                      <a:pt x="1591" y="765"/>
                    </a:lnTo>
                    <a:lnTo>
                      <a:pt x="1209" y="1"/>
                    </a:ln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0"/>
              <p:cNvSpPr/>
              <p:nvPr/>
            </p:nvSpPr>
            <p:spPr>
              <a:xfrm>
                <a:off x="-1153100" y="2915050"/>
                <a:ext cx="463475" cy="797700"/>
              </a:xfrm>
              <a:custGeom>
                <a:rect b="b" l="l" r="r" t="t"/>
                <a:pathLst>
                  <a:path extrusionOk="0" h="31908" w="18539">
                    <a:moveTo>
                      <a:pt x="17391" y="1"/>
                    </a:moveTo>
                    <a:lnTo>
                      <a:pt x="17009" y="765"/>
                    </a:lnTo>
                    <a:lnTo>
                      <a:pt x="12543" y="7832"/>
                    </a:lnTo>
                    <a:lnTo>
                      <a:pt x="12543" y="25621"/>
                    </a:lnTo>
                    <a:cubicBezTo>
                      <a:pt x="12543" y="28038"/>
                      <a:pt x="10768" y="30148"/>
                      <a:pt x="8336" y="30531"/>
                    </a:cubicBezTo>
                    <a:lnTo>
                      <a:pt x="0" y="31861"/>
                    </a:lnTo>
                    <a:cubicBezTo>
                      <a:pt x="253" y="31892"/>
                      <a:pt x="505" y="31907"/>
                      <a:pt x="767" y="31907"/>
                    </a:cubicBezTo>
                    <a:cubicBezTo>
                      <a:pt x="1029" y="31907"/>
                      <a:pt x="1300" y="31892"/>
                      <a:pt x="1591" y="31861"/>
                    </a:cubicBezTo>
                    <a:lnTo>
                      <a:pt x="9866" y="30531"/>
                    </a:lnTo>
                    <a:cubicBezTo>
                      <a:pt x="12359" y="30148"/>
                      <a:pt x="14149" y="28038"/>
                      <a:pt x="14149" y="25621"/>
                    </a:cubicBezTo>
                    <a:lnTo>
                      <a:pt x="14149" y="7832"/>
                    </a:lnTo>
                    <a:lnTo>
                      <a:pt x="18539" y="765"/>
                    </a:lnTo>
                    <a:cubicBezTo>
                      <a:pt x="18416" y="704"/>
                      <a:pt x="18279" y="643"/>
                      <a:pt x="18156" y="567"/>
                    </a:cubicBezTo>
                    <a:cubicBezTo>
                      <a:pt x="17896" y="383"/>
                      <a:pt x="17651" y="184"/>
                      <a:pt x="17391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7" name="Google Shape;767;p20"/>
            <p:cNvGrpSpPr/>
            <p:nvPr/>
          </p:nvGrpSpPr>
          <p:grpSpPr>
            <a:xfrm>
              <a:off x="1063075" y="1768257"/>
              <a:ext cx="975016" cy="916049"/>
              <a:chOff x="-1147275" y="833450"/>
              <a:chExt cx="1351000" cy="1269550"/>
            </a:xfrm>
          </p:grpSpPr>
          <p:sp>
            <p:nvSpPr>
              <p:cNvPr id="768" name="Google Shape;768;p20"/>
              <p:cNvSpPr/>
              <p:nvPr/>
            </p:nvSpPr>
            <p:spPr>
              <a:xfrm>
                <a:off x="-1147275" y="833450"/>
                <a:ext cx="1351000" cy="1269550"/>
              </a:xfrm>
              <a:custGeom>
                <a:rect b="b" l="l" r="r" t="t"/>
                <a:pathLst>
                  <a:path extrusionOk="0" h="50782" w="54040">
                    <a:moveTo>
                      <a:pt x="43150" y="1"/>
                    </a:moveTo>
                    <a:cubicBezTo>
                      <a:pt x="35114" y="1"/>
                      <a:pt x="22646" y="3136"/>
                      <a:pt x="13705" y="12119"/>
                    </a:cubicBezTo>
                    <a:cubicBezTo>
                      <a:pt x="627" y="25181"/>
                      <a:pt x="0" y="45708"/>
                      <a:pt x="3304" y="49088"/>
                    </a:cubicBezTo>
                    <a:cubicBezTo>
                      <a:pt x="4365" y="50130"/>
                      <a:pt x="7114" y="50781"/>
                      <a:pt x="10791" y="50781"/>
                    </a:cubicBezTo>
                    <a:cubicBezTo>
                      <a:pt x="18832" y="50781"/>
                      <a:pt x="31310" y="47666"/>
                      <a:pt x="40274" y="38703"/>
                    </a:cubicBezTo>
                    <a:cubicBezTo>
                      <a:pt x="53336" y="25640"/>
                      <a:pt x="54040" y="5052"/>
                      <a:pt x="50659" y="1733"/>
                    </a:cubicBezTo>
                    <a:cubicBezTo>
                      <a:pt x="49617" y="667"/>
                      <a:pt x="46854" y="1"/>
                      <a:pt x="431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0"/>
              <p:cNvSpPr/>
              <p:nvPr/>
            </p:nvSpPr>
            <p:spPr>
              <a:xfrm>
                <a:off x="-1147275" y="833450"/>
                <a:ext cx="1273000" cy="1231825"/>
              </a:xfrm>
              <a:custGeom>
                <a:rect b="b" l="l" r="r" t="t"/>
                <a:pathLst>
                  <a:path extrusionOk="0" h="49273" w="50920">
                    <a:moveTo>
                      <a:pt x="43150" y="1"/>
                    </a:moveTo>
                    <a:cubicBezTo>
                      <a:pt x="35114" y="1"/>
                      <a:pt x="22646" y="3136"/>
                      <a:pt x="13705" y="12119"/>
                    </a:cubicBezTo>
                    <a:cubicBezTo>
                      <a:pt x="627" y="25181"/>
                      <a:pt x="0" y="45708"/>
                      <a:pt x="3304" y="49088"/>
                    </a:cubicBezTo>
                    <a:cubicBezTo>
                      <a:pt x="3442" y="49150"/>
                      <a:pt x="3503" y="49211"/>
                      <a:pt x="3564" y="49272"/>
                    </a:cubicBezTo>
                    <a:cubicBezTo>
                      <a:pt x="1270" y="46029"/>
                      <a:pt x="4207" y="28179"/>
                      <a:pt x="17009" y="15377"/>
                    </a:cubicBezTo>
                    <a:cubicBezTo>
                      <a:pt x="27170" y="5216"/>
                      <a:pt x="40593" y="1256"/>
                      <a:pt x="47280" y="1256"/>
                    </a:cubicBezTo>
                    <a:cubicBezTo>
                      <a:pt x="48988" y="1256"/>
                      <a:pt x="50257" y="1514"/>
                      <a:pt x="50919" y="1993"/>
                    </a:cubicBezTo>
                    <a:cubicBezTo>
                      <a:pt x="50858" y="1856"/>
                      <a:pt x="50720" y="1794"/>
                      <a:pt x="50659" y="1733"/>
                    </a:cubicBezTo>
                    <a:cubicBezTo>
                      <a:pt x="49617" y="667"/>
                      <a:pt x="46854" y="1"/>
                      <a:pt x="43150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0"/>
              <p:cNvSpPr/>
              <p:nvPr/>
            </p:nvSpPr>
            <p:spPr>
              <a:xfrm>
                <a:off x="-376375" y="848100"/>
                <a:ext cx="524275" cy="524275"/>
              </a:xfrm>
              <a:custGeom>
                <a:rect b="b" l="l" r="r" t="t"/>
                <a:pathLst>
                  <a:path extrusionOk="0" h="20971" w="20971">
                    <a:moveTo>
                      <a:pt x="5935" y="0"/>
                    </a:moveTo>
                    <a:cubicBezTo>
                      <a:pt x="4023" y="321"/>
                      <a:pt x="2050" y="765"/>
                      <a:pt x="0" y="1407"/>
                    </a:cubicBezTo>
                    <a:lnTo>
                      <a:pt x="19579" y="20970"/>
                    </a:lnTo>
                    <a:cubicBezTo>
                      <a:pt x="20206" y="18936"/>
                      <a:pt x="20649" y="16948"/>
                      <a:pt x="20970" y="15036"/>
                    </a:cubicBezTo>
                    <a:lnTo>
                      <a:pt x="59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20"/>
              <p:cNvSpPr/>
              <p:nvPr/>
            </p:nvSpPr>
            <p:spPr>
              <a:xfrm>
                <a:off x="-1091450" y="1565075"/>
                <a:ext cx="522375" cy="522750"/>
              </a:xfrm>
              <a:custGeom>
                <a:rect b="b" l="l" r="r" t="t"/>
                <a:pathLst>
                  <a:path extrusionOk="0" h="20910" w="20895">
                    <a:moveTo>
                      <a:pt x="1392" y="0"/>
                    </a:moveTo>
                    <a:cubicBezTo>
                      <a:pt x="765" y="2035"/>
                      <a:pt x="306" y="4023"/>
                      <a:pt x="0" y="5859"/>
                    </a:cubicBezTo>
                    <a:lnTo>
                      <a:pt x="14975" y="20909"/>
                    </a:lnTo>
                    <a:cubicBezTo>
                      <a:pt x="16887" y="20588"/>
                      <a:pt x="18860" y="20145"/>
                      <a:pt x="20894" y="19502"/>
                    </a:cubicBezTo>
                    <a:lnTo>
                      <a:pt x="13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20"/>
              <p:cNvSpPr/>
              <p:nvPr/>
            </p:nvSpPr>
            <p:spPr>
              <a:xfrm>
                <a:off x="-1070800" y="1565075"/>
                <a:ext cx="501725" cy="502100"/>
              </a:xfrm>
              <a:custGeom>
                <a:rect b="b" l="l" r="r" t="t"/>
                <a:pathLst>
                  <a:path extrusionOk="0" h="20084" w="20069">
                    <a:moveTo>
                      <a:pt x="566" y="0"/>
                    </a:moveTo>
                    <a:cubicBezTo>
                      <a:pt x="322" y="643"/>
                      <a:pt x="123" y="1346"/>
                      <a:pt x="0" y="1973"/>
                    </a:cubicBezTo>
                    <a:lnTo>
                      <a:pt x="18034" y="20084"/>
                    </a:lnTo>
                    <a:cubicBezTo>
                      <a:pt x="18737" y="19885"/>
                      <a:pt x="19441" y="19762"/>
                      <a:pt x="20068" y="19502"/>
                    </a:cubicBezTo>
                    <a:lnTo>
                      <a:pt x="5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20"/>
              <p:cNvSpPr/>
              <p:nvPr/>
            </p:nvSpPr>
            <p:spPr>
              <a:xfrm>
                <a:off x="-376375" y="868750"/>
                <a:ext cx="503625" cy="503625"/>
              </a:xfrm>
              <a:custGeom>
                <a:rect b="b" l="l" r="r" t="t"/>
                <a:pathLst>
                  <a:path extrusionOk="0" h="20145" w="20145">
                    <a:moveTo>
                      <a:pt x="2050" y="0"/>
                    </a:moveTo>
                    <a:cubicBezTo>
                      <a:pt x="1407" y="199"/>
                      <a:pt x="704" y="382"/>
                      <a:pt x="0" y="581"/>
                    </a:cubicBezTo>
                    <a:lnTo>
                      <a:pt x="19579" y="20144"/>
                    </a:lnTo>
                    <a:cubicBezTo>
                      <a:pt x="19762" y="19441"/>
                      <a:pt x="19961" y="18737"/>
                      <a:pt x="20145" y="18110"/>
                    </a:cubicBez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20"/>
              <p:cNvSpPr/>
              <p:nvPr/>
            </p:nvSpPr>
            <p:spPr>
              <a:xfrm>
                <a:off x="-722075" y="1220625"/>
                <a:ext cx="500575" cy="495025"/>
              </a:xfrm>
              <a:custGeom>
                <a:rect b="b" l="l" r="r" t="t"/>
                <a:pathLst>
                  <a:path extrusionOk="0" h="19801" w="20023">
                    <a:moveTo>
                      <a:pt x="18776" y="1"/>
                    </a:moveTo>
                    <a:cubicBezTo>
                      <a:pt x="18497" y="1"/>
                      <a:pt x="18226" y="112"/>
                      <a:pt x="18034" y="333"/>
                    </a:cubicBezTo>
                    <a:lnTo>
                      <a:pt x="16383" y="1985"/>
                    </a:lnTo>
                    <a:lnTo>
                      <a:pt x="15235" y="838"/>
                    </a:lnTo>
                    <a:cubicBezTo>
                      <a:pt x="15014" y="616"/>
                      <a:pt x="14727" y="506"/>
                      <a:pt x="14440" y="506"/>
                    </a:cubicBezTo>
                    <a:cubicBezTo>
                      <a:pt x="14153" y="506"/>
                      <a:pt x="13866" y="616"/>
                      <a:pt x="13645" y="838"/>
                    </a:cubicBezTo>
                    <a:cubicBezTo>
                      <a:pt x="13201" y="1282"/>
                      <a:pt x="13201" y="1985"/>
                      <a:pt x="13645" y="2368"/>
                    </a:cubicBezTo>
                    <a:lnTo>
                      <a:pt x="14792" y="3515"/>
                    </a:lnTo>
                    <a:lnTo>
                      <a:pt x="12115" y="6192"/>
                    </a:lnTo>
                    <a:lnTo>
                      <a:pt x="10968" y="5045"/>
                    </a:lnTo>
                    <a:cubicBezTo>
                      <a:pt x="10746" y="4853"/>
                      <a:pt x="10459" y="4758"/>
                      <a:pt x="10180" y="4758"/>
                    </a:cubicBezTo>
                    <a:cubicBezTo>
                      <a:pt x="9901" y="4758"/>
                      <a:pt x="9630" y="4853"/>
                      <a:pt x="9438" y="5045"/>
                    </a:cubicBezTo>
                    <a:cubicBezTo>
                      <a:pt x="8995" y="5488"/>
                      <a:pt x="8995" y="6192"/>
                      <a:pt x="9438" y="6635"/>
                    </a:cubicBezTo>
                    <a:lnTo>
                      <a:pt x="10524" y="7782"/>
                    </a:lnTo>
                    <a:lnTo>
                      <a:pt x="7848" y="10459"/>
                    </a:lnTo>
                    <a:lnTo>
                      <a:pt x="6762" y="9312"/>
                    </a:lnTo>
                    <a:cubicBezTo>
                      <a:pt x="6540" y="9090"/>
                      <a:pt x="6253" y="8979"/>
                      <a:pt x="5966" y="8979"/>
                    </a:cubicBezTo>
                    <a:cubicBezTo>
                      <a:pt x="5679" y="8979"/>
                      <a:pt x="5393" y="9090"/>
                      <a:pt x="5171" y="9312"/>
                    </a:cubicBezTo>
                    <a:cubicBezTo>
                      <a:pt x="4727" y="9771"/>
                      <a:pt x="4727" y="10459"/>
                      <a:pt x="5171" y="10918"/>
                    </a:cubicBezTo>
                    <a:lnTo>
                      <a:pt x="6318" y="11989"/>
                    </a:lnTo>
                    <a:lnTo>
                      <a:pt x="3641" y="14665"/>
                    </a:lnTo>
                    <a:lnTo>
                      <a:pt x="2494" y="13595"/>
                    </a:lnTo>
                    <a:cubicBezTo>
                      <a:pt x="2272" y="13365"/>
                      <a:pt x="1986" y="13251"/>
                      <a:pt x="1699" y="13251"/>
                    </a:cubicBezTo>
                    <a:cubicBezTo>
                      <a:pt x="1412" y="13251"/>
                      <a:pt x="1125" y="13365"/>
                      <a:pt x="903" y="13595"/>
                    </a:cubicBezTo>
                    <a:cubicBezTo>
                      <a:pt x="521" y="13977"/>
                      <a:pt x="521" y="14665"/>
                      <a:pt x="903" y="15124"/>
                    </a:cubicBezTo>
                    <a:lnTo>
                      <a:pt x="2051" y="16272"/>
                    </a:lnTo>
                    <a:lnTo>
                      <a:pt x="383" y="17923"/>
                    </a:lnTo>
                    <a:cubicBezTo>
                      <a:pt x="1" y="18367"/>
                      <a:pt x="1" y="19071"/>
                      <a:pt x="383" y="19514"/>
                    </a:cubicBezTo>
                    <a:cubicBezTo>
                      <a:pt x="605" y="19705"/>
                      <a:pt x="892" y="19801"/>
                      <a:pt x="1179" y="19801"/>
                    </a:cubicBezTo>
                    <a:cubicBezTo>
                      <a:pt x="1466" y="19801"/>
                      <a:pt x="1752" y="19705"/>
                      <a:pt x="1974" y="19514"/>
                    </a:cubicBezTo>
                    <a:lnTo>
                      <a:pt x="3641" y="17862"/>
                    </a:lnTo>
                    <a:lnTo>
                      <a:pt x="4911" y="19132"/>
                    </a:lnTo>
                    <a:cubicBezTo>
                      <a:pt x="5133" y="19354"/>
                      <a:pt x="5419" y="19464"/>
                      <a:pt x="5706" y="19464"/>
                    </a:cubicBezTo>
                    <a:cubicBezTo>
                      <a:pt x="5993" y="19464"/>
                      <a:pt x="6280" y="19354"/>
                      <a:pt x="6502" y="19132"/>
                    </a:cubicBezTo>
                    <a:cubicBezTo>
                      <a:pt x="6884" y="18688"/>
                      <a:pt x="6884" y="17985"/>
                      <a:pt x="6502" y="17541"/>
                    </a:cubicBezTo>
                    <a:lnTo>
                      <a:pt x="5232" y="16272"/>
                    </a:lnTo>
                    <a:lnTo>
                      <a:pt x="7848" y="13595"/>
                    </a:lnTo>
                    <a:lnTo>
                      <a:pt x="9178" y="14864"/>
                    </a:lnTo>
                    <a:cubicBezTo>
                      <a:pt x="9370" y="15086"/>
                      <a:pt x="9641" y="15197"/>
                      <a:pt x="9920" y="15197"/>
                    </a:cubicBezTo>
                    <a:cubicBezTo>
                      <a:pt x="10199" y="15197"/>
                      <a:pt x="10486" y="15086"/>
                      <a:pt x="10708" y="14864"/>
                    </a:cubicBezTo>
                    <a:cubicBezTo>
                      <a:pt x="11151" y="14421"/>
                      <a:pt x="11151" y="13717"/>
                      <a:pt x="10708" y="13335"/>
                    </a:cubicBezTo>
                    <a:lnTo>
                      <a:pt x="9438" y="11989"/>
                    </a:lnTo>
                    <a:lnTo>
                      <a:pt x="12115" y="9389"/>
                    </a:lnTo>
                    <a:lnTo>
                      <a:pt x="13385" y="10658"/>
                    </a:lnTo>
                    <a:cubicBezTo>
                      <a:pt x="13606" y="10849"/>
                      <a:pt x="13893" y="10945"/>
                      <a:pt x="14180" y="10945"/>
                    </a:cubicBezTo>
                    <a:cubicBezTo>
                      <a:pt x="14467" y="10945"/>
                      <a:pt x="14754" y="10849"/>
                      <a:pt x="14975" y="10658"/>
                    </a:cubicBezTo>
                    <a:cubicBezTo>
                      <a:pt x="15434" y="10214"/>
                      <a:pt x="15434" y="9511"/>
                      <a:pt x="14975" y="9067"/>
                    </a:cubicBezTo>
                    <a:lnTo>
                      <a:pt x="13706" y="7782"/>
                    </a:lnTo>
                    <a:lnTo>
                      <a:pt x="16383" y="5106"/>
                    </a:lnTo>
                    <a:lnTo>
                      <a:pt x="17652" y="6391"/>
                    </a:lnTo>
                    <a:cubicBezTo>
                      <a:pt x="17882" y="6612"/>
                      <a:pt x="18168" y="6723"/>
                      <a:pt x="18446" y="6723"/>
                    </a:cubicBezTo>
                    <a:cubicBezTo>
                      <a:pt x="18723" y="6723"/>
                      <a:pt x="18990" y="6612"/>
                      <a:pt x="19182" y="6391"/>
                    </a:cubicBezTo>
                    <a:cubicBezTo>
                      <a:pt x="19641" y="5947"/>
                      <a:pt x="19641" y="5243"/>
                      <a:pt x="19182" y="4800"/>
                    </a:cubicBezTo>
                    <a:lnTo>
                      <a:pt x="17912" y="3515"/>
                    </a:lnTo>
                    <a:lnTo>
                      <a:pt x="19564" y="1863"/>
                    </a:lnTo>
                    <a:cubicBezTo>
                      <a:pt x="20023" y="1481"/>
                      <a:pt x="20023" y="777"/>
                      <a:pt x="19564" y="333"/>
                    </a:cubicBezTo>
                    <a:cubicBezTo>
                      <a:pt x="19342" y="112"/>
                      <a:pt x="19055" y="1"/>
                      <a:pt x="187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5" name="Google Shape;775;p20"/>
            <p:cNvGrpSpPr/>
            <p:nvPr/>
          </p:nvGrpSpPr>
          <p:grpSpPr>
            <a:xfrm>
              <a:off x="6543754" y="1741714"/>
              <a:ext cx="770522" cy="969136"/>
              <a:chOff x="4035725" y="4311425"/>
              <a:chExt cx="1067650" cy="1343125"/>
            </a:xfrm>
          </p:grpSpPr>
          <p:sp>
            <p:nvSpPr>
              <p:cNvPr id="776" name="Google Shape;776;p20"/>
              <p:cNvSpPr/>
              <p:nvPr/>
            </p:nvSpPr>
            <p:spPr>
              <a:xfrm>
                <a:off x="4977550" y="4637125"/>
                <a:ext cx="125825" cy="118750"/>
              </a:xfrm>
              <a:custGeom>
                <a:rect b="b" l="l" r="r" t="t"/>
                <a:pathLst>
                  <a:path extrusionOk="0" h="4750" w="5033">
                    <a:moveTo>
                      <a:pt x="1918" y="0"/>
                    </a:moveTo>
                    <a:cubicBezTo>
                      <a:pt x="1553" y="0"/>
                      <a:pt x="1177" y="210"/>
                      <a:pt x="1010" y="583"/>
                    </a:cubicBezTo>
                    <a:lnTo>
                      <a:pt x="184" y="3123"/>
                    </a:lnTo>
                    <a:cubicBezTo>
                      <a:pt x="0" y="3643"/>
                      <a:pt x="322" y="4209"/>
                      <a:pt x="826" y="4331"/>
                    </a:cubicBezTo>
                    <a:lnTo>
                      <a:pt x="2861" y="4713"/>
                    </a:lnTo>
                    <a:cubicBezTo>
                      <a:pt x="2974" y="4738"/>
                      <a:pt x="3090" y="4749"/>
                      <a:pt x="3205" y="4749"/>
                    </a:cubicBezTo>
                    <a:cubicBezTo>
                      <a:pt x="3742" y="4749"/>
                      <a:pt x="4274" y="4491"/>
                      <a:pt x="4589" y="4025"/>
                    </a:cubicBezTo>
                    <a:lnTo>
                      <a:pt x="4650" y="3887"/>
                    </a:lnTo>
                    <a:cubicBezTo>
                      <a:pt x="5033" y="3260"/>
                      <a:pt x="4910" y="2358"/>
                      <a:pt x="4329" y="1853"/>
                    </a:cubicBezTo>
                    <a:lnTo>
                      <a:pt x="2478" y="201"/>
                    </a:lnTo>
                    <a:cubicBezTo>
                      <a:pt x="2320" y="65"/>
                      <a:pt x="2121" y="0"/>
                      <a:pt x="1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0"/>
              <p:cNvSpPr/>
              <p:nvPr/>
            </p:nvSpPr>
            <p:spPr>
              <a:xfrm>
                <a:off x="4867425" y="4779025"/>
                <a:ext cx="138825" cy="148250"/>
              </a:xfrm>
              <a:custGeom>
                <a:rect b="b" l="l" r="r" t="t"/>
                <a:pathLst>
                  <a:path extrusionOk="0" h="5930" w="5553">
                    <a:moveTo>
                      <a:pt x="2738" y="1"/>
                    </a:moveTo>
                    <a:lnTo>
                      <a:pt x="0" y="4330"/>
                    </a:lnTo>
                    <a:lnTo>
                      <a:pt x="3442" y="5859"/>
                    </a:lnTo>
                    <a:cubicBezTo>
                      <a:pt x="3533" y="5908"/>
                      <a:pt x="3633" y="5930"/>
                      <a:pt x="3731" y="5930"/>
                    </a:cubicBezTo>
                    <a:cubicBezTo>
                      <a:pt x="3911" y="5930"/>
                      <a:pt x="4088" y="5856"/>
                      <a:pt x="4206" y="5737"/>
                    </a:cubicBezTo>
                    <a:lnTo>
                      <a:pt x="5292" y="4651"/>
                    </a:lnTo>
                    <a:cubicBezTo>
                      <a:pt x="5552" y="4391"/>
                      <a:pt x="5552" y="4008"/>
                      <a:pt x="5354" y="3764"/>
                    </a:cubicBezTo>
                    <a:lnTo>
                      <a:pt x="27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0"/>
              <p:cNvSpPr/>
              <p:nvPr/>
            </p:nvSpPr>
            <p:spPr>
              <a:xfrm>
                <a:off x="4673175" y="5011525"/>
                <a:ext cx="138450" cy="148450"/>
              </a:xfrm>
              <a:custGeom>
                <a:rect b="b" l="l" r="r" t="t"/>
                <a:pathLst>
                  <a:path extrusionOk="0" h="5938" w="5538">
                    <a:moveTo>
                      <a:pt x="2677" y="1"/>
                    </a:moveTo>
                    <a:lnTo>
                      <a:pt x="0" y="4345"/>
                    </a:lnTo>
                    <a:lnTo>
                      <a:pt x="3380" y="5874"/>
                    </a:lnTo>
                    <a:cubicBezTo>
                      <a:pt x="3492" y="5917"/>
                      <a:pt x="3602" y="5937"/>
                      <a:pt x="3707" y="5937"/>
                    </a:cubicBezTo>
                    <a:cubicBezTo>
                      <a:pt x="3902" y="5937"/>
                      <a:pt x="4077" y="5866"/>
                      <a:pt x="4206" y="5736"/>
                    </a:cubicBezTo>
                    <a:lnTo>
                      <a:pt x="5292" y="4650"/>
                    </a:lnTo>
                    <a:cubicBezTo>
                      <a:pt x="5537" y="4406"/>
                      <a:pt x="5537" y="4023"/>
                      <a:pt x="5353" y="3763"/>
                    </a:cubicBez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0"/>
              <p:cNvSpPr/>
              <p:nvPr/>
            </p:nvSpPr>
            <p:spPr>
              <a:xfrm>
                <a:off x="4531300" y="5193175"/>
                <a:ext cx="138825" cy="148375"/>
              </a:xfrm>
              <a:custGeom>
                <a:rect b="b" l="l" r="r" t="t"/>
                <a:pathLst>
                  <a:path extrusionOk="0" h="5935" w="5553">
                    <a:moveTo>
                      <a:pt x="2738" y="0"/>
                    </a:moveTo>
                    <a:lnTo>
                      <a:pt x="0" y="4268"/>
                    </a:lnTo>
                    <a:lnTo>
                      <a:pt x="3442" y="5874"/>
                    </a:lnTo>
                    <a:cubicBezTo>
                      <a:pt x="3527" y="5914"/>
                      <a:pt x="3619" y="5934"/>
                      <a:pt x="3711" y="5934"/>
                    </a:cubicBezTo>
                    <a:cubicBezTo>
                      <a:pt x="3898" y="5934"/>
                      <a:pt x="4083" y="5849"/>
                      <a:pt x="4207" y="5675"/>
                    </a:cubicBezTo>
                    <a:lnTo>
                      <a:pt x="5293" y="4650"/>
                    </a:lnTo>
                    <a:cubicBezTo>
                      <a:pt x="5553" y="4405"/>
                      <a:pt x="5553" y="4023"/>
                      <a:pt x="5354" y="3702"/>
                    </a:cubicBezTo>
                    <a:lnTo>
                      <a:pt x="27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0"/>
              <p:cNvSpPr/>
              <p:nvPr/>
            </p:nvSpPr>
            <p:spPr>
              <a:xfrm>
                <a:off x="4352725" y="5366775"/>
                <a:ext cx="137300" cy="149750"/>
              </a:xfrm>
              <a:custGeom>
                <a:rect b="b" l="l" r="r" t="t"/>
                <a:pathLst>
                  <a:path extrusionOk="0" h="5990" w="5492">
                    <a:moveTo>
                      <a:pt x="3442" y="0"/>
                    </a:moveTo>
                    <a:lnTo>
                      <a:pt x="0" y="3641"/>
                    </a:lnTo>
                    <a:lnTo>
                      <a:pt x="2998" y="5874"/>
                    </a:lnTo>
                    <a:cubicBezTo>
                      <a:pt x="3141" y="5941"/>
                      <a:pt x="3302" y="5990"/>
                      <a:pt x="3459" y="5990"/>
                    </a:cubicBezTo>
                    <a:cubicBezTo>
                      <a:pt x="3588" y="5990"/>
                      <a:pt x="3714" y="5957"/>
                      <a:pt x="3824" y="5874"/>
                    </a:cubicBezTo>
                    <a:lnTo>
                      <a:pt x="5109" y="5048"/>
                    </a:lnTo>
                    <a:cubicBezTo>
                      <a:pt x="5354" y="4849"/>
                      <a:pt x="5491" y="4467"/>
                      <a:pt x="5354" y="4145"/>
                    </a:cubicBezTo>
                    <a:lnTo>
                      <a:pt x="3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0"/>
              <p:cNvSpPr/>
              <p:nvPr/>
            </p:nvSpPr>
            <p:spPr>
              <a:xfrm>
                <a:off x="4184075" y="5502525"/>
                <a:ext cx="135400" cy="149250"/>
              </a:xfrm>
              <a:custGeom>
                <a:rect b="b" l="l" r="r" t="t"/>
                <a:pathLst>
                  <a:path extrusionOk="0" h="5970" w="5416">
                    <a:moveTo>
                      <a:pt x="3764" y="0"/>
                    </a:moveTo>
                    <a:lnTo>
                      <a:pt x="1" y="3365"/>
                    </a:lnTo>
                    <a:lnTo>
                      <a:pt x="2800" y="5797"/>
                    </a:lnTo>
                    <a:cubicBezTo>
                      <a:pt x="2951" y="5904"/>
                      <a:pt x="3123" y="5969"/>
                      <a:pt x="3288" y="5969"/>
                    </a:cubicBezTo>
                    <a:cubicBezTo>
                      <a:pt x="3408" y="5969"/>
                      <a:pt x="3523" y="5935"/>
                      <a:pt x="3626" y="5858"/>
                    </a:cubicBezTo>
                    <a:lnTo>
                      <a:pt x="4972" y="5155"/>
                    </a:lnTo>
                    <a:cubicBezTo>
                      <a:pt x="5293" y="4971"/>
                      <a:pt x="5416" y="4650"/>
                      <a:pt x="5293" y="4268"/>
                    </a:cubicBezTo>
                    <a:lnTo>
                      <a:pt x="37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0"/>
              <p:cNvSpPr/>
              <p:nvPr/>
            </p:nvSpPr>
            <p:spPr>
              <a:xfrm>
                <a:off x="4035725" y="4311425"/>
                <a:ext cx="1008775" cy="1298300"/>
              </a:xfrm>
              <a:custGeom>
                <a:rect b="b" l="l" r="r" t="t"/>
                <a:pathLst>
                  <a:path extrusionOk="0" h="51932" w="40351">
                    <a:moveTo>
                      <a:pt x="37291" y="7616"/>
                    </a:moveTo>
                    <a:cubicBezTo>
                      <a:pt x="37293" y="7618"/>
                      <a:pt x="37295" y="7620"/>
                      <a:pt x="37297" y="7622"/>
                    </a:cubicBezTo>
                    <a:lnTo>
                      <a:pt x="37297" y="7622"/>
                    </a:lnTo>
                    <a:cubicBezTo>
                      <a:pt x="37299" y="7624"/>
                      <a:pt x="37302" y="7627"/>
                      <a:pt x="37304" y="7629"/>
                    </a:cubicBezTo>
                    <a:lnTo>
                      <a:pt x="37304" y="7629"/>
                    </a:lnTo>
                    <a:cubicBezTo>
                      <a:pt x="37300" y="7624"/>
                      <a:pt x="37295" y="7620"/>
                      <a:pt x="37291" y="7616"/>
                    </a:cubicBezTo>
                    <a:close/>
                    <a:moveTo>
                      <a:pt x="37304" y="7629"/>
                    </a:moveTo>
                    <a:cubicBezTo>
                      <a:pt x="37682" y="8005"/>
                      <a:pt x="38059" y="8323"/>
                      <a:pt x="38377" y="8640"/>
                    </a:cubicBezTo>
                    <a:cubicBezTo>
                      <a:pt x="38044" y="8308"/>
                      <a:pt x="37684" y="7969"/>
                      <a:pt x="37304" y="7629"/>
                    </a:cubicBezTo>
                    <a:close/>
                    <a:moveTo>
                      <a:pt x="26219" y="1"/>
                    </a:moveTo>
                    <a:cubicBezTo>
                      <a:pt x="25640" y="1"/>
                      <a:pt x="25089" y="286"/>
                      <a:pt x="24794" y="794"/>
                    </a:cubicBezTo>
                    <a:cubicBezTo>
                      <a:pt x="22882" y="4113"/>
                      <a:pt x="19823" y="7111"/>
                      <a:pt x="17651" y="9405"/>
                    </a:cubicBezTo>
                    <a:cubicBezTo>
                      <a:pt x="16512" y="10584"/>
                      <a:pt x="15597" y="10975"/>
                      <a:pt x="14853" y="10975"/>
                    </a:cubicBezTo>
                    <a:cubicBezTo>
                      <a:pt x="13386" y="10975"/>
                      <a:pt x="12589" y="9454"/>
                      <a:pt x="12071" y="9454"/>
                    </a:cubicBezTo>
                    <a:cubicBezTo>
                      <a:pt x="12044" y="9454"/>
                      <a:pt x="12018" y="9458"/>
                      <a:pt x="11992" y="9466"/>
                    </a:cubicBezTo>
                    <a:cubicBezTo>
                      <a:pt x="10906" y="9788"/>
                      <a:pt x="10325" y="10935"/>
                      <a:pt x="10646" y="12005"/>
                    </a:cubicBezTo>
                    <a:cubicBezTo>
                      <a:pt x="11227" y="14055"/>
                      <a:pt x="11793" y="17497"/>
                      <a:pt x="10967" y="22024"/>
                    </a:cubicBezTo>
                    <a:cubicBezTo>
                      <a:pt x="9621" y="29351"/>
                      <a:pt x="2111" y="45273"/>
                      <a:pt x="520" y="48975"/>
                    </a:cubicBezTo>
                    <a:cubicBezTo>
                      <a:pt x="61" y="50000"/>
                      <a:pt x="0" y="50887"/>
                      <a:pt x="199" y="51590"/>
                    </a:cubicBezTo>
                    <a:cubicBezTo>
                      <a:pt x="764" y="51818"/>
                      <a:pt x="1420" y="51932"/>
                      <a:pt x="2117" y="51932"/>
                    </a:cubicBezTo>
                    <a:cubicBezTo>
                      <a:pt x="2591" y="51932"/>
                      <a:pt x="3084" y="51879"/>
                      <a:pt x="3579" y="51774"/>
                    </a:cubicBezTo>
                    <a:cubicBezTo>
                      <a:pt x="6883" y="51086"/>
                      <a:pt x="18676" y="41648"/>
                      <a:pt x="22057" y="36800"/>
                    </a:cubicBezTo>
                    <a:cubicBezTo>
                      <a:pt x="25376" y="31890"/>
                      <a:pt x="29261" y="24823"/>
                      <a:pt x="33023" y="22085"/>
                    </a:cubicBezTo>
                    <a:cubicBezTo>
                      <a:pt x="36771" y="19271"/>
                      <a:pt x="40350" y="13994"/>
                      <a:pt x="38622" y="9650"/>
                    </a:cubicBezTo>
                    <a:cubicBezTo>
                      <a:pt x="38378" y="9025"/>
                      <a:pt x="37921" y="8324"/>
                      <a:pt x="37297" y="7622"/>
                    </a:cubicBezTo>
                    <a:lnTo>
                      <a:pt x="37297" y="7622"/>
                    </a:lnTo>
                    <a:cubicBezTo>
                      <a:pt x="34092" y="4753"/>
                      <a:pt x="29425" y="1703"/>
                      <a:pt x="27089" y="228"/>
                    </a:cubicBezTo>
                    <a:cubicBezTo>
                      <a:pt x="26811" y="74"/>
                      <a:pt x="26511" y="1"/>
                      <a:pt x="262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0"/>
              <p:cNvSpPr/>
              <p:nvPr/>
            </p:nvSpPr>
            <p:spPr>
              <a:xfrm>
                <a:off x="4980600" y="4512900"/>
                <a:ext cx="5000" cy="4975"/>
              </a:xfrm>
              <a:custGeom>
                <a:rect b="b" l="l" r="r" t="t"/>
                <a:pathLst>
                  <a:path extrusionOk="0" h="199" w="200">
                    <a:moveTo>
                      <a:pt x="1" y="0"/>
                    </a:moveTo>
                    <a:lnTo>
                      <a:pt x="200" y="199"/>
                    </a:lnTo>
                    <a:close/>
                  </a:path>
                </a:pathLst>
              </a:custGeom>
              <a:solidFill>
                <a:srgbClr val="F96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20"/>
              <p:cNvSpPr/>
              <p:nvPr/>
            </p:nvSpPr>
            <p:spPr>
              <a:xfrm>
                <a:off x="4988625" y="4520925"/>
                <a:ext cx="6525" cy="6525"/>
              </a:xfrm>
              <a:custGeom>
                <a:rect b="b" l="l" r="r" t="t"/>
                <a:pathLst>
                  <a:path extrusionOk="0" h="261" w="261">
                    <a:moveTo>
                      <a:pt x="1" y="0"/>
                    </a:moveTo>
                    <a:lnTo>
                      <a:pt x="261" y="260"/>
                    </a:lnTo>
                    <a:close/>
                  </a:path>
                </a:pathLst>
              </a:custGeom>
              <a:solidFill>
                <a:srgbClr val="F96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20"/>
              <p:cNvSpPr/>
              <p:nvPr/>
            </p:nvSpPr>
            <p:spPr>
              <a:xfrm>
                <a:off x="4985575" y="4517850"/>
                <a:ext cx="3075" cy="3100"/>
              </a:xfrm>
              <a:custGeom>
                <a:rect b="b" l="l" r="r" t="t"/>
                <a:pathLst>
                  <a:path extrusionOk="0" h="124" w="123">
                    <a:moveTo>
                      <a:pt x="1" y="1"/>
                    </a:moveTo>
                    <a:lnTo>
                      <a:pt x="123" y="123"/>
                    </a:lnTo>
                    <a:close/>
                  </a:path>
                </a:pathLst>
              </a:custGeom>
              <a:solidFill>
                <a:srgbClr val="F96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20"/>
              <p:cNvSpPr/>
              <p:nvPr/>
            </p:nvSpPr>
            <p:spPr>
              <a:xfrm>
                <a:off x="4967975" y="4501800"/>
                <a:ext cx="1575" cy="1550"/>
              </a:xfrm>
              <a:custGeom>
                <a:rect b="b" l="l" r="r" t="t"/>
                <a:pathLst>
                  <a:path extrusionOk="0" h="62" w="63">
                    <a:moveTo>
                      <a:pt x="62" y="62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96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20"/>
              <p:cNvSpPr/>
              <p:nvPr/>
            </p:nvSpPr>
            <p:spPr>
              <a:xfrm>
                <a:off x="4977550" y="4511350"/>
                <a:ext cx="3075" cy="1575"/>
              </a:xfrm>
              <a:custGeom>
                <a:rect b="b" l="l" r="r" t="t"/>
                <a:pathLst>
                  <a:path extrusionOk="0" h="63" w="123">
                    <a:moveTo>
                      <a:pt x="0" y="1"/>
                    </a:moveTo>
                    <a:cubicBezTo>
                      <a:pt x="62" y="1"/>
                      <a:pt x="62" y="62"/>
                      <a:pt x="123" y="62"/>
                    </a:cubicBezTo>
                    <a:cubicBezTo>
                      <a:pt x="62" y="62"/>
                      <a:pt x="62" y="1"/>
                      <a:pt x="0" y="1"/>
                    </a:cubicBezTo>
                    <a:close/>
                  </a:path>
                </a:pathLst>
              </a:custGeom>
              <a:solidFill>
                <a:srgbClr val="F96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20"/>
              <p:cNvSpPr/>
              <p:nvPr/>
            </p:nvSpPr>
            <p:spPr>
              <a:xfrm>
                <a:off x="4972575" y="4506400"/>
                <a:ext cx="5000" cy="4975"/>
              </a:xfrm>
              <a:custGeom>
                <a:rect b="b" l="l" r="r" t="t"/>
                <a:pathLst>
                  <a:path extrusionOk="0" h="199" w="200">
                    <a:moveTo>
                      <a:pt x="0" y="0"/>
                    </a:moveTo>
                    <a:cubicBezTo>
                      <a:pt x="62" y="77"/>
                      <a:pt x="138" y="138"/>
                      <a:pt x="199" y="199"/>
                    </a:cubicBezTo>
                    <a:cubicBezTo>
                      <a:pt x="138" y="138"/>
                      <a:pt x="62" y="77"/>
                      <a:pt x="0" y="0"/>
                    </a:cubicBezTo>
                    <a:close/>
                  </a:path>
                </a:pathLst>
              </a:custGeom>
              <a:solidFill>
                <a:srgbClr val="F96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20"/>
              <p:cNvSpPr/>
              <p:nvPr/>
            </p:nvSpPr>
            <p:spPr>
              <a:xfrm>
                <a:off x="4298800" y="4311425"/>
                <a:ext cx="717000" cy="354450"/>
              </a:xfrm>
              <a:custGeom>
                <a:rect b="b" l="l" r="r" t="t"/>
                <a:pathLst>
                  <a:path extrusionOk="0" h="14178" w="28680">
                    <a:moveTo>
                      <a:pt x="15696" y="1"/>
                    </a:moveTo>
                    <a:cubicBezTo>
                      <a:pt x="15117" y="1"/>
                      <a:pt x="14566" y="286"/>
                      <a:pt x="14271" y="794"/>
                    </a:cubicBezTo>
                    <a:cubicBezTo>
                      <a:pt x="12359" y="4113"/>
                      <a:pt x="9300" y="7111"/>
                      <a:pt x="7128" y="9405"/>
                    </a:cubicBezTo>
                    <a:cubicBezTo>
                      <a:pt x="5989" y="10584"/>
                      <a:pt x="5074" y="10975"/>
                      <a:pt x="4330" y="10975"/>
                    </a:cubicBezTo>
                    <a:cubicBezTo>
                      <a:pt x="2863" y="10975"/>
                      <a:pt x="2066" y="9454"/>
                      <a:pt x="1548" y="9454"/>
                    </a:cubicBezTo>
                    <a:cubicBezTo>
                      <a:pt x="1521" y="9454"/>
                      <a:pt x="1495" y="9458"/>
                      <a:pt x="1469" y="9466"/>
                    </a:cubicBezTo>
                    <a:cubicBezTo>
                      <a:pt x="567" y="9788"/>
                      <a:pt x="1" y="10614"/>
                      <a:pt x="1" y="11562"/>
                    </a:cubicBezTo>
                    <a:cubicBezTo>
                      <a:pt x="245" y="11057"/>
                      <a:pt x="704" y="10675"/>
                      <a:pt x="1270" y="10476"/>
                    </a:cubicBezTo>
                    <a:cubicBezTo>
                      <a:pt x="1289" y="10471"/>
                      <a:pt x="1307" y="10469"/>
                      <a:pt x="1327" y="10469"/>
                    </a:cubicBezTo>
                    <a:cubicBezTo>
                      <a:pt x="1842" y="10469"/>
                      <a:pt x="2641" y="12008"/>
                      <a:pt x="4100" y="12008"/>
                    </a:cubicBezTo>
                    <a:cubicBezTo>
                      <a:pt x="4841" y="12008"/>
                      <a:pt x="5753" y="11611"/>
                      <a:pt x="6884" y="10415"/>
                    </a:cubicBezTo>
                    <a:cubicBezTo>
                      <a:pt x="9117" y="8120"/>
                      <a:pt x="12099" y="5122"/>
                      <a:pt x="14088" y="1819"/>
                    </a:cubicBezTo>
                    <a:cubicBezTo>
                      <a:pt x="14376" y="1322"/>
                      <a:pt x="14902" y="1038"/>
                      <a:pt x="15445" y="1038"/>
                    </a:cubicBezTo>
                    <a:cubicBezTo>
                      <a:pt x="15739" y="1038"/>
                      <a:pt x="16037" y="1121"/>
                      <a:pt x="16306" y="1298"/>
                    </a:cubicBezTo>
                    <a:cubicBezTo>
                      <a:pt x="18677" y="2767"/>
                      <a:pt x="23388" y="5765"/>
                      <a:pt x="26569" y="8702"/>
                    </a:cubicBezTo>
                    <a:cubicBezTo>
                      <a:pt x="27212" y="9405"/>
                      <a:pt x="27655" y="10032"/>
                      <a:pt x="27915" y="10675"/>
                    </a:cubicBezTo>
                    <a:cubicBezTo>
                      <a:pt x="28359" y="11822"/>
                      <a:pt x="28420" y="12969"/>
                      <a:pt x="28236" y="14177"/>
                    </a:cubicBezTo>
                    <a:cubicBezTo>
                      <a:pt x="28680" y="12648"/>
                      <a:pt x="28680" y="11057"/>
                      <a:pt x="28099" y="9650"/>
                    </a:cubicBezTo>
                    <a:cubicBezTo>
                      <a:pt x="27854" y="9023"/>
                      <a:pt x="27395" y="8319"/>
                      <a:pt x="26768" y="7616"/>
                    </a:cubicBezTo>
                    <a:cubicBezTo>
                      <a:pt x="23571" y="4740"/>
                      <a:pt x="18921" y="1757"/>
                      <a:pt x="16566" y="228"/>
                    </a:cubicBezTo>
                    <a:cubicBezTo>
                      <a:pt x="16288" y="74"/>
                      <a:pt x="15988" y="1"/>
                      <a:pt x="15696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0"/>
              <p:cNvSpPr/>
              <p:nvPr/>
            </p:nvSpPr>
            <p:spPr>
              <a:xfrm>
                <a:off x="4969525" y="4503325"/>
                <a:ext cx="3075" cy="3100"/>
              </a:xfrm>
              <a:custGeom>
                <a:rect b="b" l="l" r="r" t="t"/>
                <a:pathLst>
                  <a:path extrusionOk="0" h="124" w="123">
                    <a:moveTo>
                      <a:pt x="0" y="1"/>
                    </a:moveTo>
                    <a:cubicBezTo>
                      <a:pt x="61" y="62"/>
                      <a:pt x="122" y="62"/>
                      <a:pt x="122" y="123"/>
                    </a:cubicBezTo>
                    <a:cubicBezTo>
                      <a:pt x="122" y="62"/>
                      <a:pt x="61" y="62"/>
                      <a:pt x="0" y="1"/>
                    </a:cubicBezTo>
                    <a:close/>
                  </a:path>
                </a:pathLst>
              </a:custGeom>
              <a:solidFill>
                <a:srgbClr val="F96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0"/>
              <p:cNvSpPr/>
              <p:nvPr/>
            </p:nvSpPr>
            <p:spPr>
              <a:xfrm>
                <a:off x="4184075" y="4548000"/>
                <a:ext cx="242100" cy="682425"/>
              </a:xfrm>
              <a:custGeom>
                <a:rect b="b" l="l" r="r" t="t"/>
                <a:pathLst>
                  <a:path extrusionOk="0" h="27297" w="9684">
                    <a:moveTo>
                      <a:pt x="6160" y="0"/>
                    </a:moveTo>
                    <a:cubicBezTo>
                      <a:pt x="6146" y="0"/>
                      <a:pt x="6133" y="1"/>
                      <a:pt x="6119" y="3"/>
                    </a:cubicBezTo>
                    <a:lnTo>
                      <a:pt x="6058" y="3"/>
                    </a:lnTo>
                    <a:cubicBezTo>
                      <a:pt x="5982" y="3"/>
                      <a:pt x="5920" y="65"/>
                      <a:pt x="5859" y="65"/>
                    </a:cubicBezTo>
                    <a:lnTo>
                      <a:pt x="5798" y="126"/>
                    </a:lnTo>
                    <a:cubicBezTo>
                      <a:pt x="5737" y="126"/>
                      <a:pt x="5676" y="187"/>
                      <a:pt x="5599" y="187"/>
                    </a:cubicBezTo>
                    <a:cubicBezTo>
                      <a:pt x="5599" y="187"/>
                      <a:pt x="5599" y="248"/>
                      <a:pt x="5538" y="248"/>
                    </a:cubicBezTo>
                    <a:cubicBezTo>
                      <a:pt x="5538" y="248"/>
                      <a:pt x="5477" y="325"/>
                      <a:pt x="5416" y="325"/>
                    </a:cubicBezTo>
                    <a:lnTo>
                      <a:pt x="5354" y="386"/>
                    </a:lnTo>
                    <a:cubicBezTo>
                      <a:pt x="5217" y="447"/>
                      <a:pt x="5156" y="569"/>
                      <a:pt x="5033" y="707"/>
                    </a:cubicBezTo>
                    <a:lnTo>
                      <a:pt x="5033" y="768"/>
                    </a:lnTo>
                    <a:lnTo>
                      <a:pt x="4911" y="890"/>
                    </a:lnTo>
                    <a:lnTo>
                      <a:pt x="4911" y="952"/>
                    </a:lnTo>
                    <a:cubicBezTo>
                      <a:pt x="4834" y="1013"/>
                      <a:pt x="4834" y="1013"/>
                      <a:pt x="4773" y="1089"/>
                    </a:cubicBezTo>
                    <a:lnTo>
                      <a:pt x="4773" y="1151"/>
                    </a:lnTo>
                    <a:cubicBezTo>
                      <a:pt x="4773" y="1212"/>
                      <a:pt x="4712" y="1273"/>
                      <a:pt x="4712" y="1334"/>
                    </a:cubicBezTo>
                    <a:cubicBezTo>
                      <a:pt x="4651" y="1472"/>
                      <a:pt x="4651" y="1533"/>
                      <a:pt x="4651" y="1594"/>
                    </a:cubicBezTo>
                    <a:cubicBezTo>
                      <a:pt x="4452" y="2481"/>
                      <a:pt x="5033" y="3690"/>
                      <a:pt x="5156" y="4653"/>
                    </a:cubicBezTo>
                    <a:cubicBezTo>
                      <a:pt x="5293" y="5800"/>
                      <a:pt x="5416" y="6948"/>
                      <a:pt x="5354" y="8095"/>
                    </a:cubicBezTo>
                    <a:cubicBezTo>
                      <a:pt x="5354" y="10328"/>
                      <a:pt x="5033" y="12622"/>
                      <a:pt x="4452" y="14779"/>
                    </a:cubicBezTo>
                    <a:cubicBezTo>
                      <a:pt x="3442" y="19062"/>
                      <a:pt x="1653" y="23069"/>
                      <a:pt x="1" y="27153"/>
                    </a:cubicBezTo>
                    <a:cubicBezTo>
                      <a:pt x="199" y="27248"/>
                      <a:pt x="406" y="27296"/>
                      <a:pt x="622" y="27296"/>
                    </a:cubicBezTo>
                    <a:cubicBezTo>
                      <a:pt x="2426" y="27296"/>
                      <a:pt x="4834" y="23919"/>
                      <a:pt x="7389" y="16064"/>
                    </a:cubicBezTo>
                    <a:cubicBezTo>
                      <a:pt x="9683" y="8921"/>
                      <a:pt x="8536" y="3445"/>
                      <a:pt x="7832" y="1212"/>
                    </a:cubicBezTo>
                    <a:cubicBezTo>
                      <a:pt x="7036" y="784"/>
                      <a:pt x="6538" y="0"/>
                      <a:pt x="6160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20"/>
              <p:cNvSpPr/>
              <p:nvPr/>
            </p:nvSpPr>
            <p:spPr>
              <a:xfrm>
                <a:off x="4390950" y="4468150"/>
                <a:ext cx="567500" cy="395425"/>
              </a:xfrm>
              <a:custGeom>
                <a:rect b="b" l="l" r="r" t="t"/>
                <a:pathLst>
                  <a:path extrusionOk="0" h="15817" w="22700">
                    <a:moveTo>
                      <a:pt x="21491" y="1"/>
                    </a:moveTo>
                    <a:lnTo>
                      <a:pt x="7848" y="5935"/>
                    </a:lnTo>
                    <a:lnTo>
                      <a:pt x="13323" y="8490"/>
                    </a:lnTo>
                    <a:lnTo>
                      <a:pt x="261" y="14149"/>
                    </a:lnTo>
                    <a:cubicBezTo>
                      <a:pt x="200" y="14669"/>
                      <a:pt x="139" y="15235"/>
                      <a:pt x="1" y="15816"/>
                    </a:cubicBezTo>
                    <a:lnTo>
                      <a:pt x="16826" y="8551"/>
                    </a:lnTo>
                    <a:lnTo>
                      <a:pt x="11350" y="5996"/>
                    </a:lnTo>
                    <a:lnTo>
                      <a:pt x="22700" y="1025"/>
                    </a:lnTo>
                    <a:cubicBezTo>
                      <a:pt x="22317" y="643"/>
                      <a:pt x="21874" y="322"/>
                      <a:pt x="21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20"/>
              <p:cNvSpPr/>
              <p:nvPr/>
            </p:nvSpPr>
            <p:spPr>
              <a:xfrm>
                <a:off x="4360750" y="4543100"/>
                <a:ext cx="648550" cy="428675"/>
              </a:xfrm>
              <a:custGeom>
                <a:rect b="b" l="l" r="r" t="t"/>
                <a:pathLst>
                  <a:path extrusionOk="0" h="17147" w="25942">
                    <a:moveTo>
                      <a:pt x="25498" y="0"/>
                    </a:moveTo>
                    <a:lnTo>
                      <a:pt x="16887" y="3641"/>
                    </a:lnTo>
                    <a:lnTo>
                      <a:pt x="22378" y="6180"/>
                    </a:lnTo>
                    <a:lnTo>
                      <a:pt x="582" y="15357"/>
                    </a:lnTo>
                    <a:cubicBezTo>
                      <a:pt x="521" y="15679"/>
                      <a:pt x="444" y="15939"/>
                      <a:pt x="322" y="16260"/>
                    </a:cubicBezTo>
                    <a:cubicBezTo>
                      <a:pt x="199" y="16581"/>
                      <a:pt x="138" y="16887"/>
                      <a:pt x="1" y="17147"/>
                    </a:cubicBezTo>
                    <a:lnTo>
                      <a:pt x="25177" y="6501"/>
                    </a:lnTo>
                    <a:cubicBezTo>
                      <a:pt x="25238" y="6379"/>
                      <a:pt x="25299" y="6180"/>
                      <a:pt x="25376" y="6058"/>
                    </a:cubicBezTo>
                    <a:lnTo>
                      <a:pt x="20405" y="3702"/>
                    </a:lnTo>
                    <a:lnTo>
                      <a:pt x="25942" y="1347"/>
                    </a:lnTo>
                    <a:cubicBezTo>
                      <a:pt x="25881" y="1025"/>
                      <a:pt x="25758" y="704"/>
                      <a:pt x="25621" y="383"/>
                    </a:cubicBezTo>
                    <a:cubicBezTo>
                      <a:pt x="25559" y="261"/>
                      <a:pt x="25559" y="138"/>
                      <a:pt x="254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20"/>
              <p:cNvSpPr/>
              <p:nvPr/>
            </p:nvSpPr>
            <p:spPr>
              <a:xfrm>
                <a:off x="4040700" y="4501800"/>
                <a:ext cx="1050050" cy="1152750"/>
              </a:xfrm>
              <a:custGeom>
                <a:rect b="b" l="l" r="r" t="t"/>
                <a:pathLst>
                  <a:path extrusionOk="0" h="46110" w="42002">
                    <a:moveTo>
                      <a:pt x="37092" y="1"/>
                    </a:moveTo>
                    <a:lnTo>
                      <a:pt x="37092" y="1"/>
                    </a:lnTo>
                    <a:cubicBezTo>
                      <a:pt x="37719" y="704"/>
                      <a:pt x="38178" y="1408"/>
                      <a:pt x="38423" y="2035"/>
                    </a:cubicBezTo>
                    <a:cubicBezTo>
                      <a:pt x="40151" y="6379"/>
                      <a:pt x="36572" y="11656"/>
                      <a:pt x="32824" y="14470"/>
                    </a:cubicBezTo>
                    <a:cubicBezTo>
                      <a:pt x="29062" y="17208"/>
                      <a:pt x="25177" y="24275"/>
                      <a:pt x="21858" y="29185"/>
                    </a:cubicBezTo>
                    <a:cubicBezTo>
                      <a:pt x="18477" y="34033"/>
                      <a:pt x="6684" y="43471"/>
                      <a:pt x="3380" y="44159"/>
                    </a:cubicBezTo>
                    <a:cubicBezTo>
                      <a:pt x="2885" y="44264"/>
                      <a:pt x="2392" y="44317"/>
                      <a:pt x="1918" y="44317"/>
                    </a:cubicBezTo>
                    <a:cubicBezTo>
                      <a:pt x="1221" y="44317"/>
                      <a:pt x="565" y="44203"/>
                      <a:pt x="0" y="43975"/>
                    </a:cubicBezTo>
                    <a:lnTo>
                      <a:pt x="0" y="43975"/>
                    </a:lnTo>
                    <a:cubicBezTo>
                      <a:pt x="397" y="45383"/>
                      <a:pt x="1902" y="46110"/>
                      <a:pt x="3673" y="46110"/>
                    </a:cubicBezTo>
                    <a:cubicBezTo>
                      <a:pt x="4153" y="46110"/>
                      <a:pt x="4652" y="46056"/>
                      <a:pt x="5155" y="45949"/>
                    </a:cubicBezTo>
                    <a:cubicBezTo>
                      <a:pt x="8535" y="45245"/>
                      <a:pt x="20328" y="35823"/>
                      <a:pt x="23647" y="30974"/>
                    </a:cubicBezTo>
                    <a:cubicBezTo>
                      <a:pt x="26951" y="26125"/>
                      <a:pt x="30836" y="19059"/>
                      <a:pt x="34599" y="16245"/>
                    </a:cubicBezTo>
                    <a:cubicBezTo>
                      <a:pt x="38361" y="13445"/>
                      <a:pt x="42002" y="8214"/>
                      <a:pt x="40212" y="3824"/>
                    </a:cubicBezTo>
                    <a:cubicBezTo>
                      <a:pt x="39830" y="2677"/>
                      <a:pt x="38621" y="1408"/>
                      <a:pt x="370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20"/>
              <p:cNvSpPr/>
              <p:nvPr/>
            </p:nvSpPr>
            <p:spPr>
              <a:xfrm>
                <a:off x="4319450" y="4620600"/>
                <a:ext cx="148000" cy="123275"/>
              </a:xfrm>
              <a:custGeom>
                <a:rect b="b" l="l" r="r" t="t"/>
                <a:pathLst>
                  <a:path extrusionOk="0" h="4931" w="5920">
                    <a:moveTo>
                      <a:pt x="5095" y="1"/>
                    </a:moveTo>
                    <a:cubicBezTo>
                      <a:pt x="4979" y="1"/>
                      <a:pt x="4863" y="35"/>
                      <a:pt x="4773" y="97"/>
                    </a:cubicBezTo>
                    <a:cubicBezTo>
                      <a:pt x="4008" y="602"/>
                      <a:pt x="1530" y="2132"/>
                      <a:pt x="1" y="3845"/>
                    </a:cubicBezTo>
                    <a:cubicBezTo>
                      <a:pt x="1" y="4166"/>
                      <a:pt x="1" y="4548"/>
                      <a:pt x="62" y="4931"/>
                    </a:cubicBezTo>
                    <a:lnTo>
                      <a:pt x="5293" y="1428"/>
                    </a:lnTo>
                    <a:cubicBezTo>
                      <a:pt x="5293" y="1428"/>
                      <a:pt x="5920" y="1107"/>
                      <a:pt x="5736" y="480"/>
                    </a:cubicBezTo>
                    <a:cubicBezTo>
                      <a:pt x="5675" y="342"/>
                      <a:pt x="5614" y="220"/>
                      <a:pt x="5476" y="158"/>
                    </a:cubicBezTo>
                    <a:cubicBezTo>
                      <a:pt x="5376" y="50"/>
                      <a:pt x="5235" y="1"/>
                      <a:pt x="5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20"/>
              <p:cNvSpPr/>
              <p:nvPr/>
            </p:nvSpPr>
            <p:spPr>
              <a:xfrm>
                <a:off x="4311425" y="4729100"/>
                <a:ext cx="152975" cy="126450"/>
              </a:xfrm>
              <a:custGeom>
                <a:rect b="b" l="l" r="r" t="t"/>
                <a:pathLst>
                  <a:path extrusionOk="0" h="5058" w="6119">
                    <a:moveTo>
                      <a:pt x="5285" y="1"/>
                    </a:moveTo>
                    <a:cubicBezTo>
                      <a:pt x="5172" y="1"/>
                      <a:pt x="5061" y="31"/>
                      <a:pt x="4971" y="86"/>
                    </a:cubicBezTo>
                    <a:cubicBezTo>
                      <a:pt x="4145" y="530"/>
                      <a:pt x="1729" y="2059"/>
                      <a:pt x="199" y="3787"/>
                    </a:cubicBezTo>
                    <a:cubicBezTo>
                      <a:pt x="123" y="4231"/>
                      <a:pt x="62" y="4613"/>
                      <a:pt x="0" y="5057"/>
                    </a:cubicBezTo>
                    <a:lnTo>
                      <a:pt x="5476" y="1417"/>
                    </a:lnTo>
                    <a:cubicBezTo>
                      <a:pt x="5476" y="1417"/>
                      <a:pt x="6119" y="1111"/>
                      <a:pt x="5935" y="468"/>
                    </a:cubicBezTo>
                    <a:cubicBezTo>
                      <a:pt x="5859" y="346"/>
                      <a:pt x="5797" y="208"/>
                      <a:pt x="5675" y="147"/>
                    </a:cubicBezTo>
                    <a:cubicBezTo>
                      <a:pt x="5566" y="46"/>
                      <a:pt x="5424" y="1"/>
                      <a:pt x="5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20"/>
              <p:cNvSpPr/>
              <p:nvPr/>
            </p:nvSpPr>
            <p:spPr>
              <a:xfrm>
                <a:off x="4188675" y="5073100"/>
                <a:ext cx="181650" cy="142650"/>
              </a:xfrm>
              <a:custGeom>
                <a:rect b="b" l="l" r="r" t="t"/>
                <a:pathLst>
                  <a:path extrusionOk="0" h="5706" w="7266">
                    <a:moveTo>
                      <a:pt x="6469" y="0"/>
                    </a:moveTo>
                    <a:cubicBezTo>
                      <a:pt x="6333" y="0"/>
                      <a:pt x="6188" y="31"/>
                      <a:pt x="6058" y="92"/>
                    </a:cubicBezTo>
                    <a:cubicBezTo>
                      <a:pt x="5415" y="474"/>
                      <a:pt x="2494" y="2448"/>
                      <a:pt x="643" y="4176"/>
                    </a:cubicBezTo>
                    <a:cubicBezTo>
                      <a:pt x="444" y="4681"/>
                      <a:pt x="199" y="5185"/>
                      <a:pt x="0" y="5705"/>
                    </a:cubicBezTo>
                    <a:cubicBezTo>
                      <a:pt x="521" y="5445"/>
                      <a:pt x="1025" y="5124"/>
                      <a:pt x="1025" y="5124"/>
                    </a:cubicBezTo>
                    <a:lnTo>
                      <a:pt x="6639" y="1423"/>
                    </a:lnTo>
                    <a:cubicBezTo>
                      <a:pt x="6639" y="1423"/>
                      <a:pt x="7266" y="1117"/>
                      <a:pt x="7082" y="474"/>
                    </a:cubicBezTo>
                    <a:cubicBezTo>
                      <a:pt x="7021" y="276"/>
                      <a:pt x="6945" y="214"/>
                      <a:pt x="6822" y="92"/>
                    </a:cubicBezTo>
                    <a:cubicBezTo>
                      <a:pt x="6731" y="31"/>
                      <a:pt x="6604" y="0"/>
                      <a:pt x="6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20"/>
              <p:cNvSpPr/>
              <p:nvPr/>
            </p:nvSpPr>
            <p:spPr>
              <a:xfrm>
                <a:off x="4284275" y="4830925"/>
                <a:ext cx="162550" cy="131300"/>
              </a:xfrm>
              <a:custGeom>
                <a:rect b="b" l="l" r="r" t="t"/>
                <a:pathLst>
                  <a:path extrusionOk="0" h="5252" w="6502">
                    <a:moveTo>
                      <a:pt x="5676" y="0"/>
                    </a:moveTo>
                    <a:cubicBezTo>
                      <a:pt x="5560" y="0"/>
                      <a:pt x="5444" y="34"/>
                      <a:pt x="5354" y="97"/>
                    </a:cubicBezTo>
                    <a:cubicBezTo>
                      <a:pt x="4528" y="602"/>
                      <a:pt x="2050" y="2131"/>
                      <a:pt x="520" y="3921"/>
                    </a:cubicBezTo>
                    <a:lnTo>
                      <a:pt x="322" y="4104"/>
                    </a:lnTo>
                    <a:cubicBezTo>
                      <a:pt x="199" y="4487"/>
                      <a:pt x="138" y="4869"/>
                      <a:pt x="0" y="5251"/>
                    </a:cubicBezTo>
                    <a:cubicBezTo>
                      <a:pt x="138" y="5251"/>
                      <a:pt x="260" y="5190"/>
                      <a:pt x="260" y="5190"/>
                    </a:cubicBezTo>
                    <a:lnTo>
                      <a:pt x="5874" y="1428"/>
                    </a:lnTo>
                    <a:cubicBezTo>
                      <a:pt x="5874" y="1428"/>
                      <a:pt x="6501" y="1106"/>
                      <a:pt x="6317" y="479"/>
                    </a:cubicBezTo>
                    <a:cubicBezTo>
                      <a:pt x="6256" y="342"/>
                      <a:pt x="6180" y="219"/>
                      <a:pt x="6057" y="158"/>
                    </a:cubicBezTo>
                    <a:cubicBezTo>
                      <a:pt x="5957" y="50"/>
                      <a:pt x="5816" y="0"/>
                      <a:pt x="56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20"/>
              <p:cNvSpPr/>
              <p:nvPr/>
            </p:nvSpPr>
            <p:spPr>
              <a:xfrm>
                <a:off x="4241450" y="4937600"/>
                <a:ext cx="184725" cy="147375"/>
              </a:xfrm>
              <a:custGeom>
                <a:rect b="b" l="l" r="r" t="t"/>
                <a:pathLst>
                  <a:path extrusionOk="0" h="5895" w="7389">
                    <a:moveTo>
                      <a:pt x="6589" y="1"/>
                    </a:moveTo>
                    <a:cubicBezTo>
                      <a:pt x="6474" y="1"/>
                      <a:pt x="6359" y="35"/>
                      <a:pt x="6241" y="97"/>
                    </a:cubicBezTo>
                    <a:cubicBezTo>
                      <a:pt x="5598" y="480"/>
                      <a:pt x="2478" y="2713"/>
                      <a:pt x="505" y="4426"/>
                    </a:cubicBezTo>
                    <a:cubicBezTo>
                      <a:pt x="321" y="4931"/>
                      <a:pt x="184" y="5451"/>
                      <a:pt x="0" y="5894"/>
                    </a:cubicBezTo>
                    <a:cubicBezTo>
                      <a:pt x="566" y="5573"/>
                      <a:pt x="1147" y="5130"/>
                      <a:pt x="1147" y="5130"/>
                    </a:cubicBezTo>
                    <a:lnTo>
                      <a:pt x="6746" y="1428"/>
                    </a:lnTo>
                    <a:cubicBezTo>
                      <a:pt x="6746" y="1428"/>
                      <a:pt x="7388" y="1107"/>
                      <a:pt x="7205" y="480"/>
                    </a:cubicBezTo>
                    <a:cubicBezTo>
                      <a:pt x="7205" y="342"/>
                      <a:pt x="7067" y="220"/>
                      <a:pt x="7006" y="159"/>
                    </a:cubicBezTo>
                    <a:cubicBezTo>
                      <a:pt x="6864" y="50"/>
                      <a:pt x="6726" y="1"/>
                      <a:pt x="65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0"/>
              <p:cNvSpPr/>
              <p:nvPr/>
            </p:nvSpPr>
            <p:spPr>
              <a:xfrm>
                <a:off x="4064400" y="5365250"/>
                <a:ext cx="353725" cy="209075"/>
              </a:xfrm>
              <a:custGeom>
                <a:rect b="b" l="l" r="r" t="t"/>
                <a:pathLst>
                  <a:path extrusionOk="0" h="8363" w="14149">
                    <a:moveTo>
                      <a:pt x="14149" y="0"/>
                    </a:moveTo>
                    <a:lnTo>
                      <a:pt x="14149" y="0"/>
                    </a:lnTo>
                    <a:cubicBezTo>
                      <a:pt x="14147" y="1"/>
                      <a:pt x="6562" y="6501"/>
                      <a:pt x="3763" y="6883"/>
                    </a:cubicBezTo>
                    <a:cubicBezTo>
                      <a:pt x="3434" y="6920"/>
                      <a:pt x="3145" y="6935"/>
                      <a:pt x="2889" y="6935"/>
                    </a:cubicBezTo>
                    <a:cubicBezTo>
                      <a:pt x="1741" y="6935"/>
                      <a:pt x="1258" y="6632"/>
                      <a:pt x="876" y="6632"/>
                    </a:cubicBezTo>
                    <a:cubicBezTo>
                      <a:pt x="602" y="6632"/>
                      <a:pt x="380" y="6789"/>
                      <a:pt x="0" y="7327"/>
                    </a:cubicBezTo>
                    <a:cubicBezTo>
                      <a:pt x="0" y="7327"/>
                      <a:pt x="518" y="8362"/>
                      <a:pt x="1983" y="8362"/>
                    </a:cubicBezTo>
                    <a:cubicBezTo>
                      <a:pt x="2578" y="8362"/>
                      <a:pt x="3330" y="8191"/>
                      <a:pt x="4268" y="7709"/>
                    </a:cubicBezTo>
                    <a:cubicBezTo>
                      <a:pt x="7587" y="6057"/>
                      <a:pt x="14148" y="1"/>
                      <a:pt x="14149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20"/>
            <p:cNvGrpSpPr/>
            <p:nvPr/>
          </p:nvGrpSpPr>
          <p:grpSpPr>
            <a:xfrm>
              <a:off x="6488131" y="5103299"/>
              <a:ext cx="881755" cy="1038297"/>
              <a:chOff x="6277650" y="4899800"/>
              <a:chExt cx="1221775" cy="1438975"/>
            </a:xfrm>
          </p:grpSpPr>
          <p:sp>
            <p:nvSpPr>
              <p:cNvPr id="802" name="Google Shape;802;p20"/>
              <p:cNvSpPr/>
              <p:nvPr/>
            </p:nvSpPr>
            <p:spPr>
              <a:xfrm>
                <a:off x="7241275" y="5212225"/>
                <a:ext cx="132350" cy="130800"/>
              </a:xfrm>
              <a:custGeom>
                <a:rect b="b" l="l" r="r" t="t"/>
                <a:pathLst>
                  <a:path extrusionOk="0" h="5232" w="5294">
                    <a:moveTo>
                      <a:pt x="2295" y="0"/>
                    </a:moveTo>
                    <a:lnTo>
                      <a:pt x="1" y="2356"/>
                    </a:lnTo>
                    <a:cubicBezTo>
                      <a:pt x="1148" y="3243"/>
                      <a:pt x="2173" y="4145"/>
                      <a:pt x="3060" y="5231"/>
                    </a:cubicBezTo>
                    <a:lnTo>
                      <a:pt x="5293" y="2937"/>
                    </a:lnTo>
                    <a:lnTo>
                      <a:pt x="22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0"/>
              <p:cNvSpPr/>
              <p:nvPr/>
            </p:nvSpPr>
            <p:spPr>
              <a:xfrm>
                <a:off x="6401950" y="5212225"/>
                <a:ext cx="131950" cy="130800"/>
              </a:xfrm>
              <a:custGeom>
                <a:rect b="b" l="l" r="r" t="t"/>
                <a:pathLst>
                  <a:path extrusionOk="0" h="5232" w="5278">
                    <a:moveTo>
                      <a:pt x="3059" y="0"/>
                    </a:moveTo>
                    <a:lnTo>
                      <a:pt x="0" y="2937"/>
                    </a:lnTo>
                    <a:lnTo>
                      <a:pt x="2218" y="5231"/>
                    </a:lnTo>
                    <a:cubicBezTo>
                      <a:pt x="3182" y="4145"/>
                      <a:pt x="4206" y="3243"/>
                      <a:pt x="5277" y="2356"/>
                    </a:cubicBezTo>
                    <a:lnTo>
                      <a:pt x="30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20"/>
              <p:cNvSpPr/>
              <p:nvPr/>
            </p:nvSpPr>
            <p:spPr>
              <a:xfrm>
                <a:off x="6820650" y="5004975"/>
                <a:ext cx="135775" cy="170550"/>
              </a:xfrm>
              <a:custGeom>
                <a:rect b="b" l="l" r="r" t="t"/>
                <a:pathLst>
                  <a:path extrusionOk="0" h="6822" w="5431">
                    <a:moveTo>
                      <a:pt x="1" y="0"/>
                    </a:moveTo>
                    <a:lnTo>
                      <a:pt x="1" y="6822"/>
                    </a:lnTo>
                    <a:lnTo>
                      <a:pt x="5431" y="6822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6277650" y="5116625"/>
                <a:ext cx="1221775" cy="1222150"/>
              </a:xfrm>
              <a:custGeom>
                <a:rect b="b" l="l" r="r" t="t"/>
                <a:pathLst>
                  <a:path extrusionOk="0" h="48886" w="48871">
                    <a:moveTo>
                      <a:pt x="24397" y="0"/>
                    </a:moveTo>
                    <a:cubicBezTo>
                      <a:pt x="10891" y="0"/>
                      <a:pt x="1" y="10967"/>
                      <a:pt x="1" y="24473"/>
                    </a:cubicBezTo>
                    <a:cubicBezTo>
                      <a:pt x="1" y="37918"/>
                      <a:pt x="10891" y="48885"/>
                      <a:pt x="24397" y="48885"/>
                    </a:cubicBezTo>
                    <a:cubicBezTo>
                      <a:pt x="37919" y="48885"/>
                      <a:pt x="48870" y="37918"/>
                      <a:pt x="48870" y="24473"/>
                    </a:cubicBezTo>
                    <a:cubicBezTo>
                      <a:pt x="48870" y="10967"/>
                      <a:pt x="37919" y="0"/>
                      <a:pt x="24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6341150" y="5180475"/>
                <a:ext cx="1094800" cy="1094425"/>
              </a:xfrm>
              <a:custGeom>
                <a:rect b="b" l="l" r="r" t="t"/>
                <a:pathLst>
                  <a:path extrusionOk="0" h="43777" w="43792">
                    <a:moveTo>
                      <a:pt x="21857" y="1"/>
                    </a:moveTo>
                    <a:cubicBezTo>
                      <a:pt x="9759" y="1"/>
                      <a:pt x="0" y="9805"/>
                      <a:pt x="0" y="21919"/>
                    </a:cubicBezTo>
                    <a:cubicBezTo>
                      <a:pt x="0" y="33957"/>
                      <a:pt x="9759" y="43777"/>
                      <a:pt x="21857" y="43777"/>
                    </a:cubicBezTo>
                    <a:cubicBezTo>
                      <a:pt x="33972" y="43777"/>
                      <a:pt x="43791" y="33957"/>
                      <a:pt x="43791" y="21919"/>
                    </a:cubicBezTo>
                    <a:cubicBezTo>
                      <a:pt x="43791" y="9805"/>
                      <a:pt x="33972" y="1"/>
                      <a:pt x="21857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6384350" y="5223300"/>
                <a:ext cx="1008375" cy="1008775"/>
              </a:xfrm>
              <a:custGeom>
                <a:rect b="b" l="l" r="r" t="t"/>
                <a:pathLst>
                  <a:path extrusionOk="0" h="40351" w="40335">
                    <a:moveTo>
                      <a:pt x="20129" y="1"/>
                    </a:moveTo>
                    <a:cubicBezTo>
                      <a:pt x="8979" y="1"/>
                      <a:pt x="0" y="9056"/>
                      <a:pt x="0" y="20206"/>
                    </a:cubicBezTo>
                    <a:cubicBezTo>
                      <a:pt x="0" y="31296"/>
                      <a:pt x="8979" y="40351"/>
                      <a:pt x="20129" y="40351"/>
                    </a:cubicBezTo>
                    <a:cubicBezTo>
                      <a:pt x="31295" y="40351"/>
                      <a:pt x="40335" y="31296"/>
                      <a:pt x="40335" y="20206"/>
                    </a:cubicBezTo>
                    <a:cubicBezTo>
                      <a:pt x="40335" y="9056"/>
                      <a:pt x="31295" y="1"/>
                      <a:pt x="20129" y="1"/>
                    </a:cubicBezTo>
                    <a:close/>
                  </a:path>
                </a:pathLst>
              </a:custGeom>
              <a:solidFill>
                <a:srgbClr val="C6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6384350" y="5223300"/>
                <a:ext cx="1008375" cy="1008775"/>
              </a:xfrm>
              <a:custGeom>
                <a:rect b="b" l="l" r="r" t="t"/>
                <a:pathLst>
                  <a:path extrusionOk="0" h="40351" w="40335">
                    <a:moveTo>
                      <a:pt x="20129" y="1"/>
                    </a:moveTo>
                    <a:cubicBezTo>
                      <a:pt x="8979" y="1"/>
                      <a:pt x="0" y="9056"/>
                      <a:pt x="0" y="20206"/>
                    </a:cubicBezTo>
                    <a:cubicBezTo>
                      <a:pt x="0" y="31296"/>
                      <a:pt x="8979" y="40351"/>
                      <a:pt x="20129" y="40351"/>
                    </a:cubicBezTo>
                    <a:cubicBezTo>
                      <a:pt x="31295" y="40351"/>
                      <a:pt x="40335" y="31296"/>
                      <a:pt x="40335" y="20206"/>
                    </a:cubicBezTo>
                    <a:cubicBezTo>
                      <a:pt x="40335" y="9056"/>
                      <a:pt x="31295" y="1"/>
                      <a:pt x="20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6518175" y="5357150"/>
                <a:ext cx="874550" cy="874925"/>
              </a:xfrm>
              <a:custGeom>
                <a:rect b="b" l="l" r="r" t="t"/>
                <a:pathLst>
                  <a:path extrusionOk="0" h="34997" w="34982">
                    <a:moveTo>
                      <a:pt x="28481" y="0"/>
                    </a:moveTo>
                    <a:lnTo>
                      <a:pt x="28481" y="0"/>
                    </a:lnTo>
                    <a:cubicBezTo>
                      <a:pt x="31801" y="3564"/>
                      <a:pt x="33835" y="8413"/>
                      <a:pt x="33835" y="13705"/>
                    </a:cubicBezTo>
                    <a:cubicBezTo>
                      <a:pt x="33835" y="24795"/>
                      <a:pt x="24795" y="33850"/>
                      <a:pt x="13629" y="33850"/>
                    </a:cubicBezTo>
                    <a:cubicBezTo>
                      <a:pt x="8352" y="33850"/>
                      <a:pt x="3565" y="31800"/>
                      <a:pt x="1" y="28496"/>
                    </a:cubicBezTo>
                    <a:lnTo>
                      <a:pt x="1" y="28496"/>
                    </a:lnTo>
                    <a:cubicBezTo>
                      <a:pt x="3626" y="32504"/>
                      <a:pt x="8918" y="34997"/>
                      <a:pt x="14776" y="34997"/>
                    </a:cubicBezTo>
                    <a:cubicBezTo>
                      <a:pt x="25942" y="34997"/>
                      <a:pt x="34982" y="25942"/>
                      <a:pt x="34982" y="14852"/>
                    </a:cubicBezTo>
                    <a:cubicBezTo>
                      <a:pt x="34982" y="8994"/>
                      <a:pt x="32504" y="3702"/>
                      <a:pt x="28481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6725050" y="4899800"/>
                <a:ext cx="326975" cy="164075"/>
              </a:xfrm>
              <a:custGeom>
                <a:rect b="b" l="l" r="r" t="t"/>
                <a:pathLst>
                  <a:path extrusionOk="0" h="6563" w="13079">
                    <a:moveTo>
                      <a:pt x="1286" y="1"/>
                    </a:moveTo>
                    <a:cubicBezTo>
                      <a:pt x="582" y="1"/>
                      <a:pt x="1" y="582"/>
                      <a:pt x="1" y="1286"/>
                    </a:cubicBezTo>
                    <a:lnTo>
                      <a:pt x="1" y="5293"/>
                    </a:lnTo>
                    <a:cubicBezTo>
                      <a:pt x="1" y="5997"/>
                      <a:pt x="582" y="6563"/>
                      <a:pt x="1286" y="6563"/>
                    </a:cubicBezTo>
                    <a:lnTo>
                      <a:pt x="11794" y="6563"/>
                    </a:lnTo>
                    <a:cubicBezTo>
                      <a:pt x="12497" y="6563"/>
                      <a:pt x="13079" y="5997"/>
                      <a:pt x="13079" y="5293"/>
                    </a:cubicBezTo>
                    <a:lnTo>
                      <a:pt x="13079" y="1286"/>
                    </a:lnTo>
                    <a:cubicBezTo>
                      <a:pt x="13079" y="582"/>
                      <a:pt x="12497" y="1"/>
                      <a:pt x="117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20"/>
              <p:cNvSpPr/>
              <p:nvPr/>
            </p:nvSpPr>
            <p:spPr>
              <a:xfrm>
                <a:off x="6956400" y="4899800"/>
                <a:ext cx="95625" cy="164075"/>
              </a:xfrm>
              <a:custGeom>
                <a:rect b="b" l="l" r="r" t="t"/>
                <a:pathLst>
                  <a:path extrusionOk="0" h="6563" w="3825">
                    <a:moveTo>
                      <a:pt x="1" y="1"/>
                    </a:moveTo>
                    <a:cubicBezTo>
                      <a:pt x="1010" y="1"/>
                      <a:pt x="1836" y="827"/>
                      <a:pt x="1836" y="1852"/>
                    </a:cubicBezTo>
                    <a:lnTo>
                      <a:pt x="1836" y="4727"/>
                    </a:lnTo>
                    <a:cubicBezTo>
                      <a:pt x="1836" y="5737"/>
                      <a:pt x="1010" y="6563"/>
                      <a:pt x="1" y="6563"/>
                    </a:cubicBezTo>
                    <a:lnTo>
                      <a:pt x="1974" y="6563"/>
                    </a:lnTo>
                    <a:cubicBezTo>
                      <a:pt x="2983" y="6563"/>
                      <a:pt x="3825" y="5737"/>
                      <a:pt x="3825" y="4727"/>
                    </a:cubicBezTo>
                    <a:lnTo>
                      <a:pt x="3825" y="1852"/>
                    </a:lnTo>
                    <a:cubicBezTo>
                      <a:pt x="3825" y="827"/>
                      <a:pt x="2983" y="1"/>
                      <a:pt x="1974" y="1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20"/>
              <p:cNvSpPr/>
              <p:nvPr/>
            </p:nvSpPr>
            <p:spPr>
              <a:xfrm>
                <a:off x="6866925" y="5344525"/>
                <a:ext cx="25650" cy="378975"/>
              </a:xfrm>
              <a:custGeom>
                <a:rect b="b" l="l" r="r" t="t"/>
                <a:pathLst>
                  <a:path extrusionOk="0" h="15159" w="1026">
                    <a:moveTo>
                      <a:pt x="521" y="1"/>
                    </a:moveTo>
                    <a:lnTo>
                      <a:pt x="138" y="4528"/>
                    </a:lnTo>
                    <a:cubicBezTo>
                      <a:pt x="62" y="5155"/>
                      <a:pt x="1" y="5798"/>
                      <a:pt x="62" y="6501"/>
                    </a:cubicBezTo>
                    <a:lnTo>
                      <a:pt x="261" y="13507"/>
                    </a:lnTo>
                    <a:lnTo>
                      <a:pt x="199" y="15159"/>
                    </a:lnTo>
                    <a:lnTo>
                      <a:pt x="826" y="15159"/>
                    </a:lnTo>
                    <a:lnTo>
                      <a:pt x="765" y="13507"/>
                    </a:lnTo>
                    <a:lnTo>
                      <a:pt x="1025" y="6501"/>
                    </a:lnTo>
                    <a:cubicBezTo>
                      <a:pt x="1025" y="5798"/>
                      <a:pt x="1025" y="5155"/>
                      <a:pt x="964" y="4528"/>
                    </a:cubicBezTo>
                    <a:lnTo>
                      <a:pt x="5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20"/>
              <p:cNvSpPr/>
              <p:nvPr/>
            </p:nvSpPr>
            <p:spPr>
              <a:xfrm>
                <a:off x="6884525" y="5734950"/>
                <a:ext cx="224850" cy="159100"/>
              </a:xfrm>
              <a:custGeom>
                <a:rect b="b" l="l" r="r" t="t"/>
                <a:pathLst>
                  <a:path extrusionOk="0" h="6364" w="8994">
                    <a:moveTo>
                      <a:pt x="444" y="0"/>
                    </a:moveTo>
                    <a:lnTo>
                      <a:pt x="0" y="628"/>
                    </a:lnTo>
                    <a:lnTo>
                      <a:pt x="3380" y="3121"/>
                    </a:lnTo>
                    <a:cubicBezTo>
                      <a:pt x="3885" y="3503"/>
                      <a:pt x="4466" y="3824"/>
                      <a:pt x="5032" y="4130"/>
                    </a:cubicBezTo>
                    <a:lnTo>
                      <a:pt x="8994" y="6363"/>
                    </a:lnTo>
                    <a:lnTo>
                      <a:pt x="5552" y="3503"/>
                    </a:lnTo>
                    <a:cubicBezTo>
                      <a:pt x="5032" y="3060"/>
                      <a:pt x="4466" y="2677"/>
                      <a:pt x="3946" y="2295"/>
                    </a:cubicBezTo>
                    <a:lnTo>
                      <a:pt x="4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20"/>
              <p:cNvSpPr/>
              <p:nvPr/>
            </p:nvSpPr>
            <p:spPr>
              <a:xfrm>
                <a:off x="6849325" y="5698250"/>
                <a:ext cx="62375" cy="61950"/>
              </a:xfrm>
              <a:custGeom>
                <a:rect b="b" l="l" r="r" t="t"/>
                <a:pathLst>
                  <a:path extrusionOk="0" h="2478" w="2495">
                    <a:moveTo>
                      <a:pt x="1225" y="0"/>
                    </a:moveTo>
                    <a:cubicBezTo>
                      <a:pt x="521" y="0"/>
                      <a:pt x="1" y="566"/>
                      <a:pt x="1" y="1270"/>
                    </a:cubicBezTo>
                    <a:cubicBezTo>
                      <a:pt x="1" y="1912"/>
                      <a:pt x="521" y="2478"/>
                      <a:pt x="1225" y="2478"/>
                    </a:cubicBezTo>
                    <a:cubicBezTo>
                      <a:pt x="1913" y="2478"/>
                      <a:pt x="2494" y="1912"/>
                      <a:pt x="2494" y="1270"/>
                    </a:cubicBezTo>
                    <a:cubicBezTo>
                      <a:pt x="2494" y="566"/>
                      <a:pt x="1913" y="0"/>
                      <a:pt x="12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20"/>
              <p:cNvSpPr/>
              <p:nvPr/>
            </p:nvSpPr>
            <p:spPr>
              <a:xfrm>
                <a:off x="6876475" y="5256950"/>
                <a:ext cx="22600" cy="92200"/>
              </a:xfrm>
              <a:custGeom>
                <a:rect b="b" l="l" r="r" t="t"/>
                <a:pathLst>
                  <a:path extrusionOk="0" h="3688" w="904">
                    <a:moveTo>
                      <a:pt x="444" y="1"/>
                    </a:moveTo>
                    <a:cubicBezTo>
                      <a:pt x="200" y="1"/>
                      <a:pt x="1" y="246"/>
                      <a:pt x="1" y="445"/>
                    </a:cubicBezTo>
                    <a:lnTo>
                      <a:pt x="1" y="3244"/>
                    </a:lnTo>
                    <a:cubicBezTo>
                      <a:pt x="1" y="3504"/>
                      <a:pt x="200" y="3687"/>
                      <a:pt x="444" y="3687"/>
                    </a:cubicBezTo>
                    <a:cubicBezTo>
                      <a:pt x="705" y="3687"/>
                      <a:pt x="903" y="3504"/>
                      <a:pt x="903" y="3244"/>
                    </a:cubicBezTo>
                    <a:lnTo>
                      <a:pt x="903" y="445"/>
                    </a:lnTo>
                    <a:cubicBezTo>
                      <a:pt x="903" y="246"/>
                      <a:pt x="70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20"/>
              <p:cNvSpPr/>
              <p:nvPr/>
            </p:nvSpPr>
            <p:spPr>
              <a:xfrm>
                <a:off x="6876475" y="6088650"/>
                <a:ext cx="22600" cy="90650"/>
              </a:xfrm>
              <a:custGeom>
                <a:rect b="b" l="l" r="r" t="t"/>
                <a:pathLst>
                  <a:path extrusionOk="0" h="3626" w="904">
                    <a:moveTo>
                      <a:pt x="444" y="1"/>
                    </a:moveTo>
                    <a:cubicBezTo>
                      <a:pt x="200" y="1"/>
                      <a:pt x="1" y="184"/>
                      <a:pt x="1" y="444"/>
                    </a:cubicBezTo>
                    <a:lnTo>
                      <a:pt x="1" y="3182"/>
                    </a:lnTo>
                    <a:cubicBezTo>
                      <a:pt x="1" y="3442"/>
                      <a:pt x="200" y="3626"/>
                      <a:pt x="444" y="3626"/>
                    </a:cubicBezTo>
                    <a:cubicBezTo>
                      <a:pt x="705" y="3626"/>
                      <a:pt x="903" y="3442"/>
                      <a:pt x="903" y="3182"/>
                    </a:cubicBezTo>
                    <a:lnTo>
                      <a:pt x="903" y="444"/>
                    </a:lnTo>
                    <a:cubicBezTo>
                      <a:pt x="903" y="184"/>
                      <a:pt x="705" y="1"/>
                      <a:pt x="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20"/>
              <p:cNvSpPr/>
              <p:nvPr/>
            </p:nvSpPr>
            <p:spPr>
              <a:xfrm>
                <a:off x="7257350" y="5707800"/>
                <a:ext cx="92550" cy="22200"/>
              </a:xfrm>
              <a:custGeom>
                <a:rect b="b" l="l" r="r" t="t"/>
                <a:pathLst>
                  <a:path extrusionOk="0" h="888" w="3702">
                    <a:moveTo>
                      <a:pt x="444" y="0"/>
                    </a:moveTo>
                    <a:cubicBezTo>
                      <a:pt x="199" y="0"/>
                      <a:pt x="0" y="184"/>
                      <a:pt x="0" y="444"/>
                    </a:cubicBezTo>
                    <a:cubicBezTo>
                      <a:pt x="0" y="704"/>
                      <a:pt x="199" y="888"/>
                      <a:pt x="444" y="888"/>
                    </a:cubicBezTo>
                    <a:lnTo>
                      <a:pt x="3258" y="888"/>
                    </a:lnTo>
                    <a:cubicBezTo>
                      <a:pt x="3503" y="888"/>
                      <a:pt x="3702" y="704"/>
                      <a:pt x="3702" y="444"/>
                    </a:cubicBezTo>
                    <a:cubicBezTo>
                      <a:pt x="3702" y="184"/>
                      <a:pt x="3503" y="0"/>
                      <a:pt x="32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20"/>
              <p:cNvSpPr/>
              <p:nvPr/>
            </p:nvSpPr>
            <p:spPr>
              <a:xfrm>
                <a:off x="6427175" y="5707800"/>
                <a:ext cx="91025" cy="22200"/>
              </a:xfrm>
              <a:custGeom>
                <a:rect b="b" l="l" r="r" t="t"/>
                <a:pathLst>
                  <a:path extrusionOk="0" h="888" w="3641">
                    <a:moveTo>
                      <a:pt x="444" y="0"/>
                    </a:moveTo>
                    <a:cubicBezTo>
                      <a:pt x="199" y="0"/>
                      <a:pt x="1" y="184"/>
                      <a:pt x="1" y="444"/>
                    </a:cubicBezTo>
                    <a:cubicBezTo>
                      <a:pt x="1" y="704"/>
                      <a:pt x="199" y="888"/>
                      <a:pt x="444" y="888"/>
                    </a:cubicBezTo>
                    <a:lnTo>
                      <a:pt x="3197" y="888"/>
                    </a:lnTo>
                    <a:cubicBezTo>
                      <a:pt x="3442" y="888"/>
                      <a:pt x="3641" y="704"/>
                      <a:pt x="3641" y="444"/>
                    </a:cubicBezTo>
                    <a:cubicBezTo>
                      <a:pt x="3641" y="184"/>
                      <a:pt x="3442" y="0"/>
                      <a:pt x="31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20"/>
              <p:cNvSpPr/>
              <p:nvPr/>
            </p:nvSpPr>
            <p:spPr>
              <a:xfrm>
                <a:off x="7145700" y="5388875"/>
                <a:ext cx="73425" cy="71925"/>
              </a:xfrm>
              <a:custGeom>
                <a:rect b="b" l="l" r="r" t="t"/>
                <a:pathLst>
                  <a:path extrusionOk="0" h="2877" w="2937">
                    <a:moveTo>
                      <a:pt x="2432" y="1"/>
                    </a:moveTo>
                    <a:cubicBezTo>
                      <a:pt x="2294" y="1"/>
                      <a:pt x="2172" y="77"/>
                      <a:pt x="2111" y="139"/>
                    </a:cubicBezTo>
                    <a:lnTo>
                      <a:pt x="138" y="2112"/>
                    </a:lnTo>
                    <a:cubicBezTo>
                      <a:pt x="77" y="2173"/>
                      <a:pt x="0" y="2295"/>
                      <a:pt x="0" y="2433"/>
                    </a:cubicBezTo>
                    <a:cubicBezTo>
                      <a:pt x="0" y="2555"/>
                      <a:pt x="77" y="2678"/>
                      <a:pt x="138" y="2754"/>
                    </a:cubicBezTo>
                    <a:cubicBezTo>
                      <a:pt x="260" y="2815"/>
                      <a:pt x="321" y="2877"/>
                      <a:pt x="459" y="2877"/>
                    </a:cubicBezTo>
                    <a:cubicBezTo>
                      <a:pt x="581" y="2877"/>
                      <a:pt x="704" y="2815"/>
                      <a:pt x="765" y="2754"/>
                    </a:cubicBezTo>
                    <a:lnTo>
                      <a:pt x="2753" y="766"/>
                    </a:lnTo>
                    <a:cubicBezTo>
                      <a:pt x="2937" y="582"/>
                      <a:pt x="2937" y="322"/>
                      <a:pt x="2753" y="139"/>
                    </a:cubicBezTo>
                    <a:cubicBezTo>
                      <a:pt x="2677" y="77"/>
                      <a:pt x="2554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20"/>
              <p:cNvSpPr/>
              <p:nvPr/>
            </p:nvSpPr>
            <p:spPr>
              <a:xfrm>
                <a:off x="6557950" y="5977000"/>
                <a:ext cx="73450" cy="71525"/>
              </a:xfrm>
              <a:custGeom>
                <a:rect b="b" l="l" r="r" t="t"/>
                <a:pathLst>
                  <a:path extrusionOk="0" h="2861" w="2938">
                    <a:moveTo>
                      <a:pt x="2417" y="1"/>
                    </a:moveTo>
                    <a:cubicBezTo>
                      <a:pt x="2295" y="1"/>
                      <a:pt x="2234" y="62"/>
                      <a:pt x="2096" y="123"/>
                    </a:cubicBezTo>
                    <a:lnTo>
                      <a:pt x="184" y="2096"/>
                    </a:lnTo>
                    <a:cubicBezTo>
                      <a:pt x="62" y="2173"/>
                      <a:pt x="1" y="2295"/>
                      <a:pt x="1" y="2417"/>
                    </a:cubicBezTo>
                    <a:cubicBezTo>
                      <a:pt x="1" y="2478"/>
                      <a:pt x="62" y="2616"/>
                      <a:pt x="184" y="2739"/>
                    </a:cubicBezTo>
                    <a:cubicBezTo>
                      <a:pt x="261" y="2800"/>
                      <a:pt x="383" y="2861"/>
                      <a:pt x="505" y="2861"/>
                    </a:cubicBezTo>
                    <a:cubicBezTo>
                      <a:pt x="567" y="2861"/>
                      <a:pt x="704" y="2800"/>
                      <a:pt x="827" y="2739"/>
                    </a:cubicBezTo>
                    <a:lnTo>
                      <a:pt x="2739" y="765"/>
                    </a:lnTo>
                    <a:cubicBezTo>
                      <a:pt x="2937" y="567"/>
                      <a:pt x="2937" y="322"/>
                      <a:pt x="2739" y="123"/>
                    </a:cubicBezTo>
                    <a:cubicBezTo>
                      <a:pt x="2677" y="62"/>
                      <a:pt x="2555" y="1"/>
                      <a:pt x="2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20"/>
              <p:cNvSpPr/>
              <p:nvPr/>
            </p:nvSpPr>
            <p:spPr>
              <a:xfrm>
                <a:off x="7144150" y="5977000"/>
                <a:ext cx="73450" cy="71525"/>
              </a:xfrm>
              <a:custGeom>
                <a:rect b="b" l="l" r="r" t="t"/>
                <a:pathLst>
                  <a:path extrusionOk="0" h="2861" w="2938">
                    <a:moveTo>
                      <a:pt x="521" y="1"/>
                    </a:moveTo>
                    <a:cubicBezTo>
                      <a:pt x="383" y="1"/>
                      <a:pt x="322" y="62"/>
                      <a:pt x="200" y="123"/>
                    </a:cubicBezTo>
                    <a:cubicBezTo>
                      <a:pt x="1" y="322"/>
                      <a:pt x="1" y="567"/>
                      <a:pt x="200" y="765"/>
                    </a:cubicBezTo>
                    <a:lnTo>
                      <a:pt x="2173" y="2739"/>
                    </a:lnTo>
                    <a:cubicBezTo>
                      <a:pt x="2234" y="2800"/>
                      <a:pt x="2356" y="2861"/>
                      <a:pt x="2494" y="2861"/>
                    </a:cubicBezTo>
                    <a:cubicBezTo>
                      <a:pt x="2616" y="2861"/>
                      <a:pt x="2739" y="2800"/>
                      <a:pt x="2815" y="2739"/>
                    </a:cubicBezTo>
                    <a:cubicBezTo>
                      <a:pt x="2876" y="2616"/>
                      <a:pt x="2938" y="2478"/>
                      <a:pt x="2938" y="2417"/>
                    </a:cubicBezTo>
                    <a:cubicBezTo>
                      <a:pt x="2938" y="2295"/>
                      <a:pt x="2876" y="2173"/>
                      <a:pt x="2815" y="2096"/>
                    </a:cubicBezTo>
                    <a:lnTo>
                      <a:pt x="827" y="123"/>
                    </a:lnTo>
                    <a:cubicBezTo>
                      <a:pt x="766" y="62"/>
                      <a:pt x="643" y="1"/>
                      <a:pt x="5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20"/>
              <p:cNvSpPr/>
              <p:nvPr/>
            </p:nvSpPr>
            <p:spPr>
              <a:xfrm>
                <a:off x="6557950" y="5388875"/>
                <a:ext cx="71525" cy="71925"/>
              </a:xfrm>
              <a:custGeom>
                <a:rect b="b" l="l" r="r" t="t"/>
                <a:pathLst>
                  <a:path extrusionOk="0" h="2877" w="2861">
                    <a:moveTo>
                      <a:pt x="505" y="1"/>
                    </a:moveTo>
                    <a:cubicBezTo>
                      <a:pt x="383" y="1"/>
                      <a:pt x="261" y="77"/>
                      <a:pt x="184" y="139"/>
                    </a:cubicBezTo>
                    <a:cubicBezTo>
                      <a:pt x="1" y="322"/>
                      <a:pt x="1" y="582"/>
                      <a:pt x="184" y="766"/>
                    </a:cubicBezTo>
                    <a:lnTo>
                      <a:pt x="2096" y="2754"/>
                    </a:lnTo>
                    <a:cubicBezTo>
                      <a:pt x="2234" y="2815"/>
                      <a:pt x="2295" y="2877"/>
                      <a:pt x="2417" y="2877"/>
                    </a:cubicBezTo>
                    <a:cubicBezTo>
                      <a:pt x="2555" y="2877"/>
                      <a:pt x="2677" y="2815"/>
                      <a:pt x="2739" y="2754"/>
                    </a:cubicBezTo>
                    <a:cubicBezTo>
                      <a:pt x="2861" y="2678"/>
                      <a:pt x="2861" y="2555"/>
                      <a:pt x="2861" y="2433"/>
                    </a:cubicBezTo>
                    <a:cubicBezTo>
                      <a:pt x="2861" y="2295"/>
                      <a:pt x="2861" y="2173"/>
                      <a:pt x="2739" y="2112"/>
                    </a:cubicBezTo>
                    <a:lnTo>
                      <a:pt x="827" y="139"/>
                    </a:lnTo>
                    <a:cubicBezTo>
                      <a:pt x="704" y="77"/>
                      <a:pt x="567" y="1"/>
                      <a:pt x="5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20"/>
              <p:cNvSpPr/>
              <p:nvPr/>
            </p:nvSpPr>
            <p:spPr>
              <a:xfrm>
                <a:off x="6820650" y="5063850"/>
                <a:ext cx="135775" cy="25650"/>
              </a:xfrm>
              <a:custGeom>
                <a:rect b="b" l="l" r="r" t="t"/>
                <a:pathLst>
                  <a:path extrusionOk="0" h="1026" w="5431">
                    <a:moveTo>
                      <a:pt x="1" y="1"/>
                    </a:moveTo>
                    <a:lnTo>
                      <a:pt x="1" y="1025"/>
                    </a:lnTo>
                    <a:lnTo>
                      <a:pt x="5431" y="1025"/>
                    </a:lnTo>
                    <a:lnTo>
                      <a:pt x="5431" y="1"/>
                    </a:ln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20"/>
              <p:cNvSpPr/>
              <p:nvPr/>
            </p:nvSpPr>
            <p:spPr>
              <a:xfrm>
                <a:off x="6401950" y="5212225"/>
                <a:ext cx="89100" cy="84525"/>
              </a:xfrm>
              <a:custGeom>
                <a:rect b="b" l="l" r="r" t="t"/>
                <a:pathLst>
                  <a:path extrusionOk="0" h="3381" w="3564">
                    <a:moveTo>
                      <a:pt x="3059" y="0"/>
                    </a:moveTo>
                    <a:lnTo>
                      <a:pt x="0" y="2937"/>
                    </a:lnTo>
                    <a:lnTo>
                      <a:pt x="505" y="3381"/>
                    </a:lnTo>
                    <a:lnTo>
                      <a:pt x="3564" y="505"/>
                    </a:lnTo>
                    <a:lnTo>
                      <a:pt x="3059" y="0"/>
                    </a:ln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7286025" y="5215275"/>
                <a:ext cx="86075" cy="81475"/>
              </a:xfrm>
              <a:custGeom>
                <a:rect b="b" l="l" r="r" t="t"/>
                <a:pathLst>
                  <a:path extrusionOk="0" h="3259" w="3443">
                    <a:moveTo>
                      <a:pt x="444" y="1"/>
                    </a:moveTo>
                    <a:lnTo>
                      <a:pt x="1" y="383"/>
                    </a:lnTo>
                    <a:lnTo>
                      <a:pt x="3060" y="3259"/>
                    </a:lnTo>
                    <a:lnTo>
                      <a:pt x="3442" y="2815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20"/>
              <p:cNvSpPr/>
              <p:nvPr/>
            </p:nvSpPr>
            <p:spPr>
              <a:xfrm>
                <a:off x="6307875" y="5115475"/>
                <a:ext cx="202300" cy="193425"/>
              </a:xfrm>
              <a:custGeom>
                <a:rect b="b" l="l" r="r" t="t"/>
                <a:pathLst>
                  <a:path extrusionOk="0" h="7737" w="8092">
                    <a:moveTo>
                      <a:pt x="5599" y="1"/>
                    </a:moveTo>
                    <a:cubicBezTo>
                      <a:pt x="5400" y="1"/>
                      <a:pt x="5193" y="77"/>
                      <a:pt x="5033" y="230"/>
                    </a:cubicBezTo>
                    <a:lnTo>
                      <a:pt x="322" y="4635"/>
                    </a:lnTo>
                    <a:cubicBezTo>
                      <a:pt x="0" y="4895"/>
                      <a:pt x="0" y="5400"/>
                      <a:pt x="322" y="5721"/>
                    </a:cubicBezTo>
                    <a:lnTo>
                      <a:pt x="1973" y="7495"/>
                    </a:lnTo>
                    <a:cubicBezTo>
                      <a:pt x="2103" y="7656"/>
                      <a:pt x="2295" y="7736"/>
                      <a:pt x="2494" y="7736"/>
                    </a:cubicBezTo>
                    <a:cubicBezTo>
                      <a:pt x="2692" y="7736"/>
                      <a:pt x="2899" y="7656"/>
                      <a:pt x="3059" y="7495"/>
                    </a:cubicBezTo>
                    <a:lnTo>
                      <a:pt x="7771" y="3167"/>
                    </a:lnTo>
                    <a:cubicBezTo>
                      <a:pt x="8092" y="2846"/>
                      <a:pt x="8092" y="2341"/>
                      <a:pt x="7771" y="2020"/>
                    </a:cubicBezTo>
                    <a:lnTo>
                      <a:pt x="6119" y="230"/>
                    </a:lnTo>
                    <a:cubicBezTo>
                      <a:pt x="5989" y="77"/>
                      <a:pt x="5797" y="1"/>
                      <a:pt x="55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20"/>
              <p:cNvSpPr/>
              <p:nvPr/>
            </p:nvSpPr>
            <p:spPr>
              <a:xfrm>
                <a:off x="6317425" y="5119200"/>
                <a:ext cx="189700" cy="110625"/>
              </a:xfrm>
              <a:custGeom>
                <a:rect b="b" l="l" r="r" t="t"/>
                <a:pathLst>
                  <a:path extrusionOk="0" h="4425" w="7588">
                    <a:moveTo>
                      <a:pt x="5154" y="0"/>
                    </a:moveTo>
                    <a:cubicBezTo>
                      <a:pt x="4878" y="0"/>
                      <a:pt x="4604" y="96"/>
                      <a:pt x="4391" y="280"/>
                    </a:cubicBezTo>
                    <a:lnTo>
                      <a:pt x="184" y="4226"/>
                    </a:lnTo>
                    <a:cubicBezTo>
                      <a:pt x="123" y="4287"/>
                      <a:pt x="62" y="4364"/>
                      <a:pt x="1" y="4425"/>
                    </a:cubicBezTo>
                    <a:lnTo>
                      <a:pt x="3565" y="1106"/>
                    </a:lnTo>
                    <a:cubicBezTo>
                      <a:pt x="3800" y="899"/>
                      <a:pt x="4078" y="802"/>
                      <a:pt x="4347" y="802"/>
                    </a:cubicBezTo>
                    <a:cubicBezTo>
                      <a:pt x="4655" y="802"/>
                      <a:pt x="4951" y="930"/>
                      <a:pt x="5155" y="1167"/>
                    </a:cubicBezTo>
                    <a:lnTo>
                      <a:pt x="6364" y="2452"/>
                    </a:lnTo>
                    <a:cubicBezTo>
                      <a:pt x="6746" y="2834"/>
                      <a:pt x="6746" y="3400"/>
                      <a:pt x="6501" y="3783"/>
                    </a:cubicBezTo>
                    <a:lnTo>
                      <a:pt x="7128" y="3217"/>
                    </a:lnTo>
                    <a:cubicBezTo>
                      <a:pt x="7587" y="2834"/>
                      <a:pt x="7587" y="2069"/>
                      <a:pt x="7205" y="1611"/>
                    </a:cubicBezTo>
                    <a:lnTo>
                      <a:pt x="5981" y="341"/>
                    </a:lnTo>
                    <a:cubicBezTo>
                      <a:pt x="5751" y="111"/>
                      <a:pt x="5451" y="0"/>
                      <a:pt x="5154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7262325" y="5115475"/>
                <a:ext cx="200775" cy="193675"/>
              </a:xfrm>
              <a:custGeom>
                <a:rect b="b" l="l" r="r" t="t"/>
                <a:pathLst>
                  <a:path extrusionOk="0" h="7747" w="8031">
                    <a:moveTo>
                      <a:pt x="2488" y="1"/>
                    </a:moveTo>
                    <a:cubicBezTo>
                      <a:pt x="2287" y="1"/>
                      <a:pt x="2096" y="77"/>
                      <a:pt x="1973" y="230"/>
                    </a:cubicBezTo>
                    <a:lnTo>
                      <a:pt x="245" y="2020"/>
                    </a:lnTo>
                    <a:cubicBezTo>
                      <a:pt x="0" y="2341"/>
                      <a:pt x="0" y="2784"/>
                      <a:pt x="306" y="3106"/>
                    </a:cubicBezTo>
                    <a:lnTo>
                      <a:pt x="4971" y="7572"/>
                    </a:lnTo>
                    <a:cubicBezTo>
                      <a:pt x="5114" y="7686"/>
                      <a:pt x="5303" y="7747"/>
                      <a:pt x="5489" y="7747"/>
                    </a:cubicBezTo>
                    <a:cubicBezTo>
                      <a:pt x="5702" y="7747"/>
                      <a:pt x="5911" y="7667"/>
                      <a:pt x="6042" y="7495"/>
                    </a:cubicBezTo>
                    <a:lnTo>
                      <a:pt x="7770" y="5721"/>
                    </a:lnTo>
                    <a:cubicBezTo>
                      <a:pt x="8030" y="5461"/>
                      <a:pt x="8030" y="4956"/>
                      <a:pt x="7709" y="4635"/>
                    </a:cubicBezTo>
                    <a:lnTo>
                      <a:pt x="3059" y="230"/>
                    </a:lnTo>
                    <a:cubicBezTo>
                      <a:pt x="2899" y="77"/>
                      <a:pt x="2688" y="1"/>
                      <a:pt x="24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20"/>
              <p:cNvSpPr/>
              <p:nvPr/>
            </p:nvSpPr>
            <p:spPr>
              <a:xfrm>
                <a:off x="7338800" y="5123125"/>
                <a:ext cx="122375" cy="182750"/>
              </a:xfrm>
              <a:custGeom>
                <a:rect b="b" l="l" r="r" t="t"/>
                <a:pathLst>
                  <a:path extrusionOk="0" h="7310" w="4895">
                    <a:moveTo>
                      <a:pt x="0" y="0"/>
                    </a:moveTo>
                    <a:lnTo>
                      <a:pt x="3564" y="3366"/>
                    </a:lnTo>
                    <a:cubicBezTo>
                      <a:pt x="4008" y="3748"/>
                      <a:pt x="4008" y="4452"/>
                      <a:pt x="3625" y="4972"/>
                    </a:cubicBezTo>
                    <a:lnTo>
                      <a:pt x="2417" y="6180"/>
                    </a:lnTo>
                    <a:cubicBezTo>
                      <a:pt x="2175" y="6422"/>
                      <a:pt x="1853" y="6535"/>
                      <a:pt x="1537" y="6535"/>
                    </a:cubicBezTo>
                    <a:cubicBezTo>
                      <a:pt x="1353" y="6535"/>
                      <a:pt x="1172" y="6498"/>
                      <a:pt x="1010" y="6425"/>
                    </a:cubicBezTo>
                    <a:lnTo>
                      <a:pt x="1010" y="6425"/>
                    </a:lnTo>
                    <a:lnTo>
                      <a:pt x="1652" y="7006"/>
                    </a:lnTo>
                    <a:cubicBezTo>
                      <a:pt x="1859" y="7212"/>
                      <a:pt x="2122" y="7310"/>
                      <a:pt x="2389" y="7310"/>
                    </a:cubicBezTo>
                    <a:cubicBezTo>
                      <a:pt x="2695" y="7310"/>
                      <a:pt x="3006" y="7182"/>
                      <a:pt x="3243" y="6945"/>
                    </a:cubicBezTo>
                    <a:lnTo>
                      <a:pt x="4451" y="5660"/>
                    </a:lnTo>
                    <a:cubicBezTo>
                      <a:pt x="4895" y="5216"/>
                      <a:pt x="4834" y="4513"/>
                      <a:pt x="4390" y="4069"/>
                    </a:cubicBezTo>
                    <a:lnTo>
                      <a:pt x="245" y="123"/>
                    </a:lnTo>
                    <a:cubicBezTo>
                      <a:pt x="184" y="62"/>
                      <a:pt x="123" y="0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64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Google Shape;834;p21"/>
          <p:cNvPicPr preferRelativeResize="0"/>
          <p:nvPr/>
        </p:nvPicPr>
        <p:blipFill rotWithShape="1">
          <a:blip r:embed="rId3">
            <a:alphaModFix amt="78000"/>
          </a:blip>
          <a:srcRect b="0" l="0" r="0" t="0"/>
          <a:stretch/>
        </p:blipFill>
        <p:spPr>
          <a:xfrm>
            <a:off x="1" y="-1573"/>
            <a:ext cx="1219199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5" name="Google Shape;835;p21"/>
          <p:cNvGrpSpPr/>
          <p:nvPr/>
        </p:nvGrpSpPr>
        <p:grpSpPr>
          <a:xfrm>
            <a:off x="383670" y="1320186"/>
            <a:ext cx="11387409" cy="4958888"/>
            <a:chOff x="383662" y="1320185"/>
            <a:chExt cx="11387409" cy="4958888"/>
          </a:xfrm>
        </p:grpSpPr>
        <p:grpSp>
          <p:nvGrpSpPr>
            <p:cNvPr id="836" name="Google Shape;836;p21"/>
            <p:cNvGrpSpPr/>
            <p:nvPr/>
          </p:nvGrpSpPr>
          <p:grpSpPr>
            <a:xfrm>
              <a:off x="5014449" y="2150562"/>
              <a:ext cx="6756622" cy="4128511"/>
              <a:chOff x="2611593" y="1674836"/>
              <a:chExt cx="3920815" cy="2395743"/>
            </a:xfrm>
          </p:grpSpPr>
          <p:sp>
            <p:nvSpPr>
              <p:cNvPr id="837" name="Google Shape;837;p21"/>
              <p:cNvSpPr/>
              <p:nvPr/>
            </p:nvSpPr>
            <p:spPr>
              <a:xfrm>
                <a:off x="2717115" y="1674836"/>
                <a:ext cx="575810" cy="353253"/>
              </a:xfrm>
              <a:custGeom>
                <a:rect b="b" l="l" r="r" t="t"/>
                <a:pathLst>
                  <a:path extrusionOk="0" h="25777" w="42017">
                    <a:moveTo>
                      <a:pt x="17022" y="0"/>
                    </a:moveTo>
                    <a:lnTo>
                      <a:pt x="17022" y="0"/>
                    </a:lnTo>
                    <a:cubicBezTo>
                      <a:pt x="17100" y="283"/>
                      <a:pt x="17227" y="528"/>
                      <a:pt x="17305" y="772"/>
                    </a:cubicBezTo>
                    <a:cubicBezTo>
                      <a:pt x="17471" y="1104"/>
                      <a:pt x="17628" y="1466"/>
                      <a:pt x="17716" y="1954"/>
                    </a:cubicBezTo>
                    <a:cubicBezTo>
                      <a:pt x="18077" y="3703"/>
                      <a:pt x="17550" y="5413"/>
                      <a:pt x="17061" y="6967"/>
                    </a:cubicBezTo>
                    <a:lnTo>
                      <a:pt x="16934" y="7289"/>
                    </a:lnTo>
                    <a:cubicBezTo>
                      <a:pt x="16494" y="8677"/>
                      <a:pt x="16445" y="8716"/>
                      <a:pt x="15673" y="9605"/>
                    </a:cubicBezTo>
                    <a:cubicBezTo>
                      <a:pt x="15556" y="9771"/>
                      <a:pt x="15390" y="9937"/>
                      <a:pt x="15185" y="10143"/>
                    </a:cubicBezTo>
                    <a:cubicBezTo>
                      <a:pt x="14540" y="10875"/>
                      <a:pt x="14540" y="11120"/>
                      <a:pt x="14579" y="11481"/>
                    </a:cubicBezTo>
                    <a:cubicBezTo>
                      <a:pt x="14579" y="11765"/>
                      <a:pt x="14618" y="12136"/>
                      <a:pt x="14413" y="12781"/>
                    </a:cubicBezTo>
                    <a:cubicBezTo>
                      <a:pt x="14091" y="13924"/>
                      <a:pt x="13641" y="14540"/>
                      <a:pt x="13074" y="14657"/>
                    </a:cubicBezTo>
                    <a:cubicBezTo>
                      <a:pt x="12998" y="14672"/>
                      <a:pt x="12920" y="14679"/>
                      <a:pt x="12842" y="14679"/>
                    </a:cubicBezTo>
                    <a:cubicBezTo>
                      <a:pt x="12255" y="14679"/>
                      <a:pt x="11631" y="14254"/>
                      <a:pt x="10915" y="13357"/>
                    </a:cubicBezTo>
                    <a:cubicBezTo>
                      <a:pt x="9849" y="12023"/>
                      <a:pt x="8931" y="11669"/>
                      <a:pt x="7929" y="11669"/>
                    </a:cubicBezTo>
                    <a:cubicBezTo>
                      <a:pt x="7433" y="11669"/>
                      <a:pt x="6917" y="11756"/>
                      <a:pt x="6352" y="11852"/>
                    </a:cubicBezTo>
                    <a:cubicBezTo>
                      <a:pt x="5700" y="11947"/>
                      <a:pt x="5016" y="12073"/>
                      <a:pt x="4225" y="12073"/>
                    </a:cubicBezTo>
                    <a:cubicBezTo>
                      <a:pt x="4032" y="12073"/>
                      <a:pt x="3832" y="12065"/>
                      <a:pt x="3626" y="12048"/>
                    </a:cubicBezTo>
                    <a:cubicBezTo>
                      <a:pt x="3427" y="12040"/>
                      <a:pt x="3236" y="12036"/>
                      <a:pt x="3050" y="12036"/>
                    </a:cubicBezTo>
                    <a:cubicBezTo>
                      <a:pt x="1293" y="12036"/>
                      <a:pt x="151" y="12412"/>
                      <a:pt x="0" y="13924"/>
                    </a:cubicBezTo>
                    <a:cubicBezTo>
                      <a:pt x="1300" y="14373"/>
                      <a:pt x="1916" y="15712"/>
                      <a:pt x="2326" y="16894"/>
                    </a:cubicBezTo>
                    <a:lnTo>
                      <a:pt x="3215" y="16894"/>
                    </a:lnTo>
                    <a:cubicBezTo>
                      <a:pt x="3215" y="16934"/>
                      <a:pt x="3254" y="16934"/>
                      <a:pt x="3303" y="16934"/>
                    </a:cubicBezTo>
                    <a:cubicBezTo>
                      <a:pt x="3420" y="16934"/>
                      <a:pt x="3547" y="16934"/>
                      <a:pt x="3626" y="16982"/>
                    </a:cubicBezTo>
                    <a:cubicBezTo>
                      <a:pt x="3743" y="16982"/>
                      <a:pt x="3831" y="17021"/>
                      <a:pt x="3948" y="17021"/>
                    </a:cubicBezTo>
                    <a:cubicBezTo>
                      <a:pt x="4153" y="17061"/>
                      <a:pt x="4358" y="17100"/>
                      <a:pt x="4603" y="17139"/>
                    </a:cubicBezTo>
                    <a:cubicBezTo>
                      <a:pt x="5785" y="17305"/>
                      <a:pt x="7212" y="17510"/>
                      <a:pt x="8189" y="17832"/>
                    </a:cubicBezTo>
                    <a:cubicBezTo>
                      <a:pt x="8306" y="17872"/>
                      <a:pt x="8472" y="17911"/>
                      <a:pt x="8589" y="17999"/>
                    </a:cubicBezTo>
                    <a:cubicBezTo>
                      <a:pt x="9850" y="18487"/>
                      <a:pt x="10338" y="19826"/>
                      <a:pt x="10788" y="20969"/>
                    </a:cubicBezTo>
                    <a:cubicBezTo>
                      <a:pt x="11351" y="22461"/>
                      <a:pt x="11775" y="23438"/>
                      <a:pt x="13023" y="23438"/>
                    </a:cubicBezTo>
                    <a:cubicBezTo>
                      <a:pt x="13140" y="23438"/>
                      <a:pt x="13264" y="23429"/>
                      <a:pt x="13397" y="23412"/>
                    </a:cubicBezTo>
                    <a:cubicBezTo>
                      <a:pt x="13924" y="23334"/>
                      <a:pt x="14374" y="23207"/>
                      <a:pt x="14784" y="23089"/>
                    </a:cubicBezTo>
                    <a:cubicBezTo>
                      <a:pt x="15444" y="22905"/>
                      <a:pt x="16033" y="22751"/>
                      <a:pt x="16886" y="22751"/>
                    </a:cubicBezTo>
                    <a:cubicBezTo>
                      <a:pt x="16980" y="22751"/>
                      <a:pt x="17077" y="22753"/>
                      <a:pt x="17178" y="22757"/>
                    </a:cubicBezTo>
                    <a:cubicBezTo>
                      <a:pt x="17667" y="22757"/>
                      <a:pt x="18155" y="22757"/>
                      <a:pt x="18605" y="22796"/>
                    </a:cubicBezTo>
                    <a:cubicBezTo>
                      <a:pt x="19787" y="22845"/>
                      <a:pt x="20969" y="22884"/>
                      <a:pt x="22152" y="22884"/>
                    </a:cubicBezTo>
                    <a:lnTo>
                      <a:pt x="22230" y="22884"/>
                    </a:lnTo>
                    <a:cubicBezTo>
                      <a:pt x="23285" y="22884"/>
                      <a:pt x="24067" y="22884"/>
                      <a:pt x="25122" y="23207"/>
                    </a:cubicBezTo>
                    <a:cubicBezTo>
                      <a:pt x="25816" y="23373"/>
                      <a:pt x="26383" y="23734"/>
                      <a:pt x="26949" y="24067"/>
                    </a:cubicBezTo>
                    <a:cubicBezTo>
                      <a:pt x="27526" y="24389"/>
                      <a:pt x="28054" y="24672"/>
                      <a:pt x="28620" y="24838"/>
                    </a:cubicBezTo>
                    <a:cubicBezTo>
                      <a:pt x="29392" y="25044"/>
                      <a:pt x="30213" y="25083"/>
                      <a:pt x="31024" y="25083"/>
                    </a:cubicBezTo>
                    <a:cubicBezTo>
                      <a:pt x="31395" y="25044"/>
                      <a:pt x="31796" y="25044"/>
                      <a:pt x="32206" y="24995"/>
                    </a:cubicBezTo>
                    <a:cubicBezTo>
                      <a:pt x="32695" y="24995"/>
                      <a:pt x="33184" y="24956"/>
                      <a:pt x="33711" y="24956"/>
                    </a:cubicBezTo>
                    <a:cubicBezTo>
                      <a:pt x="34766" y="24956"/>
                      <a:pt x="35792" y="25083"/>
                      <a:pt x="36848" y="25571"/>
                    </a:cubicBezTo>
                    <a:lnTo>
                      <a:pt x="36809" y="25483"/>
                    </a:lnTo>
                    <a:lnTo>
                      <a:pt x="36809" y="25483"/>
                    </a:lnTo>
                    <a:lnTo>
                      <a:pt x="37258" y="25776"/>
                    </a:lnTo>
                    <a:cubicBezTo>
                      <a:pt x="37336" y="25444"/>
                      <a:pt x="37375" y="25122"/>
                      <a:pt x="37414" y="24799"/>
                    </a:cubicBezTo>
                    <a:cubicBezTo>
                      <a:pt x="37502" y="24262"/>
                      <a:pt x="37620" y="23773"/>
                      <a:pt x="37698" y="23246"/>
                    </a:cubicBezTo>
                    <a:cubicBezTo>
                      <a:pt x="38235" y="19953"/>
                      <a:pt x="38802" y="16533"/>
                      <a:pt x="39857" y="13357"/>
                    </a:cubicBezTo>
                    <a:cubicBezTo>
                      <a:pt x="40229" y="12175"/>
                      <a:pt x="40629" y="10993"/>
                      <a:pt x="41040" y="9810"/>
                    </a:cubicBezTo>
                    <a:cubicBezTo>
                      <a:pt x="41206" y="9322"/>
                      <a:pt x="41362" y="8872"/>
                      <a:pt x="41528" y="8384"/>
                    </a:cubicBezTo>
                    <a:cubicBezTo>
                      <a:pt x="41606" y="8188"/>
                      <a:pt x="41694" y="7944"/>
                      <a:pt x="41733" y="7739"/>
                    </a:cubicBezTo>
                    <a:cubicBezTo>
                      <a:pt x="41812" y="7495"/>
                      <a:pt x="41939" y="7211"/>
                      <a:pt x="42017" y="6967"/>
                    </a:cubicBezTo>
                    <a:cubicBezTo>
                      <a:pt x="40629" y="6556"/>
                      <a:pt x="39369" y="6185"/>
                      <a:pt x="38186" y="5785"/>
                    </a:cubicBezTo>
                    <a:cubicBezTo>
                      <a:pt x="32734" y="3869"/>
                      <a:pt x="24634" y="1300"/>
                      <a:pt x="170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1"/>
              <p:cNvSpPr/>
              <p:nvPr/>
            </p:nvSpPr>
            <p:spPr>
              <a:xfrm>
                <a:off x="3325856" y="1781949"/>
                <a:ext cx="751498" cy="454774"/>
              </a:xfrm>
              <a:custGeom>
                <a:rect b="b" l="l" r="r" t="t"/>
                <a:pathLst>
                  <a:path extrusionOk="0" h="33185" w="54837">
                    <a:moveTo>
                      <a:pt x="1056" y="1"/>
                    </a:moveTo>
                    <a:cubicBezTo>
                      <a:pt x="978" y="167"/>
                      <a:pt x="939" y="323"/>
                      <a:pt x="899" y="490"/>
                    </a:cubicBezTo>
                    <a:cubicBezTo>
                      <a:pt x="899" y="568"/>
                      <a:pt x="851" y="617"/>
                      <a:pt x="851" y="695"/>
                    </a:cubicBezTo>
                    <a:lnTo>
                      <a:pt x="851" y="734"/>
                    </a:lnTo>
                    <a:cubicBezTo>
                      <a:pt x="811" y="773"/>
                      <a:pt x="811" y="861"/>
                      <a:pt x="772" y="900"/>
                    </a:cubicBezTo>
                    <a:lnTo>
                      <a:pt x="772" y="939"/>
                    </a:lnTo>
                    <a:cubicBezTo>
                      <a:pt x="772" y="1017"/>
                      <a:pt x="733" y="1056"/>
                      <a:pt x="733" y="1144"/>
                    </a:cubicBezTo>
                    <a:cubicBezTo>
                      <a:pt x="694" y="1222"/>
                      <a:pt x="694" y="1261"/>
                      <a:pt x="694" y="1349"/>
                    </a:cubicBezTo>
                    <a:cubicBezTo>
                      <a:pt x="655" y="1428"/>
                      <a:pt x="655" y="1467"/>
                      <a:pt x="655" y="1545"/>
                    </a:cubicBezTo>
                    <a:cubicBezTo>
                      <a:pt x="606" y="1633"/>
                      <a:pt x="606" y="1672"/>
                      <a:pt x="606" y="1711"/>
                    </a:cubicBezTo>
                    <a:lnTo>
                      <a:pt x="606" y="1750"/>
                    </a:lnTo>
                    <a:cubicBezTo>
                      <a:pt x="567" y="1789"/>
                      <a:pt x="567" y="1838"/>
                      <a:pt x="567" y="1916"/>
                    </a:cubicBezTo>
                    <a:cubicBezTo>
                      <a:pt x="528" y="1955"/>
                      <a:pt x="528" y="2033"/>
                      <a:pt x="528" y="2082"/>
                    </a:cubicBezTo>
                    <a:cubicBezTo>
                      <a:pt x="489" y="2366"/>
                      <a:pt x="450" y="2571"/>
                      <a:pt x="450" y="2688"/>
                    </a:cubicBezTo>
                    <a:cubicBezTo>
                      <a:pt x="362" y="3059"/>
                      <a:pt x="450" y="3587"/>
                      <a:pt x="528" y="4115"/>
                    </a:cubicBezTo>
                    <a:cubicBezTo>
                      <a:pt x="655" y="5170"/>
                      <a:pt x="811" y="6352"/>
                      <a:pt x="0" y="6968"/>
                    </a:cubicBezTo>
                    <a:cubicBezTo>
                      <a:pt x="2316" y="11805"/>
                      <a:pt x="4808" y="15029"/>
                      <a:pt x="7817" y="17062"/>
                    </a:cubicBezTo>
                    <a:lnTo>
                      <a:pt x="7935" y="17140"/>
                    </a:lnTo>
                    <a:lnTo>
                      <a:pt x="7935" y="17306"/>
                    </a:lnTo>
                    <a:cubicBezTo>
                      <a:pt x="7817" y="18449"/>
                      <a:pt x="7163" y="19299"/>
                      <a:pt x="6518" y="20110"/>
                    </a:cubicBezTo>
                    <a:cubicBezTo>
                      <a:pt x="5785" y="21048"/>
                      <a:pt x="5052" y="21947"/>
                      <a:pt x="5169" y="23374"/>
                    </a:cubicBezTo>
                    <a:cubicBezTo>
                      <a:pt x="7690" y="23823"/>
                      <a:pt x="8062" y="25777"/>
                      <a:pt x="8384" y="27605"/>
                    </a:cubicBezTo>
                    <a:cubicBezTo>
                      <a:pt x="8628" y="28953"/>
                      <a:pt x="8912" y="30370"/>
                      <a:pt x="9977" y="31269"/>
                    </a:cubicBezTo>
                    <a:cubicBezTo>
                      <a:pt x="10465" y="31718"/>
                      <a:pt x="11032" y="31757"/>
                      <a:pt x="11599" y="31836"/>
                    </a:cubicBezTo>
                    <a:cubicBezTo>
                      <a:pt x="12009" y="31884"/>
                      <a:pt x="12459" y="31924"/>
                      <a:pt x="12869" y="32080"/>
                    </a:cubicBezTo>
                    <a:cubicBezTo>
                      <a:pt x="13192" y="32207"/>
                      <a:pt x="13436" y="32451"/>
                      <a:pt x="13680" y="32656"/>
                    </a:cubicBezTo>
                    <a:cubicBezTo>
                      <a:pt x="13924" y="32862"/>
                      <a:pt x="14130" y="33057"/>
                      <a:pt x="14374" y="33106"/>
                    </a:cubicBezTo>
                    <a:cubicBezTo>
                      <a:pt x="14579" y="33184"/>
                      <a:pt x="14775" y="33184"/>
                      <a:pt x="14980" y="33184"/>
                    </a:cubicBezTo>
                    <a:cubicBezTo>
                      <a:pt x="15556" y="33184"/>
                      <a:pt x="16162" y="32979"/>
                      <a:pt x="16778" y="32774"/>
                    </a:cubicBezTo>
                    <a:cubicBezTo>
                      <a:pt x="17344" y="32568"/>
                      <a:pt x="17911" y="32412"/>
                      <a:pt x="18527" y="32324"/>
                    </a:cubicBezTo>
                    <a:lnTo>
                      <a:pt x="18810" y="32324"/>
                    </a:lnTo>
                    <a:cubicBezTo>
                      <a:pt x="18810" y="31924"/>
                      <a:pt x="18849" y="31513"/>
                      <a:pt x="18888" y="31103"/>
                    </a:cubicBezTo>
                    <a:cubicBezTo>
                      <a:pt x="18927" y="30614"/>
                      <a:pt x="18976" y="30087"/>
                      <a:pt x="18976" y="29637"/>
                    </a:cubicBezTo>
                    <a:lnTo>
                      <a:pt x="18976" y="29354"/>
                    </a:lnTo>
                    <a:lnTo>
                      <a:pt x="19260" y="29393"/>
                    </a:lnTo>
                    <a:lnTo>
                      <a:pt x="53664" y="33106"/>
                    </a:lnTo>
                    <a:lnTo>
                      <a:pt x="53820" y="33106"/>
                    </a:lnTo>
                    <a:lnTo>
                      <a:pt x="54104" y="26383"/>
                    </a:lnTo>
                    <a:lnTo>
                      <a:pt x="54553" y="15068"/>
                    </a:lnTo>
                    <a:lnTo>
                      <a:pt x="54837" y="8873"/>
                    </a:lnTo>
                    <a:cubicBezTo>
                      <a:pt x="43355" y="8101"/>
                      <a:pt x="31552" y="5903"/>
                      <a:pt x="20442" y="3665"/>
                    </a:cubicBezTo>
                    <a:cubicBezTo>
                      <a:pt x="17706" y="3098"/>
                      <a:pt x="14902" y="2610"/>
                      <a:pt x="12175" y="2160"/>
                    </a:cubicBezTo>
                    <a:cubicBezTo>
                      <a:pt x="8511" y="1506"/>
                      <a:pt x="4720" y="861"/>
                      <a:pt x="10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21"/>
              <p:cNvSpPr/>
              <p:nvPr/>
            </p:nvSpPr>
            <p:spPr>
              <a:xfrm>
                <a:off x="4523248" y="1874616"/>
                <a:ext cx="478743" cy="517704"/>
              </a:xfrm>
              <a:custGeom>
                <a:rect b="b" l="l" r="r" t="t"/>
                <a:pathLst>
                  <a:path extrusionOk="0" h="37777" w="34934">
                    <a:moveTo>
                      <a:pt x="10339" y="1"/>
                    </a:moveTo>
                    <a:cubicBezTo>
                      <a:pt x="10339" y="323"/>
                      <a:pt x="10339" y="646"/>
                      <a:pt x="10378" y="978"/>
                    </a:cubicBezTo>
                    <a:cubicBezTo>
                      <a:pt x="10378" y="1378"/>
                      <a:pt x="10417" y="1789"/>
                      <a:pt x="10417" y="2111"/>
                    </a:cubicBezTo>
                    <a:lnTo>
                      <a:pt x="10417" y="2356"/>
                    </a:lnTo>
                    <a:lnTo>
                      <a:pt x="10212" y="2356"/>
                    </a:lnTo>
                    <a:cubicBezTo>
                      <a:pt x="7241" y="2727"/>
                      <a:pt x="4066" y="2932"/>
                      <a:pt x="489" y="3010"/>
                    </a:cubicBezTo>
                    <a:lnTo>
                      <a:pt x="1" y="4026"/>
                    </a:lnTo>
                    <a:lnTo>
                      <a:pt x="1750" y="7896"/>
                    </a:lnTo>
                    <a:lnTo>
                      <a:pt x="2395" y="11931"/>
                    </a:lnTo>
                    <a:cubicBezTo>
                      <a:pt x="2805" y="14325"/>
                      <a:pt x="2727" y="14570"/>
                      <a:pt x="2639" y="14980"/>
                    </a:cubicBezTo>
                    <a:cubicBezTo>
                      <a:pt x="2561" y="15263"/>
                      <a:pt x="2522" y="15596"/>
                      <a:pt x="2561" y="16856"/>
                    </a:cubicBezTo>
                    <a:cubicBezTo>
                      <a:pt x="2727" y="19748"/>
                      <a:pt x="3616" y="20559"/>
                      <a:pt x="3616" y="20598"/>
                    </a:cubicBezTo>
                    <a:lnTo>
                      <a:pt x="4154" y="21048"/>
                    </a:lnTo>
                    <a:lnTo>
                      <a:pt x="2932" y="21009"/>
                    </a:lnTo>
                    <a:lnTo>
                      <a:pt x="2932" y="21087"/>
                    </a:lnTo>
                    <a:cubicBezTo>
                      <a:pt x="2971" y="21859"/>
                      <a:pt x="2844" y="22064"/>
                      <a:pt x="2600" y="22435"/>
                    </a:cubicBezTo>
                    <a:cubicBezTo>
                      <a:pt x="2522" y="22592"/>
                      <a:pt x="2395" y="22758"/>
                      <a:pt x="2278" y="23041"/>
                    </a:cubicBezTo>
                    <a:cubicBezTo>
                      <a:pt x="1711" y="24263"/>
                      <a:pt x="1867" y="24390"/>
                      <a:pt x="2395" y="24790"/>
                    </a:cubicBezTo>
                    <a:cubicBezTo>
                      <a:pt x="2639" y="24995"/>
                      <a:pt x="3010" y="25279"/>
                      <a:pt x="3372" y="25806"/>
                    </a:cubicBezTo>
                    <a:cubicBezTo>
                      <a:pt x="4193" y="26911"/>
                      <a:pt x="4105" y="28826"/>
                      <a:pt x="4027" y="30497"/>
                    </a:cubicBezTo>
                    <a:cubicBezTo>
                      <a:pt x="4027" y="31230"/>
                      <a:pt x="3988" y="31962"/>
                      <a:pt x="4027" y="32490"/>
                    </a:cubicBezTo>
                    <a:cubicBezTo>
                      <a:pt x="4193" y="34034"/>
                      <a:pt x="4193" y="36027"/>
                      <a:pt x="4193" y="37493"/>
                    </a:cubicBezTo>
                    <a:lnTo>
                      <a:pt x="4193" y="37581"/>
                    </a:lnTo>
                    <a:lnTo>
                      <a:pt x="28416" y="37776"/>
                    </a:lnTo>
                    <a:lnTo>
                      <a:pt x="28904" y="37776"/>
                    </a:lnTo>
                    <a:cubicBezTo>
                      <a:pt x="28865" y="36926"/>
                      <a:pt x="28826" y="35822"/>
                      <a:pt x="28533" y="35089"/>
                    </a:cubicBezTo>
                    <a:cubicBezTo>
                      <a:pt x="28171" y="34239"/>
                      <a:pt x="27478" y="33623"/>
                      <a:pt x="26745" y="33467"/>
                    </a:cubicBezTo>
                    <a:cubicBezTo>
                      <a:pt x="26667" y="33428"/>
                      <a:pt x="26540" y="33428"/>
                      <a:pt x="26422" y="33428"/>
                    </a:cubicBezTo>
                    <a:cubicBezTo>
                      <a:pt x="26139" y="33379"/>
                      <a:pt x="25895" y="33340"/>
                      <a:pt x="25601" y="33223"/>
                    </a:cubicBezTo>
                    <a:cubicBezTo>
                      <a:pt x="25240" y="33057"/>
                      <a:pt x="24996" y="32734"/>
                      <a:pt x="24790" y="32451"/>
                    </a:cubicBezTo>
                    <a:cubicBezTo>
                      <a:pt x="24185" y="31591"/>
                      <a:pt x="23696" y="30653"/>
                      <a:pt x="23403" y="29676"/>
                    </a:cubicBezTo>
                    <a:cubicBezTo>
                      <a:pt x="23328" y="29691"/>
                      <a:pt x="23253" y="29698"/>
                      <a:pt x="23177" y="29698"/>
                    </a:cubicBezTo>
                    <a:cubicBezTo>
                      <a:pt x="22602" y="29698"/>
                      <a:pt x="22027" y="29292"/>
                      <a:pt x="21742" y="28826"/>
                    </a:cubicBezTo>
                    <a:cubicBezTo>
                      <a:pt x="21371" y="28210"/>
                      <a:pt x="21331" y="27477"/>
                      <a:pt x="21292" y="26832"/>
                    </a:cubicBezTo>
                    <a:cubicBezTo>
                      <a:pt x="21204" y="25484"/>
                      <a:pt x="21087" y="23813"/>
                      <a:pt x="21898" y="22435"/>
                    </a:cubicBezTo>
                    <a:cubicBezTo>
                      <a:pt x="22064" y="22142"/>
                      <a:pt x="22269" y="21859"/>
                      <a:pt x="22475" y="21576"/>
                    </a:cubicBezTo>
                    <a:cubicBezTo>
                      <a:pt x="22963" y="20882"/>
                      <a:pt x="23452" y="20237"/>
                      <a:pt x="23247" y="19504"/>
                    </a:cubicBezTo>
                    <a:cubicBezTo>
                      <a:pt x="23247" y="19416"/>
                      <a:pt x="23208" y="19338"/>
                      <a:pt x="23208" y="19260"/>
                    </a:cubicBezTo>
                    <a:cubicBezTo>
                      <a:pt x="23041" y="18810"/>
                      <a:pt x="22875" y="18156"/>
                      <a:pt x="23403" y="17872"/>
                    </a:cubicBezTo>
                    <a:cubicBezTo>
                      <a:pt x="23517" y="17823"/>
                      <a:pt x="23629" y="17806"/>
                      <a:pt x="23736" y="17806"/>
                    </a:cubicBezTo>
                    <a:cubicBezTo>
                      <a:pt x="23904" y="17806"/>
                      <a:pt x="24059" y="17848"/>
                      <a:pt x="24185" y="17872"/>
                    </a:cubicBezTo>
                    <a:lnTo>
                      <a:pt x="24302" y="17911"/>
                    </a:lnTo>
                    <a:cubicBezTo>
                      <a:pt x="24341" y="17911"/>
                      <a:pt x="24380" y="17911"/>
                      <a:pt x="24429" y="17950"/>
                    </a:cubicBezTo>
                    <a:lnTo>
                      <a:pt x="24869" y="17950"/>
                    </a:lnTo>
                    <a:cubicBezTo>
                      <a:pt x="24918" y="17911"/>
                      <a:pt x="24918" y="17911"/>
                      <a:pt x="24957" y="17911"/>
                    </a:cubicBezTo>
                    <a:lnTo>
                      <a:pt x="25035" y="17911"/>
                    </a:lnTo>
                    <a:lnTo>
                      <a:pt x="25074" y="17872"/>
                    </a:lnTo>
                    <a:lnTo>
                      <a:pt x="25162" y="17872"/>
                    </a:lnTo>
                    <a:lnTo>
                      <a:pt x="25201" y="17833"/>
                    </a:lnTo>
                    <a:lnTo>
                      <a:pt x="25240" y="17833"/>
                    </a:lnTo>
                    <a:cubicBezTo>
                      <a:pt x="25279" y="17833"/>
                      <a:pt x="25318" y="17794"/>
                      <a:pt x="25318" y="17794"/>
                    </a:cubicBezTo>
                    <a:lnTo>
                      <a:pt x="25357" y="17794"/>
                    </a:lnTo>
                    <a:cubicBezTo>
                      <a:pt x="26051" y="17462"/>
                      <a:pt x="26579" y="16690"/>
                      <a:pt x="26872" y="16240"/>
                    </a:cubicBezTo>
                    <a:lnTo>
                      <a:pt x="26872" y="16240"/>
                    </a:lnTo>
                    <a:cubicBezTo>
                      <a:pt x="26111" y="16603"/>
                      <a:pt x="25335" y="16965"/>
                      <a:pt x="24753" y="16965"/>
                    </a:cubicBezTo>
                    <a:cubicBezTo>
                      <a:pt x="24550" y="16965"/>
                      <a:pt x="24370" y="16921"/>
                      <a:pt x="24224" y="16817"/>
                    </a:cubicBezTo>
                    <a:cubicBezTo>
                      <a:pt x="23940" y="16524"/>
                      <a:pt x="23852" y="16084"/>
                      <a:pt x="23979" y="15390"/>
                    </a:cubicBezTo>
                    <a:cubicBezTo>
                      <a:pt x="24263" y="14247"/>
                      <a:pt x="26178" y="12742"/>
                      <a:pt x="28337" y="11198"/>
                    </a:cubicBezTo>
                    <a:cubicBezTo>
                      <a:pt x="28777" y="10866"/>
                      <a:pt x="29188" y="10583"/>
                      <a:pt x="29432" y="10378"/>
                    </a:cubicBezTo>
                    <a:cubicBezTo>
                      <a:pt x="29881" y="10016"/>
                      <a:pt x="30614" y="9645"/>
                      <a:pt x="31347" y="9244"/>
                    </a:cubicBezTo>
                    <a:cubicBezTo>
                      <a:pt x="32979" y="8423"/>
                      <a:pt x="34933" y="7407"/>
                      <a:pt x="34767" y="6186"/>
                    </a:cubicBezTo>
                    <a:cubicBezTo>
                      <a:pt x="34518" y="6169"/>
                      <a:pt x="34269" y="6161"/>
                      <a:pt x="34021" y="6161"/>
                    </a:cubicBezTo>
                    <a:cubicBezTo>
                      <a:pt x="33128" y="6161"/>
                      <a:pt x="32233" y="6261"/>
                      <a:pt x="31308" y="6391"/>
                    </a:cubicBezTo>
                    <a:cubicBezTo>
                      <a:pt x="30366" y="6510"/>
                      <a:pt x="29424" y="6628"/>
                      <a:pt x="28476" y="6628"/>
                    </a:cubicBezTo>
                    <a:cubicBezTo>
                      <a:pt x="27782" y="6628"/>
                      <a:pt x="27085" y="6565"/>
                      <a:pt x="26383" y="6391"/>
                    </a:cubicBezTo>
                    <a:cubicBezTo>
                      <a:pt x="25279" y="6147"/>
                      <a:pt x="24712" y="5619"/>
                      <a:pt x="24136" y="5043"/>
                    </a:cubicBezTo>
                    <a:cubicBezTo>
                      <a:pt x="23852" y="4759"/>
                      <a:pt x="23569" y="4515"/>
                      <a:pt x="23208" y="4271"/>
                    </a:cubicBezTo>
                    <a:cubicBezTo>
                      <a:pt x="22604" y="3825"/>
                      <a:pt x="22402" y="3707"/>
                      <a:pt x="22127" y="3707"/>
                    </a:cubicBezTo>
                    <a:cubicBezTo>
                      <a:pt x="22028" y="3707"/>
                      <a:pt x="21920" y="3722"/>
                      <a:pt x="21781" y="3743"/>
                    </a:cubicBezTo>
                    <a:cubicBezTo>
                      <a:pt x="21498" y="3782"/>
                      <a:pt x="21126" y="3870"/>
                      <a:pt x="20520" y="3870"/>
                    </a:cubicBezTo>
                    <a:cubicBezTo>
                      <a:pt x="19661" y="3870"/>
                      <a:pt x="19094" y="3665"/>
                      <a:pt x="18517" y="3460"/>
                    </a:cubicBezTo>
                    <a:cubicBezTo>
                      <a:pt x="18195" y="3333"/>
                      <a:pt x="17912" y="3254"/>
                      <a:pt x="17540" y="3137"/>
                    </a:cubicBezTo>
                    <a:cubicBezTo>
                      <a:pt x="17276" y="3084"/>
                      <a:pt x="16935" y="3063"/>
                      <a:pt x="16582" y="3063"/>
                    </a:cubicBezTo>
                    <a:cubicBezTo>
                      <a:pt x="16347" y="3063"/>
                      <a:pt x="16106" y="3073"/>
                      <a:pt x="15879" y="3088"/>
                    </a:cubicBezTo>
                    <a:cubicBezTo>
                      <a:pt x="15623" y="3104"/>
                      <a:pt x="15363" y="3115"/>
                      <a:pt x="15110" y="3115"/>
                    </a:cubicBezTo>
                    <a:cubicBezTo>
                      <a:pt x="14592" y="3115"/>
                      <a:pt x="14101" y="3070"/>
                      <a:pt x="13720" y="2932"/>
                    </a:cubicBezTo>
                    <a:cubicBezTo>
                      <a:pt x="12743" y="2522"/>
                      <a:pt x="11677" y="1427"/>
                      <a:pt x="10700" y="401"/>
                    </a:cubicBezTo>
                    <a:cubicBezTo>
                      <a:pt x="10583" y="284"/>
                      <a:pt x="10456" y="118"/>
                      <a:pt x="103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21"/>
              <p:cNvSpPr/>
              <p:nvPr/>
            </p:nvSpPr>
            <p:spPr>
              <a:xfrm>
                <a:off x="5001305" y="2003436"/>
                <a:ext cx="394503" cy="205426"/>
              </a:xfrm>
              <a:custGeom>
                <a:rect b="b" l="l" r="r" t="t"/>
                <a:pathLst>
                  <a:path extrusionOk="0" h="14990" w="28787">
                    <a:moveTo>
                      <a:pt x="8188" y="1"/>
                    </a:moveTo>
                    <a:cubicBezTo>
                      <a:pt x="6645" y="450"/>
                      <a:pt x="5130" y="1955"/>
                      <a:pt x="3713" y="3421"/>
                    </a:cubicBezTo>
                    <a:cubicBezTo>
                      <a:pt x="2443" y="4730"/>
                      <a:pt x="1270" y="5951"/>
                      <a:pt x="0" y="6479"/>
                    </a:cubicBezTo>
                    <a:cubicBezTo>
                      <a:pt x="49" y="6479"/>
                      <a:pt x="88" y="6479"/>
                      <a:pt x="127" y="6518"/>
                    </a:cubicBezTo>
                    <a:cubicBezTo>
                      <a:pt x="166" y="6518"/>
                      <a:pt x="166" y="6518"/>
                      <a:pt x="205" y="6557"/>
                    </a:cubicBezTo>
                    <a:lnTo>
                      <a:pt x="244" y="6557"/>
                    </a:lnTo>
                    <a:cubicBezTo>
                      <a:pt x="244" y="6557"/>
                      <a:pt x="293" y="6596"/>
                      <a:pt x="332" y="6596"/>
                    </a:cubicBezTo>
                    <a:lnTo>
                      <a:pt x="332" y="6635"/>
                    </a:lnTo>
                    <a:cubicBezTo>
                      <a:pt x="371" y="6635"/>
                      <a:pt x="411" y="6684"/>
                      <a:pt x="450" y="6684"/>
                    </a:cubicBezTo>
                    <a:cubicBezTo>
                      <a:pt x="655" y="6928"/>
                      <a:pt x="694" y="7212"/>
                      <a:pt x="733" y="7456"/>
                    </a:cubicBezTo>
                    <a:lnTo>
                      <a:pt x="733" y="7573"/>
                    </a:lnTo>
                    <a:cubicBezTo>
                      <a:pt x="733" y="7661"/>
                      <a:pt x="733" y="7739"/>
                      <a:pt x="782" y="7818"/>
                    </a:cubicBezTo>
                    <a:cubicBezTo>
                      <a:pt x="899" y="8638"/>
                      <a:pt x="1759" y="9127"/>
                      <a:pt x="2687" y="9322"/>
                    </a:cubicBezTo>
                    <a:cubicBezTo>
                      <a:pt x="2892" y="9371"/>
                      <a:pt x="3098" y="9410"/>
                      <a:pt x="3342" y="9410"/>
                    </a:cubicBezTo>
                    <a:cubicBezTo>
                      <a:pt x="3625" y="9449"/>
                      <a:pt x="3909" y="9449"/>
                      <a:pt x="4202" y="9449"/>
                    </a:cubicBezTo>
                    <a:cubicBezTo>
                      <a:pt x="5179" y="9449"/>
                      <a:pt x="6156" y="9449"/>
                      <a:pt x="7006" y="9938"/>
                    </a:cubicBezTo>
                    <a:cubicBezTo>
                      <a:pt x="7329" y="10143"/>
                      <a:pt x="7661" y="10426"/>
                      <a:pt x="7944" y="10710"/>
                    </a:cubicBezTo>
                    <a:cubicBezTo>
                      <a:pt x="8188" y="10915"/>
                      <a:pt x="8394" y="11120"/>
                      <a:pt x="8677" y="11277"/>
                    </a:cubicBezTo>
                    <a:cubicBezTo>
                      <a:pt x="8794" y="11365"/>
                      <a:pt x="8921" y="11443"/>
                      <a:pt x="9087" y="11521"/>
                    </a:cubicBezTo>
                    <a:cubicBezTo>
                      <a:pt x="9410" y="11726"/>
                      <a:pt x="9771" y="11892"/>
                      <a:pt x="10016" y="12215"/>
                    </a:cubicBezTo>
                    <a:cubicBezTo>
                      <a:pt x="10309" y="12547"/>
                      <a:pt x="10426" y="12947"/>
                      <a:pt x="10553" y="13319"/>
                    </a:cubicBezTo>
                    <a:cubicBezTo>
                      <a:pt x="10592" y="13524"/>
                      <a:pt x="10631" y="13680"/>
                      <a:pt x="10709" y="13885"/>
                    </a:cubicBezTo>
                    <a:cubicBezTo>
                      <a:pt x="10749" y="13925"/>
                      <a:pt x="10797" y="14013"/>
                      <a:pt x="10797" y="14052"/>
                    </a:cubicBezTo>
                    <a:lnTo>
                      <a:pt x="10836" y="14091"/>
                    </a:lnTo>
                    <a:cubicBezTo>
                      <a:pt x="10876" y="14130"/>
                      <a:pt x="10876" y="14169"/>
                      <a:pt x="10915" y="14208"/>
                    </a:cubicBezTo>
                    <a:cubicBezTo>
                      <a:pt x="10915" y="14257"/>
                      <a:pt x="10954" y="14257"/>
                      <a:pt x="10954" y="14296"/>
                    </a:cubicBezTo>
                    <a:cubicBezTo>
                      <a:pt x="10993" y="14335"/>
                      <a:pt x="10993" y="14374"/>
                      <a:pt x="11042" y="14413"/>
                    </a:cubicBezTo>
                    <a:cubicBezTo>
                      <a:pt x="11081" y="14413"/>
                      <a:pt x="11081" y="14413"/>
                      <a:pt x="11081" y="14452"/>
                    </a:cubicBezTo>
                    <a:cubicBezTo>
                      <a:pt x="11120" y="14501"/>
                      <a:pt x="11159" y="14540"/>
                      <a:pt x="11198" y="14540"/>
                    </a:cubicBezTo>
                    <a:cubicBezTo>
                      <a:pt x="11198" y="14579"/>
                      <a:pt x="11237" y="14579"/>
                      <a:pt x="11237" y="14618"/>
                    </a:cubicBezTo>
                    <a:cubicBezTo>
                      <a:pt x="11286" y="14618"/>
                      <a:pt x="11325" y="14657"/>
                      <a:pt x="11364" y="14697"/>
                    </a:cubicBezTo>
                    <a:lnTo>
                      <a:pt x="11403" y="14745"/>
                    </a:lnTo>
                    <a:cubicBezTo>
                      <a:pt x="11442" y="14784"/>
                      <a:pt x="11481" y="14824"/>
                      <a:pt x="11530" y="14863"/>
                    </a:cubicBezTo>
                    <a:lnTo>
                      <a:pt x="11569" y="14863"/>
                    </a:lnTo>
                    <a:cubicBezTo>
                      <a:pt x="11647" y="14902"/>
                      <a:pt x="11687" y="14941"/>
                      <a:pt x="11775" y="14990"/>
                    </a:cubicBezTo>
                    <a:cubicBezTo>
                      <a:pt x="11814" y="14824"/>
                      <a:pt x="11892" y="14697"/>
                      <a:pt x="11931" y="14540"/>
                    </a:cubicBezTo>
                    <a:cubicBezTo>
                      <a:pt x="12214" y="13925"/>
                      <a:pt x="12458" y="13319"/>
                      <a:pt x="12664" y="12703"/>
                    </a:cubicBezTo>
                    <a:cubicBezTo>
                      <a:pt x="13436" y="10426"/>
                      <a:pt x="14217" y="10182"/>
                      <a:pt x="16172" y="9977"/>
                    </a:cubicBezTo>
                    <a:cubicBezTo>
                      <a:pt x="17637" y="9860"/>
                      <a:pt x="18614" y="9283"/>
                      <a:pt x="20080" y="8472"/>
                    </a:cubicBezTo>
                    <a:lnTo>
                      <a:pt x="20197" y="8394"/>
                    </a:lnTo>
                    <a:cubicBezTo>
                      <a:pt x="21530" y="7650"/>
                      <a:pt x="22411" y="7234"/>
                      <a:pt x="23521" y="7234"/>
                    </a:cubicBezTo>
                    <a:cubicBezTo>
                      <a:pt x="23941" y="7234"/>
                      <a:pt x="24394" y="7294"/>
                      <a:pt x="24917" y="7417"/>
                    </a:cubicBezTo>
                    <a:cubicBezTo>
                      <a:pt x="25122" y="7456"/>
                      <a:pt x="25327" y="7495"/>
                      <a:pt x="25493" y="7534"/>
                    </a:cubicBezTo>
                    <a:cubicBezTo>
                      <a:pt x="26185" y="7700"/>
                      <a:pt x="26790" y="7852"/>
                      <a:pt x="27410" y="7852"/>
                    </a:cubicBezTo>
                    <a:cubicBezTo>
                      <a:pt x="27849" y="7852"/>
                      <a:pt x="28296" y="7776"/>
                      <a:pt x="28786" y="7573"/>
                    </a:cubicBezTo>
                    <a:cubicBezTo>
                      <a:pt x="28337" y="7124"/>
                      <a:pt x="28141" y="6635"/>
                      <a:pt x="27975" y="6196"/>
                    </a:cubicBezTo>
                    <a:cubicBezTo>
                      <a:pt x="27809" y="5785"/>
                      <a:pt x="27692" y="5414"/>
                      <a:pt x="27360" y="5052"/>
                    </a:cubicBezTo>
                    <a:cubicBezTo>
                      <a:pt x="26676" y="4241"/>
                      <a:pt x="25777" y="4153"/>
                      <a:pt x="24839" y="4036"/>
                    </a:cubicBezTo>
                    <a:cubicBezTo>
                      <a:pt x="24516" y="4036"/>
                      <a:pt x="24184" y="3997"/>
                      <a:pt x="23862" y="3909"/>
                    </a:cubicBezTo>
                    <a:cubicBezTo>
                      <a:pt x="23500" y="3831"/>
                      <a:pt x="23090" y="3704"/>
                      <a:pt x="22718" y="3587"/>
                    </a:cubicBezTo>
                    <a:cubicBezTo>
                      <a:pt x="22124" y="3369"/>
                      <a:pt x="21531" y="3151"/>
                      <a:pt x="20972" y="3151"/>
                    </a:cubicBezTo>
                    <a:cubicBezTo>
                      <a:pt x="20805" y="3151"/>
                      <a:pt x="20641" y="3170"/>
                      <a:pt x="20481" y="3215"/>
                    </a:cubicBezTo>
                    <a:cubicBezTo>
                      <a:pt x="19992" y="3381"/>
                      <a:pt x="19543" y="3704"/>
                      <a:pt x="19142" y="4036"/>
                    </a:cubicBezTo>
                    <a:cubicBezTo>
                      <a:pt x="18732" y="4398"/>
                      <a:pt x="18282" y="4730"/>
                      <a:pt x="17794" y="4925"/>
                    </a:cubicBezTo>
                    <a:lnTo>
                      <a:pt x="17393" y="5091"/>
                    </a:lnTo>
                    <a:cubicBezTo>
                      <a:pt x="15935" y="5649"/>
                      <a:pt x="13824" y="6470"/>
                      <a:pt x="12174" y="6470"/>
                    </a:cubicBezTo>
                    <a:cubicBezTo>
                      <a:pt x="11888" y="6470"/>
                      <a:pt x="11616" y="6446"/>
                      <a:pt x="11364" y="6391"/>
                    </a:cubicBezTo>
                    <a:cubicBezTo>
                      <a:pt x="10876" y="6274"/>
                      <a:pt x="10553" y="6108"/>
                      <a:pt x="10221" y="5951"/>
                    </a:cubicBezTo>
                    <a:cubicBezTo>
                      <a:pt x="9820" y="5707"/>
                      <a:pt x="9449" y="5502"/>
                      <a:pt x="8638" y="5502"/>
                    </a:cubicBezTo>
                    <a:cubicBezTo>
                      <a:pt x="8355" y="5502"/>
                      <a:pt x="8110" y="5580"/>
                      <a:pt x="7866" y="5658"/>
                    </a:cubicBezTo>
                    <a:cubicBezTo>
                      <a:pt x="7646" y="5733"/>
                      <a:pt x="7417" y="5808"/>
                      <a:pt x="7186" y="5808"/>
                    </a:cubicBezTo>
                    <a:cubicBezTo>
                      <a:pt x="6904" y="5808"/>
                      <a:pt x="6620" y="5696"/>
                      <a:pt x="6351" y="5336"/>
                    </a:cubicBezTo>
                    <a:cubicBezTo>
                      <a:pt x="5707" y="4398"/>
                      <a:pt x="6684" y="2688"/>
                      <a:pt x="7534" y="1183"/>
                    </a:cubicBezTo>
                    <a:cubicBezTo>
                      <a:pt x="7778" y="733"/>
                      <a:pt x="8022" y="333"/>
                      <a:pt x="8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1"/>
              <p:cNvSpPr/>
              <p:nvPr/>
            </p:nvSpPr>
            <p:spPr>
              <a:xfrm>
                <a:off x="4819450" y="2089224"/>
                <a:ext cx="359297" cy="372316"/>
              </a:xfrm>
              <a:custGeom>
                <a:rect b="b" l="l" r="r" t="t"/>
                <a:pathLst>
                  <a:path extrusionOk="0" h="27168" w="26218">
                    <a:moveTo>
                      <a:pt x="6556" y="0"/>
                    </a:moveTo>
                    <a:cubicBezTo>
                      <a:pt x="6489" y="0"/>
                      <a:pt x="6350" y="59"/>
                      <a:pt x="6069" y="219"/>
                    </a:cubicBezTo>
                    <a:lnTo>
                      <a:pt x="5785" y="668"/>
                    </a:lnTo>
                    <a:cubicBezTo>
                      <a:pt x="5009" y="2035"/>
                      <a:pt x="4021" y="2798"/>
                      <a:pt x="3062" y="2798"/>
                    </a:cubicBezTo>
                    <a:cubicBezTo>
                      <a:pt x="2910" y="2798"/>
                      <a:pt x="2759" y="2779"/>
                      <a:pt x="2610" y="2740"/>
                    </a:cubicBezTo>
                    <a:lnTo>
                      <a:pt x="2444" y="2701"/>
                    </a:lnTo>
                    <a:cubicBezTo>
                      <a:pt x="2326" y="2673"/>
                      <a:pt x="2214" y="2646"/>
                      <a:pt x="2127" y="2646"/>
                    </a:cubicBezTo>
                    <a:cubicBezTo>
                      <a:pt x="2091" y="2646"/>
                      <a:pt x="2059" y="2650"/>
                      <a:pt x="2033" y="2662"/>
                    </a:cubicBezTo>
                    <a:cubicBezTo>
                      <a:pt x="1877" y="2740"/>
                      <a:pt x="1916" y="2984"/>
                      <a:pt x="2082" y="3473"/>
                    </a:cubicBezTo>
                    <a:cubicBezTo>
                      <a:pt x="2082" y="3551"/>
                      <a:pt x="2121" y="3639"/>
                      <a:pt x="2160" y="3717"/>
                    </a:cubicBezTo>
                    <a:cubicBezTo>
                      <a:pt x="2365" y="4694"/>
                      <a:pt x="1789" y="5466"/>
                      <a:pt x="1261" y="6238"/>
                    </a:cubicBezTo>
                    <a:cubicBezTo>
                      <a:pt x="1056" y="6482"/>
                      <a:pt x="861" y="6775"/>
                      <a:pt x="695" y="7020"/>
                    </a:cubicBezTo>
                    <a:cubicBezTo>
                      <a:pt x="1" y="8280"/>
                      <a:pt x="79" y="9863"/>
                      <a:pt x="167" y="11172"/>
                    </a:cubicBezTo>
                    <a:cubicBezTo>
                      <a:pt x="206" y="11739"/>
                      <a:pt x="245" y="12394"/>
                      <a:pt x="568" y="12882"/>
                    </a:cubicBezTo>
                    <a:cubicBezTo>
                      <a:pt x="768" y="13243"/>
                      <a:pt x="1192" y="13532"/>
                      <a:pt x="1608" y="13532"/>
                    </a:cubicBezTo>
                    <a:cubicBezTo>
                      <a:pt x="1699" y="13532"/>
                      <a:pt x="1789" y="13518"/>
                      <a:pt x="1877" y="13488"/>
                    </a:cubicBezTo>
                    <a:lnTo>
                      <a:pt x="2121" y="13371"/>
                    </a:lnTo>
                    <a:lnTo>
                      <a:pt x="2199" y="13654"/>
                    </a:lnTo>
                    <a:cubicBezTo>
                      <a:pt x="2483" y="14671"/>
                      <a:pt x="2971" y="15609"/>
                      <a:pt x="3587" y="16498"/>
                    </a:cubicBezTo>
                    <a:cubicBezTo>
                      <a:pt x="3743" y="16742"/>
                      <a:pt x="3948" y="16986"/>
                      <a:pt x="4232" y="17113"/>
                    </a:cubicBezTo>
                    <a:cubicBezTo>
                      <a:pt x="4398" y="17192"/>
                      <a:pt x="4603" y="17231"/>
                      <a:pt x="4847" y="17231"/>
                    </a:cubicBezTo>
                    <a:cubicBezTo>
                      <a:pt x="4965" y="17279"/>
                      <a:pt x="5131" y="17279"/>
                      <a:pt x="5258" y="17319"/>
                    </a:cubicBezTo>
                    <a:cubicBezTo>
                      <a:pt x="6147" y="17475"/>
                      <a:pt x="6968" y="18208"/>
                      <a:pt x="7368" y="19234"/>
                    </a:cubicBezTo>
                    <a:cubicBezTo>
                      <a:pt x="7740" y="20084"/>
                      <a:pt x="7779" y="21344"/>
                      <a:pt x="7818" y="22243"/>
                    </a:cubicBezTo>
                    <a:lnTo>
                      <a:pt x="7818" y="22605"/>
                    </a:lnTo>
                    <a:lnTo>
                      <a:pt x="7329" y="22605"/>
                    </a:lnTo>
                    <a:cubicBezTo>
                      <a:pt x="7407" y="22693"/>
                      <a:pt x="7456" y="22771"/>
                      <a:pt x="7534" y="22810"/>
                    </a:cubicBezTo>
                    <a:cubicBezTo>
                      <a:pt x="7740" y="23054"/>
                      <a:pt x="7896" y="23299"/>
                      <a:pt x="8023" y="23582"/>
                    </a:cubicBezTo>
                    <a:cubicBezTo>
                      <a:pt x="8062" y="23787"/>
                      <a:pt x="8101" y="23953"/>
                      <a:pt x="8101" y="24158"/>
                    </a:cubicBezTo>
                    <a:cubicBezTo>
                      <a:pt x="8101" y="24237"/>
                      <a:pt x="8140" y="24315"/>
                      <a:pt x="8140" y="24403"/>
                    </a:cubicBezTo>
                    <a:cubicBezTo>
                      <a:pt x="8345" y="25624"/>
                      <a:pt x="9977" y="26640"/>
                      <a:pt x="11404" y="27168"/>
                    </a:cubicBezTo>
                    <a:lnTo>
                      <a:pt x="25533" y="27168"/>
                    </a:lnTo>
                    <a:cubicBezTo>
                      <a:pt x="25240" y="24852"/>
                      <a:pt x="25484" y="22282"/>
                      <a:pt x="25728" y="20406"/>
                    </a:cubicBezTo>
                    <a:lnTo>
                      <a:pt x="25728" y="20084"/>
                    </a:lnTo>
                    <a:cubicBezTo>
                      <a:pt x="26022" y="17602"/>
                      <a:pt x="26217" y="15814"/>
                      <a:pt x="25045" y="13615"/>
                    </a:cubicBezTo>
                    <a:cubicBezTo>
                      <a:pt x="24839" y="13244"/>
                      <a:pt x="24673" y="13039"/>
                      <a:pt x="24507" y="12882"/>
                    </a:cubicBezTo>
                    <a:cubicBezTo>
                      <a:pt x="24106" y="12345"/>
                      <a:pt x="23940" y="12101"/>
                      <a:pt x="24312" y="10723"/>
                    </a:cubicBezTo>
                    <a:cubicBezTo>
                      <a:pt x="24429" y="10195"/>
                      <a:pt x="24634" y="9658"/>
                      <a:pt x="24839" y="9169"/>
                    </a:cubicBezTo>
                    <a:lnTo>
                      <a:pt x="24800" y="9169"/>
                    </a:lnTo>
                    <a:cubicBezTo>
                      <a:pt x="24800" y="9169"/>
                      <a:pt x="24751" y="9169"/>
                      <a:pt x="24751" y="9130"/>
                    </a:cubicBezTo>
                    <a:cubicBezTo>
                      <a:pt x="24712" y="9091"/>
                      <a:pt x="24634" y="9091"/>
                      <a:pt x="24595" y="9052"/>
                    </a:cubicBezTo>
                    <a:cubicBezTo>
                      <a:pt x="24556" y="9013"/>
                      <a:pt x="24556" y="9013"/>
                      <a:pt x="24507" y="9013"/>
                    </a:cubicBezTo>
                    <a:cubicBezTo>
                      <a:pt x="24468" y="8974"/>
                      <a:pt x="24429" y="8925"/>
                      <a:pt x="24351" y="8886"/>
                    </a:cubicBezTo>
                    <a:cubicBezTo>
                      <a:pt x="24351" y="8847"/>
                      <a:pt x="24312" y="8847"/>
                      <a:pt x="24312" y="8808"/>
                    </a:cubicBezTo>
                    <a:cubicBezTo>
                      <a:pt x="24263" y="8808"/>
                      <a:pt x="24224" y="8769"/>
                      <a:pt x="24185" y="8730"/>
                    </a:cubicBezTo>
                    <a:cubicBezTo>
                      <a:pt x="24146" y="8681"/>
                      <a:pt x="24106" y="8681"/>
                      <a:pt x="24106" y="8642"/>
                    </a:cubicBezTo>
                    <a:cubicBezTo>
                      <a:pt x="24067" y="8603"/>
                      <a:pt x="24019" y="8564"/>
                      <a:pt x="23979" y="8524"/>
                    </a:cubicBezTo>
                    <a:lnTo>
                      <a:pt x="23901" y="8437"/>
                    </a:lnTo>
                    <a:cubicBezTo>
                      <a:pt x="23901" y="8397"/>
                      <a:pt x="23862" y="8358"/>
                      <a:pt x="23823" y="8319"/>
                    </a:cubicBezTo>
                    <a:cubicBezTo>
                      <a:pt x="23823" y="8319"/>
                      <a:pt x="23774" y="8280"/>
                      <a:pt x="23774" y="8241"/>
                    </a:cubicBezTo>
                    <a:cubicBezTo>
                      <a:pt x="23735" y="8192"/>
                      <a:pt x="23696" y="8153"/>
                      <a:pt x="23696" y="8114"/>
                    </a:cubicBezTo>
                    <a:cubicBezTo>
                      <a:pt x="23657" y="8075"/>
                      <a:pt x="23657" y="8075"/>
                      <a:pt x="23618" y="8036"/>
                    </a:cubicBezTo>
                    <a:cubicBezTo>
                      <a:pt x="23618" y="7948"/>
                      <a:pt x="23579" y="7870"/>
                      <a:pt x="23530" y="7831"/>
                    </a:cubicBezTo>
                    <a:cubicBezTo>
                      <a:pt x="23452" y="7625"/>
                      <a:pt x="23374" y="7420"/>
                      <a:pt x="23335" y="7215"/>
                    </a:cubicBezTo>
                    <a:cubicBezTo>
                      <a:pt x="23208" y="6854"/>
                      <a:pt x="23129" y="6531"/>
                      <a:pt x="22924" y="6287"/>
                    </a:cubicBezTo>
                    <a:cubicBezTo>
                      <a:pt x="22719" y="6043"/>
                      <a:pt x="22436" y="5876"/>
                      <a:pt x="22113" y="5710"/>
                    </a:cubicBezTo>
                    <a:cubicBezTo>
                      <a:pt x="21947" y="5632"/>
                      <a:pt x="21781" y="5554"/>
                      <a:pt x="21664" y="5466"/>
                    </a:cubicBezTo>
                    <a:cubicBezTo>
                      <a:pt x="21380" y="5261"/>
                      <a:pt x="21087" y="5017"/>
                      <a:pt x="20843" y="4821"/>
                    </a:cubicBezTo>
                    <a:cubicBezTo>
                      <a:pt x="20560" y="4528"/>
                      <a:pt x="20315" y="4333"/>
                      <a:pt x="19993" y="4127"/>
                    </a:cubicBezTo>
                    <a:cubicBezTo>
                      <a:pt x="19260" y="3717"/>
                      <a:pt x="18400" y="3717"/>
                      <a:pt x="17472" y="3678"/>
                    </a:cubicBezTo>
                    <a:lnTo>
                      <a:pt x="16573" y="3678"/>
                    </a:lnTo>
                    <a:cubicBezTo>
                      <a:pt x="15185" y="3600"/>
                      <a:pt x="13720" y="2906"/>
                      <a:pt x="13514" y="1597"/>
                    </a:cubicBezTo>
                    <a:lnTo>
                      <a:pt x="13514" y="1352"/>
                    </a:lnTo>
                    <a:cubicBezTo>
                      <a:pt x="13475" y="1108"/>
                      <a:pt x="13475" y="913"/>
                      <a:pt x="13358" y="786"/>
                    </a:cubicBezTo>
                    <a:cubicBezTo>
                      <a:pt x="13270" y="707"/>
                      <a:pt x="13075" y="668"/>
                      <a:pt x="12948" y="620"/>
                    </a:cubicBezTo>
                    <a:lnTo>
                      <a:pt x="12215" y="502"/>
                    </a:lnTo>
                    <a:cubicBezTo>
                      <a:pt x="11277" y="668"/>
                      <a:pt x="10095" y="786"/>
                      <a:pt x="9528" y="825"/>
                    </a:cubicBezTo>
                    <a:cubicBezTo>
                      <a:pt x="9323" y="825"/>
                      <a:pt x="9117" y="825"/>
                      <a:pt x="8922" y="864"/>
                    </a:cubicBezTo>
                    <a:cubicBezTo>
                      <a:pt x="8677" y="929"/>
                      <a:pt x="8438" y="967"/>
                      <a:pt x="8199" y="967"/>
                    </a:cubicBezTo>
                    <a:cubicBezTo>
                      <a:pt x="8114" y="967"/>
                      <a:pt x="8030" y="962"/>
                      <a:pt x="7945" y="952"/>
                    </a:cubicBezTo>
                    <a:cubicBezTo>
                      <a:pt x="7613" y="952"/>
                      <a:pt x="7368" y="668"/>
                      <a:pt x="7124" y="424"/>
                    </a:cubicBezTo>
                    <a:cubicBezTo>
                      <a:pt x="6968" y="219"/>
                      <a:pt x="6763" y="14"/>
                      <a:pt x="6596" y="14"/>
                    </a:cubicBezTo>
                    <a:cubicBezTo>
                      <a:pt x="6588" y="5"/>
                      <a:pt x="6575" y="0"/>
                      <a:pt x="6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21"/>
              <p:cNvSpPr/>
              <p:nvPr/>
            </p:nvSpPr>
            <p:spPr>
              <a:xfrm>
                <a:off x="4847311" y="2125157"/>
                <a:ext cx="5632" cy="1083"/>
              </a:xfrm>
              <a:custGeom>
                <a:rect b="b" l="l" r="r" t="t"/>
                <a:pathLst>
                  <a:path extrusionOk="0" h="79" w="411">
                    <a:moveTo>
                      <a:pt x="411" y="79"/>
                    </a:moveTo>
                    <a:cubicBezTo>
                      <a:pt x="245" y="40"/>
                      <a:pt x="88" y="1"/>
                      <a:pt x="0" y="40"/>
                    </a:cubicBezTo>
                    <a:cubicBezTo>
                      <a:pt x="88" y="1"/>
                      <a:pt x="245" y="40"/>
                      <a:pt x="411" y="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21"/>
              <p:cNvSpPr/>
              <p:nvPr/>
            </p:nvSpPr>
            <p:spPr>
              <a:xfrm>
                <a:off x="4898729" y="2092212"/>
                <a:ext cx="3892" cy="6181"/>
              </a:xfrm>
              <a:custGeom>
                <a:rect b="b" l="l" r="r" t="t"/>
                <a:pathLst>
                  <a:path extrusionOk="0" h="451" w="284">
                    <a:moveTo>
                      <a:pt x="284" y="1"/>
                    </a:moveTo>
                    <a:lnTo>
                      <a:pt x="0" y="450"/>
                    </a:lnTo>
                    <a:lnTo>
                      <a:pt x="2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21"/>
              <p:cNvSpPr/>
              <p:nvPr/>
            </p:nvSpPr>
            <p:spPr>
              <a:xfrm>
                <a:off x="5152613" y="2209917"/>
                <a:ext cx="548" cy="1083"/>
              </a:xfrm>
              <a:custGeom>
                <a:rect b="b" l="l" r="r" t="t"/>
                <a:pathLst>
                  <a:path extrusionOk="0" h="79" w="40">
                    <a:moveTo>
                      <a:pt x="1" y="1"/>
                    </a:moveTo>
                    <a:cubicBezTo>
                      <a:pt x="1" y="40"/>
                      <a:pt x="40" y="40"/>
                      <a:pt x="40" y="79"/>
                    </a:cubicBezTo>
                    <a:cubicBezTo>
                      <a:pt x="40" y="40"/>
                      <a:pt x="1" y="4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21"/>
              <p:cNvSpPr/>
              <p:nvPr/>
            </p:nvSpPr>
            <p:spPr>
              <a:xfrm>
                <a:off x="5146995" y="2204833"/>
                <a:ext cx="1083" cy="1220"/>
              </a:xfrm>
              <a:custGeom>
                <a:rect b="b" l="l" r="r" t="t"/>
                <a:pathLst>
                  <a:path extrusionOk="0" h="89" w="79">
                    <a:moveTo>
                      <a:pt x="0" y="1"/>
                    </a:moveTo>
                    <a:lnTo>
                      <a:pt x="78" y="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21"/>
              <p:cNvSpPr/>
              <p:nvPr/>
            </p:nvSpPr>
            <p:spPr>
              <a:xfrm>
                <a:off x="5155299" y="2212740"/>
                <a:ext cx="1220" cy="548"/>
              </a:xfrm>
              <a:custGeom>
                <a:rect b="b" l="l" r="r" t="t"/>
                <a:pathLst>
                  <a:path extrusionOk="0" h="40" w="89">
                    <a:moveTo>
                      <a:pt x="0" y="0"/>
                    </a:moveTo>
                    <a:cubicBezTo>
                      <a:pt x="49" y="0"/>
                      <a:pt x="49" y="0"/>
                      <a:pt x="88" y="39"/>
                    </a:cubicBezTo>
                    <a:cubicBezTo>
                      <a:pt x="49" y="0"/>
                      <a:pt x="49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21"/>
              <p:cNvSpPr/>
              <p:nvPr/>
            </p:nvSpPr>
            <p:spPr>
              <a:xfrm>
                <a:off x="5158643" y="2214344"/>
                <a:ext cx="685" cy="548"/>
              </a:xfrm>
              <a:custGeom>
                <a:rect b="b" l="l" r="r" t="t"/>
                <a:pathLst>
                  <a:path extrusionOk="0" h="40" w="50">
                    <a:moveTo>
                      <a:pt x="0" y="0"/>
                    </a:moveTo>
                    <a:cubicBezTo>
                      <a:pt x="0" y="39"/>
                      <a:pt x="49" y="39"/>
                      <a:pt x="49" y="39"/>
                    </a:cubicBezTo>
                    <a:cubicBezTo>
                      <a:pt x="49" y="39"/>
                      <a:pt x="0" y="3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21"/>
              <p:cNvSpPr/>
              <p:nvPr/>
            </p:nvSpPr>
            <p:spPr>
              <a:xfrm>
                <a:off x="5145254" y="2202161"/>
                <a:ext cx="685" cy="1083"/>
              </a:xfrm>
              <a:custGeom>
                <a:rect b="b" l="l" r="r" t="t"/>
                <a:pathLst>
                  <a:path extrusionOk="0" h="79" w="50">
                    <a:moveTo>
                      <a:pt x="0" y="0"/>
                    </a:moveTo>
                    <a:cubicBezTo>
                      <a:pt x="0" y="39"/>
                      <a:pt x="49" y="78"/>
                      <a:pt x="49" y="78"/>
                    </a:cubicBezTo>
                    <a:cubicBezTo>
                      <a:pt x="49" y="78"/>
                      <a:pt x="0" y="3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21"/>
              <p:cNvSpPr/>
              <p:nvPr/>
            </p:nvSpPr>
            <p:spPr>
              <a:xfrm>
                <a:off x="4996879" y="2097707"/>
                <a:ext cx="7784" cy="13403"/>
              </a:xfrm>
              <a:custGeom>
                <a:rect b="b" l="l" r="r" t="t"/>
                <a:pathLst>
                  <a:path extrusionOk="0" h="978" w="568">
                    <a:moveTo>
                      <a:pt x="567" y="733"/>
                    </a:moveTo>
                    <a:lnTo>
                      <a:pt x="567" y="978"/>
                    </a:lnTo>
                    <a:lnTo>
                      <a:pt x="567" y="733"/>
                    </a:lnTo>
                    <a:cubicBezTo>
                      <a:pt x="528" y="489"/>
                      <a:pt x="528" y="294"/>
                      <a:pt x="411" y="167"/>
                    </a:cubicBezTo>
                    <a:cubicBezTo>
                      <a:pt x="323" y="88"/>
                      <a:pt x="128" y="49"/>
                      <a:pt x="1" y="1"/>
                    </a:cubicBezTo>
                    <a:cubicBezTo>
                      <a:pt x="128" y="49"/>
                      <a:pt x="323" y="88"/>
                      <a:pt x="411" y="167"/>
                    </a:cubicBezTo>
                    <a:cubicBezTo>
                      <a:pt x="528" y="294"/>
                      <a:pt x="528" y="489"/>
                      <a:pt x="567" y="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21"/>
              <p:cNvSpPr/>
              <p:nvPr/>
            </p:nvSpPr>
            <p:spPr>
              <a:xfrm>
                <a:off x="5149804" y="2207642"/>
                <a:ext cx="1083" cy="1220"/>
              </a:xfrm>
              <a:custGeom>
                <a:rect b="b" l="l" r="r" t="t"/>
                <a:pathLst>
                  <a:path extrusionOk="0" h="89" w="79">
                    <a:moveTo>
                      <a:pt x="79" y="89"/>
                    </a:moveTo>
                    <a:cubicBezTo>
                      <a:pt x="40" y="40"/>
                      <a:pt x="0" y="40"/>
                      <a:pt x="0" y="1"/>
                    </a:cubicBezTo>
                    <a:cubicBezTo>
                      <a:pt x="0" y="40"/>
                      <a:pt x="40" y="40"/>
                      <a:pt x="79" y="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5143103" y="2199338"/>
                <a:ext cx="1096" cy="1096"/>
              </a:xfrm>
              <a:custGeom>
                <a:rect b="b" l="l" r="r" t="t"/>
                <a:pathLst>
                  <a:path extrusionOk="0" h="80" w="80">
                    <a:moveTo>
                      <a:pt x="1" y="1"/>
                    </a:moveTo>
                    <a:cubicBezTo>
                      <a:pt x="40" y="40"/>
                      <a:pt x="40" y="40"/>
                      <a:pt x="79" y="79"/>
                    </a:cubicBezTo>
                    <a:cubicBezTo>
                      <a:pt x="40" y="40"/>
                      <a:pt x="40" y="4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1"/>
              <p:cNvSpPr/>
              <p:nvPr/>
            </p:nvSpPr>
            <p:spPr>
              <a:xfrm>
                <a:off x="4986834" y="2096104"/>
                <a:ext cx="10059" cy="1617"/>
              </a:xfrm>
              <a:custGeom>
                <a:rect b="b" l="l" r="r" t="t"/>
                <a:pathLst>
                  <a:path extrusionOk="0" h="118" w="734">
                    <a:moveTo>
                      <a:pt x="1" y="0"/>
                    </a:moveTo>
                    <a:lnTo>
                      <a:pt x="1" y="0"/>
                    </a:lnTo>
                    <a:lnTo>
                      <a:pt x="734" y="1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21"/>
              <p:cNvSpPr/>
              <p:nvPr/>
            </p:nvSpPr>
            <p:spPr>
              <a:xfrm>
                <a:off x="2674125" y="1913057"/>
                <a:ext cx="567519" cy="475906"/>
              </a:xfrm>
              <a:custGeom>
                <a:rect b="b" l="l" r="r" t="t"/>
                <a:pathLst>
                  <a:path extrusionOk="0" h="34727" w="41412">
                    <a:moveTo>
                      <a:pt x="5619" y="0"/>
                    </a:moveTo>
                    <a:cubicBezTo>
                      <a:pt x="5707" y="283"/>
                      <a:pt x="5746" y="577"/>
                      <a:pt x="5825" y="821"/>
                    </a:cubicBezTo>
                    <a:cubicBezTo>
                      <a:pt x="5903" y="1143"/>
                      <a:pt x="5991" y="1388"/>
                      <a:pt x="6069" y="1671"/>
                    </a:cubicBezTo>
                    <a:cubicBezTo>
                      <a:pt x="6723" y="3869"/>
                      <a:pt x="6929" y="5706"/>
                      <a:pt x="5903" y="8149"/>
                    </a:cubicBezTo>
                    <a:cubicBezTo>
                      <a:pt x="5658" y="8716"/>
                      <a:pt x="5219" y="9283"/>
                      <a:pt x="4769" y="9859"/>
                    </a:cubicBezTo>
                    <a:cubicBezTo>
                      <a:pt x="4320" y="10465"/>
                      <a:pt x="3870" y="11032"/>
                      <a:pt x="3704" y="11569"/>
                    </a:cubicBezTo>
                    <a:cubicBezTo>
                      <a:pt x="3548" y="12058"/>
                      <a:pt x="3626" y="12380"/>
                      <a:pt x="3792" y="12869"/>
                    </a:cubicBezTo>
                    <a:cubicBezTo>
                      <a:pt x="3870" y="13113"/>
                      <a:pt x="3948" y="13396"/>
                      <a:pt x="4036" y="13719"/>
                    </a:cubicBezTo>
                    <a:cubicBezTo>
                      <a:pt x="4359" y="15272"/>
                      <a:pt x="3997" y="16367"/>
                      <a:pt x="3509" y="17872"/>
                    </a:cubicBezTo>
                    <a:lnTo>
                      <a:pt x="3304" y="18448"/>
                    </a:lnTo>
                    <a:cubicBezTo>
                      <a:pt x="2483" y="20930"/>
                      <a:pt x="1955" y="23168"/>
                      <a:pt x="1349" y="25894"/>
                    </a:cubicBezTo>
                    <a:cubicBezTo>
                      <a:pt x="1105" y="26959"/>
                      <a:pt x="695" y="27887"/>
                      <a:pt x="1" y="28913"/>
                    </a:cubicBezTo>
                    <a:cubicBezTo>
                      <a:pt x="40" y="28913"/>
                      <a:pt x="89" y="28952"/>
                      <a:pt x="128" y="28952"/>
                    </a:cubicBezTo>
                    <a:cubicBezTo>
                      <a:pt x="245" y="28991"/>
                      <a:pt x="333" y="29030"/>
                      <a:pt x="450" y="29030"/>
                    </a:cubicBezTo>
                    <a:cubicBezTo>
                      <a:pt x="577" y="29069"/>
                      <a:pt x="656" y="29108"/>
                      <a:pt x="773" y="29157"/>
                    </a:cubicBezTo>
                    <a:cubicBezTo>
                      <a:pt x="900" y="29196"/>
                      <a:pt x="978" y="29236"/>
                      <a:pt x="1105" y="29236"/>
                    </a:cubicBezTo>
                    <a:cubicBezTo>
                      <a:pt x="1222" y="29275"/>
                      <a:pt x="1310" y="29314"/>
                      <a:pt x="1388" y="29353"/>
                    </a:cubicBezTo>
                    <a:cubicBezTo>
                      <a:pt x="1506" y="29353"/>
                      <a:pt x="1633" y="29402"/>
                      <a:pt x="1750" y="29441"/>
                    </a:cubicBezTo>
                    <a:cubicBezTo>
                      <a:pt x="1877" y="29480"/>
                      <a:pt x="1955" y="29519"/>
                      <a:pt x="2043" y="29519"/>
                    </a:cubicBezTo>
                    <a:cubicBezTo>
                      <a:pt x="2160" y="29558"/>
                      <a:pt x="2287" y="29597"/>
                      <a:pt x="2405" y="29646"/>
                    </a:cubicBezTo>
                    <a:cubicBezTo>
                      <a:pt x="2483" y="29646"/>
                      <a:pt x="2610" y="29685"/>
                      <a:pt x="2688" y="29724"/>
                    </a:cubicBezTo>
                    <a:cubicBezTo>
                      <a:pt x="2815" y="29724"/>
                      <a:pt x="2932" y="29763"/>
                      <a:pt x="3059" y="29802"/>
                    </a:cubicBezTo>
                    <a:cubicBezTo>
                      <a:pt x="3137" y="29841"/>
                      <a:pt x="3216" y="29841"/>
                      <a:pt x="3343" y="29890"/>
                    </a:cubicBezTo>
                    <a:cubicBezTo>
                      <a:pt x="3460" y="29929"/>
                      <a:pt x="3587" y="29929"/>
                      <a:pt x="3704" y="29968"/>
                    </a:cubicBezTo>
                    <a:cubicBezTo>
                      <a:pt x="3792" y="30007"/>
                      <a:pt x="3870" y="30007"/>
                      <a:pt x="3948" y="30047"/>
                    </a:cubicBezTo>
                    <a:cubicBezTo>
                      <a:pt x="4075" y="30086"/>
                      <a:pt x="4193" y="30086"/>
                      <a:pt x="4320" y="30134"/>
                    </a:cubicBezTo>
                    <a:cubicBezTo>
                      <a:pt x="4437" y="30174"/>
                      <a:pt x="4525" y="30174"/>
                      <a:pt x="4603" y="30213"/>
                    </a:cubicBezTo>
                    <a:cubicBezTo>
                      <a:pt x="4730" y="30213"/>
                      <a:pt x="4847" y="30252"/>
                      <a:pt x="4974" y="30291"/>
                    </a:cubicBezTo>
                    <a:cubicBezTo>
                      <a:pt x="5092" y="30291"/>
                      <a:pt x="5170" y="30330"/>
                      <a:pt x="5258" y="30330"/>
                    </a:cubicBezTo>
                    <a:cubicBezTo>
                      <a:pt x="5375" y="30379"/>
                      <a:pt x="5502" y="30418"/>
                      <a:pt x="5619" y="30418"/>
                    </a:cubicBezTo>
                    <a:cubicBezTo>
                      <a:pt x="5707" y="30457"/>
                      <a:pt x="5825" y="30457"/>
                      <a:pt x="5903" y="30457"/>
                    </a:cubicBezTo>
                    <a:cubicBezTo>
                      <a:pt x="6030" y="30496"/>
                      <a:pt x="6147" y="30535"/>
                      <a:pt x="6274" y="30535"/>
                    </a:cubicBezTo>
                    <a:cubicBezTo>
                      <a:pt x="6352" y="30574"/>
                      <a:pt x="6479" y="30574"/>
                      <a:pt x="6557" y="30574"/>
                    </a:cubicBezTo>
                    <a:cubicBezTo>
                      <a:pt x="6684" y="30623"/>
                      <a:pt x="6802" y="30623"/>
                      <a:pt x="6929" y="30662"/>
                    </a:cubicBezTo>
                    <a:cubicBezTo>
                      <a:pt x="7007" y="30662"/>
                      <a:pt x="7124" y="30662"/>
                      <a:pt x="7212" y="30701"/>
                    </a:cubicBezTo>
                    <a:cubicBezTo>
                      <a:pt x="7329" y="30701"/>
                      <a:pt x="7456" y="30740"/>
                      <a:pt x="7574" y="30740"/>
                    </a:cubicBezTo>
                    <a:cubicBezTo>
                      <a:pt x="7662" y="30740"/>
                      <a:pt x="7779" y="30779"/>
                      <a:pt x="7857" y="30779"/>
                    </a:cubicBezTo>
                    <a:cubicBezTo>
                      <a:pt x="7984" y="30779"/>
                      <a:pt x="8101" y="30818"/>
                      <a:pt x="8228" y="30818"/>
                    </a:cubicBezTo>
                    <a:cubicBezTo>
                      <a:pt x="8306" y="30818"/>
                      <a:pt x="8433" y="30818"/>
                      <a:pt x="8551" y="30867"/>
                    </a:cubicBezTo>
                    <a:lnTo>
                      <a:pt x="8883" y="30867"/>
                    </a:lnTo>
                    <a:cubicBezTo>
                      <a:pt x="9000" y="30906"/>
                      <a:pt x="9127" y="30906"/>
                      <a:pt x="9244" y="30906"/>
                    </a:cubicBezTo>
                    <a:lnTo>
                      <a:pt x="9528" y="30906"/>
                    </a:lnTo>
                    <a:cubicBezTo>
                      <a:pt x="9733" y="30945"/>
                      <a:pt x="9977" y="30945"/>
                      <a:pt x="10182" y="30945"/>
                    </a:cubicBezTo>
                    <a:lnTo>
                      <a:pt x="11609" y="30945"/>
                    </a:lnTo>
                    <a:cubicBezTo>
                      <a:pt x="11971" y="30906"/>
                      <a:pt x="12342" y="30906"/>
                      <a:pt x="12703" y="30906"/>
                    </a:cubicBezTo>
                    <a:cubicBezTo>
                      <a:pt x="13075" y="30906"/>
                      <a:pt x="13436" y="30906"/>
                      <a:pt x="13808" y="30945"/>
                    </a:cubicBezTo>
                    <a:cubicBezTo>
                      <a:pt x="14746" y="30985"/>
                      <a:pt x="15723" y="31151"/>
                      <a:pt x="16651" y="31307"/>
                    </a:cubicBezTo>
                    <a:lnTo>
                      <a:pt x="26999" y="33066"/>
                    </a:lnTo>
                    <a:cubicBezTo>
                      <a:pt x="28425" y="33310"/>
                      <a:pt x="29930" y="33554"/>
                      <a:pt x="31357" y="33955"/>
                    </a:cubicBezTo>
                    <a:cubicBezTo>
                      <a:pt x="31396" y="33994"/>
                      <a:pt x="31396" y="33994"/>
                      <a:pt x="31435" y="33994"/>
                    </a:cubicBezTo>
                    <a:cubicBezTo>
                      <a:pt x="31474" y="33994"/>
                      <a:pt x="31474" y="34043"/>
                      <a:pt x="31513" y="34043"/>
                    </a:cubicBezTo>
                    <a:cubicBezTo>
                      <a:pt x="32168" y="34238"/>
                      <a:pt x="32774" y="34444"/>
                      <a:pt x="33389" y="34727"/>
                    </a:cubicBezTo>
                    <a:lnTo>
                      <a:pt x="35666" y="25816"/>
                    </a:lnTo>
                    <a:cubicBezTo>
                      <a:pt x="35754" y="25366"/>
                      <a:pt x="35871" y="24878"/>
                      <a:pt x="36115" y="24428"/>
                    </a:cubicBezTo>
                    <a:cubicBezTo>
                      <a:pt x="36242" y="24223"/>
                      <a:pt x="36360" y="23979"/>
                      <a:pt x="36526" y="23783"/>
                    </a:cubicBezTo>
                    <a:cubicBezTo>
                      <a:pt x="36682" y="23539"/>
                      <a:pt x="36848" y="23295"/>
                      <a:pt x="36975" y="23050"/>
                    </a:cubicBezTo>
                    <a:cubicBezTo>
                      <a:pt x="37298" y="22269"/>
                      <a:pt x="37219" y="21419"/>
                      <a:pt x="37132" y="20520"/>
                    </a:cubicBezTo>
                    <a:cubicBezTo>
                      <a:pt x="37053" y="19875"/>
                      <a:pt x="36975" y="19220"/>
                      <a:pt x="37053" y="18565"/>
                    </a:cubicBezTo>
                    <a:cubicBezTo>
                      <a:pt x="37259" y="16943"/>
                      <a:pt x="38392" y="15634"/>
                      <a:pt x="39574" y="14501"/>
                    </a:cubicBezTo>
                    <a:cubicBezTo>
                      <a:pt x="40395" y="13680"/>
                      <a:pt x="41206" y="12908"/>
                      <a:pt x="41284" y="11892"/>
                    </a:cubicBezTo>
                    <a:cubicBezTo>
                      <a:pt x="41411" y="11081"/>
                      <a:pt x="41001" y="10260"/>
                      <a:pt x="40591" y="9449"/>
                    </a:cubicBezTo>
                    <a:cubicBezTo>
                      <a:pt x="40512" y="9283"/>
                      <a:pt x="40434" y="9126"/>
                      <a:pt x="40346" y="8960"/>
                    </a:cubicBezTo>
                    <a:cubicBezTo>
                      <a:pt x="39246" y="8254"/>
                      <a:pt x="38103" y="8076"/>
                      <a:pt x="36921" y="8076"/>
                    </a:cubicBezTo>
                    <a:cubicBezTo>
                      <a:pt x="36403" y="8076"/>
                      <a:pt x="35877" y="8110"/>
                      <a:pt x="35343" y="8149"/>
                    </a:cubicBezTo>
                    <a:cubicBezTo>
                      <a:pt x="34894" y="8149"/>
                      <a:pt x="34405" y="8188"/>
                      <a:pt x="33917" y="8188"/>
                    </a:cubicBezTo>
                    <a:cubicBezTo>
                      <a:pt x="33184" y="8188"/>
                      <a:pt x="32412" y="8149"/>
                      <a:pt x="31640" y="7944"/>
                    </a:cubicBezTo>
                    <a:cubicBezTo>
                      <a:pt x="30985" y="7778"/>
                      <a:pt x="30419" y="7455"/>
                      <a:pt x="29842" y="7123"/>
                    </a:cubicBezTo>
                    <a:cubicBezTo>
                      <a:pt x="29315" y="6801"/>
                      <a:pt x="28748" y="6478"/>
                      <a:pt x="28132" y="6312"/>
                    </a:cubicBezTo>
                    <a:cubicBezTo>
                      <a:pt x="27116" y="6029"/>
                      <a:pt x="26422" y="6029"/>
                      <a:pt x="25367" y="6029"/>
                    </a:cubicBezTo>
                    <a:lnTo>
                      <a:pt x="25289" y="6029"/>
                    </a:lnTo>
                    <a:cubicBezTo>
                      <a:pt x="24067" y="6029"/>
                      <a:pt x="22885" y="5990"/>
                      <a:pt x="21742" y="5902"/>
                    </a:cubicBezTo>
                    <a:cubicBezTo>
                      <a:pt x="21253" y="5902"/>
                      <a:pt x="20765" y="5863"/>
                      <a:pt x="20276" y="5863"/>
                    </a:cubicBezTo>
                    <a:cubicBezTo>
                      <a:pt x="20188" y="5859"/>
                      <a:pt x="20102" y="5857"/>
                      <a:pt x="20018" y="5857"/>
                    </a:cubicBezTo>
                    <a:cubicBezTo>
                      <a:pt x="19257" y="5857"/>
                      <a:pt x="18663" y="6010"/>
                      <a:pt x="18039" y="6195"/>
                    </a:cubicBezTo>
                    <a:cubicBezTo>
                      <a:pt x="17628" y="6312"/>
                      <a:pt x="17140" y="6439"/>
                      <a:pt x="16612" y="6517"/>
                    </a:cubicBezTo>
                    <a:cubicBezTo>
                      <a:pt x="16447" y="6540"/>
                      <a:pt x="16292" y="6551"/>
                      <a:pt x="16146" y="6551"/>
                    </a:cubicBezTo>
                    <a:cubicBezTo>
                      <a:pt x="14488" y="6551"/>
                      <a:pt x="13966" y="5138"/>
                      <a:pt x="13436" y="3791"/>
                    </a:cubicBezTo>
                    <a:cubicBezTo>
                      <a:pt x="13036" y="2648"/>
                      <a:pt x="12586" y="1505"/>
                      <a:pt x="11521" y="1065"/>
                    </a:cubicBezTo>
                    <a:cubicBezTo>
                      <a:pt x="10593" y="694"/>
                      <a:pt x="8961" y="449"/>
                      <a:pt x="7662" y="244"/>
                    </a:cubicBezTo>
                    <a:cubicBezTo>
                      <a:pt x="7329" y="205"/>
                      <a:pt x="6968" y="127"/>
                      <a:pt x="6684" y="88"/>
                    </a:cubicBezTo>
                    <a:cubicBezTo>
                      <a:pt x="6596" y="88"/>
                      <a:pt x="6479" y="39"/>
                      <a:pt x="6391" y="39"/>
                    </a:cubicBezTo>
                    <a:lnTo>
                      <a:pt x="6274" y="39"/>
                    </a:lnTo>
                    <a:cubicBezTo>
                      <a:pt x="6235" y="39"/>
                      <a:pt x="6147" y="39"/>
                      <a:pt x="60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4063417" y="2150194"/>
                <a:ext cx="512743" cy="327558"/>
              </a:xfrm>
              <a:custGeom>
                <a:rect b="b" l="l" r="r" t="t"/>
                <a:pathLst>
                  <a:path extrusionOk="0" h="23902" w="37415">
                    <a:moveTo>
                      <a:pt x="772" y="1"/>
                    </a:moveTo>
                    <a:lnTo>
                      <a:pt x="577" y="4847"/>
                    </a:lnTo>
                    <a:lnTo>
                      <a:pt x="489" y="6802"/>
                    </a:lnTo>
                    <a:lnTo>
                      <a:pt x="411" y="6802"/>
                    </a:lnTo>
                    <a:cubicBezTo>
                      <a:pt x="411" y="6841"/>
                      <a:pt x="450" y="6841"/>
                      <a:pt x="450" y="6880"/>
                    </a:cubicBezTo>
                    <a:lnTo>
                      <a:pt x="450" y="7163"/>
                    </a:lnTo>
                    <a:cubicBezTo>
                      <a:pt x="450" y="7212"/>
                      <a:pt x="489" y="7290"/>
                      <a:pt x="489" y="7329"/>
                    </a:cubicBezTo>
                    <a:lnTo>
                      <a:pt x="489" y="7613"/>
                    </a:lnTo>
                    <a:cubicBezTo>
                      <a:pt x="489" y="7701"/>
                      <a:pt x="528" y="7779"/>
                      <a:pt x="528" y="7818"/>
                    </a:cubicBezTo>
                    <a:lnTo>
                      <a:pt x="528" y="8101"/>
                    </a:lnTo>
                    <a:lnTo>
                      <a:pt x="528" y="8306"/>
                    </a:lnTo>
                    <a:cubicBezTo>
                      <a:pt x="577" y="8385"/>
                      <a:pt x="577" y="8473"/>
                      <a:pt x="577" y="8551"/>
                    </a:cubicBezTo>
                    <a:lnTo>
                      <a:pt x="577" y="8795"/>
                    </a:lnTo>
                    <a:lnTo>
                      <a:pt x="577" y="9039"/>
                    </a:lnTo>
                    <a:lnTo>
                      <a:pt x="577" y="9284"/>
                    </a:lnTo>
                    <a:lnTo>
                      <a:pt x="577" y="9528"/>
                    </a:lnTo>
                    <a:lnTo>
                      <a:pt x="577" y="9772"/>
                    </a:lnTo>
                    <a:lnTo>
                      <a:pt x="577" y="10016"/>
                    </a:lnTo>
                    <a:lnTo>
                      <a:pt x="577" y="10261"/>
                    </a:lnTo>
                    <a:lnTo>
                      <a:pt x="577" y="10466"/>
                    </a:lnTo>
                    <a:lnTo>
                      <a:pt x="577" y="10749"/>
                    </a:lnTo>
                    <a:lnTo>
                      <a:pt x="577" y="10954"/>
                    </a:lnTo>
                    <a:cubicBezTo>
                      <a:pt x="577" y="11033"/>
                      <a:pt x="577" y="11121"/>
                      <a:pt x="528" y="11238"/>
                    </a:cubicBezTo>
                    <a:lnTo>
                      <a:pt x="528" y="11404"/>
                    </a:lnTo>
                    <a:lnTo>
                      <a:pt x="528" y="11687"/>
                    </a:lnTo>
                    <a:lnTo>
                      <a:pt x="528" y="11892"/>
                    </a:lnTo>
                    <a:cubicBezTo>
                      <a:pt x="528" y="11971"/>
                      <a:pt x="528" y="12098"/>
                      <a:pt x="489" y="12176"/>
                    </a:cubicBezTo>
                    <a:lnTo>
                      <a:pt x="489" y="12342"/>
                    </a:lnTo>
                    <a:lnTo>
                      <a:pt x="489" y="12664"/>
                    </a:lnTo>
                    <a:lnTo>
                      <a:pt x="489" y="12830"/>
                    </a:lnTo>
                    <a:cubicBezTo>
                      <a:pt x="450" y="12909"/>
                      <a:pt x="450" y="13026"/>
                      <a:pt x="450" y="13153"/>
                    </a:cubicBezTo>
                    <a:lnTo>
                      <a:pt x="450" y="13270"/>
                    </a:lnTo>
                    <a:cubicBezTo>
                      <a:pt x="450" y="13397"/>
                      <a:pt x="411" y="13514"/>
                      <a:pt x="411" y="13641"/>
                    </a:cubicBezTo>
                    <a:lnTo>
                      <a:pt x="411" y="13720"/>
                    </a:lnTo>
                    <a:cubicBezTo>
                      <a:pt x="411" y="13886"/>
                      <a:pt x="411" y="14003"/>
                      <a:pt x="372" y="14169"/>
                    </a:cubicBezTo>
                    <a:lnTo>
                      <a:pt x="0" y="19827"/>
                    </a:lnTo>
                    <a:cubicBezTo>
                      <a:pt x="4075" y="20481"/>
                      <a:pt x="8267" y="20765"/>
                      <a:pt x="12302" y="20765"/>
                    </a:cubicBezTo>
                    <a:cubicBezTo>
                      <a:pt x="13885" y="20726"/>
                      <a:pt x="15517" y="20687"/>
                      <a:pt x="17100" y="20599"/>
                    </a:cubicBezTo>
                    <a:cubicBezTo>
                      <a:pt x="18872" y="20538"/>
                      <a:pt x="20689" y="20464"/>
                      <a:pt x="22514" y="20464"/>
                    </a:cubicBezTo>
                    <a:cubicBezTo>
                      <a:pt x="24212" y="20464"/>
                      <a:pt x="25919" y="20528"/>
                      <a:pt x="27604" y="20726"/>
                    </a:cubicBezTo>
                    <a:lnTo>
                      <a:pt x="27770" y="20726"/>
                    </a:lnTo>
                    <a:lnTo>
                      <a:pt x="27809" y="20892"/>
                    </a:lnTo>
                    <a:cubicBezTo>
                      <a:pt x="28093" y="21498"/>
                      <a:pt x="28337" y="22064"/>
                      <a:pt x="28865" y="22436"/>
                    </a:cubicBezTo>
                    <a:cubicBezTo>
                      <a:pt x="29083" y="22588"/>
                      <a:pt x="29360" y="22671"/>
                      <a:pt x="29625" y="22671"/>
                    </a:cubicBezTo>
                    <a:cubicBezTo>
                      <a:pt x="29716" y="22671"/>
                      <a:pt x="29806" y="22661"/>
                      <a:pt x="29891" y="22641"/>
                    </a:cubicBezTo>
                    <a:cubicBezTo>
                      <a:pt x="30086" y="22602"/>
                      <a:pt x="30291" y="22514"/>
                      <a:pt x="30418" y="22269"/>
                    </a:cubicBezTo>
                    <a:cubicBezTo>
                      <a:pt x="30457" y="22230"/>
                      <a:pt x="30457" y="22191"/>
                      <a:pt x="30496" y="22152"/>
                    </a:cubicBezTo>
                    <a:cubicBezTo>
                      <a:pt x="30536" y="22064"/>
                      <a:pt x="30575" y="21947"/>
                      <a:pt x="30702" y="21820"/>
                    </a:cubicBezTo>
                    <a:lnTo>
                      <a:pt x="30741" y="21781"/>
                    </a:lnTo>
                    <a:lnTo>
                      <a:pt x="30780" y="21742"/>
                    </a:lnTo>
                    <a:cubicBezTo>
                      <a:pt x="30780" y="21742"/>
                      <a:pt x="30819" y="21742"/>
                      <a:pt x="30819" y="21703"/>
                    </a:cubicBezTo>
                    <a:cubicBezTo>
                      <a:pt x="30868" y="21703"/>
                      <a:pt x="30868" y="21664"/>
                      <a:pt x="30907" y="21664"/>
                    </a:cubicBezTo>
                    <a:cubicBezTo>
                      <a:pt x="30946" y="21664"/>
                      <a:pt x="30985" y="21625"/>
                      <a:pt x="30985" y="21625"/>
                    </a:cubicBezTo>
                    <a:lnTo>
                      <a:pt x="31024" y="21625"/>
                    </a:lnTo>
                    <a:lnTo>
                      <a:pt x="31063" y="21576"/>
                    </a:lnTo>
                    <a:lnTo>
                      <a:pt x="31190" y="21576"/>
                    </a:lnTo>
                    <a:cubicBezTo>
                      <a:pt x="31229" y="21576"/>
                      <a:pt x="31229" y="21576"/>
                      <a:pt x="31268" y="21537"/>
                    </a:cubicBezTo>
                    <a:lnTo>
                      <a:pt x="31356" y="21537"/>
                    </a:lnTo>
                    <a:cubicBezTo>
                      <a:pt x="31434" y="21537"/>
                      <a:pt x="31474" y="21537"/>
                      <a:pt x="31513" y="21576"/>
                    </a:cubicBezTo>
                    <a:lnTo>
                      <a:pt x="31679" y="21576"/>
                    </a:lnTo>
                    <a:cubicBezTo>
                      <a:pt x="31718" y="21576"/>
                      <a:pt x="31718" y="21625"/>
                      <a:pt x="31718" y="21625"/>
                    </a:cubicBezTo>
                    <a:cubicBezTo>
                      <a:pt x="31757" y="21625"/>
                      <a:pt x="31796" y="21625"/>
                      <a:pt x="31845" y="21664"/>
                    </a:cubicBezTo>
                    <a:lnTo>
                      <a:pt x="31884" y="21664"/>
                    </a:lnTo>
                    <a:cubicBezTo>
                      <a:pt x="31923" y="21664"/>
                      <a:pt x="31962" y="21703"/>
                      <a:pt x="32001" y="21742"/>
                    </a:cubicBezTo>
                    <a:cubicBezTo>
                      <a:pt x="32206" y="21869"/>
                      <a:pt x="32412" y="22025"/>
                      <a:pt x="32578" y="22152"/>
                    </a:cubicBezTo>
                    <a:cubicBezTo>
                      <a:pt x="32656" y="22269"/>
                      <a:pt x="32773" y="22357"/>
                      <a:pt x="32900" y="22436"/>
                    </a:cubicBezTo>
                    <a:cubicBezTo>
                      <a:pt x="33262" y="22719"/>
                      <a:pt x="33750" y="22846"/>
                      <a:pt x="34288" y="23002"/>
                    </a:cubicBezTo>
                    <a:cubicBezTo>
                      <a:pt x="34571" y="23041"/>
                      <a:pt x="34815" y="23129"/>
                      <a:pt x="35060" y="23208"/>
                    </a:cubicBezTo>
                    <a:cubicBezTo>
                      <a:pt x="35548" y="23374"/>
                      <a:pt x="35998" y="23618"/>
                      <a:pt x="36398" y="23823"/>
                    </a:cubicBezTo>
                    <a:cubicBezTo>
                      <a:pt x="36437" y="23862"/>
                      <a:pt x="36486" y="23862"/>
                      <a:pt x="36525" y="23901"/>
                    </a:cubicBezTo>
                    <a:lnTo>
                      <a:pt x="36525" y="23735"/>
                    </a:lnTo>
                    <a:lnTo>
                      <a:pt x="36525" y="23696"/>
                    </a:lnTo>
                    <a:cubicBezTo>
                      <a:pt x="36525" y="23657"/>
                      <a:pt x="36564" y="23618"/>
                      <a:pt x="36564" y="23530"/>
                    </a:cubicBezTo>
                    <a:cubicBezTo>
                      <a:pt x="36603" y="23247"/>
                      <a:pt x="36770" y="23002"/>
                      <a:pt x="36926" y="22758"/>
                    </a:cubicBezTo>
                    <a:cubicBezTo>
                      <a:pt x="36926" y="22719"/>
                      <a:pt x="36975" y="22680"/>
                      <a:pt x="36975" y="22680"/>
                    </a:cubicBezTo>
                    <a:cubicBezTo>
                      <a:pt x="37131" y="22436"/>
                      <a:pt x="37297" y="22191"/>
                      <a:pt x="37336" y="21947"/>
                    </a:cubicBezTo>
                    <a:cubicBezTo>
                      <a:pt x="37414" y="21458"/>
                      <a:pt x="37170" y="21009"/>
                      <a:pt x="36926" y="20560"/>
                    </a:cubicBezTo>
                    <a:cubicBezTo>
                      <a:pt x="36809" y="20403"/>
                      <a:pt x="36731" y="20237"/>
                      <a:pt x="36643" y="20071"/>
                    </a:cubicBezTo>
                    <a:cubicBezTo>
                      <a:pt x="36643" y="20032"/>
                      <a:pt x="36643" y="19993"/>
                      <a:pt x="36603" y="19954"/>
                    </a:cubicBezTo>
                    <a:cubicBezTo>
                      <a:pt x="36525" y="19709"/>
                      <a:pt x="36564" y="19299"/>
                      <a:pt x="36643" y="18889"/>
                    </a:cubicBezTo>
                    <a:cubicBezTo>
                      <a:pt x="36682" y="18850"/>
                      <a:pt x="36682" y="18810"/>
                      <a:pt x="36682" y="18771"/>
                    </a:cubicBezTo>
                    <a:cubicBezTo>
                      <a:pt x="36682" y="18771"/>
                      <a:pt x="36682" y="18732"/>
                      <a:pt x="36731" y="18732"/>
                    </a:cubicBezTo>
                    <a:lnTo>
                      <a:pt x="36731" y="18644"/>
                    </a:lnTo>
                    <a:cubicBezTo>
                      <a:pt x="36770" y="18605"/>
                      <a:pt x="36770" y="18566"/>
                      <a:pt x="36770" y="18527"/>
                    </a:cubicBezTo>
                    <a:lnTo>
                      <a:pt x="36770" y="18488"/>
                    </a:lnTo>
                    <a:cubicBezTo>
                      <a:pt x="36809" y="18449"/>
                      <a:pt x="36809" y="18400"/>
                      <a:pt x="36848" y="18361"/>
                    </a:cubicBezTo>
                    <a:cubicBezTo>
                      <a:pt x="36975" y="18078"/>
                      <a:pt x="37092" y="17833"/>
                      <a:pt x="37258" y="17628"/>
                    </a:cubicBezTo>
                    <a:cubicBezTo>
                      <a:pt x="37258" y="16123"/>
                      <a:pt x="37258" y="14003"/>
                      <a:pt x="37092" y="12459"/>
                    </a:cubicBezTo>
                    <a:cubicBezTo>
                      <a:pt x="37053" y="11853"/>
                      <a:pt x="37053" y="11121"/>
                      <a:pt x="37092" y="10339"/>
                    </a:cubicBezTo>
                    <a:cubicBezTo>
                      <a:pt x="37131" y="8756"/>
                      <a:pt x="37219" y="6968"/>
                      <a:pt x="36525" y="5991"/>
                    </a:cubicBezTo>
                    <a:cubicBezTo>
                      <a:pt x="36193" y="5541"/>
                      <a:pt x="35871" y="5258"/>
                      <a:pt x="35626" y="5053"/>
                    </a:cubicBezTo>
                    <a:cubicBezTo>
                      <a:pt x="34933" y="4525"/>
                      <a:pt x="34727" y="4154"/>
                      <a:pt x="35343" y="2727"/>
                    </a:cubicBezTo>
                    <a:cubicBezTo>
                      <a:pt x="35509" y="2405"/>
                      <a:pt x="35626" y="2199"/>
                      <a:pt x="35753" y="2033"/>
                    </a:cubicBezTo>
                    <a:cubicBezTo>
                      <a:pt x="35910" y="1750"/>
                      <a:pt x="35998" y="1633"/>
                      <a:pt x="35998" y="978"/>
                    </a:cubicBezTo>
                    <a:lnTo>
                      <a:pt x="35998" y="900"/>
                    </a:lnTo>
                    <a:lnTo>
                      <a:pt x="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21"/>
              <p:cNvSpPr/>
              <p:nvPr/>
            </p:nvSpPr>
            <p:spPr>
              <a:xfrm>
                <a:off x="4071310" y="2150194"/>
                <a:ext cx="2700" cy="66438"/>
              </a:xfrm>
              <a:custGeom>
                <a:rect b="b" l="l" r="r" t="t"/>
                <a:pathLst>
                  <a:path extrusionOk="0" h="4848" w="197">
                    <a:moveTo>
                      <a:pt x="196" y="1"/>
                    </a:moveTo>
                    <a:lnTo>
                      <a:pt x="1" y="48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21"/>
              <p:cNvSpPr/>
              <p:nvPr/>
            </p:nvSpPr>
            <p:spPr>
              <a:xfrm>
                <a:off x="4556727" y="2162514"/>
                <a:ext cx="14" cy="1083"/>
              </a:xfrm>
              <a:custGeom>
                <a:rect b="b" l="l" r="r" t="t"/>
                <a:pathLst>
                  <a:path extrusionOk="0" h="79" w="1">
                    <a:moveTo>
                      <a:pt x="1" y="79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4629167" y="2676313"/>
                <a:ext cx="508865" cy="422364"/>
              </a:xfrm>
              <a:custGeom>
                <a:rect b="b" l="l" r="r" t="t"/>
                <a:pathLst>
                  <a:path extrusionOk="0" h="30820" w="37132">
                    <a:moveTo>
                      <a:pt x="22924" y="1"/>
                    </a:moveTo>
                    <a:cubicBezTo>
                      <a:pt x="22680" y="89"/>
                      <a:pt x="22397" y="128"/>
                      <a:pt x="22113" y="128"/>
                    </a:cubicBezTo>
                    <a:lnTo>
                      <a:pt x="1261" y="128"/>
                    </a:lnTo>
                    <a:cubicBezTo>
                      <a:pt x="1183" y="128"/>
                      <a:pt x="1144" y="89"/>
                      <a:pt x="1066" y="89"/>
                    </a:cubicBezTo>
                    <a:lnTo>
                      <a:pt x="900" y="89"/>
                    </a:lnTo>
                    <a:cubicBezTo>
                      <a:pt x="697" y="54"/>
                      <a:pt x="470" y="24"/>
                      <a:pt x="253" y="24"/>
                    </a:cubicBezTo>
                    <a:cubicBezTo>
                      <a:pt x="167" y="24"/>
                      <a:pt x="82" y="29"/>
                      <a:pt x="1" y="40"/>
                    </a:cubicBezTo>
                    <a:lnTo>
                      <a:pt x="1" y="128"/>
                    </a:lnTo>
                    <a:cubicBezTo>
                      <a:pt x="1" y="333"/>
                      <a:pt x="128" y="577"/>
                      <a:pt x="206" y="822"/>
                    </a:cubicBezTo>
                    <a:lnTo>
                      <a:pt x="577" y="1750"/>
                    </a:lnTo>
                    <a:cubicBezTo>
                      <a:pt x="656" y="1877"/>
                      <a:pt x="695" y="2043"/>
                      <a:pt x="773" y="2121"/>
                    </a:cubicBezTo>
                    <a:cubicBezTo>
                      <a:pt x="822" y="2160"/>
                      <a:pt x="900" y="2160"/>
                      <a:pt x="939" y="2200"/>
                    </a:cubicBezTo>
                    <a:cubicBezTo>
                      <a:pt x="1066" y="2239"/>
                      <a:pt x="1144" y="2287"/>
                      <a:pt x="1183" y="2366"/>
                    </a:cubicBezTo>
                    <a:cubicBezTo>
                      <a:pt x="1349" y="2483"/>
                      <a:pt x="1428" y="2610"/>
                      <a:pt x="1467" y="2776"/>
                    </a:cubicBezTo>
                    <a:lnTo>
                      <a:pt x="2532" y="3265"/>
                    </a:lnTo>
                    <a:cubicBezTo>
                      <a:pt x="2649" y="3304"/>
                      <a:pt x="2854" y="3382"/>
                      <a:pt x="2971" y="3587"/>
                    </a:cubicBezTo>
                    <a:cubicBezTo>
                      <a:pt x="3098" y="3792"/>
                      <a:pt x="3059" y="3997"/>
                      <a:pt x="3020" y="4154"/>
                    </a:cubicBezTo>
                    <a:lnTo>
                      <a:pt x="3020" y="4398"/>
                    </a:lnTo>
                    <a:cubicBezTo>
                      <a:pt x="3059" y="4564"/>
                      <a:pt x="3216" y="4603"/>
                      <a:pt x="3665" y="4681"/>
                    </a:cubicBezTo>
                    <a:cubicBezTo>
                      <a:pt x="3948" y="4730"/>
                      <a:pt x="4242" y="4769"/>
                      <a:pt x="4486" y="4887"/>
                    </a:cubicBezTo>
                    <a:cubicBezTo>
                      <a:pt x="4730" y="5014"/>
                      <a:pt x="4926" y="5219"/>
                      <a:pt x="5014" y="5502"/>
                    </a:cubicBezTo>
                    <a:cubicBezTo>
                      <a:pt x="5092" y="5786"/>
                      <a:pt x="5053" y="6108"/>
                      <a:pt x="4926" y="6352"/>
                    </a:cubicBezTo>
                    <a:cubicBezTo>
                      <a:pt x="4847" y="6518"/>
                      <a:pt x="4681" y="6685"/>
                      <a:pt x="4564" y="6802"/>
                    </a:cubicBezTo>
                    <a:cubicBezTo>
                      <a:pt x="4486" y="6841"/>
                      <a:pt x="4359" y="6929"/>
                      <a:pt x="4320" y="7046"/>
                    </a:cubicBezTo>
                    <a:cubicBezTo>
                      <a:pt x="3948" y="7496"/>
                      <a:pt x="4193" y="8267"/>
                      <a:pt x="4642" y="8756"/>
                    </a:cubicBezTo>
                    <a:cubicBezTo>
                      <a:pt x="4847" y="8961"/>
                      <a:pt x="5053" y="9166"/>
                      <a:pt x="5297" y="9372"/>
                    </a:cubicBezTo>
                    <a:cubicBezTo>
                      <a:pt x="5619" y="9655"/>
                      <a:pt x="5991" y="9977"/>
                      <a:pt x="6235" y="10388"/>
                    </a:cubicBezTo>
                    <a:cubicBezTo>
                      <a:pt x="6684" y="11121"/>
                      <a:pt x="6802" y="11932"/>
                      <a:pt x="6880" y="12664"/>
                    </a:cubicBezTo>
                    <a:cubicBezTo>
                      <a:pt x="7290" y="16700"/>
                      <a:pt x="7779" y="21175"/>
                      <a:pt x="7535" y="25572"/>
                    </a:cubicBezTo>
                    <a:lnTo>
                      <a:pt x="7535" y="25934"/>
                    </a:lnTo>
                    <a:lnTo>
                      <a:pt x="7495" y="26139"/>
                    </a:lnTo>
                    <a:cubicBezTo>
                      <a:pt x="7779" y="25983"/>
                      <a:pt x="8062" y="25856"/>
                      <a:pt x="8394" y="25817"/>
                    </a:cubicBezTo>
                    <a:lnTo>
                      <a:pt x="8433" y="26305"/>
                    </a:lnTo>
                    <a:cubicBezTo>
                      <a:pt x="7984" y="26383"/>
                      <a:pt x="7662" y="26667"/>
                      <a:pt x="7456" y="26911"/>
                    </a:cubicBezTo>
                    <a:lnTo>
                      <a:pt x="7417" y="27116"/>
                    </a:lnTo>
                    <a:lnTo>
                      <a:pt x="7417" y="27360"/>
                    </a:lnTo>
                    <a:cubicBezTo>
                      <a:pt x="8667" y="27466"/>
                      <a:pt x="9933" y="27508"/>
                      <a:pt x="11205" y="27508"/>
                    </a:cubicBezTo>
                    <a:cubicBezTo>
                      <a:pt x="13952" y="27508"/>
                      <a:pt x="16728" y="27310"/>
                      <a:pt x="19426" y="27116"/>
                    </a:cubicBezTo>
                    <a:cubicBezTo>
                      <a:pt x="19709" y="27077"/>
                      <a:pt x="19954" y="27038"/>
                      <a:pt x="20237" y="27038"/>
                    </a:cubicBezTo>
                    <a:lnTo>
                      <a:pt x="20520" y="27038"/>
                    </a:lnTo>
                    <a:cubicBezTo>
                      <a:pt x="20804" y="26999"/>
                      <a:pt x="21097" y="26960"/>
                      <a:pt x="21380" y="26960"/>
                    </a:cubicBezTo>
                    <a:lnTo>
                      <a:pt x="21586" y="26960"/>
                    </a:lnTo>
                    <a:cubicBezTo>
                      <a:pt x="21781" y="26911"/>
                      <a:pt x="22025" y="26911"/>
                      <a:pt x="22270" y="26872"/>
                    </a:cubicBezTo>
                    <a:lnTo>
                      <a:pt x="22563" y="26872"/>
                    </a:lnTo>
                    <a:cubicBezTo>
                      <a:pt x="22846" y="26872"/>
                      <a:pt x="23129" y="26833"/>
                      <a:pt x="23413" y="26833"/>
                    </a:cubicBezTo>
                    <a:cubicBezTo>
                      <a:pt x="23491" y="26833"/>
                      <a:pt x="23579" y="26794"/>
                      <a:pt x="23657" y="26794"/>
                    </a:cubicBezTo>
                    <a:lnTo>
                      <a:pt x="24312" y="26794"/>
                    </a:lnTo>
                    <a:cubicBezTo>
                      <a:pt x="24429" y="26755"/>
                      <a:pt x="24517" y="26755"/>
                      <a:pt x="24595" y="26755"/>
                    </a:cubicBezTo>
                    <a:cubicBezTo>
                      <a:pt x="24878" y="26755"/>
                      <a:pt x="25162" y="26755"/>
                      <a:pt x="25445" y="26716"/>
                    </a:cubicBezTo>
                    <a:lnTo>
                      <a:pt x="26628" y="26716"/>
                    </a:lnTo>
                    <a:cubicBezTo>
                      <a:pt x="26911" y="26716"/>
                      <a:pt x="27204" y="26667"/>
                      <a:pt x="27487" y="26667"/>
                    </a:cubicBezTo>
                    <a:lnTo>
                      <a:pt x="27732" y="26667"/>
                    </a:lnTo>
                    <a:cubicBezTo>
                      <a:pt x="28054" y="26667"/>
                      <a:pt x="28377" y="26716"/>
                      <a:pt x="28748" y="26716"/>
                    </a:cubicBezTo>
                    <a:lnTo>
                      <a:pt x="28914" y="26716"/>
                    </a:lnTo>
                    <a:cubicBezTo>
                      <a:pt x="29236" y="26716"/>
                      <a:pt x="29598" y="26716"/>
                      <a:pt x="29969" y="26755"/>
                    </a:cubicBezTo>
                    <a:cubicBezTo>
                      <a:pt x="30624" y="26794"/>
                      <a:pt x="31308" y="26833"/>
                      <a:pt x="31884" y="27204"/>
                    </a:cubicBezTo>
                    <a:lnTo>
                      <a:pt x="32041" y="27321"/>
                    </a:lnTo>
                    <a:lnTo>
                      <a:pt x="32002" y="27487"/>
                    </a:lnTo>
                    <a:cubicBezTo>
                      <a:pt x="31845" y="27937"/>
                      <a:pt x="31718" y="28425"/>
                      <a:pt x="31640" y="28914"/>
                    </a:cubicBezTo>
                    <a:cubicBezTo>
                      <a:pt x="31513" y="29442"/>
                      <a:pt x="31435" y="29969"/>
                      <a:pt x="31269" y="30419"/>
                    </a:cubicBezTo>
                    <a:cubicBezTo>
                      <a:pt x="31230" y="30536"/>
                      <a:pt x="31191" y="30624"/>
                      <a:pt x="31230" y="30663"/>
                    </a:cubicBezTo>
                    <a:cubicBezTo>
                      <a:pt x="31230" y="30663"/>
                      <a:pt x="31269" y="30702"/>
                      <a:pt x="31474" y="30702"/>
                    </a:cubicBezTo>
                    <a:lnTo>
                      <a:pt x="33184" y="30780"/>
                    </a:lnTo>
                    <a:lnTo>
                      <a:pt x="33673" y="30819"/>
                    </a:lnTo>
                    <a:lnTo>
                      <a:pt x="34200" y="28582"/>
                    </a:lnTo>
                    <a:cubicBezTo>
                      <a:pt x="34327" y="28054"/>
                      <a:pt x="34445" y="27566"/>
                      <a:pt x="34855" y="27243"/>
                    </a:cubicBezTo>
                    <a:cubicBezTo>
                      <a:pt x="35060" y="27077"/>
                      <a:pt x="35304" y="26999"/>
                      <a:pt x="35510" y="26911"/>
                    </a:cubicBezTo>
                    <a:cubicBezTo>
                      <a:pt x="35627" y="26872"/>
                      <a:pt x="35754" y="26833"/>
                      <a:pt x="35871" y="26794"/>
                    </a:cubicBezTo>
                    <a:cubicBezTo>
                      <a:pt x="35910" y="26755"/>
                      <a:pt x="35949" y="26716"/>
                      <a:pt x="35998" y="26716"/>
                    </a:cubicBezTo>
                    <a:cubicBezTo>
                      <a:pt x="36037" y="26667"/>
                      <a:pt x="36037" y="26667"/>
                      <a:pt x="36076" y="26667"/>
                    </a:cubicBezTo>
                    <a:cubicBezTo>
                      <a:pt x="36076" y="26628"/>
                      <a:pt x="36115" y="26628"/>
                      <a:pt x="36115" y="26628"/>
                    </a:cubicBezTo>
                    <a:cubicBezTo>
                      <a:pt x="36154" y="26588"/>
                      <a:pt x="36154" y="26588"/>
                      <a:pt x="36154" y="26549"/>
                    </a:cubicBezTo>
                    <a:cubicBezTo>
                      <a:pt x="36194" y="26549"/>
                      <a:pt x="36194" y="26549"/>
                      <a:pt x="36242" y="26510"/>
                    </a:cubicBezTo>
                    <a:lnTo>
                      <a:pt x="36281" y="26471"/>
                    </a:lnTo>
                    <a:cubicBezTo>
                      <a:pt x="36281" y="26422"/>
                      <a:pt x="36321" y="26422"/>
                      <a:pt x="36321" y="26383"/>
                    </a:cubicBezTo>
                    <a:cubicBezTo>
                      <a:pt x="36360" y="26383"/>
                      <a:pt x="36360" y="26383"/>
                      <a:pt x="36360" y="26344"/>
                    </a:cubicBezTo>
                    <a:cubicBezTo>
                      <a:pt x="36399" y="26344"/>
                      <a:pt x="36399" y="26305"/>
                      <a:pt x="36438" y="26266"/>
                    </a:cubicBezTo>
                    <a:lnTo>
                      <a:pt x="36438" y="26227"/>
                    </a:lnTo>
                    <a:cubicBezTo>
                      <a:pt x="36487" y="26227"/>
                      <a:pt x="36487" y="26178"/>
                      <a:pt x="36526" y="26139"/>
                    </a:cubicBezTo>
                    <a:lnTo>
                      <a:pt x="36526" y="26100"/>
                    </a:lnTo>
                    <a:cubicBezTo>
                      <a:pt x="36565" y="26061"/>
                      <a:pt x="36604" y="25983"/>
                      <a:pt x="36604" y="25934"/>
                    </a:cubicBezTo>
                    <a:cubicBezTo>
                      <a:pt x="36643" y="25895"/>
                      <a:pt x="36643" y="25895"/>
                      <a:pt x="36643" y="25856"/>
                    </a:cubicBezTo>
                    <a:cubicBezTo>
                      <a:pt x="36643" y="25856"/>
                      <a:pt x="36643" y="25817"/>
                      <a:pt x="36682" y="25817"/>
                    </a:cubicBezTo>
                    <a:cubicBezTo>
                      <a:pt x="36731" y="25738"/>
                      <a:pt x="36731" y="25611"/>
                      <a:pt x="36770" y="25533"/>
                    </a:cubicBezTo>
                    <a:cubicBezTo>
                      <a:pt x="36770" y="25494"/>
                      <a:pt x="36770" y="25494"/>
                      <a:pt x="36809" y="25445"/>
                    </a:cubicBezTo>
                    <a:cubicBezTo>
                      <a:pt x="36809" y="25367"/>
                      <a:pt x="36848" y="25289"/>
                      <a:pt x="36848" y="25201"/>
                    </a:cubicBezTo>
                    <a:cubicBezTo>
                      <a:pt x="36887" y="25162"/>
                      <a:pt x="36887" y="25123"/>
                      <a:pt x="36887" y="25123"/>
                    </a:cubicBezTo>
                    <a:cubicBezTo>
                      <a:pt x="36887" y="25006"/>
                      <a:pt x="36926" y="24918"/>
                      <a:pt x="36926" y="24839"/>
                    </a:cubicBezTo>
                    <a:cubicBezTo>
                      <a:pt x="36926" y="24800"/>
                      <a:pt x="36926" y="24800"/>
                      <a:pt x="36975" y="24761"/>
                    </a:cubicBezTo>
                    <a:cubicBezTo>
                      <a:pt x="36975" y="24673"/>
                      <a:pt x="36975" y="24595"/>
                      <a:pt x="37014" y="24468"/>
                    </a:cubicBezTo>
                    <a:cubicBezTo>
                      <a:pt x="37093" y="23980"/>
                      <a:pt x="37132" y="23540"/>
                      <a:pt x="36926" y="23208"/>
                    </a:cubicBezTo>
                    <a:cubicBezTo>
                      <a:pt x="36731" y="22885"/>
                      <a:pt x="36281" y="22758"/>
                      <a:pt x="35871" y="22641"/>
                    </a:cubicBezTo>
                    <a:cubicBezTo>
                      <a:pt x="35627" y="22563"/>
                      <a:pt x="35422" y="22514"/>
                      <a:pt x="35177" y="22397"/>
                    </a:cubicBezTo>
                    <a:lnTo>
                      <a:pt x="35138" y="22397"/>
                    </a:lnTo>
                    <a:cubicBezTo>
                      <a:pt x="35099" y="22358"/>
                      <a:pt x="35021" y="22318"/>
                      <a:pt x="34933" y="22270"/>
                    </a:cubicBezTo>
                    <a:lnTo>
                      <a:pt x="34816" y="22191"/>
                    </a:lnTo>
                    <a:lnTo>
                      <a:pt x="34689" y="22113"/>
                    </a:lnTo>
                    <a:lnTo>
                      <a:pt x="34689" y="22074"/>
                    </a:lnTo>
                    <a:lnTo>
                      <a:pt x="34532" y="21947"/>
                    </a:lnTo>
                    <a:cubicBezTo>
                      <a:pt x="34083" y="21420"/>
                      <a:pt x="33995" y="20648"/>
                      <a:pt x="33917" y="19954"/>
                    </a:cubicBezTo>
                    <a:cubicBezTo>
                      <a:pt x="33839" y="19338"/>
                      <a:pt x="33800" y="18732"/>
                      <a:pt x="33506" y="18283"/>
                    </a:cubicBezTo>
                    <a:cubicBezTo>
                      <a:pt x="33106" y="17677"/>
                      <a:pt x="32373" y="17384"/>
                      <a:pt x="31601" y="17101"/>
                    </a:cubicBezTo>
                    <a:cubicBezTo>
                      <a:pt x="31435" y="17022"/>
                      <a:pt x="31230" y="16944"/>
                      <a:pt x="31064" y="16856"/>
                    </a:cubicBezTo>
                    <a:cubicBezTo>
                      <a:pt x="30008" y="16456"/>
                      <a:pt x="28992" y="15479"/>
                      <a:pt x="29276" y="14374"/>
                    </a:cubicBezTo>
                    <a:cubicBezTo>
                      <a:pt x="29315" y="14169"/>
                      <a:pt x="29403" y="13964"/>
                      <a:pt x="29520" y="13769"/>
                    </a:cubicBezTo>
                    <a:cubicBezTo>
                      <a:pt x="29647" y="13476"/>
                      <a:pt x="29764" y="13192"/>
                      <a:pt x="29725" y="12987"/>
                    </a:cubicBezTo>
                    <a:lnTo>
                      <a:pt x="29647" y="12792"/>
                    </a:lnTo>
                    <a:lnTo>
                      <a:pt x="29842" y="12704"/>
                    </a:lnTo>
                    <a:cubicBezTo>
                      <a:pt x="29842" y="12664"/>
                      <a:pt x="29891" y="12625"/>
                      <a:pt x="29930" y="12547"/>
                    </a:cubicBezTo>
                    <a:cubicBezTo>
                      <a:pt x="29842" y="12459"/>
                      <a:pt x="29803" y="12381"/>
                      <a:pt x="29803" y="12176"/>
                    </a:cubicBezTo>
                    <a:cubicBezTo>
                      <a:pt x="29803" y="11160"/>
                      <a:pt x="29725" y="10104"/>
                      <a:pt x="29031" y="9528"/>
                    </a:cubicBezTo>
                    <a:cubicBezTo>
                      <a:pt x="28914" y="9450"/>
                      <a:pt x="28748" y="9372"/>
                      <a:pt x="28582" y="9284"/>
                    </a:cubicBezTo>
                    <a:cubicBezTo>
                      <a:pt x="28377" y="9166"/>
                      <a:pt x="28181" y="9039"/>
                      <a:pt x="27976" y="8883"/>
                    </a:cubicBezTo>
                    <a:cubicBezTo>
                      <a:pt x="27605" y="8590"/>
                      <a:pt x="27399" y="8189"/>
                      <a:pt x="27243" y="7779"/>
                    </a:cubicBezTo>
                    <a:cubicBezTo>
                      <a:pt x="27116" y="7535"/>
                      <a:pt x="26999" y="7329"/>
                      <a:pt x="26872" y="7124"/>
                    </a:cubicBezTo>
                    <a:cubicBezTo>
                      <a:pt x="26628" y="6802"/>
                      <a:pt x="26266" y="6479"/>
                      <a:pt x="25895" y="6196"/>
                    </a:cubicBezTo>
                    <a:cubicBezTo>
                      <a:pt x="25328" y="5707"/>
                      <a:pt x="24712" y="5170"/>
                      <a:pt x="24556" y="4359"/>
                    </a:cubicBezTo>
                    <a:cubicBezTo>
                      <a:pt x="24517" y="4154"/>
                      <a:pt x="24517" y="3909"/>
                      <a:pt x="24517" y="3665"/>
                    </a:cubicBezTo>
                    <a:cubicBezTo>
                      <a:pt x="24517" y="3382"/>
                      <a:pt x="24556" y="3138"/>
                      <a:pt x="24429" y="2893"/>
                    </a:cubicBezTo>
                    <a:cubicBezTo>
                      <a:pt x="24351" y="2688"/>
                      <a:pt x="24224" y="2532"/>
                      <a:pt x="24067" y="2327"/>
                    </a:cubicBezTo>
                    <a:cubicBezTo>
                      <a:pt x="23901" y="2160"/>
                      <a:pt x="23735" y="1955"/>
                      <a:pt x="23618" y="1750"/>
                    </a:cubicBezTo>
                    <a:cubicBezTo>
                      <a:pt x="23491" y="1506"/>
                      <a:pt x="23452" y="1310"/>
                      <a:pt x="23413" y="1066"/>
                    </a:cubicBezTo>
                    <a:cubicBezTo>
                      <a:pt x="23374" y="939"/>
                      <a:pt x="23335" y="773"/>
                      <a:pt x="23296" y="656"/>
                    </a:cubicBezTo>
                    <a:cubicBezTo>
                      <a:pt x="23247" y="617"/>
                      <a:pt x="23247" y="529"/>
                      <a:pt x="23208" y="490"/>
                    </a:cubicBezTo>
                    <a:cubicBezTo>
                      <a:pt x="23208" y="450"/>
                      <a:pt x="23208" y="450"/>
                      <a:pt x="23168" y="411"/>
                    </a:cubicBezTo>
                    <a:cubicBezTo>
                      <a:pt x="23168" y="372"/>
                      <a:pt x="23129" y="333"/>
                      <a:pt x="23129" y="284"/>
                    </a:cubicBezTo>
                    <a:cubicBezTo>
                      <a:pt x="23090" y="284"/>
                      <a:pt x="23090" y="245"/>
                      <a:pt x="23090" y="206"/>
                    </a:cubicBezTo>
                    <a:cubicBezTo>
                      <a:pt x="23051" y="206"/>
                      <a:pt x="23051" y="167"/>
                      <a:pt x="23002" y="128"/>
                    </a:cubicBezTo>
                    <a:cubicBezTo>
                      <a:pt x="23002" y="89"/>
                      <a:pt x="22963" y="40"/>
                      <a:pt x="22963" y="40"/>
                    </a:cubicBezTo>
                    <a:lnTo>
                      <a:pt x="229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21"/>
              <p:cNvSpPr/>
              <p:nvPr/>
            </p:nvSpPr>
            <p:spPr>
              <a:xfrm>
                <a:off x="5257464" y="2154977"/>
                <a:ext cx="291256" cy="358530"/>
              </a:xfrm>
              <a:custGeom>
                <a:rect b="b" l="l" r="r" t="t"/>
                <a:pathLst>
                  <a:path extrusionOk="0" h="26162" w="21253">
                    <a:moveTo>
                      <a:pt x="8398" y="0"/>
                    </a:moveTo>
                    <a:cubicBezTo>
                      <a:pt x="7674" y="0"/>
                      <a:pt x="6995" y="147"/>
                      <a:pt x="6596" y="512"/>
                    </a:cubicBezTo>
                    <a:cubicBezTo>
                      <a:pt x="6068" y="1000"/>
                      <a:pt x="5981" y="1645"/>
                      <a:pt x="5863" y="2339"/>
                    </a:cubicBezTo>
                    <a:cubicBezTo>
                      <a:pt x="5736" y="3277"/>
                      <a:pt x="5580" y="4371"/>
                      <a:pt x="3831" y="4704"/>
                    </a:cubicBezTo>
                    <a:cubicBezTo>
                      <a:pt x="3641" y="4738"/>
                      <a:pt x="3465" y="4752"/>
                      <a:pt x="3301" y="4752"/>
                    </a:cubicBezTo>
                    <a:cubicBezTo>
                      <a:pt x="2902" y="4752"/>
                      <a:pt x="2580" y="4667"/>
                      <a:pt x="2316" y="4577"/>
                    </a:cubicBezTo>
                    <a:cubicBezTo>
                      <a:pt x="2141" y="4528"/>
                      <a:pt x="2015" y="4495"/>
                      <a:pt x="1913" y="4495"/>
                    </a:cubicBezTo>
                    <a:cubicBezTo>
                      <a:pt x="1851" y="4495"/>
                      <a:pt x="1798" y="4508"/>
                      <a:pt x="1750" y="4537"/>
                    </a:cubicBezTo>
                    <a:cubicBezTo>
                      <a:pt x="1583" y="4664"/>
                      <a:pt x="1427" y="5026"/>
                      <a:pt x="1222" y="5720"/>
                    </a:cubicBezTo>
                    <a:cubicBezTo>
                      <a:pt x="1095" y="6247"/>
                      <a:pt x="1056" y="6775"/>
                      <a:pt x="1017" y="7352"/>
                    </a:cubicBezTo>
                    <a:cubicBezTo>
                      <a:pt x="1017" y="7918"/>
                      <a:pt x="978" y="8573"/>
                      <a:pt x="812" y="9179"/>
                    </a:cubicBezTo>
                    <a:cubicBezTo>
                      <a:pt x="694" y="9501"/>
                      <a:pt x="567" y="9794"/>
                      <a:pt x="450" y="10078"/>
                    </a:cubicBezTo>
                    <a:cubicBezTo>
                      <a:pt x="245" y="10527"/>
                      <a:pt x="40" y="10967"/>
                      <a:pt x="40" y="11455"/>
                    </a:cubicBezTo>
                    <a:cubicBezTo>
                      <a:pt x="1" y="12726"/>
                      <a:pt x="606" y="13742"/>
                      <a:pt x="1300" y="14797"/>
                    </a:cubicBezTo>
                    <a:cubicBezTo>
                      <a:pt x="1750" y="15491"/>
                      <a:pt x="2199" y="16185"/>
                      <a:pt x="2482" y="16957"/>
                    </a:cubicBezTo>
                    <a:cubicBezTo>
                      <a:pt x="3254" y="19194"/>
                      <a:pt x="3254" y="23630"/>
                      <a:pt x="1632" y="26073"/>
                    </a:cubicBezTo>
                    <a:cubicBezTo>
                      <a:pt x="1789" y="26073"/>
                      <a:pt x="1955" y="26034"/>
                      <a:pt x="2121" y="26034"/>
                    </a:cubicBezTo>
                    <a:lnTo>
                      <a:pt x="2893" y="26034"/>
                    </a:lnTo>
                    <a:cubicBezTo>
                      <a:pt x="3137" y="25995"/>
                      <a:pt x="3381" y="25995"/>
                      <a:pt x="3665" y="25995"/>
                    </a:cubicBezTo>
                    <a:lnTo>
                      <a:pt x="4319" y="25995"/>
                    </a:lnTo>
                    <a:cubicBezTo>
                      <a:pt x="4642" y="25995"/>
                      <a:pt x="4925" y="25956"/>
                      <a:pt x="5209" y="25956"/>
                    </a:cubicBezTo>
                    <a:lnTo>
                      <a:pt x="5785" y="25956"/>
                    </a:lnTo>
                    <a:cubicBezTo>
                      <a:pt x="6274" y="25956"/>
                      <a:pt x="6713" y="25956"/>
                      <a:pt x="7202" y="25917"/>
                    </a:cubicBezTo>
                    <a:cubicBezTo>
                      <a:pt x="8267" y="25917"/>
                      <a:pt x="9361" y="25917"/>
                      <a:pt x="10466" y="25868"/>
                    </a:cubicBezTo>
                    <a:lnTo>
                      <a:pt x="10671" y="25868"/>
                    </a:lnTo>
                    <a:lnTo>
                      <a:pt x="10710" y="26112"/>
                    </a:lnTo>
                    <a:lnTo>
                      <a:pt x="10710" y="26161"/>
                    </a:lnTo>
                    <a:cubicBezTo>
                      <a:pt x="10866" y="26112"/>
                      <a:pt x="11032" y="26073"/>
                      <a:pt x="11198" y="26073"/>
                    </a:cubicBezTo>
                    <a:cubicBezTo>
                      <a:pt x="11316" y="26034"/>
                      <a:pt x="11482" y="25995"/>
                      <a:pt x="11599" y="25995"/>
                    </a:cubicBezTo>
                    <a:cubicBezTo>
                      <a:pt x="11843" y="25956"/>
                      <a:pt x="12048" y="25917"/>
                      <a:pt x="12254" y="25829"/>
                    </a:cubicBezTo>
                    <a:cubicBezTo>
                      <a:pt x="12381" y="25829"/>
                      <a:pt x="12498" y="25790"/>
                      <a:pt x="12625" y="25790"/>
                    </a:cubicBezTo>
                    <a:cubicBezTo>
                      <a:pt x="12908" y="25712"/>
                      <a:pt x="13192" y="25624"/>
                      <a:pt x="13475" y="25585"/>
                    </a:cubicBezTo>
                    <a:cubicBezTo>
                      <a:pt x="13514" y="25585"/>
                      <a:pt x="13553" y="25546"/>
                      <a:pt x="13602" y="25546"/>
                    </a:cubicBezTo>
                    <a:cubicBezTo>
                      <a:pt x="14286" y="25379"/>
                      <a:pt x="14980" y="25184"/>
                      <a:pt x="15635" y="25018"/>
                    </a:cubicBezTo>
                    <a:cubicBezTo>
                      <a:pt x="15713" y="24979"/>
                      <a:pt x="15752" y="24979"/>
                      <a:pt x="15840" y="24940"/>
                    </a:cubicBezTo>
                    <a:cubicBezTo>
                      <a:pt x="16084" y="24852"/>
                      <a:pt x="16367" y="24774"/>
                      <a:pt x="16612" y="24695"/>
                    </a:cubicBezTo>
                    <a:cubicBezTo>
                      <a:pt x="16729" y="24695"/>
                      <a:pt x="16817" y="24647"/>
                      <a:pt x="16895" y="24608"/>
                    </a:cubicBezTo>
                    <a:cubicBezTo>
                      <a:pt x="17139" y="24529"/>
                      <a:pt x="17384" y="24451"/>
                      <a:pt x="17628" y="24363"/>
                    </a:cubicBezTo>
                    <a:cubicBezTo>
                      <a:pt x="17706" y="24363"/>
                      <a:pt x="17794" y="24324"/>
                      <a:pt x="17911" y="24285"/>
                    </a:cubicBezTo>
                    <a:cubicBezTo>
                      <a:pt x="18077" y="24207"/>
                      <a:pt x="18243" y="24158"/>
                      <a:pt x="18400" y="24119"/>
                    </a:cubicBezTo>
                    <a:cubicBezTo>
                      <a:pt x="18243" y="23670"/>
                      <a:pt x="18195" y="23230"/>
                      <a:pt x="18155" y="22653"/>
                    </a:cubicBezTo>
                    <a:cubicBezTo>
                      <a:pt x="18155" y="22409"/>
                      <a:pt x="18155" y="22165"/>
                      <a:pt x="18116" y="21920"/>
                    </a:cubicBezTo>
                    <a:cubicBezTo>
                      <a:pt x="17950" y="20211"/>
                      <a:pt x="18361" y="19644"/>
                      <a:pt x="18976" y="18745"/>
                    </a:cubicBezTo>
                    <a:cubicBezTo>
                      <a:pt x="19172" y="18461"/>
                      <a:pt x="19416" y="18100"/>
                      <a:pt x="19660" y="17690"/>
                    </a:cubicBezTo>
                    <a:lnTo>
                      <a:pt x="19905" y="17318"/>
                    </a:lnTo>
                    <a:cubicBezTo>
                      <a:pt x="20481" y="16341"/>
                      <a:pt x="21253" y="15042"/>
                      <a:pt x="21048" y="14025"/>
                    </a:cubicBezTo>
                    <a:cubicBezTo>
                      <a:pt x="20725" y="12149"/>
                      <a:pt x="19133" y="10361"/>
                      <a:pt x="17305" y="9794"/>
                    </a:cubicBezTo>
                    <a:cubicBezTo>
                      <a:pt x="17100" y="10078"/>
                      <a:pt x="16895" y="10400"/>
                      <a:pt x="16690" y="10723"/>
                    </a:cubicBezTo>
                    <a:cubicBezTo>
                      <a:pt x="16084" y="11583"/>
                      <a:pt x="15556" y="12433"/>
                      <a:pt x="14823" y="12433"/>
                    </a:cubicBezTo>
                    <a:cubicBezTo>
                      <a:pt x="14794" y="12436"/>
                      <a:pt x="14765" y="12437"/>
                      <a:pt x="14736" y="12437"/>
                    </a:cubicBezTo>
                    <a:cubicBezTo>
                      <a:pt x="14316" y="12437"/>
                      <a:pt x="13898" y="12112"/>
                      <a:pt x="13514" y="11583"/>
                    </a:cubicBezTo>
                    <a:cubicBezTo>
                      <a:pt x="13397" y="11416"/>
                      <a:pt x="12869" y="9013"/>
                      <a:pt x="12869" y="9013"/>
                    </a:cubicBezTo>
                    <a:cubicBezTo>
                      <a:pt x="12820" y="8124"/>
                      <a:pt x="13026" y="7713"/>
                      <a:pt x="13309" y="7225"/>
                    </a:cubicBezTo>
                    <a:cubicBezTo>
                      <a:pt x="13475" y="6980"/>
                      <a:pt x="13680" y="6658"/>
                      <a:pt x="13798" y="6169"/>
                    </a:cubicBezTo>
                    <a:cubicBezTo>
                      <a:pt x="14491" y="3883"/>
                      <a:pt x="12820" y="1606"/>
                      <a:pt x="10866" y="551"/>
                    </a:cubicBezTo>
                    <a:cubicBezTo>
                      <a:pt x="10280" y="230"/>
                      <a:pt x="9303" y="0"/>
                      <a:pt x="8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21"/>
              <p:cNvSpPr/>
              <p:nvPr/>
            </p:nvSpPr>
            <p:spPr>
              <a:xfrm>
                <a:off x="5405292" y="2439847"/>
                <a:ext cx="318582" cy="349773"/>
              </a:xfrm>
              <a:custGeom>
                <a:rect b="b" l="l" r="r" t="t"/>
                <a:pathLst>
                  <a:path extrusionOk="0" h="25523" w="23247">
                    <a:moveTo>
                      <a:pt x="20442" y="0"/>
                    </a:moveTo>
                    <a:cubicBezTo>
                      <a:pt x="20403" y="39"/>
                      <a:pt x="20354" y="78"/>
                      <a:pt x="20315" y="117"/>
                    </a:cubicBezTo>
                    <a:cubicBezTo>
                      <a:pt x="19426" y="684"/>
                      <a:pt x="18283" y="1133"/>
                      <a:pt x="17179" y="1583"/>
                    </a:cubicBezTo>
                    <a:cubicBezTo>
                      <a:pt x="15674" y="2150"/>
                      <a:pt x="14130" y="2765"/>
                      <a:pt x="13153" y="3742"/>
                    </a:cubicBezTo>
                    <a:cubicBezTo>
                      <a:pt x="12547" y="4374"/>
                      <a:pt x="11328" y="4732"/>
                      <a:pt x="10235" y="4732"/>
                    </a:cubicBezTo>
                    <a:cubicBezTo>
                      <a:pt x="9638" y="4732"/>
                      <a:pt x="9079" y="4625"/>
                      <a:pt x="8678" y="4397"/>
                    </a:cubicBezTo>
                    <a:cubicBezTo>
                      <a:pt x="8346" y="4192"/>
                      <a:pt x="8101" y="3987"/>
                      <a:pt x="7896" y="3742"/>
                    </a:cubicBezTo>
                    <a:cubicBezTo>
                      <a:pt x="7740" y="3821"/>
                      <a:pt x="7613" y="3860"/>
                      <a:pt x="7496" y="3908"/>
                    </a:cubicBezTo>
                    <a:cubicBezTo>
                      <a:pt x="7329" y="3948"/>
                      <a:pt x="7163" y="4026"/>
                      <a:pt x="7007" y="4065"/>
                    </a:cubicBezTo>
                    <a:cubicBezTo>
                      <a:pt x="6802" y="4153"/>
                      <a:pt x="6597" y="4192"/>
                      <a:pt x="6391" y="4270"/>
                    </a:cubicBezTo>
                    <a:cubicBezTo>
                      <a:pt x="6274" y="4309"/>
                      <a:pt x="6147" y="4348"/>
                      <a:pt x="6030" y="4397"/>
                    </a:cubicBezTo>
                    <a:cubicBezTo>
                      <a:pt x="5698" y="4475"/>
                      <a:pt x="5414" y="4592"/>
                      <a:pt x="5092" y="4680"/>
                    </a:cubicBezTo>
                    <a:cubicBezTo>
                      <a:pt x="5092" y="4680"/>
                      <a:pt x="5053" y="4680"/>
                      <a:pt x="5014" y="4720"/>
                    </a:cubicBezTo>
                    <a:cubicBezTo>
                      <a:pt x="4320" y="4886"/>
                      <a:pt x="3665" y="5081"/>
                      <a:pt x="2971" y="5247"/>
                    </a:cubicBezTo>
                    <a:cubicBezTo>
                      <a:pt x="2893" y="5247"/>
                      <a:pt x="2815" y="5286"/>
                      <a:pt x="2727" y="5286"/>
                    </a:cubicBezTo>
                    <a:cubicBezTo>
                      <a:pt x="2483" y="5374"/>
                      <a:pt x="2200" y="5413"/>
                      <a:pt x="1916" y="5491"/>
                    </a:cubicBezTo>
                    <a:cubicBezTo>
                      <a:pt x="1838" y="5491"/>
                      <a:pt x="1711" y="5531"/>
                      <a:pt x="1633" y="5531"/>
                    </a:cubicBezTo>
                    <a:cubicBezTo>
                      <a:pt x="1388" y="5618"/>
                      <a:pt x="1144" y="5658"/>
                      <a:pt x="900" y="5697"/>
                    </a:cubicBezTo>
                    <a:cubicBezTo>
                      <a:pt x="773" y="5736"/>
                      <a:pt x="656" y="5736"/>
                      <a:pt x="529" y="5775"/>
                    </a:cubicBezTo>
                    <a:cubicBezTo>
                      <a:pt x="372" y="5814"/>
                      <a:pt x="206" y="5814"/>
                      <a:pt x="1" y="5863"/>
                    </a:cubicBezTo>
                    <a:lnTo>
                      <a:pt x="695" y="10621"/>
                    </a:lnTo>
                    <a:lnTo>
                      <a:pt x="2483" y="22914"/>
                    </a:lnTo>
                    <a:cubicBezTo>
                      <a:pt x="2522" y="22874"/>
                      <a:pt x="2571" y="22874"/>
                      <a:pt x="2610" y="22874"/>
                    </a:cubicBezTo>
                    <a:lnTo>
                      <a:pt x="2688" y="22874"/>
                    </a:lnTo>
                    <a:cubicBezTo>
                      <a:pt x="2854" y="22835"/>
                      <a:pt x="2971" y="22835"/>
                      <a:pt x="3098" y="22796"/>
                    </a:cubicBezTo>
                    <a:lnTo>
                      <a:pt x="3743" y="22796"/>
                    </a:lnTo>
                    <a:cubicBezTo>
                      <a:pt x="3792" y="22835"/>
                      <a:pt x="3831" y="22835"/>
                      <a:pt x="3870" y="22835"/>
                    </a:cubicBezTo>
                    <a:lnTo>
                      <a:pt x="3949" y="22835"/>
                    </a:lnTo>
                    <a:cubicBezTo>
                      <a:pt x="3988" y="22835"/>
                      <a:pt x="4036" y="22835"/>
                      <a:pt x="4076" y="22874"/>
                    </a:cubicBezTo>
                    <a:lnTo>
                      <a:pt x="4115" y="22874"/>
                    </a:lnTo>
                    <a:cubicBezTo>
                      <a:pt x="4154" y="22874"/>
                      <a:pt x="4193" y="22874"/>
                      <a:pt x="4232" y="22914"/>
                    </a:cubicBezTo>
                    <a:lnTo>
                      <a:pt x="4281" y="22914"/>
                    </a:lnTo>
                    <a:cubicBezTo>
                      <a:pt x="4320" y="22914"/>
                      <a:pt x="4359" y="22962"/>
                      <a:pt x="4398" y="22962"/>
                    </a:cubicBezTo>
                    <a:lnTo>
                      <a:pt x="4437" y="22962"/>
                    </a:lnTo>
                    <a:cubicBezTo>
                      <a:pt x="4476" y="23001"/>
                      <a:pt x="4525" y="23001"/>
                      <a:pt x="4525" y="23001"/>
                    </a:cubicBezTo>
                    <a:cubicBezTo>
                      <a:pt x="4564" y="23041"/>
                      <a:pt x="4564" y="23041"/>
                      <a:pt x="4603" y="23041"/>
                    </a:cubicBezTo>
                    <a:cubicBezTo>
                      <a:pt x="4642" y="23041"/>
                      <a:pt x="4642" y="23080"/>
                      <a:pt x="4681" y="23080"/>
                    </a:cubicBezTo>
                    <a:lnTo>
                      <a:pt x="4720" y="23119"/>
                    </a:lnTo>
                    <a:cubicBezTo>
                      <a:pt x="4769" y="23119"/>
                      <a:pt x="4808" y="23158"/>
                      <a:pt x="4808" y="23158"/>
                    </a:cubicBezTo>
                    <a:cubicBezTo>
                      <a:pt x="4848" y="23207"/>
                      <a:pt x="4848" y="23207"/>
                      <a:pt x="4887" y="23207"/>
                    </a:cubicBezTo>
                    <a:cubicBezTo>
                      <a:pt x="4887" y="23246"/>
                      <a:pt x="4926" y="23246"/>
                      <a:pt x="4965" y="23285"/>
                    </a:cubicBezTo>
                    <a:cubicBezTo>
                      <a:pt x="4965" y="23285"/>
                      <a:pt x="5014" y="23285"/>
                      <a:pt x="5014" y="23324"/>
                    </a:cubicBezTo>
                    <a:cubicBezTo>
                      <a:pt x="5053" y="23324"/>
                      <a:pt x="5092" y="23363"/>
                      <a:pt x="5131" y="23402"/>
                    </a:cubicBezTo>
                    <a:cubicBezTo>
                      <a:pt x="5414" y="23695"/>
                      <a:pt x="5580" y="23979"/>
                      <a:pt x="5746" y="24301"/>
                    </a:cubicBezTo>
                    <a:cubicBezTo>
                      <a:pt x="5864" y="24467"/>
                      <a:pt x="5942" y="24623"/>
                      <a:pt x="6069" y="24790"/>
                    </a:cubicBezTo>
                    <a:cubicBezTo>
                      <a:pt x="6300" y="25092"/>
                      <a:pt x="6641" y="25362"/>
                      <a:pt x="6955" y="25362"/>
                    </a:cubicBezTo>
                    <a:cubicBezTo>
                      <a:pt x="7026" y="25362"/>
                      <a:pt x="7096" y="25348"/>
                      <a:pt x="7163" y="25317"/>
                    </a:cubicBezTo>
                    <a:cubicBezTo>
                      <a:pt x="7329" y="25278"/>
                      <a:pt x="7456" y="25161"/>
                      <a:pt x="7574" y="25034"/>
                    </a:cubicBezTo>
                    <a:cubicBezTo>
                      <a:pt x="7779" y="24868"/>
                      <a:pt x="7984" y="24672"/>
                      <a:pt x="8307" y="24584"/>
                    </a:cubicBezTo>
                    <a:cubicBezTo>
                      <a:pt x="8357" y="24576"/>
                      <a:pt x="8407" y="24573"/>
                      <a:pt x="8457" y="24573"/>
                    </a:cubicBezTo>
                    <a:cubicBezTo>
                      <a:pt x="8888" y="24573"/>
                      <a:pt x="9287" y="24858"/>
                      <a:pt x="9655" y="25112"/>
                    </a:cubicBezTo>
                    <a:cubicBezTo>
                      <a:pt x="9997" y="25370"/>
                      <a:pt x="10220" y="25522"/>
                      <a:pt x="10399" y="25522"/>
                    </a:cubicBezTo>
                    <a:cubicBezTo>
                      <a:pt x="10451" y="25522"/>
                      <a:pt x="10498" y="25510"/>
                      <a:pt x="10544" y="25483"/>
                    </a:cubicBezTo>
                    <a:cubicBezTo>
                      <a:pt x="10671" y="25405"/>
                      <a:pt x="10749" y="25239"/>
                      <a:pt x="10828" y="25073"/>
                    </a:cubicBezTo>
                    <a:cubicBezTo>
                      <a:pt x="10955" y="24829"/>
                      <a:pt x="11072" y="24584"/>
                      <a:pt x="11277" y="24467"/>
                    </a:cubicBezTo>
                    <a:cubicBezTo>
                      <a:pt x="11448" y="24359"/>
                      <a:pt x="11624" y="24315"/>
                      <a:pt x="11798" y="24315"/>
                    </a:cubicBezTo>
                    <a:cubicBezTo>
                      <a:pt x="12081" y="24315"/>
                      <a:pt x="12356" y="24433"/>
                      <a:pt x="12586" y="24584"/>
                    </a:cubicBezTo>
                    <a:lnTo>
                      <a:pt x="12537" y="24584"/>
                    </a:lnTo>
                    <a:lnTo>
                      <a:pt x="12948" y="24956"/>
                    </a:lnTo>
                    <a:lnTo>
                      <a:pt x="13026" y="25034"/>
                    </a:lnTo>
                    <a:cubicBezTo>
                      <a:pt x="13075" y="25073"/>
                      <a:pt x="13075" y="25073"/>
                      <a:pt x="13114" y="25112"/>
                    </a:cubicBezTo>
                    <a:lnTo>
                      <a:pt x="13153" y="25161"/>
                    </a:lnTo>
                    <a:cubicBezTo>
                      <a:pt x="13192" y="25161"/>
                      <a:pt x="13192" y="25200"/>
                      <a:pt x="13231" y="25239"/>
                    </a:cubicBezTo>
                    <a:cubicBezTo>
                      <a:pt x="13231" y="25239"/>
                      <a:pt x="13270" y="25239"/>
                      <a:pt x="13270" y="25278"/>
                    </a:cubicBezTo>
                    <a:cubicBezTo>
                      <a:pt x="13319" y="25278"/>
                      <a:pt x="13319" y="25317"/>
                      <a:pt x="13358" y="25317"/>
                    </a:cubicBezTo>
                    <a:cubicBezTo>
                      <a:pt x="13397" y="25356"/>
                      <a:pt x="13436" y="25356"/>
                      <a:pt x="13476" y="25405"/>
                    </a:cubicBezTo>
                    <a:cubicBezTo>
                      <a:pt x="13603" y="25483"/>
                      <a:pt x="13808" y="25483"/>
                      <a:pt x="13964" y="25483"/>
                    </a:cubicBezTo>
                    <a:cubicBezTo>
                      <a:pt x="14247" y="25483"/>
                      <a:pt x="14541" y="25317"/>
                      <a:pt x="14785" y="25112"/>
                    </a:cubicBezTo>
                    <a:cubicBezTo>
                      <a:pt x="15185" y="24711"/>
                      <a:pt x="15352" y="24135"/>
                      <a:pt x="15391" y="23695"/>
                    </a:cubicBezTo>
                    <a:cubicBezTo>
                      <a:pt x="15391" y="23568"/>
                      <a:pt x="15430" y="23451"/>
                      <a:pt x="15430" y="23324"/>
                    </a:cubicBezTo>
                    <a:cubicBezTo>
                      <a:pt x="15469" y="22552"/>
                      <a:pt x="15557" y="21741"/>
                      <a:pt x="16251" y="21331"/>
                    </a:cubicBezTo>
                    <a:cubicBezTo>
                      <a:pt x="16534" y="21164"/>
                      <a:pt x="16817" y="21125"/>
                      <a:pt x="17101" y="21125"/>
                    </a:cubicBezTo>
                    <a:cubicBezTo>
                      <a:pt x="17228" y="21086"/>
                      <a:pt x="17306" y="21086"/>
                      <a:pt x="17384" y="21086"/>
                    </a:cubicBezTo>
                    <a:cubicBezTo>
                      <a:pt x="18205" y="20959"/>
                      <a:pt x="18938" y="20393"/>
                      <a:pt x="19260" y="19621"/>
                    </a:cubicBezTo>
                    <a:cubicBezTo>
                      <a:pt x="19338" y="19455"/>
                      <a:pt x="19377" y="19249"/>
                      <a:pt x="19465" y="19005"/>
                    </a:cubicBezTo>
                    <a:cubicBezTo>
                      <a:pt x="19504" y="18810"/>
                      <a:pt x="19583" y="18565"/>
                      <a:pt x="19670" y="18360"/>
                    </a:cubicBezTo>
                    <a:cubicBezTo>
                      <a:pt x="19915" y="17832"/>
                      <a:pt x="20237" y="17422"/>
                      <a:pt x="20599" y="17012"/>
                    </a:cubicBezTo>
                    <a:lnTo>
                      <a:pt x="20843" y="16728"/>
                    </a:lnTo>
                    <a:cubicBezTo>
                      <a:pt x="20931" y="16611"/>
                      <a:pt x="21009" y="16484"/>
                      <a:pt x="21136" y="16367"/>
                    </a:cubicBezTo>
                    <a:cubicBezTo>
                      <a:pt x="21175" y="16318"/>
                      <a:pt x="21175" y="16279"/>
                      <a:pt x="21214" y="16201"/>
                    </a:cubicBezTo>
                    <a:cubicBezTo>
                      <a:pt x="21293" y="16162"/>
                      <a:pt x="21332" y="16074"/>
                      <a:pt x="21380" y="15996"/>
                    </a:cubicBezTo>
                    <a:cubicBezTo>
                      <a:pt x="21420" y="15917"/>
                      <a:pt x="21498" y="15878"/>
                      <a:pt x="21537" y="15790"/>
                    </a:cubicBezTo>
                    <a:cubicBezTo>
                      <a:pt x="21576" y="15751"/>
                      <a:pt x="21625" y="15673"/>
                      <a:pt x="21664" y="15634"/>
                    </a:cubicBezTo>
                    <a:cubicBezTo>
                      <a:pt x="21703" y="15546"/>
                      <a:pt x="21742" y="15468"/>
                      <a:pt x="21781" y="15390"/>
                    </a:cubicBezTo>
                    <a:cubicBezTo>
                      <a:pt x="21820" y="15341"/>
                      <a:pt x="21869" y="15302"/>
                      <a:pt x="21869" y="15263"/>
                    </a:cubicBezTo>
                    <a:cubicBezTo>
                      <a:pt x="21947" y="15145"/>
                      <a:pt x="21986" y="15057"/>
                      <a:pt x="22064" y="14940"/>
                    </a:cubicBezTo>
                    <a:lnTo>
                      <a:pt x="22113" y="14901"/>
                    </a:lnTo>
                    <a:cubicBezTo>
                      <a:pt x="22309" y="14530"/>
                      <a:pt x="22553" y="14119"/>
                      <a:pt x="22758" y="13758"/>
                    </a:cubicBezTo>
                    <a:lnTo>
                      <a:pt x="22963" y="13435"/>
                    </a:lnTo>
                    <a:cubicBezTo>
                      <a:pt x="23042" y="13230"/>
                      <a:pt x="23169" y="13025"/>
                      <a:pt x="23208" y="12820"/>
                    </a:cubicBezTo>
                    <a:cubicBezTo>
                      <a:pt x="23247" y="12497"/>
                      <a:pt x="23208" y="12214"/>
                      <a:pt x="23129" y="11882"/>
                    </a:cubicBezTo>
                    <a:lnTo>
                      <a:pt x="21869" y="6596"/>
                    </a:lnTo>
                    <a:cubicBezTo>
                      <a:pt x="21820" y="6302"/>
                      <a:pt x="21742" y="6019"/>
                      <a:pt x="21664" y="5736"/>
                    </a:cubicBezTo>
                    <a:cubicBezTo>
                      <a:pt x="21625" y="5531"/>
                      <a:pt x="21576" y="5325"/>
                      <a:pt x="21537" y="5169"/>
                    </a:cubicBezTo>
                    <a:cubicBezTo>
                      <a:pt x="21537" y="5042"/>
                      <a:pt x="21498" y="4964"/>
                      <a:pt x="21498" y="4886"/>
                    </a:cubicBezTo>
                    <a:cubicBezTo>
                      <a:pt x="21459" y="4680"/>
                      <a:pt x="21420" y="4514"/>
                      <a:pt x="21380" y="4348"/>
                    </a:cubicBezTo>
                    <a:cubicBezTo>
                      <a:pt x="21332" y="4231"/>
                      <a:pt x="21293" y="4104"/>
                      <a:pt x="21293" y="4026"/>
                    </a:cubicBezTo>
                    <a:cubicBezTo>
                      <a:pt x="21253" y="3860"/>
                      <a:pt x="21214" y="3703"/>
                      <a:pt x="21175" y="3498"/>
                    </a:cubicBezTo>
                    <a:cubicBezTo>
                      <a:pt x="21136" y="3420"/>
                      <a:pt x="21136" y="3293"/>
                      <a:pt x="21087" y="3176"/>
                    </a:cubicBezTo>
                    <a:cubicBezTo>
                      <a:pt x="21048" y="3010"/>
                      <a:pt x="21048" y="2843"/>
                      <a:pt x="21009" y="2687"/>
                    </a:cubicBezTo>
                    <a:cubicBezTo>
                      <a:pt x="20970" y="2560"/>
                      <a:pt x="20931" y="2443"/>
                      <a:pt x="20931" y="2355"/>
                    </a:cubicBezTo>
                    <a:cubicBezTo>
                      <a:pt x="20892" y="2199"/>
                      <a:pt x="20843" y="2032"/>
                      <a:pt x="20804" y="1866"/>
                    </a:cubicBezTo>
                    <a:cubicBezTo>
                      <a:pt x="20804" y="1749"/>
                      <a:pt x="20765" y="1622"/>
                      <a:pt x="20765" y="1505"/>
                    </a:cubicBezTo>
                    <a:cubicBezTo>
                      <a:pt x="20726" y="1339"/>
                      <a:pt x="20687" y="1221"/>
                      <a:pt x="20648" y="1055"/>
                    </a:cubicBezTo>
                    <a:cubicBezTo>
                      <a:pt x="20648" y="928"/>
                      <a:pt x="20599" y="811"/>
                      <a:pt x="20599" y="684"/>
                    </a:cubicBezTo>
                    <a:cubicBezTo>
                      <a:pt x="20560" y="528"/>
                      <a:pt x="20521" y="362"/>
                      <a:pt x="20481" y="244"/>
                    </a:cubicBezTo>
                    <a:cubicBezTo>
                      <a:pt x="20481" y="156"/>
                      <a:pt x="20481" y="78"/>
                      <a:pt x="20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21"/>
              <p:cNvSpPr/>
              <p:nvPr/>
            </p:nvSpPr>
            <p:spPr>
              <a:xfrm>
                <a:off x="5427657" y="2515096"/>
                <a:ext cx="3906" cy="548"/>
              </a:xfrm>
              <a:custGeom>
                <a:rect b="b" l="l" r="r" t="t"/>
                <a:pathLst>
                  <a:path extrusionOk="0" h="40" w="285">
                    <a:moveTo>
                      <a:pt x="1" y="40"/>
                    </a:moveTo>
                    <a:cubicBezTo>
                      <a:pt x="79" y="40"/>
                      <a:pt x="206" y="0"/>
                      <a:pt x="284" y="0"/>
                    </a:cubicBezTo>
                    <a:cubicBezTo>
                      <a:pt x="206" y="0"/>
                      <a:pt x="79" y="40"/>
                      <a:pt x="1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21"/>
              <p:cNvSpPr/>
              <p:nvPr/>
            </p:nvSpPr>
            <p:spPr>
              <a:xfrm>
                <a:off x="5412527" y="2517906"/>
                <a:ext cx="5098" cy="1083"/>
              </a:xfrm>
              <a:custGeom>
                <a:rect b="b" l="l" r="r" t="t"/>
                <a:pathLst>
                  <a:path extrusionOk="0" h="79" w="372">
                    <a:moveTo>
                      <a:pt x="1" y="79"/>
                    </a:moveTo>
                    <a:cubicBezTo>
                      <a:pt x="128" y="40"/>
                      <a:pt x="245" y="40"/>
                      <a:pt x="372" y="1"/>
                    </a:cubicBezTo>
                    <a:cubicBezTo>
                      <a:pt x="245" y="40"/>
                      <a:pt x="128" y="40"/>
                      <a:pt x="1" y="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21"/>
              <p:cNvSpPr/>
              <p:nvPr/>
            </p:nvSpPr>
            <p:spPr>
              <a:xfrm>
                <a:off x="5501303" y="2493403"/>
                <a:ext cx="6715" cy="2152"/>
              </a:xfrm>
              <a:custGeom>
                <a:rect b="b" l="l" r="r" t="t"/>
                <a:pathLst>
                  <a:path extrusionOk="0" h="157" w="490">
                    <a:moveTo>
                      <a:pt x="1" y="157"/>
                    </a:moveTo>
                    <a:cubicBezTo>
                      <a:pt x="157" y="118"/>
                      <a:pt x="323" y="40"/>
                      <a:pt x="490" y="0"/>
                    </a:cubicBezTo>
                    <a:cubicBezTo>
                      <a:pt x="323" y="40"/>
                      <a:pt x="157" y="118"/>
                      <a:pt x="1" y="1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>
                <a:off x="5442663" y="2511753"/>
                <a:ext cx="3358" cy="548"/>
              </a:xfrm>
              <a:custGeom>
                <a:rect b="b" l="l" r="r" t="t"/>
                <a:pathLst>
                  <a:path extrusionOk="0" h="40" w="245">
                    <a:moveTo>
                      <a:pt x="0" y="39"/>
                    </a:moveTo>
                    <a:cubicBezTo>
                      <a:pt x="88" y="39"/>
                      <a:pt x="166" y="0"/>
                      <a:pt x="244" y="0"/>
                    </a:cubicBezTo>
                    <a:cubicBezTo>
                      <a:pt x="166" y="0"/>
                      <a:pt x="88" y="39"/>
                      <a:pt x="0" y="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21"/>
              <p:cNvSpPr/>
              <p:nvPr/>
            </p:nvSpPr>
            <p:spPr>
              <a:xfrm>
                <a:off x="5473991" y="2503982"/>
                <a:ext cx="1083" cy="548"/>
              </a:xfrm>
              <a:custGeom>
                <a:rect b="b" l="l" r="r" t="t"/>
                <a:pathLst>
                  <a:path extrusionOk="0" h="40" w="79">
                    <a:moveTo>
                      <a:pt x="1" y="40"/>
                    </a:moveTo>
                    <a:cubicBezTo>
                      <a:pt x="40" y="0"/>
                      <a:pt x="79" y="0"/>
                      <a:pt x="79" y="0"/>
                    </a:cubicBezTo>
                    <a:cubicBezTo>
                      <a:pt x="79" y="0"/>
                      <a:pt x="40" y="0"/>
                      <a:pt x="1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21"/>
              <p:cNvSpPr/>
              <p:nvPr/>
            </p:nvSpPr>
            <p:spPr>
              <a:xfrm>
                <a:off x="5487914" y="2498363"/>
                <a:ext cx="4975" cy="1754"/>
              </a:xfrm>
              <a:custGeom>
                <a:rect b="b" l="l" r="r" t="t"/>
                <a:pathLst>
                  <a:path extrusionOk="0" h="128" w="363">
                    <a:moveTo>
                      <a:pt x="1" y="127"/>
                    </a:moveTo>
                    <a:cubicBezTo>
                      <a:pt x="118" y="78"/>
                      <a:pt x="245" y="39"/>
                      <a:pt x="362" y="0"/>
                    </a:cubicBezTo>
                    <a:cubicBezTo>
                      <a:pt x="245" y="39"/>
                      <a:pt x="118" y="78"/>
                      <a:pt x="1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21"/>
              <p:cNvSpPr/>
              <p:nvPr/>
            </p:nvSpPr>
            <p:spPr>
              <a:xfrm>
                <a:off x="6167492" y="2222237"/>
                <a:ext cx="213059" cy="135000"/>
              </a:xfrm>
              <a:custGeom>
                <a:rect b="b" l="l" r="r" t="t"/>
                <a:pathLst>
                  <a:path extrusionOk="0" h="9851" w="15547">
                    <a:moveTo>
                      <a:pt x="10827" y="1"/>
                    </a:moveTo>
                    <a:cubicBezTo>
                      <a:pt x="10749" y="40"/>
                      <a:pt x="10661" y="79"/>
                      <a:pt x="10583" y="79"/>
                    </a:cubicBezTo>
                    <a:cubicBezTo>
                      <a:pt x="10417" y="118"/>
                      <a:pt x="10300" y="196"/>
                      <a:pt x="10134" y="245"/>
                    </a:cubicBezTo>
                    <a:cubicBezTo>
                      <a:pt x="10016" y="284"/>
                      <a:pt x="9850" y="323"/>
                      <a:pt x="9733" y="362"/>
                    </a:cubicBezTo>
                    <a:cubicBezTo>
                      <a:pt x="9567" y="401"/>
                      <a:pt x="9440" y="440"/>
                      <a:pt x="9284" y="489"/>
                    </a:cubicBezTo>
                    <a:cubicBezTo>
                      <a:pt x="9157" y="528"/>
                      <a:pt x="9000" y="567"/>
                      <a:pt x="8834" y="607"/>
                    </a:cubicBezTo>
                    <a:cubicBezTo>
                      <a:pt x="8668" y="646"/>
                      <a:pt x="8551" y="685"/>
                      <a:pt x="8424" y="734"/>
                    </a:cubicBezTo>
                    <a:cubicBezTo>
                      <a:pt x="8267" y="773"/>
                      <a:pt x="8062" y="812"/>
                      <a:pt x="7896" y="890"/>
                    </a:cubicBezTo>
                    <a:cubicBezTo>
                      <a:pt x="7779" y="890"/>
                      <a:pt x="7652" y="929"/>
                      <a:pt x="7534" y="978"/>
                    </a:cubicBezTo>
                    <a:cubicBezTo>
                      <a:pt x="7329" y="1017"/>
                      <a:pt x="7163" y="1095"/>
                      <a:pt x="6958" y="1134"/>
                    </a:cubicBezTo>
                    <a:cubicBezTo>
                      <a:pt x="6841" y="1173"/>
                      <a:pt x="6714" y="1173"/>
                      <a:pt x="6596" y="1222"/>
                    </a:cubicBezTo>
                    <a:cubicBezTo>
                      <a:pt x="6391" y="1261"/>
                      <a:pt x="6186" y="1339"/>
                      <a:pt x="5981" y="1379"/>
                    </a:cubicBezTo>
                    <a:cubicBezTo>
                      <a:pt x="5864" y="1418"/>
                      <a:pt x="5737" y="1418"/>
                      <a:pt x="5619" y="1466"/>
                    </a:cubicBezTo>
                    <a:cubicBezTo>
                      <a:pt x="5414" y="1506"/>
                      <a:pt x="5170" y="1584"/>
                      <a:pt x="4926" y="1623"/>
                    </a:cubicBezTo>
                    <a:cubicBezTo>
                      <a:pt x="4847" y="1662"/>
                      <a:pt x="4720" y="1662"/>
                      <a:pt x="4642" y="1711"/>
                    </a:cubicBezTo>
                    <a:cubicBezTo>
                      <a:pt x="4310" y="1789"/>
                      <a:pt x="3948" y="1867"/>
                      <a:pt x="3626" y="1955"/>
                    </a:cubicBezTo>
                    <a:lnTo>
                      <a:pt x="3382" y="1994"/>
                    </a:lnTo>
                    <a:lnTo>
                      <a:pt x="3333" y="1867"/>
                    </a:lnTo>
                    <a:cubicBezTo>
                      <a:pt x="3294" y="1867"/>
                      <a:pt x="3216" y="1906"/>
                      <a:pt x="3177" y="1906"/>
                    </a:cubicBezTo>
                    <a:cubicBezTo>
                      <a:pt x="3137" y="1955"/>
                      <a:pt x="3049" y="1955"/>
                      <a:pt x="3010" y="1994"/>
                    </a:cubicBezTo>
                    <a:cubicBezTo>
                      <a:pt x="2893" y="2033"/>
                      <a:pt x="2766" y="2072"/>
                      <a:pt x="2649" y="2111"/>
                    </a:cubicBezTo>
                    <a:cubicBezTo>
                      <a:pt x="2561" y="2111"/>
                      <a:pt x="2483" y="2150"/>
                      <a:pt x="2405" y="2199"/>
                    </a:cubicBezTo>
                    <a:cubicBezTo>
                      <a:pt x="2278" y="2199"/>
                      <a:pt x="2199" y="2238"/>
                      <a:pt x="2072" y="2277"/>
                    </a:cubicBezTo>
                    <a:cubicBezTo>
                      <a:pt x="1994" y="2317"/>
                      <a:pt x="1867" y="2317"/>
                      <a:pt x="1750" y="2356"/>
                    </a:cubicBezTo>
                    <a:cubicBezTo>
                      <a:pt x="1711" y="2356"/>
                      <a:pt x="1672" y="2395"/>
                      <a:pt x="1672" y="2395"/>
                    </a:cubicBezTo>
                    <a:cubicBezTo>
                      <a:pt x="1095" y="2522"/>
                      <a:pt x="568" y="2639"/>
                      <a:pt x="1" y="2727"/>
                    </a:cubicBezTo>
                    <a:cubicBezTo>
                      <a:pt x="40" y="2805"/>
                      <a:pt x="40" y="2932"/>
                      <a:pt x="40" y="3010"/>
                    </a:cubicBezTo>
                    <a:cubicBezTo>
                      <a:pt x="79" y="3088"/>
                      <a:pt x="79" y="3216"/>
                      <a:pt x="79" y="3333"/>
                    </a:cubicBezTo>
                    <a:cubicBezTo>
                      <a:pt x="118" y="3460"/>
                      <a:pt x="118" y="3577"/>
                      <a:pt x="118" y="3743"/>
                    </a:cubicBezTo>
                    <a:cubicBezTo>
                      <a:pt x="157" y="3821"/>
                      <a:pt x="157" y="3948"/>
                      <a:pt x="157" y="4066"/>
                    </a:cubicBezTo>
                    <a:cubicBezTo>
                      <a:pt x="206" y="4193"/>
                      <a:pt x="206" y="4310"/>
                      <a:pt x="206" y="4476"/>
                    </a:cubicBezTo>
                    <a:cubicBezTo>
                      <a:pt x="206" y="4554"/>
                      <a:pt x="245" y="4681"/>
                      <a:pt x="245" y="4798"/>
                    </a:cubicBezTo>
                    <a:lnTo>
                      <a:pt x="245" y="5209"/>
                    </a:lnTo>
                    <a:lnTo>
                      <a:pt x="245" y="5531"/>
                    </a:lnTo>
                    <a:lnTo>
                      <a:pt x="245" y="5942"/>
                    </a:lnTo>
                    <a:lnTo>
                      <a:pt x="245" y="6225"/>
                    </a:lnTo>
                    <a:lnTo>
                      <a:pt x="245" y="6675"/>
                    </a:lnTo>
                    <a:lnTo>
                      <a:pt x="245" y="6958"/>
                    </a:lnTo>
                    <a:cubicBezTo>
                      <a:pt x="206" y="7124"/>
                      <a:pt x="206" y="7280"/>
                      <a:pt x="206" y="7486"/>
                    </a:cubicBezTo>
                    <a:cubicBezTo>
                      <a:pt x="206" y="7525"/>
                      <a:pt x="157" y="7613"/>
                      <a:pt x="157" y="7691"/>
                    </a:cubicBezTo>
                    <a:cubicBezTo>
                      <a:pt x="157" y="7935"/>
                      <a:pt x="118" y="8179"/>
                      <a:pt x="79" y="8384"/>
                    </a:cubicBezTo>
                    <a:lnTo>
                      <a:pt x="79" y="8424"/>
                    </a:lnTo>
                    <a:cubicBezTo>
                      <a:pt x="2649" y="8013"/>
                      <a:pt x="5131" y="7163"/>
                      <a:pt x="7574" y="6352"/>
                    </a:cubicBezTo>
                    <a:cubicBezTo>
                      <a:pt x="7691" y="6303"/>
                      <a:pt x="7857" y="6264"/>
                      <a:pt x="7974" y="6225"/>
                    </a:cubicBezTo>
                    <a:cubicBezTo>
                      <a:pt x="8179" y="6147"/>
                      <a:pt x="8424" y="6059"/>
                      <a:pt x="8629" y="5981"/>
                    </a:cubicBezTo>
                    <a:lnTo>
                      <a:pt x="8707" y="5942"/>
                    </a:lnTo>
                    <a:cubicBezTo>
                      <a:pt x="8756" y="5942"/>
                      <a:pt x="8795" y="5942"/>
                      <a:pt x="8834" y="5903"/>
                    </a:cubicBezTo>
                    <a:lnTo>
                      <a:pt x="9117" y="5815"/>
                    </a:lnTo>
                    <a:cubicBezTo>
                      <a:pt x="9401" y="5736"/>
                      <a:pt x="9733" y="5619"/>
                      <a:pt x="10055" y="5531"/>
                    </a:cubicBezTo>
                    <a:cubicBezTo>
                      <a:pt x="10095" y="5492"/>
                      <a:pt x="10095" y="5492"/>
                      <a:pt x="10134" y="5492"/>
                    </a:cubicBezTo>
                    <a:lnTo>
                      <a:pt x="10173" y="5492"/>
                    </a:lnTo>
                    <a:cubicBezTo>
                      <a:pt x="10173" y="5492"/>
                      <a:pt x="10222" y="5453"/>
                      <a:pt x="10261" y="5453"/>
                    </a:cubicBezTo>
                    <a:lnTo>
                      <a:pt x="10378" y="5453"/>
                    </a:lnTo>
                    <a:cubicBezTo>
                      <a:pt x="10417" y="5414"/>
                      <a:pt x="10466" y="5414"/>
                      <a:pt x="10505" y="5414"/>
                    </a:cubicBezTo>
                    <a:lnTo>
                      <a:pt x="10583" y="5414"/>
                    </a:lnTo>
                    <a:cubicBezTo>
                      <a:pt x="10583" y="5414"/>
                      <a:pt x="10622" y="5414"/>
                      <a:pt x="10622" y="5453"/>
                    </a:cubicBezTo>
                    <a:lnTo>
                      <a:pt x="10788" y="5453"/>
                    </a:lnTo>
                    <a:lnTo>
                      <a:pt x="10866" y="5531"/>
                    </a:lnTo>
                    <a:cubicBezTo>
                      <a:pt x="11111" y="5619"/>
                      <a:pt x="11199" y="5864"/>
                      <a:pt x="11277" y="6020"/>
                    </a:cubicBezTo>
                    <a:lnTo>
                      <a:pt x="13104" y="9850"/>
                    </a:lnTo>
                    <a:cubicBezTo>
                      <a:pt x="14081" y="9645"/>
                      <a:pt x="15430" y="9362"/>
                      <a:pt x="15508" y="8424"/>
                    </a:cubicBezTo>
                    <a:cubicBezTo>
                      <a:pt x="15547" y="8140"/>
                      <a:pt x="14658" y="6753"/>
                      <a:pt x="14286" y="6186"/>
                    </a:cubicBezTo>
                    <a:cubicBezTo>
                      <a:pt x="14081" y="5903"/>
                      <a:pt x="13925" y="5619"/>
                      <a:pt x="13798" y="5453"/>
                    </a:cubicBezTo>
                    <a:cubicBezTo>
                      <a:pt x="13642" y="5170"/>
                      <a:pt x="13436" y="4759"/>
                      <a:pt x="13231" y="4349"/>
                    </a:cubicBezTo>
                    <a:cubicBezTo>
                      <a:pt x="12948" y="3782"/>
                      <a:pt x="12616" y="3128"/>
                      <a:pt x="12371" y="2805"/>
                    </a:cubicBezTo>
                    <a:cubicBezTo>
                      <a:pt x="12010" y="2356"/>
                      <a:pt x="11765" y="2199"/>
                      <a:pt x="11599" y="2033"/>
                    </a:cubicBezTo>
                    <a:cubicBezTo>
                      <a:pt x="11199" y="1711"/>
                      <a:pt x="11033" y="1545"/>
                      <a:pt x="10866" y="567"/>
                    </a:cubicBezTo>
                    <a:cubicBezTo>
                      <a:pt x="10866" y="362"/>
                      <a:pt x="10827" y="196"/>
                      <a:pt x="108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1"/>
              <p:cNvSpPr/>
              <p:nvPr/>
            </p:nvSpPr>
            <p:spPr>
              <a:xfrm>
                <a:off x="5735111" y="2058212"/>
                <a:ext cx="451280" cy="387665"/>
              </a:xfrm>
              <a:custGeom>
                <a:rect b="b" l="l" r="r" t="t"/>
                <a:pathLst>
                  <a:path extrusionOk="0" h="28288" w="32930">
                    <a:moveTo>
                      <a:pt x="26783" y="0"/>
                    </a:moveTo>
                    <a:cubicBezTo>
                      <a:pt x="25357" y="489"/>
                      <a:pt x="24018" y="1016"/>
                      <a:pt x="22758" y="1661"/>
                    </a:cubicBezTo>
                    <a:cubicBezTo>
                      <a:pt x="22474" y="1827"/>
                      <a:pt x="22025" y="1993"/>
                      <a:pt x="21536" y="2199"/>
                    </a:cubicBezTo>
                    <a:cubicBezTo>
                      <a:pt x="20032" y="2804"/>
                      <a:pt x="17911" y="3703"/>
                      <a:pt x="17423" y="4837"/>
                    </a:cubicBezTo>
                    <a:cubicBezTo>
                      <a:pt x="17217" y="5325"/>
                      <a:pt x="17257" y="5941"/>
                      <a:pt x="17296" y="6547"/>
                    </a:cubicBezTo>
                    <a:cubicBezTo>
                      <a:pt x="17344" y="7201"/>
                      <a:pt x="17384" y="7856"/>
                      <a:pt x="17178" y="8462"/>
                    </a:cubicBezTo>
                    <a:lnTo>
                      <a:pt x="17100" y="8667"/>
                    </a:lnTo>
                    <a:lnTo>
                      <a:pt x="16895" y="8628"/>
                    </a:lnTo>
                    <a:cubicBezTo>
                      <a:pt x="16768" y="8628"/>
                      <a:pt x="16651" y="8667"/>
                      <a:pt x="16563" y="8745"/>
                    </a:cubicBezTo>
                    <a:cubicBezTo>
                      <a:pt x="15996" y="9361"/>
                      <a:pt x="16201" y="11598"/>
                      <a:pt x="16318" y="12947"/>
                    </a:cubicBezTo>
                    <a:cubicBezTo>
                      <a:pt x="16406" y="13475"/>
                      <a:pt x="16446" y="13924"/>
                      <a:pt x="16446" y="14207"/>
                    </a:cubicBezTo>
                    <a:lnTo>
                      <a:pt x="16446" y="14413"/>
                    </a:lnTo>
                    <a:lnTo>
                      <a:pt x="16279" y="14452"/>
                    </a:lnTo>
                    <a:cubicBezTo>
                      <a:pt x="15302" y="14813"/>
                      <a:pt x="14413" y="15341"/>
                      <a:pt x="13514" y="15878"/>
                    </a:cubicBezTo>
                    <a:cubicBezTo>
                      <a:pt x="11938" y="16794"/>
                      <a:pt x="10323" y="17741"/>
                      <a:pt x="8353" y="17741"/>
                    </a:cubicBezTo>
                    <a:cubicBezTo>
                      <a:pt x="8137" y="17741"/>
                      <a:pt x="7916" y="17730"/>
                      <a:pt x="7690" y="17705"/>
                    </a:cubicBezTo>
                    <a:cubicBezTo>
                      <a:pt x="7080" y="17633"/>
                      <a:pt x="6507" y="17579"/>
                      <a:pt x="5952" y="17579"/>
                    </a:cubicBezTo>
                    <a:cubicBezTo>
                      <a:pt x="4625" y="17579"/>
                      <a:pt x="3399" y="17889"/>
                      <a:pt x="1994" y="19005"/>
                    </a:cubicBezTo>
                    <a:cubicBezTo>
                      <a:pt x="1906" y="19093"/>
                      <a:pt x="1750" y="19132"/>
                      <a:pt x="1623" y="19210"/>
                    </a:cubicBezTo>
                    <a:cubicBezTo>
                      <a:pt x="1466" y="19298"/>
                      <a:pt x="1173" y="19455"/>
                      <a:pt x="1134" y="19542"/>
                    </a:cubicBezTo>
                    <a:cubicBezTo>
                      <a:pt x="1056" y="19738"/>
                      <a:pt x="978" y="19865"/>
                      <a:pt x="978" y="19943"/>
                    </a:cubicBezTo>
                    <a:cubicBezTo>
                      <a:pt x="1134" y="20031"/>
                      <a:pt x="1300" y="20187"/>
                      <a:pt x="1339" y="20559"/>
                    </a:cubicBezTo>
                    <a:cubicBezTo>
                      <a:pt x="1378" y="21008"/>
                      <a:pt x="1505" y="21370"/>
                      <a:pt x="1623" y="21692"/>
                    </a:cubicBezTo>
                    <a:cubicBezTo>
                      <a:pt x="1828" y="22474"/>
                      <a:pt x="2072" y="23119"/>
                      <a:pt x="1222" y="24223"/>
                    </a:cubicBezTo>
                    <a:cubicBezTo>
                      <a:pt x="929" y="24584"/>
                      <a:pt x="528" y="24995"/>
                      <a:pt x="1" y="25444"/>
                    </a:cubicBezTo>
                    <a:cubicBezTo>
                      <a:pt x="40" y="25522"/>
                      <a:pt x="79" y="25601"/>
                      <a:pt x="79" y="25689"/>
                    </a:cubicBezTo>
                    <a:cubicBezTo>
                      <a:pt x="118" y="25728"/>
                      <a:pt x="118" y="25767"/>
                      <a:pt x="157" y="25806"/>
                    </a:cubicBezTo>
                    <a:cubicBezTo>
                      <a:pt x="157" y="25933"/>
                      <a:pt x="196" y="26011"/>
                      <a:pt x="245" y="26138"/>
                    </a:cubicBezTo>
                    <a:cubicBezTo>
                      <a:pt x="284" y="26177"/>
                      <a:pt x="284" y="26255"/>
                      <a:pt x="323" y="26294"/>
                    </a:cubicBezTo>
                    <a:cubicBezTo>
                      <a:pt x="362" y="26382"/>
                      <a:pt x="401" y="26500"/>
                      <a:pt x="401" y="26578"/>
                    </a:cubicBezTo>
                    <a:cubicBezTo>
                      <a:pt x="440" y="26627"/>
                      <a:pt x="489" y="26705"/>
                      <a:pt x="489" y="26744"/>
                    </a:cubicBezTo>
                    <a:cubicBezTo>
                      <a:pt x="567" y="26910"/>
                      <a:pt x="606" y="27027"/>
                      <a:pt x="645" y="27154"/>
                    </a:cubicBezTo>
                    <a:cubicBezTo>
                      <a:pt x="7818" y="25649"/>
                      <a:pt x="15146" y="24057"/>
                      <a:pt x="22513" y="23119"/>
                    </a:cubicBezTo>
                    <a:lnTo>
                      <a:pt x="22670" y="23119"/>
                    </a:lnTo>
                    <a:lnTo>
                      <a:pt x="24096" y="25601"/>
                    </a:lnTo>
                    <a:cubicBezTo>
                      <a:pt x="24184" y="25806"/>
                      <a:pt x="24341" y="26050"/>
                      <a:pt x="24507" y="26089"/>
                    </a:cubicBezTo>
                    <a:cubicBezTo>
                      <a:pt x="24540" y="26099"/>
                      <a:pt x="24571" y="26103"/>
                      <a:pt x="24602" y="26103"/>
                    </a:cubicBezTo>
                    <a:cubicBezTo>
                      <a:pt x="24723" y="26103"/>
                      <a:pt x="24831" y="26034"/>
                      <a:pt x="24995" y="25972"/>
                    </a:cubicBezTo>
                    <a:cubicBezTo>
                      <a:pt x="25113" y="25933"/>
                      <a:pt x="25279" y="25894"/>
                      <a:pt x="25445" y="25845"/>
                    </a:cubicBezTo>
                    <a:lnTo>
                      <a:pt x="25806" y="25845"/>
                    </a:lnTo>
                    <a:cubicBezTo>
                      <a:pt x="25845" y="25845"/>
                      <a:pt x="25894" y="25894"/>
                      <a:pt x="25933" y="25894"/>
                    </a:cubicBezTo>
                    <a:lnTo>
                      <a:pt x="25972" y="25894"/>
                    </a:lnTo>
                    <a:cubicBezTo>
                      <a:pt x="26012" y="25933"/>
                      <a:pt x="26012" y="25933"/>
                      <a:pt x="26051" y="25933"/>
                    </a:cubicBezTo>
                    <a:lnTo>
                      <a:pt x="26090" y="25933"/>
                    </a:lnTo>
                    <a:lnTo>
                      <a:pt x="26383" y="26089"/>
                    </a:lnTo>
                    <a:cubicBezTo>
                      <a:pt x="26422" y="26138"/>
                      <a:pt x="26422" y="26138"/>
                      <a:pt x="26461" y="26177"/>
                    </a:cubicBezTo>
                    <a:lnTo>
                      <a:pt x="26539" y="26216"/>
                    </a:lnTo>
                    <a:cubicBezTo>
                      <a:pt x="26627" y="26294"/>
                      <a:pt x="26744" y="26382"/>
                      <a:pt x="26823" y="26421"/>
                    </a:cubicBezTo>
                    <a:cubicBezTo>
                      <a:pt x="27028" y="26627"/>
                      <a:pt x="27233" y="26783"/>
                      <a:pt x="27477" y="26871"/>
                    </a:cubicBezTo>
                    <a:cubicBezTo>
                      <a:pt x="27761" y="26988"/>
                      <a:pt x="28093" y="26988"/>
                      <a:pt x="28415" y="26988"/>
                    </a:cubicBezTo>
                    <a:lnTo>
                      <a:pt x="28943" y="26988"/>
                    </a:lnTo>
                    <a:cubicBezTo>
                      <a:pt x="29021" y="27027"/>
                      <a:pt x="29109" y="27027"/>
                      <a:pt x="29187" y="27027"/>
                    </a:cubicBezTo>
                    <a:cubicBezTo>
                      <a:pt x="29265" y="27027"/>
                      <a:pt x="29353" y="27027"/>
                      <a:pt x="29392" y="27066"/>
                    </a:cubicBezTo>
                    <a:lnTo>
                      <a:pt x="29431" y="27066"/>
                    </a:lnTo>
                    <a:cubicBezTo>
                      <a:pt x="29510" y="27066"/>
                      <a:pt x="29598" y="27066"/>
                      <a:pt x="29637" y="27115"/>
                    </a:cubicBezTo>
                    <a:lnTo>
                      <a:pt x="29676" y="27115"/>
                    </a:lnTo>
                    <a:cubicBezTo>
                      <a:pt x="29754" y="27115"/>
                      <a:pt x="29842" y="27115"/>
                      <a:pt x="29881" y="27154"/>
                    </a:cubicBezTo>
                    <a:lnTo>
                      <a:pt x="29920" y="27154"/>
                    </a:lnTo>
                    <a:cubicBezTo>
                      <a:pt x="29998" y="27154"/>
                      <a:pt x="30047" y="27193"/>
                      <a:pt x="30125" y="27193"/>
                    </a:cubicBezTo>
                    <a:cubicBezTo>
                      <a:pt x="30164" y="27193"/>
                      <a:pt x="30164" y="27193"/>
                      <a:pt x="30203" y="27232"/>
                    </a:cubicBezTo>
                    <a:cubicBezTo>
                      <a:pt x="30243" y="27232"/>
                      <a:pt x="30291" y="27232"/>
                      <a:pt x="30370" y="27272"/>
                    </a:cubicBezTo>
                    <a:lnTo>
                      <a:pt x="30448" y="27272"/>
                    </a:lnTo>
                    <a:cubicBezTo>
                      <a:pt x="30487" y="27311"/>
                      <a:pt x="30575" y="27311"/>
                      <a:pt x="30614" y="27359"/>
                    </a:cubicBezTo>
                    <a:lnTo>
                      <a:pt x="30692" y="27359"/>
                    </a:lnTo>
                    <a:cubicBezTo>
                      <a:pt x="30731" y="27399"/>
                      <a:pt x="30819" y="27399"/>
                      <a:pt x="30858" y="27438"/>
                    </a:cubicBezTo>
                    <a:cubicBezTo>
                      <a:pt x="30897" y="27438"/>
                      <a:pt x="30897" y="27438"/>
                      <a:pt x="30936" y="27477"/>
                    </a:cubicBezTo>
                    <a:cubicBezTo>
                      <a:pt x="30975" y="27477"/>
                      <a:pt x="31063" y="27516"/>
                      <a:pt x="31102" y="27516"/>
                    </a:cubicBezTo>
                    <a:cubicBezTo>
                      <a:pt x="31141" y="27555"/>
                      <a:pt x="31181" y="27555"/>
                      <a:pt x="31181" y="27555"/>
                    </a:cubicBezTo>
                    <a:cubicBezTo>
                      <a:pt x="31268" y="27604"/>
                      <a:pt x="31308" y="27604"/>
                      <a:pt x="31347" y="27643"/>
                    </a:cubicBezTo>
                    <a:cubicBezTo>
                      <a:pt x="31386" y="27643"/>
                      <a:pt x="31425" y="27682"/>
                      <a:pt x="31464" y="27682"/>
                    </a:cubicBezTo>
                    <a:cubicBezTo>
                      <a:pt x="31513" y="27682"/>
                      <a:pt x="31552" y="27721"/>
                      <a:pt x="31591" y="27760"/>
                    </a:cubicBezTo>
                    <a:cubicBezTo>
                      <a:pt x="31630" y="27760"/>
                      <a:pt x="31669" y="27799"/>
                      <a:pt x="31708" y="27799"/>
                    </a:cubicBezTo>
                    <a:cubicBezTo>
                      <a:pt x="31757" y="27848"/>
                      <a:pt x="31835" y="27848"/>
                      <a:pt x="31874" y="27887"/>
                    </a:cubicBezTo>
                    <a:cubicBezTo>
                      <a:pt x="31913" y="27887"/>
                      <a:pt x="31952" y="27926"/>
                      <a:pt x="32001" y="27926"/>
                    </a:cubicBezTo>
                    <a:cubicBezTo>
                      <a:pt x="32040" y="27965"/>
                      <a:pt x="32080" y="27965"/>
                      <a:pt x="32119" y="28004"/>
                    </a:cubicBezTo>
                    <a:cubicBezTo>
                      <a:pt x="32158" y="28043"/>
                      <a:pt x="32197" y="28043"/>
                      <a:pt x="32246" y="28092"/>
                    </a:cubicBezTo>
                    <a:cubicBezTo>
                      <a:pt x="32285" y="28092"/>
                      <a:pt x="32363" y="28131"/>
                      <a:pt x="32402" y="28170"/>
                    </a:cubicBezTo>
                    <a:cubicBezTo>
                      <a:pt x="32441" y="28170"/>
                      <a:pt x="32490" y="28210"/>
                      <a:pt x="32529" y="28210"/>
                    </a:cubicBezTo>
                    <a:cubicBezTo>
                      <a:pt x="32568" y="28249"/>
                      <a:pt x="32568" y="28249"/>
                      <a:pt x="32607" y="28288"/>
                    </a:cubicBezTo>
                    <a:cubicBezTo>
                      <a:pt x="32734" y="28210"/>
                      <a:pt x="32851" y="28170"/>
                      <a:pt x="32930" y="28131"/>
                    </a:cubicBezTo>
                    <a:lnTo>
                      <a:pt x="32363" y="25933"/>
                    </a:lnTo>
                    <a:cubicBezTo>
                      <a:pt x="32246" y="25356"/>
                      <a:pt x="32040" y="24711"/>
                      <a:pt x="32119" y="24096"/>
                    </a:cubicBezTo>
                    <a:cubicBezTo>
                      <a:pt x="32158" y="23979"/>
                      <a:pt x="32158" y="23852"/>
                      <a:pt x="32197" y="23695"/>
                    </a:cubicBezTo>
                    <a:cubicBezTo>
                      <a:pt x="32246" y="23451"/>
                      <a:pt x="32324" y="23246"/>
                      <a:pt x="32246" y="23001"/>
                    </a:cubicBezTo>
                    <a:cubicBezTo>
                      <a:pt x="32197" y="22757"/>
                      <a:pt x="32040" y="22552"/>
                      <a:pt x="31835" y="22308"/>
                    </a:cubicBezTo>
                    <a:cubicBezTo>
                      <a:pt x="31708" y="22103"/>
                      <a:pt x="31552" y="21936"/>
                      <a:pt x="31464" y="21692"/>
                    </a:cubicBezTo>
                    <a:cubicBezTo>
                      <a:pt x="31425" y="21653"/>
                      <a:pt x="31386" y="21614"/>
                      <a:pt x="31386" y="21536"/>
                    </a:cubicBezTo>
                    <a:lnTo>
                      <a:pt x="31386" y="21497"/>
                    </a:lnTo>
                    <a:cubicBezTo>
                      <a:pt x="31347" y="21448"/>
                      <a:pt x="31347" y="21409"/>
                      <a:pt x="31347" y="21370"/>
                    </a:cubicBezTo>
                    <a:cubicBezTo>
                      <a:pt x="31308" y="21370"/>
                      <a:pt x="31308" y="21331"/>
                      <a:pt x="31308" y="21331"/>
                    </a:cubicBezTo>
                    <a:lnTo>
                      <a:pt x="31308" y="21164"/>
                    </a:lnTo>
                    <a:lnTo>
                      <a:pt x="31308" y="21125"/>
                    </a:lnTo>
                    <a:cubicBezTo>
                      <a:pt x="31268" y="21086"/>
                      <a:pt x="31268" y="21047"/>
                      <a:pt x="31268" y="21008"/>
                    </a:cubicBezTo>
                    <a:lnTo>
                      <a:pt x="31268" y="20959"/>
                    </a:lnTo>
                    <a:lnTo>
                      <a:pt x="31024" y="21008"/>
                    </a:lnTo>
                    <a:lnTo>
                      <a:pt x="31024" y="21008"/>
                    </a:lnTo>
                    <a:lnTo>
                      <a:pt x="31102" y="20637"/>
                    </a:lnTo>
                    <a:cubicBezTo>
                      <a:pt x="31141" y="20393"/>
                      <a:pt x="31141" y="20148"/>
                      <a:pt x="31181" y="19904"/>
                    </a:cubicBezTo>
                    <a:cubicBezTo>
                      <a:pt x="31181" y="19826"/>
                      <a:pt x="31220" y="19699"/>
                      <a:pt x="31220" y="19621"/>
                    </a:cubicBezTo>
                    <a:cubicBezTo>
                      <a:pt x="31220" y="19455"/>
                      <a:pt x="31268" y="19337"/>
                      <a:pt x="31268" y="19171"/>
                    </a:cubicBezTo>
                    <a:lnTo>
                      <a:pt x="31268" y="18810"/>
                    </a:lnTo>
                    <a:cubicBezTo>
                      <a:pt x="31268" y="18683"/>
                      <a:pt x="31308" y="18565"/>
                      <a:pt x="31308" y="18399"/>
                    </a:cubicBezTo>
                    <a:lnTo>
                      <a:pt x="31308" y="18077"/>
                    </a:lnTo>
                    <a:lnTo>
                      <a:pt x="31308" y="17666"/>
                    </a:lnTo>
                    <a:lnTo>
                      <a:pt x="31308" y="17295"/>
                    </a:lnTo>
                    <a:cubicBezTo>
                      <a:pt x="31308" y="17178"/>
                      <a:pt x="31308" y="17051"/>
                      <a:pt x="31268" y="16934"/>
                    </a:cubicBezTo>
                    <a:lnTo>
                      <a:pt x="31268" y="16562"/>
                    </a:lnTo>
                    <a:cubicBezTo>
                      <a:pt x="31268" y="16445"/>
                      <a:pt x="31220" y="16279"/>
                      <a:pt x="31220" y="16162"/>
                    </a:cubicBezTo>
                    <a:cubicBezTo>
                      <a:pt x="31220" y="16035"/>
                      <a:pt x="31220" y="15917"/>
                      <a:pt x="31181" y="15790"/>
                    </a:cubicBezTo>
                    <a:cubicBezTo>
                      <a:pt x="31181" y="15673"/>
                      <a:pt x="31181" y="15546"/>
                      <a:pt x="31141" y="15429"/>
                    </a:cubicBezTo>
                    <a:cubicBezTo>
                      <a:pt x="31141" y="15302"/>
                      <a:pt x="31102" y="15185"/>
                      <a:pt x="31102" y="15057"/>
                    </a:cubicBezTo>
                    <a:cubicBezTo>
                      <a:pt x="31102" y="14979"/>
                      <a:pt x="31063" y="14901"/>
                      <a:pt x="31063" y="14813"/>
                    </a:cubicBezTo>
                    <a:cubicBezTo>
                      <a:pt x="30975" y="14813"/>
                      <a:pt x="30897" y="14813"/>
                      <a:pt x="30819" y="14852"/>
                    </a:cubicBezTo>
                    <a:lnTo>
                      <a:pt x="30243" y="14852"/>
                    </a:lnTo>
                    <a:lnTo>
                      <a:pt x="30203" y="14813"/>
                    </a:lnTo>
                    <a:lnTo>
                      <a:pt x="30164" y="14813"/>
                    </a:lnTo>
                    <a:cubicBezTo>
                      <a:pt x="30125" y="14774"/>
                      <a:pt x="30086" y="14774"/>
                      <a:pt x="30047" y="14735"/>
                    </a:cubicBezTo>
                    <a:cubicBezTo>
                      <a:pt x="29803" y="14530"/>
                      <a:pt x="29754" y="14168"/>
                      <a:pt x="29754" y="14002"/>
                    </a:cubicBezTo>
                    <a:lnTo>
                      <a:pt x="29676" y="13308"/>
                    </a:lnTo>
                    <a:cubicBezTo>
                      <a:pt x="29559" y="11188"/>
                      <a:pt x="29431" y="8990"/>
                      <a:pt x="28044" y="7524"/>
                    </a:cubicBezTo>
                    <a:cubicBezTo>
                      <a:pt x="27722" y="7162"/>
                      <a:pt x="27272" y="6713"/>
                      <a:pt x="27477" y="6185"/>
                    </a:cubicBezTo>
                    <a:cubicBezTo>
                      <a:pt x="27516" y="6019"/>
                      <a:pt x="27643" y="5863"/>
                      <a:pt x="27722" y="5775"/>
                    </a:cubicBezTo>
                    <a:lnTo>
                      <a:pt x="27800" y="5658"/>
                    </a:lnTo>
                    <a:cubicBezTo>
                      <a:pt x="28249" y="5081"/>
                      <a:pt x="28132" y="4231"/>
                      <a:pt x="27888" y="3371"/>
                    </a:cubicBezTo>
                    <a:cubicBezTo>
                      <a:pt x="27849" y="3254"/>
                      <a:pt x="27849" y="3127"/>
                      <a:pt x="27800" y="3010"/>
                    </a:cubicBezTo>
                    <a:lnTo>
                      <a:pt x="267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21"/>
              <p:cNvSpPr/>
              <p:nvPr/>
            </p:nvSpPr>
            <p:spPr>
              <a:xfrm>
                <a:off x="6164148" y="2300310"/>
                <a:ext cx="14" cy="5632"/>
              </a:xfrm>
              <a:custGeom>
                <a:rect b="b" l="l" r="r" t="t"/>
                <a:pathLst>
                  <a:path extrusionOk="0" h="411" w="1">
                    <a:moveTo>
                      <a:pt x="1" y="0"/>
                    </a:moveTo>
                    <a:lnTo>
                      <a:pt x="1" y="4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21"/>
              <p:cNvSpPr/>
              <p:nvPr/>
            </p:nvSpPr>
            <p:spPr>
              <a:xfrm>
                <a:off x="6163614" y="2310355"/>
                <a:ext cx="548" cy="5632"/>
              </a:xfrm>
              <a:custGeom>
                <a:rect b="b" l="l" r="r" t="t"/>
                <a:pathLst>
                  <a:path extrusionOk="0" h="411" w="40">
                    <a:moveTo>
                      <a:pt x="40" y="0"/>
                    </a:moveTo>
                    <a:cubicBezTo>
                      <a:pt x="40" y="166"/>
                      <a:pt x="0" y="284"/>
                      <a:pt x="0" y="411"/>
                    </a:cubicBezTo>
                    <a:cubicBezTo>
                      <a:pt x="0" y="284"/>
                      <a:pt x="40" y="166"/>
                      <a:pt x="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21"/>
              <p:cNvSpPr/>
              <p:nvPr/>
            </p:nvSpPr>
            <p:spPr>
              <a:xfrm>
                <a:off x="6162942" y="2320935"/>
                <a:ext cx="685" cy="6167"/>
              </a:xfrm>
              <a:custGeom>
                <a:rect b="b" l="l" r="r" t="t"/>
                <a:pathLst>
                  <a:path extrusionOk="0" h="450" w="50">
                    <a:moveTo>
                      <a:pt x="49" y="0"/>
                    </a:moveTo>
                    <a:cubicBezTo>
                      <a:pt x="49" y="166"/>
                      <a:pt x="1" y="284"/>
                      <a:pt x="1" y="450"/>
                    </a:cubicBezTo>
                    <a:cubicBezTo>
                      <a:pt x="1" y="284"/>
                      <a:pt x="49" y="166"/>
                      <a:pt x="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21"/>
              <p:cNvSpPr/>
              <p:nvPr/>
            </p:nvSpPr>
            <p:spPr>
              <a:xfrm>
                <a:off x="6161339" y="2330980"/>
                <a:ext cx="1083" cy="10045"/>
              </a:xfrm>
              <a:custGeom>
                <a:rect b="b" l="l" r="r" t="t"/>
                <a:pathLst>
                  <a:path extrusionOk="0" h="733" w="79">
                    <a:moveTo>
                      <a:pt x="79" y="0"/>
                    </a:moveTo>
                    <a:cubicBezTo>
                      <a:pt x="39" y="244"/>
                      <a:pt x="39" y="489"/>
                      <a:pt x="0" y="733"/>
                    </a:cubicBezTo>
                    <a:cubicBezTo>
                      <a:pt x="39" y="489"/>
                      <a:pt x="39" y="244"/>
                      <a:pt x="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21"/>
              <p:cNvSpPr/>
              <p:nvPr/>
            </p:nvSpPr>
            <p:spPr>
              <a:xfrm>
                <a:off x="6163614" y="2290265"/>
                <a:ext cx="548" cy="4975"/>
              </a:xfrm>
              <a:custGeom>
                <a:rect b="b" l="l" r="r" t="t"/>
                <a:pathLst>
                  <a:path extrusionOk="0" h="363" w="40">
                    <a:moveTo>
                      <a:pt x="0" y="1"/>
                    </a:moveTo>
                    <a:cubicBezTo>
                      <a:pt x="40" y="118"/>
                      <a:pt x="40" y="245"/>
                      <a:pt x="40" y="362"/>
                    </a:cubicBezTo>
                    <a:cubicBezTo>
                      <a:pt x="40" y="245"/>
                      <a:pt x="40" y="118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21"/>
              <p:cNvSpPr/>
              <p:nvPr/>
            </p:nvSpPr>
            <p:spPr>
              <a:xfrm>
                <a:off x="6160805" y="2261212"/>
                <a:ext cx="548" cy="3358"/>
              </a:xfrm>
              <a:custGeom>
                <a:rect b="b" l="l" r="r" t="t"/>
                <a:pathLst>
                  <a:path extrusionOk="0" h="245" w="40">
                    <a:moveTo>
                      <a:pt x="39" y="244"/>
                    </a:moveTo>
                    <a:cubicBezTo>
                      <a:pt x="39" y="166"/>
                      <a:pt x="0" y="88"/>
                      <a:pt x="0" y="0"/>
                    </a:cubicBezTo>
                    <a:lnTo>
                      <a:pt x="0" y="0"/>
                    </a:lnTo>
                    <a:cubicBezTo>
                      <a:pt x="0" y="88"/>
                      <a:pt x="39" y="166"/>
                      <a:pt x="39" y="2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21"/>
              <p:cNvSpPr/>
              <p:nvPr/>
            </p:nvSpPr>
            <p:spPr>
              <a:xfrm>
                <a:off x="6161874" y="2269640"/>
                <a:ext cx="548" cy="4975"/>
              </a:xfrm>
              <a:custGeom>
                <a:rect b="b" l="l" r="r" t="t"/>
                <a:pathLst>
                  <a:path extrusionOk="0" h="363" w="40">
                    <a:moveTo>
                      <a:pt x="0" y="1"/>
                    </a:moveTo>
                    <a:cubicBezTo>
                      <a:pt x="40" y="118"/>
                      <a:pt x="40" y="245"/>
                      <a:pt x="40" y="362"/>
                    </a:cubicBezTo>
                    <a:cubicBezTo>
                      <a:pt x="40" y="245"/>
                      <a:pt x="40" y="118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21"/>
              <p:cNvSpPr/>
              <p:nvPr/>
            </p:nvSpPr>
            <p:spPr>
              <a:xfrm>
                <a:off x="6162942" y="2279685"/>
                <a:ext cx="685" cy="5509"/>
              </a:xfrm>
              <a:custGeom>
                <a:rect b="b" l="l" r="r" t="t"/>
                <a:pathLst>
                  <a:path extrusionOk="0" h="402" w="50">
                    <a:moveTo>
                      <a:pt x="1" y="1"/>
                    </a:moveTo>
                    <a:cubicBezTo>
                      <a:pt x="1" y="118"/>
                      <a:pt x="49" y="284"/>
                      <a:pt x="49" y="401"/>
                    </a:cubicBezTo>
                    <a:cubicBezTo>
                      <a:pt x="49" y="284"/>
                      <a:pt x="1" y="118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21"/>
              <p:cNvSpPr/>
              <p:nvPr/>
            </p:nvSpPr>
            <p:spPr>
              <a:xfrm>
                <a:off x="6160270" y="2345438"/>
                <a:ext cx="3358" cy="685"/>
              </a:xfrm>
              <a:custGeom>
                <a:rect b="b" l="l" r="r" t="t"/>
                <a:pathLst>
                  <a:path extrusionOk="0" h="50" w="245">
                    <a:moveTo>
                      <a:pt x="244" y="0"/>
                    </a:moveTo>
                    <a:lnTo>
                      <a:pt x="0" y="49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5692121" y="2382261"/>
                <a:ext cx="421829" cy="274523"/>
              </a:xfrm>
              <a:custGeom>
                <a:rect b="b" l="l" r="r" t="t"/>
                <a:pathLst>
                  <a:path extrusionOk="0" h="20032" w="30781">
                    <a:moveTo>
                      <a:pt x="25523" y="0"/>
                    </a:moveTo>
                    <a:cubicBezTo>
                      <a:pt x="18195" y="938"/>
                      <a:pt x="10867" y="2531"/>
                      <a:pt x="3743" y="4075"/>
                    </a:cubicBezTo>
                    <a:lnTo>
                      <a:pt x="3538" y="4114"/>
                    </a:lnTo>
                    <a:lnTo>
                      <a:pt x="3421" y="3909"/>
                    </a:lnTo>
                    <a:cubicBezTo>
                      <a:pt x="3382" y="3792"/>
                      <a:pt x="3294" y="3665"/>
                      <a:pt x="3255" y="3547"/>
                    </a:cubicBezTo>
                    <a:cubicBezTo>
                      <a:pt x="3255" y="3508"/>
                      <a:pt x="3255" y="3508"/>
                      <a:pt x="3216" y="3469"/>
                    </a:cubicBezTo>
                    <a:cubicBezTo>
                      <a:pt x="3177" y="3342"/>
                      <a:pt x="3138" y="3225"/>
                      <a:pt x="3089" y="3098"/>
                    </a:cubicBezTo>
                    <a:cubicBezTo>
                      <a:pt x="3050" y="3059"/>
                      <a:pt x="3050" y="3059"/>
                      <a:pt x="3050" y="3020"/>
                    </a:cubicBezTo>
                    <a:cubicBezTo>
                      <a:pt x="3011" y="2893"/>
                      <a:pt x="2932" y="2736"/>
                      <a:pt x="2893" y="2609"/>
                    </a:cubicBezTo>
                    <a:lnTo>
                      <a:pt x="2893" y="2570"/>
                    </a:lnTo>
                    <a:cubicBezTo>
                      <a:pt x="2844" y="2443"/>
                      <a:pt x="2766" y="2287"/>
                      <a:pt x="2727" y="2121"/>
                    </a:cubicBezTo>
                    <a:cubicBezTo>
                      <a:pt x="1994" y="2648"/>
                      <a:pt x="1222" y="3137"/>
                      <a:pt x="529" y="3586"/>
                    </a:cubicBezTo>
                    <a:cubicBezTo>
                      <a:pt x="323" y="3713"/>
                      <a:pt x="157" y="3792"/>
                      <a:pt x="1" y="3909"/>
                    </a:cubicBezTo>
                    <a:cubicBezTo>
                      <a:pt x="1" y="4036"/>
                      <a:pt x="40" y="4202"/>
                      <a:pt x="79" y="4358"/>
                    </a:cubicBezTo>
                    <a:cubicBezTo>
                      <a:pt x="79" y="4446"/>
                      <a:pt x="118" y="4564"/>
                      <a:pt x="118" y="4642"/>
                    </a:cubicBezTo>
                    <a:cubicBezTo>
                      <a:pt x="157" y="4847"/>
                      <a:pt x="206" y="5052"/>
                      <a:pt x="245" y="5257"/>
                    </a:cubicBezTo>
                    <a:cubicBezTo>
                      <a:pt x="245" y="5335"/>
                      <a:pt x="284" y="5423"/>
                      <a:pt x="284" y="5502"/>
                    </a:cubicBezTo>
                    <a:cubicBezTo>
                      <a:pt x="323" y="5707"/>
                      <a:pt x="363" y="5912"/>
                      <a:pt x="402" y="6156"/>
                    </a:cubicBezTo>
                    <a:cubicBezTo>
                      <a:pt x="450" y="6195"/>
                      <a:pt x="450" y="6274"/>
                      <a:pt x="450" y="6313"/>
                    </a:cubicBezTo>
                    <a:cubicBezTo>
                      <a:pt x="529" y="6557"/>
                      <a:pt x="568" y="6801"/>
                      <a:pt x="607" y="7045"/>
                    </a:cubicBezTo>
                    <a:cubicBezTo>
                      <a:pt x="607" y="7085"/>
                      <a:pt x="646" y="7133"/>
                      <a:pt x="646" y="7172"/>
                    </a:cubicBezTo>
                    <a:cubicBezTo>
                      <a:pt x="695" y="7417"/>
                      <a:pt x="773" y="7700"/>
                      <a:pt x="812" y="7944"/>
                    </a:cubicBezTo>
                    <a:lnTo>
                      <a:pt x="812" y="8023"/>
                    </a:lnTo>
                    <a:cubicBezTo>
                      <a:pt x="890" y="8306"/>
                      <a:pt x="978" y="8550"/>
                      <a:pt x="1017" y="8843"/>
                    </a:cubicBezTo>
                    <a:lnTo>
                      <a:pt x="1017" y="8882"/>
                    </a:lnTo>
                    <a:cubicBezTo>
                      <a:pt x="1095" y="9166"/>
                      <a:pt x="1183" y="9449"/>
                      <a:pt x="1222" y="9772"/>
                    </a:cubicBezTo>
                    <a:cubicBezTo>
                      <a:pt x="1301" y="10065"/>
                      <a:pt x="1379" y="10387"/>
                      <a:pt x="1428" y="10671"/>
                    </a:cubicBezTo>
                    <a:lnTo>
                      <a:pt x="2688" y="16006"/>
                    </a:lnTo>
                    <a:cubicBezTo>
                      <a:pt x="2766" y="16328"/>
                      <a:pt x="2844" y="16699"/>
                      <a:pt x="2766" y="17100"/>
                    </a:cubicBezTo>
                    <a:cubicBezTo>
                      <a:pt x="2727" y="17393"/>
                      <a:pt x="2561" y="17677"/>
                      <a:pt x="2444" y="17921"/>
                    </a:cubicBezTo>
                    <a:cubicBezTo>
                      <a:pt x="2405" y="17999"/>
                      <a:pt x="2356" y="18038"/>
                      <a:pt x="2317" y="18077"/>
                    </a:cubicBezTo>
                    <a:lnTo>
                      <a:pt x="3050" y="20031"/>
                    </a:lnTo>
                    <a:cubicBezTo>
                      <a:pt x="4554" y="19709"/>
                      <a:pt x="6069" y="19386"/>
                      <a:pt x="7574" y="19015"/>
                    </a:cubicBezTo>
                    <a:lnTo>
                      <a:pt x="7818" y="18976"/>
                    </a:lnTo>
                    <a:cubicBezTo>
                      <a:pt x="10134" y="18448"/>
                      <a:pt x="12498" y="17921"/>
                      <a:pt x="14814" y="17344"/>
                    </a:cubicBezTo>
                    <a:lnTo>
                      <a:pt x="15019" y="17305"/>
                    </a:lnTo>
                    <a:lnTo>
                      <a:pt x="15918" y="17100"/>
                    </a:lnTo>
                    <a:cubicBezTo>
                      <a:pt x="20149" y="16084"/>
                      <a:pt x="24546" y="15068"/>
                      <a:pt x="28826" y="14130"/>
                    </a:cubicBezTo>
                    <a:lnTo>
                      <a:pt x="30409" y="11814"/>
                    </a:lnTo>
                    <a:cubicBezTo>
                      <a:pt x="30536" y="11609"/>
                      <a:pt x="30653" y="11403"/>
                      <a:pt x="30692" y="11198"/>
                    </a:cubicBezTo>
                    <a:cubicBezTo>
                      <a:pt x="30780" y="10915"/>
                      <a:pt x="30575" y="10553"/>
                      <a:pt x="30448" y="10309"/>
                    </a:cubicBezTo>
                    <a:cubicBezTo>
                      <a:pt x="30008" y="9615"/>
                      <a:pt x="29432" y="8961"/>
                      <a:pt x="28738" y="8511"/>
                    </a:cubicBezTo>
                    <a:lnTo>
                      <a:pt x="28660" y="8433"/>
                    </a:lnTo>
                    <a:cubicBezTo>
                      <a:pt x="28455" y="8306"/>
                      <a:pt x="28211" y="8150"/>
                      <a:pt x="28054" y="7944"/>
                    </a:cubicBezTo>
                    <a:cubicBezTo>
                      <a:pt x="27478" y="7133"/>
                      <a:pt x="27927" y="6068"/>
                      <a:pt x="28298" y="5335"/>
                    </a:cubicBezTo>
                    <a:cubicBezTo>
                      <a:pt x="28377" y="5130"/>
                      <a:pt x="28455" y="4935"/>
                      <a:pt x="28543" y="4769"/>
                    </a:cubicBezTo>
                    <a:lnTo>
                      <a:pt x="28543" y="4730"/>
                    </a:lnTo>
                    <a:cubicBezTo>
                      <a:pt x="28621" y="4524"/>
                      <a:pt x="28699" y="4358"/>
                      <a:pt x="28738" y="4153"/>
                    </a:cubicBezTo>
                    <a:cubicBezTo>
                      <a:pt x="28787" y="4114"/>
                      <a:pt x="28787" y="4114"/>
                      <a:pt x="28787" y="4075"/>
                    </a:cubicBezTo>
                    <a:cubicBezTo>
                      <a:pt x="28826" y="3909"/>
                      <a:pt x="28904" y="3713"/>
                      <a:pt x="28943" y="3508"/>
                    </a:cubicBezTo>
                    <a:cubicBezTo>
                      <a:pt x="28943" y="3508"/>
                      <a:pt x="28982" y="3469"/>
                      <a:pt x="28982" y="3420"/>
                    </a:cubicBezTo>
                    <a:cubicBezTo>
                      <a:pt x="29031" y="3264"/>
                      <a:pt x="29070" y="3059"/>
                      <a:pt x="29109" y="2854"/>
                    </a:cubicBezTo>
                    <a:lnTo>
                      <a:pt x="29109" y="2814"/>
                    </a:lnTo>
                    <a:cubicBezTo>
                      <a:pt x="29070" y="2775"/>
                      <a:pt x="29031" y="2775"/>
                      <a:pt x="28982" y="2775"/>
                    </a:cubicBezTo>
                    <a:cubicBezTo>
                      <a:pt x="28982" y="2736"/>
                      <a:pt x="28943" y="2736"/>
                      <a:pt x="28943" y="2736"/>
                    </a:cubicBezTo>
                    <a:lnTo>
                      <a:pt x="28904" y="2736"/>
                    </a:lnTo>
                    <a:cubicBezTo>
                      <a:pt x="28826" y="2687"/>
                      <a:pt x="28738" y="2687"/>
                      <a:pt x="28660" y="2687"/>
                    </a:cubicBezTo>
                    <a:cubicBezTo>
                      <a:pt x="28543" y="2736"/>
                      <a:pt x="28416" y="2775"/>
                      <a:pt x="28298" y="2814"/>
                    </a:cubicBezTo>
                    <a:cubicBezTo>
                      <a:pt x="28142" y="2874"/>
                      <a:pt x="27964" y="2962"/>
                      <a:pt x="27763" y="2962"/>
                    </a:cubicBezTo>
                    <a:cubicBezTo>
                      <a:pt x="27699" y="2962"/>
                      <a:pt x="27634" y="2953"/>
                      <a:pt x="27566" y="2932"/>
                    </a:cubicBezTo>
                    <a:cubicBezTo>
                      <a:pt x="27155" y="2854"/>
                      <a:pt x="26950" y="2531"/>
                      <a:pt x="26784" y="2199"/>
                    </a:cubicBezTo>
                    <a:lnTo>
                      <a:pt x="25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5803673" y="2627306"/>
                <a:ext cx="109414" cy="60874"/>
              </a:xfrm>
              <a:custGeom>
                <a:rect b="b" l="l" r="r" t="t"/>
                <a:pathLst>
                  <a:path extrusionOk="0" h="4442" w="7984">
                    <a:moveTo>
                      <a:pt x="6596" y="1"/>
                    </a:moveTo>
                    <a:cubicBezTo>
                      <a:pt x="4437" y="528"/>
                      <a:pt x="2238" y="1056"/>
                      <a:pt x="0" y="1545"/>
                    </a:cubicBezTo>
                    <a:lnTo>
                      <a:pt x="323" y="3460"/>
                    </a:lnTo>
                    <a:cubicBezTo>
                      <a:pt x="372" y="3860"/>
                      <a:pt x="489" y="4232"/>
                      <a:pt x="733" y="4398"/>
                    </a:cubicBezTo>
                    <a:cubicBezTo>
                      <a:pt x="796" y="4428"/>
                      <a:pt x="863" y="4442"/>
                      <a:pt x="932" y="4442"/>
                    </a:cubicBezTo>
                    <a:cubicBezTo>
                      <a:pt x="1223" y="4442"/>
                      <a:pt x="1560" y="4201"/>
                      <a:pt x="1789" y="3909"/>
                    </a:cubicBezTo>
                    <a:cubicBezTo>
                      <a:pt x="1876" y="3821"/>
                      <a:pt x="1955" y="3743"/>
                      <a:pt x="1994" y="3616"/>
                    </a:cubicBezTo>
                    <a:cubicBezTo>
                      <a:pt x="2277" y="3255"/>
                      <a:pt x="2570" y="2844"/>
                      <a:pt x="3059" y="2688"/>
                    </a:cubicBezTo>
                    <a:cubicBezTo>
                      <a:pt x="3245" y="2622"/>
                      <a:pt x="3434" y="2601"/>
                      <a:pt x="3622" y="2601"/>
                    </a:cubicBezTo>
                    <a:cubicBezTo>
                      <a:pt x="3800" y="2601"/>
                      <a:pt x="3978" y="2620"/>
                      <a:pt x="4153" y="2639"/>
                    </a:cubicBezTo>
                    <a:lnTo>
                      <a:pt x="4280" y="2688"/>
                    </a:lnTo>
                    <a:lnTo>
                      <a:pt x="4642" y="2688"/>
                    </a:lnTo>
                    <a:cubicBezTo>
                      <a:pt x="4720" y="2688"/>
                      <a:pt x="4769" y="2688"/>
                      <a:pt x="4847" y="2727"/>
                    </a:cubicBezTo>
                    <a:lnTo>
                      <a:pt x="5091" y="2727"/>
                    </a:lnTo>
                    <a:cubicBezTo>
                      <a:pt x="5502" y="2727"/>
                      <a:pt x="5902" y="2688"/>
                      <a:pt x="6274" y="2600"/>
                    </a:cubicBezTo>
                    <a:lnTo>
                      <a:pt x="6313" y="2600"/>
                    </a:lnTo>
                    <a:cubicBezTo>
                      <a:pt x="6479" y="2561"/>
                      <a:pt x="6635" y="2522"/>
                      <a:pt x="6801" y="2483"/>
                    </a:cubicBezTo>
                    <a:cubicBezTo>
                      <a:pt x="7006" y="2444"/>
                      <a:pt x="7212" y="2356"/>
                      <a:pt x="7368" y="2238"/>
                    </a:cubicBezTo>
                    <a:cubicBezTo>
                      <a:pt x="7573" y="2072"/>
                      <a:pt x="7700" y="1828"/>
                      <a:pt x="7817" y="1623"/>
                    </a:cubicBezTo>
                    <a:lnTo>
                      <a:pt x="7984" y="1339"/>
                    </a:lnTo>
                    <a:cubicBezTo>
                      <a:pt x="7896" y="1300"/>
                      <a:pt x="7817" y="1261"/>
                      <a:pt x="7778" y="1222"/>
                    </a:cubicBezTo>
                    <a:lnTo>
                      <a:pt x="7739" y="1222"/>
                    </a:lnTo>
                    <a:cubicBezTo>
                      <a:pt x="7651" y="1173"/>
                      <a:pt x="7612" y="1134"/>
                      <a:pt x="7534" y="1095"/>
                    </a:cubicBezTo>
                    <a:cubicBezTo>
                      <a:pt x="7534" y="1056"/>
                      <a:pt x="7495" y="1056"/>
                      <a:pt x="7495" y="1056"/>
                    </a:cubicBezTo>
                    <a:cubicBezTo>
                      <a:pt x="7456" y="1017"/>
                      <a:pt x="7407" y="978"/>
                      <a:pt x="7368" y="929"/>
                    </a:cubicBezTo>
                    <a:cubicBezTo>
                      <a:pt x="7329" y="929"/>
                      <a:pt x="7329" y="890"/>
                      <a:pt x="7290" y="890"/>
                    </a:cubicBezTo>
                    <a:cubicBezTo>
                      <a:pt x="7251" y="851"/>
                      <a:pt x="7212" y="812"/>
                      <a:pt x="7212" y="812"/>
                    </a:cubicBezTo>
                    <a:cubicBezTo>
                      <a:pt x="7163" y="773"/>
                      <a:pt x="7124" y="773"/>
                      <a:pt x="7124" y="734"/>
                    </a:cubicBezTo>
                    <a:cubicBezTo>
                      <a:pt x="7085" y="685"/>
                      <a:pt x="7045" y="646"/>
                      <a:pt x="7045" y="646"/>
                    </a:cubicBezTo>
                    <a:cubicBezTo>
                      <a:pt x="7006" y="607"/>
                      <a:pt x="7006" y="567"/>
                      <a:pt x="6967" y="567"/>
                    </a:cubicBezTo>
                    <a:cubicBezTo>
                      <a:pt x="6918" y="528"/>
                      <a:pt x="6918" y="489"/>
                      <a:pt x="6879" y="440"/>
                    </a:cubicBezTo>
                    <a:lnTo>
                      <a:pt x="6840" y="401"/>
                    </a:lnTo>
                    <a:cubicBezTo>
                      <a:pt x="6801" y="362"/>
                      <a:pt x="6801" y="323"/>
                      <a:pt x="6762" y="284"/>
                    </a:cubicBezTo>
                    <a:cubicBezTo>
                      <a:pt x="6762" y="245"/>
                      <a:pt x="6723" y="245"/>
                      <a:pt x="6723" y="196"/>
                    </a:cubicBezTo>
                    <a:cubicBezTo>
                      <a:pt x="6674" y="157"/>
                      <a:pt x="6674" y="118"/>
                      <a:pt x="6635" y="79"/>
                    </a:cubicBezTo>
                    <a:cubicBezTo>
                      <a:pt x="6635" y="40"/>
                      <a:pt x="6596" y="40"/>
                      <a:pt x="6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5803673" y="2627306"/>
                <a:ext cx="90393" cy="21173"/>
              </a:xfrm>
              <a:custGeom>
                <a:rect b="b" l="l" r="r" t="t"/>
                <a:pathLst>
                  <a:path extrusionOk="0" h="1545" w="6596">
                    <a:moveTo>
                      <a:pt x="6596" y="1"/>
                    </a:moveTo>
                    <a:cubicBezTo>
                      <a:pt x="4397" y="528"/>
                      <a:pt x="2199" y="1056"/>
                      <a:pt x="0" y="1545"/>
                    </a:cubicBezTo>
                    <a:cubicBezTo>
                      <a:pt x="2238" y="1056"/>
                      <a:pt x="4437" y="528"/>
                      <a:pt x="6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5584995" y="2637886"/>
                <a:ext cx="302383" cy="267301"/>
              </a:xfrm>
              <a:custGeom>
                <a:rect b="b" l="l" r="r" t="t"/>
                <a:pathLst>
                  <a:path extrusionOk="0" h="19505" w="22065">
                    <a:moveTo>
                      <a:pt x="9811" y="1"/>
                    </a:moveTo>
                    <a:cubicBezTo>
                      <a:pt x="9528" y="528"/>
                      <a:pt x="9196" y="1056"/>
                      <a:pt x="8873" y="1545"/>
                    </a:cubicBezTo>
                    <a:cubicBezTo>
                      <a:pt x="8834" y="1623"/>
                      <a:pt x="8795" y="1672"/>
                      <a:pt x="8795" y="1711"/>
                    </a:cubicBezTo>
                    <a:cubicBezTo>
                      <a:pt x="8707" y="1789"/>
                      <a:pt x="8668" y="1828"/>
                      <a:pt x="8629" y="1916"/>
                    </a:cubicBezTo>
                    <a:cubicBezTo>
                      <a:pt x="8590" y="1955"/>
                      <a:pt x="8551" y="2033"/>
                      <a:pt x="8512" y="2111"/>
                    </a:cubicBezTo>
                    <a:cubicBezTo>
                      <a:pt x="8463" y="2160"/>
                      <a:pt x="8424" y="2199"/>
                      <a:pt x="8385" y="2238"/>
                    </a:cubicBezTo>
                    <a:cubicBezTo>
                      <a:pt x="8307" y="2356"/>
                      <a:pt x="8219" y="2483"/>
                      <a:pt x="8101" y="2600"/>
                    </a:cubicBezTo>
                    <a:lnTo>
                      <a:pt x="7896" y="2893"/>
                    </a:lnTo>
                    <a:cubicBezTo>
                      <a:pt x="7535" y="3294"/>
                      <a:pt x="7202" y="3665"/>
                      <a:pt x="7046" y="4114"/>
                    </a:cubicBezTo>
                    <a:cubicBezTo>
                      <a:pt x="6958" y="4310"/>
                      <a:pt x="6880" y="4515"/>
                      <a:pt x="6841" y="4720"/>
                    </a:cubicBezTo>
                    <a:cubicBezTo>
                      <a:pt x="6753" y="4925"/>
                      <a:pt x="6675" y="5170"/>
                      <a:pt x="6597" y="5375"/>
                    </a:cubicBezTo>
                    <a:cubicBezTo>
                      <a:pt x="6186" y="6264"/>
                      <a:pt x="5336" y="6958"/>
                      <a:pt x="4359" y="7124"/>
                    </a:cubicBezTo>
                    <a:cubicBezTo>
                      <a:pt x="4271" y="7124"/>
                      <a:pt x="4154" y="7163"/>
                      <a:pt x="4066" y="7163"/>
                    </a:cubicBezTo>
                    <a:cubicBezTo>
                      <a:pt x="3822" y="7202"/>
                      <a:pt x="3577" y="7202"/>
                      <a:pt x="3382" y="7329"/>
                    </a:cubicBezTo>
                    <a:cubicBezTo>
                      <a:pt x="2932" y="7573"/>
                      <a:pt x="2893" y="8267"/>
                      <a:pt x="2805" y="8912"/>
                    </a:cubicBezTo>
                    <a:cubicBezTo>
                      <a:pt x="2805" y="9039"/>
                      <a:pt x="2805" y="9156"/>
                      <a:pt x="2766" y="9322"/>
                    </a:cubicBezTo>
                    <a:cubicBezTo>
                      <a:pt x="2727" y="9811"/>
                      <a:pt x="2561" y="10505"/>
                      <a:pt x="2033" y="11032"/>
                    </a:cubicBezTo>
                    <a:cubicBezTo>
                      <a:pt x="1683" y="11357"/>
                      <a:pt x="1225" y="11539"/>
                      <a:pt x="776" y="11539"/>
                    </a:cubicBezTo>
                    <a:cubicBezTo>
                      <a:pt x="550" y="11539"/>
                      <a:pt x="325" y="11492"/>
                      <a:pt x="118" y="11394"/>
                    </a:cubicBezTo>
                    <a:cubicBezTo>
                      <a:pt x="79" y="11355"/>
                      <a:pt x="40" y="11355"/>
                      <a:pt x="1" y="11316"/>
                    </a:cubicBezTo>
                    <a:lnTo>
                      <a:pt x="1" y="11316"/>
                    </a:lnTo>
                    <a:cubicBezTo>
                      <a:pt x="1" y="11394"/>
                      <a:pt x="40" y="11482"/>
                      <a:pt x="40" y="11560"/>
                    </a:cubicBezTo>
                    <a:lnTo>
                      <a:pt x="40" y="11638"/>
                    </a:lnTo>
                    <a:cubicBezTo>
                      <a:pt x="79" y="11931"/>
                      <a:pt x="118" y="12176"/>
                      <a:pt x="157" y="12459"/>
                    </a:cubicBezTo>
                    <a:cubicBezTo>
                      <a:pt x="157" y="12498"/>
                      <a:pt x="206" y="12537"/>
                      <a:pt x="206" y="12537"/>
                    </a:cubicBezTo>
                    <a:cubicBezTo>
                      <a:pt x="206" y="12664"/>
                      <a:pt x="245" y="12742"/>
                      <a:pt x="284" y="12860"/>
                    </a:cubicBezTo>
                    <a:lnTo>
                      <a:pt x="284" y="12987"/>
                    </a:lnTo>
                    <a:cubicBezTo>
                      <a:pt x="323" y="13065"/>
                      <a:pt x="363" y="13153"/>
                      <a:pt x="363" y="13231"/>
                    </a:cubicBezTo>
                    <a:cubicBezTo>
                      <a:pt x="363" y="13270"/>
                      <a:pt x="402" y="13309"/>
                      <a:pt x="402" y="13348"/>
                    </a:cubicBezTo>
                    <a:cubicBezTo>
                      <a:pt x="450" y="13475"/>
                      <a:pt x="490" y="13553"/>
                      <a:pt x="490" y="13641"/>
                    </a:cubicBezTo>
                    <a:cubicBezTo>
                      <a:pt x="529" y="13680"/>
                      <a:pt x="529" y="13719"/>
                      <a:pt x="529" y="13759"/>
                    </a:cubicBezTo>
                    <a:cubicBezTo>
                      <a:pt x="568" y="13886"/>
                      <a:pt x="607" y="14003"/>
                      <a:pt x="695" y="14130"/>
                    </a:cubicBezTo>
                    <a:cubicBezTo>
                      <a:pt x="1095" y="15107"/>
                      <a:pt x="1584" y="15752"/>
                      <a:pt x="2200" y="16162"/>
                    </a:cubicBezTo>
                    <a:cubicBezTo>
                      <a:pt x="2356" y="16280"/>
                      <a:pt x="2561" y="16367"/>
                      <a:pt x="2766" y="16446"/>
                    </a:cubicBezTo>
                    <a:cubicBezTo>
                      <a:pt x="2971" y="16573"/>
                      <a:pt x="3177" y="16651"/>
                      <a:pt x="3333" y="16768"/>
                    </a:cubicBezTo>
                    <a:cubicBezTo>
                      <a:pt x="3460" y="16817"/>
                      <a:pt x="3538" y="16895"/>
                      <a:pt x="3665" y="16973"/>
                    </a:cubicBezTo>
                    <a:cubicBezTo>
                      <a:pt x="3782" y="17061"/>
                      <a:pt x="3870" y="17139"/>
                      <a:pt x="3949" y="17218"/>
                    </a:cubicBezTo>
                    <a:cubicBezTo>
                      <a:pt x="3949" y="17218"/>
                      <a:pt x="3988" y="17218"/>
                      <a:pt x="3988" y="17257"/>
                    </a:cubicBezTo>
                    <a:cubicBezTo>
                      <a:pt x="4066" y="17345"/>
                      <a:pt x="4193" y="17423"/>
                      <a:pt x="4271" y="17501"/>
                    </a:cubicBezTo>
                    <a:lnTo>
                      <a:pt x="4398" y="17628"/>
                    </a:lnTo>
                    <a:cubicBezTo>
                      <a:pt x="4476" y="17706"/>
                      <a:pt x="4554" y="17833"/>
                      <a:pt x="4642" y="17911"/>
                    </a:cubicBezTo>
                    <a:lnTo>
                      <a:pt x="5375" y="18644"/>
                    </a:lnTo>
                    <a:cubicBezTo>
                      <a:pt x="5453" y="18683"/>
                      <a:pt x="5580" y="18771"/>
                      <a:pt x="5659" y="18849"/>
                    </a:cubicBezTo>
                    <a:cubicBezTo>
                      <a:pt x="6186" y="19211"/>
                      <a:pt x="6880" y="19455"/>
                      <a:pt x="7574" y="19504"/>
                    </a:cubicBezTo>
                    <a:cubicBezTo>
                      <a:pt x="8219" y="19504"/>
                      <a:pt x="8912" y="19338"/>
                      <a:pt x="9567" y="19133"/>
                    </a:cubicBezTo>
                    <a:lnTo>
                      <a:pt x="13515" y="18116"/>
                    </a:lnTo>
                    <a:cubicBezTo>
                      <a:pt x="13886" y="18038"/>
                      <a:pt x="14208" y="17911"/>
                      <a:pt x="14374" y="17706"/>
                    </a:cubicBezTo>
                    <a:cubicBezTo>
                      <a:pt x="14570" y="17462"/>
                      <a:pt x="14570" y="17139"/>
                      <a:pt x="14570" y="16729"/>
                    </a:cubicBezTo>
                    <a:lnTo>
                      <a:pt x="14658" y="11726"/>
                    </a:lnTo>
                    <a:cubicBezTo>
                      <a:pt x="14658" y="10622"/>
                      <a:pt x="15019" y="9401"/>
                      <a:pt x="16036" y="9361"/>
                    </a:cubicBezTo>
                    <a:cubicBezTo>
                      <a:pt x="16163" y="9361"/>
                      <a:pt x="16329" y="9361"/>
                      <a:pt x="16446" y="9401"/>
                    </a:cubicBezTo>
                    <a:cubicBezTo>
                      <a:pt x="16557" y="9401"/>
                      <a:pt x="16646" y="9418"/>
                      <a:pt x="16730" y="9418"/>
                    </a:cubicBezTo>
                    <a:cubicBezTo>
                      <a:pt x="16773" y="9418"/>
                      <a:pt x="16814" y="9414"/>
                      <a:pt x="16856" y="9401"/>
                    </a:cubicBezTo>
                    <a:cubicBezTo>
                      <a:pt x="16935" y="9361"/>
                      <a:pt x="17013" y="9322"/>
                      <a:pt x="17062" y="9244"/>
                    </a:cubicBezTo>
                    <a:cubicBezTo>
                      <a:pt x="17179" y="8951"/>
                      <a:pt x="17101" y="8463"/>
                      <a:pt x="16935" y="8101"/>
                    </a:cubicBezTo>
                    <a:lnTo>
                      <a:pt x="16768" y="7612"/>
                    </a:lnTo>
                    <a:lnTo>
                      <a:pt x="17257" y="7779"/>
                    </a:lnTo>
                    <a:cubicBezTo>
                      <a:pt x="17337" y="7800"/>
                      <a:pt x="17418" y="7810"/>
                      <a:pt x="17498" y="7810"/>
                    </a:cubicBezTo>
                    <a:cubicBezTo>
                      <a:pt x="17997" y="7810"/>
                      <a:pt x="18491" y="7424"/>
                      <a:pt x="18811" y="7046"/>
                    </a:cubicBezTo>
                    <a:cubicBezTo>
                      <a:pt x="18928" y="6841"/>
                      <a:pt x="19094" y="6635"/>
                      <a:pt x="19211" y="6430"/>
                    </a:cubicBezTo>
                    <a:cubicBezTo>
                      <a:pt x="19456" y="6020"/>
                      <a:pt x="19749" y="5619"/>
                      <a:pt x="20110" y="5336"/>
                    </a:cubicBezTo>
                    <a:cubicBezTo>
                      <a:pt x="20276" y="5170"/>
                      <a:pt x="20481" y="5043"/>
                      <a:pt x="20677" y="4925"/>
                    </a:cubicBezTo>
                    <a:cubicBezTo>
                      <a:pt x="20882" y="4798"/>
                      <a:pt x="21087" y="4681"/>
                      <a:pt x="21253" y="4515"/>
                    </a:cubicBezTo>
                    <a:cubicBezTo>
                      <a:pt x="21292" y="4476"/>
                      <a:pt x="21332" y="4437"/>
                      <a:pt x="21410" y="4359"/>
                    </a:cubicBezTo>
                    <a:cubicBezTo>
                      <a:pt x="21459" y="4271"/>
                      <a:pt x="21537" y="4232"/>
                      <a:pt x="21576" y="4153"/>
                    </a:cubicBezTo>
                    <a:cubicBezTo>
                      <a:pt x="21615" y="4065"/>
                      <a:pt x="21654" y="3987"/>
                      <a:pt x="21703" y="3948"/>
                    </a:cubicBezTo>
                    <a:cubicBezTo>
                      <a:pt x="21703" y="3909"/>
                      <a:pt x="21703" y="3909"/>
                      <a:pt x="21742" y="3909"/>
                    </a:cubicBezTo>
                    <a:cubicBezTo>
                      <a:pt x="21742" y="3821"/>
                      <a:pt x="21781" y="3743"/>
                      <a:pt x="21820" y="3665"/>
                    </a:cubicBezTo>
                    <a:lnTo>
                      <a:pt x="21820" y="3626"/>
                    </a:lnTo>
                    <a:cubicBezTo>
                      <a:pt x="21859" y="3538"/>
                      <a:pt x="21898" y="3460"/>
                      <a:pt x="21898" y="3381"/>
                    </a:cubicBezTo>
                    <a:cubicBezTo>
                      <a:pt x="21986" y="3176"/>
                      <a:pt x="21986" y="2971"/>
                      <a:pt x="22025" y="2766"/>
                    </a:cubicBezTo>
                    <a:lnTo>
                      <a:pt x="22025" y="2727"/>
                    </a:lnTo>
                    <a:cubicBezTo>
                      <a:pt x="22025" y="2600"/>
                      <a:pt x="22025" y="2522"/>
                      <a:pt x="22064" y="2404"/>
                    </a:cubicBezTo>
                    <a:lnTo>
                      <a:pt x="22064" y="2356"/>
                    </a:lnTo>
                    <a:cubicBezTo>
                      <a:pt x="21576" y="2443"/>
                      <a:pt x="21126" y="2443"/>
                      <a:pt x="20677" y="2443"/>
                    </a:cubicBezTo>
                    <a:lnTo>
                      <a:pt x="20599" y="2443"/>
                    </a:lnTo>
                    <a:cubicBezTo>
                      <a:pt x="20433" y="2443"/>
                      <a:pt x="20315" y="2404"/>
                      <a:pt x="20149" y="2404"/>
                    </a:cubicBezTo>
                    <a:lnTo>
                      <a:pt x="20032" y="2356"/>
                    </a:lnTo>
                    <a:cubicBezTo>
                      <a:pt x="19876" y="2356"/>
                      <a:pt x="19730" y="2347"/>
                      <a:pt x="19594" y="2347"/>
                    </a:cubicBezTo>
                    <a:cubicBezTo>
                      <a:pt x="19442" y="2347"/>
                      <a:pt x="19301" y="2358"/>
                      <a:pt x="19172" y="2404"/>
                    </a:cubicBezTo>
                    <a:cubicBezTo>
                      <a:pt x="18850" y="2522"/>
                      <a:pt x="18605" y="2805"/>
                      <a:pt x="18361" y="3176"/>
                    </a:cubicBezTo>
                    <a:cubicBezTo>
                      <a:pt x="18283" y="3254"/>
                      <a:pt x="18234" y="3333"/>
                      <a:pt x="18156" y="3421"/>
                    </a:cubicBezTo>
                    <a:cubicBezTo>
                      <a:pt x="18117" y="3499"/>
                      <a:pt x="18078" y="3538"/>
                      <a:pt x="18039" y="3577"/>
                    </a:cubicBezTo>
                    <a:cubicBezTo>
                      <a:pt x="17990" y="3626"/>
                      <a:pt x="17951" y="3665"/>
                      <a:pt x="17912" y="3704"/>
                    </a:cubicBezTo>
                    <a:lnTo>
                      <a:pt x="17873" y="3743"/>
                    </a:lnTo>
                    <a:cubicBezTo>
                      <a:pt x="17833" y="3782"/>
                      <a:pt x="17794" y="3782"/>
                      <a:pt x="17746" y="3821"/>
                    </a:cubicBezTo>
                    <a:lnTo>
                      <a:pt x="17746" y="3870"/>
                    </a:lnTo>
                    <a:cubicBezTo>
                      <a:pt x="17667" y="3909"/>
                      <a:pt x="17628" y="3909"/>
                      <a:pt x="17589" y="3948"/>
                    </a:cubicBezTo>
                    <a:cubicBezTo>
                      <a:pt x="17550" y="3987"/>
                      <a:pt x="17501" y="4026"/>
                      <a:pt x="17423" y="4026"/>
                    </a:cubicBezTo>
                    <a:lnTo>
                      <a:pt x="17423" y="4065"/>
                    </a:lnTo>
                    <a:cubicBezTo>
                      <a:pt x="17345" y="4065"/>
                      <a:pt x="17306" y="4114"/>
                      <a:pt x="17257" y="4114"/>
                    </a:cubicBezTo>
                    <a:lnTo>
                      <a:pt x="17218" y="4114"/>
                    </a:lnTo>
                    <a:cubicBezTo>
                      <a:pt x="17179" y="4114"/>
                      <a:pt x="17140" y="4153"/>
                      <a:pt x="17101" y="4153"/>
                    </a:cubicBezTo>
                    <a:lnTo>
                      <a:pt x="16690" y="4153"/>
                    </a:lnTo>
                    <a:cubicBezTo>
                      <a:pt x="16651" y="4153"/>
                      <a:pt x="16612" y="4114"/>
                      <a:pt x="16612" y="4114"/>
                    </a:cubicBezTo>
                    <a:lnTo>
                      <a:pt x="16573" y="4114"/>
                    </a:lnTo>
                    <a:cubicBezTo>
                      <a:pt x="16524" y="4114"/>
                      <a:pt x="16485" y="4065"/>
                      <a:pt x="16446" y="4065"/>
                    </a:cubicBezTo>
                    <a:cubicBezTo>
                      <a:pt x="15996" y="3821"/>
                      <a:pt x="15840" y="3294"/>
                      <a:pt x="15752" y="2766"/>
                    </a:cubicBezTo>
                    <a:lnTo>
                      <a:pt x="15469" y="890"/>
                    </a:lnTo>
                    <a:cubicBezTo>
                      <a:pt x="13886" y="1261"/>
                      <a:pt x="12332" y="1584"/>
                      <a:pt x="10749" y="1955"/>
                    </a:cubicBezTo>
                    <a:lnTo>
                      <a:pt x="10544" y="1994"/>
                    </a:lnTo>
                    <a:lnTo>
                      <a:pt x="98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5699891" y="2666816"/>
                <a:ext cx="1754" cy="1754"/>
              </a:xfrm>
              <a:custGeom>
                <a:rect b="b" l="l" r="r" t="t"/>
                <a:pathLst>
                  <a:path extrusionOk="0" h="128" w="128">
                    <a:moveTo>
                      <a:pt x="1" y="127"/>
                    </a:moveTo>
                    <a:cubicBezTo>
                      <a:pt x="40" y="88"/>
                      <a:pt x="79" y="49"/>
                      <a:pt x="128" y="0"/>
                    </a:cubicBezTo>
                    <a:cubicBezTo>
                      <a:pt x="79" y="49"/>
                      <a:pt x="40" y="88"/>
                      <a:pt x="1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5703235" y="2661320"/>
                <a:ext cx="2302" cy="2823"/>
              </a:xfrm>
              <a:custGeom>
                <a:rect b="b" l="l" r="r" t="t"/>
                <a:pathLst>
                  <a:path extrusionOk="0" h="206" w="168">
                    <a:moveTo>
                      <a:pt x="1" y="206"/>
                    </a:moveTo>
                    <a:cubicBezTo>
                      <a:pt x="40" y="118"/>
                      <a:pt x="79" y="79"/>
                      <a:pt x="167" y="1"/>
                    </a:cubicBezTo>
                    <a:cubicBezTo>
                      <a:pt x="79" y="79"/>
                      <a:pt x="40" y="118"/>
                      <a:pt x="1" y="2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5706592" y="2637886"/>
                <a:ext cx="12868" cy="21173"/>
              </a:xfrm>
              <a:custGeom>
                <a:rect b="b" l="l" r="r" t="t"/>
                <a:pathLst>
                  <a:path extrusionOk="0" h="1545" w="939">
                    <a:moveTo>
                      <a:pt x="938" y="1"/>
                    </a:moveTo>
                    <a:cubicBezTo>
                      <a:pt x="655" y="528"/>
                      <a:pt x="323" y="1056"/>
                      <a:pt x="0" y="1545"/>
                    </a:cubicBezTo>
                    <a:cubicBezTo>
                      <a:pt x="323" y="1056"/>
                      <a:pt x="655" y="528"/>
                      <a:pt x="9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5732301" y="2650069"/>
                <a:ext cx="64684" cy="14609"/>
              </a:xfrm>
              <a:custGeom>
                <a:rect b="b" l="l" r="r" t="t"/>
                <a:pathLst>
                  <a:path extrusionOk="0" h="1066" w="4720">
                    <a:moveTo>
                      <a:pt x="4720" y="1"/>
                    </a:moveTo>
                    <a:lnTo>
                      <a:pt x="4720" y="1"/>
                    </a:lnTo>
                    <a:cubicBezTo>
                      <a:pt x="3137" y="333"/>
                      <a:pt x="1583" y="695"/>
                      <a:pt x="0" y="1066"/>
                    </a:cubicBezTo>
                    <a:cubicBezTo>
                      <a:pt x="1583" y="695"/>
                      <a:pt x="3137" y="372"/>
                      <a:pt x="47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5796972" y="2650069"/>
                <a:ext cx="3906" cy="25723"/>
              </a:xfrm>
              <a:custGeom>
                <a:rect b="b" l="l" r="r" t="t"/>
                <a:pathLst>
                  <a:path extrusionOk="0" h="1877" w="285">
                    <a:moveTo>
                      <a:pt x="1" y="1"/>
                    </a:moveTo>
                    <a:lnTo>
                      <a:pt x="284" y="187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5868343" y="2670159"/>
                <a:ext cx="19035" cy="1220"/>
              </a:xfrm>
              <a:custGeom>
                <a:rect b="b" l="l" r="r" t="t"/>
                <a:pathLst>
                  <a:path extrusionOk="0" h="89" w="1389">
                    <a:moveTo>
                      <a:pt x="1" y="88"/>
                    </a:moveTo>
                    <a:cubicBezTo>
                      <a:pt x="450" y="88"/>
                      <a:pt x="900" y="88"/>
                      <a:pt x="1388" y="1"/>
                    </a:cubicBezTo>
                    <a:lnTo>
                      <a:pt x="1388" y="1"/>
                    </a:lnTo>
                    <a:cubicBezTo>
                      <a:pt x="900" y="88"/>
                      <a:pt x="450" y="88"/>
                      <a:pt x="1" y="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5828176" y="2690250"/>
                <a:ext cx="14" cy="685"/>
              </a:xfrm>
              <a:custGeom>
                <a:rect b="b" l="l" r="r" t="t"/>
                <a:pathLst>
                  <a:path extrusionOk="0" h="50" w="1">
                    <a:moveTo>
                      <a:pt x="1" y="0"/>
                    </a:moveTo>
                    <a:lnTo>
                      <a:pt x="1" y="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5826038" y="2691990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5829917" y="2688633"/>
                <a:ext cx="548" cy="562"/>
              </a:xfrm>
              <a:custGeom>
                <a:rect b="b" l="l" r="r" t="t"/>
                <a:pathLst>
                  <a:path extrusionOk="0" h="41" w="40">
                    <a:moveTo>
                      <a:pt x="40" y="1"/>
                    </a:moveTo>
                    <a:lnTo>
                      <a:pt x="1" y="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21"/>
              <p:cNvSpPr/>
              <p:nvPr/>
            </p:nvSpPr>
            <p:spPr>
              <a:xfrm>
                <a:off x="5832191" y="2686892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21"/>
              <p:cNvSpPr/>
              <p:nvPr/>
            </p:nvSpPr>
            <p:spPr>
              <a:xfrm>
                <a:off x="5810361" y="2693594"/>
                <a:ext cx="1754" cy="685"/>
              </a:xfrm>
              <a:custGeom>
                <a:rect b="b" l="l" r="r" t="t"/>
                <a:pathLst>
                  <a:path extrusionOk="0" h="50" w="128">
                    <a:moveTo>
                      <a:pt x="128" y="49"/>
                    </a:moveTo>
                    <a:cubicBezTo>
                      <a:pt x="79" y="49"/>
                      <a:pt x="40" y="0"/>
                      <a:pt x="1" y="0"/>
                    </a:cubicBezTo>
                    <a:cubicBezTo>
                      <a:pt x="40" y="0"/>
                      <a:pt x="79" y="49"/>
                      <a:pt x="128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21"/>
              <p:cNvSpPr/>
              <p:nvPr/>
            </p:nvSpPr>
            <p:spPr>
              <a:xfrm>
                <a:off x="5818802" y="2694800"/>
                <a:ext cx="548" cy="14"/>
              </a:xfrm>
              <a:custGeom>
                <a:rect b="b" l="l" r="r" t="t"/>
                <a:pathLst>
                  <a:path extrusionOk="0" h="1" w="40">
                    <a:moveTo>
                      <a:pt x="40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21"/>
              <p:cNvSpPr/>
              <p:nvPr/>
            </p:nvSpPr>
            <p:spPr>
              <a:xfrm>
                <a:off x="5815993" y="2694800"/>
                <a:ext cx="548" cy="14"/>
              </a:xfrm>
              <a:custGeom>
                <a:rect b="b" l="l" r="r" t="t"/>
                <a:pathLst>
                  <a:path extrusionOk="0" h="1" w="40">
                    <a:moveTo>
                      <a:pt x="39" y="0"/>
                    </a:moveTo>
                    <a:lnTo>
                      <a:pt x="3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5814253" y="2694800"/>
                <a:ext cx="1220" cy="14"/>
              </a:xfrm>
              <a:custGeom>
                <a:rect b="b" l="l" r="r" t="t"/>
                <a:pathLst>
                  <a:path extrusionOk="0" h="1" w="89">
                    <a:moveTo>
                      <a:pt x="88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5861121" y="2670831"/>
                <a:ext cx="6167" cy="548"/>
              </a:xfrm>
              <a:custGeom>
                <a:rect b="b" l="l" r="r" t="t"/>
                <a:pathLst>
                  <a:path extrusionOk="0" h="40" w="450">
                    <a:moveTo>
                      <a:pt x="450" y="39"/>
                    </a:moveTo>
                    <a:cubicBezTo>
                      <a:pt x="284" y="39"/>
                      <a:pt x="166" y="0"/>
                      <a:pt x="0" y="0"/>
                    </a:cubicBezTo>
                    <a:cubicBezTo>
                      <a:pt x="166" y="0"/>
                      <a:pt x="284" y="39"/>
                      <a:pt x="450" y="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5820940" y="2694265"/>
                <a:ext cx="548" cy="14"/>
              </a:xfrm>
              <a:custGeom>
                <a:rect b="b" l="l" r="r" t="t"/>
                <a:pathLst>
                  <a:path extrusionOk="0" h="1" w="40">
                    <a:moveTo>
                      <a:pt x="40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>
                <a:off x="5823763" y="2693059"/>
                <a:ext cx="14" cy="548"/>
              </a:xfrm>
              <a:custGeom>
                <a:rect b="b" l="l" r="r" t="t"/>
                <a:pathLst>
                  <a:path extrusionOk="0" h="40" w="1">
                    <a:moveTo>
                      <a:pt x="0" y="0"/>
                    </a:move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>
                <a:off x="5812649" y="2694265"/>
                <a:ext cx="1083" cy="548"/>
              </a:xfrm>
              <a:custGeom>
                <a:rect b="b" l="l" r="r" t="t"/>
                <a:pathLst>
                  <a:path extrusionOk="0" h="40" w="79">
                    <a:moveTo>
                      <a:pt x="78" y="39"/>
                    </a:moveTo>
                    <a:cubicBezTo>
                      <a:pt x="39" y="39"/>
                      <a:pt x="0" y="0"/>
                      <a:pt x="0" y="0"/>
                    </a:cubicBezTo>
                    <a:cubicBezTo>
                      <a:pt x="0" y="0"/>
                      <a:pt x="39" y="39"/>
                      <a:pt x="78" y="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>
                <a:off x="5796972" y="2650069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>
                <a:off x="5115119" y="2759470"/>
                <a:ext cx="525063" cy="269575"/>
              </a:xfrm>
              <a:custGeom>
                <a:rect b="b" l="l" r="r" t="t"/>
                <a:pathLst>
                  <a:path extrusionOk="0" h="19671" w="38314">
                    <a:moveTo>
                      <a:pt x="24185" y="1"/>
                    </a:moveTo>
                    <a:cubicBezTo>
                      <a:pt x="24106" y="1"/>
                      <a:pt x="24067" y="1"/>
                      <a:pt x="24028" y="40"/>
                    </a:cubicBezTo>
                    <a:cubicBezTo>
                      <a:pt x="23940" y="40"/>
                      <a:pt x="23862" y="40"/>
                      <a:pt x="23823" y="79"/>
                    </a:cubicBezTo>
                    <a:lnTo>
                      <a:pt x="23745" y="79"/>
                    </a:lnTo>
                    <a:lnTo>
                      <a:pt x="23862" y="1105"/>
                    </a:lnTo>
                    <a:cubicBezTo>
                      <a:pt x="23940" y="1506"/>
                      <a:pt x="23989" y="1955"/>
                      <a:pt x="23696" y="2278"/>
                    </a:cubicBezTo>
                    <a:cubicBezTo>
                      <a:pt x="23452" y="2522"/>
                      <a:pt x="23129" y="2610"/>
                      <a:pt x="22807" y="2649"/>
                    </a:cubicBezTo>
                    <a:cubicBezTo>
                      <a:pt x="22680" y="2688"/>
                      <a:pt x="22562" y="2727"/>
                      <a:pt x="22435" y="2766"/>
                    </a:cubicBezTo>
                    <a:cubicBezTo>
                      <a:pt x="21947" y="2932"/>
                      <a:pt x="21703" y="3499"/>
                      <a:pt x="21458" y="4076"/>
                    </a:cubicBezTo>
                    <a:cubicBezTo>
                      <a:pt x="21009" y="5170"/>
                      <a:pt x="20237" y="6675"/>
                      <a:pt x="18771" y="7290"/>
                    </a:cubicBezTo>
                    <a:cubicBezTo>
                      <a:pt x="18244" y="7495"/>
                      <a:pt x="17716" y="7613"/>
                      <a:pt x="17188" y="7701"/>
                    </a:cubicBezTo>
                    <a:cubicBezTo>
                      <a:pt x="16368" y="7818"/>
                      <a:pt x="15596" y="7945"/>
                      <a:pt x="15068" y="8473"/>
                    </a:cubicBezTo>
                    <a:cubicBezTo>
                      <a:pt x="14902" y="8629"/>
                      <a:pt x="14785" y="8834"/>
                      <a:pt x="14618" y="9078"/>
                    </a:cubicBezTo>
                    <a:cubicBezTo>
                      <a:pt x="14335" y="9528"/>
                      <a:pt x="13974" y="10056"/>
                      <a:pt x="13358" y="10143"/>
                    </a:cubicBezTo>
                    <a:cubicBezTo>
                      <a:pt x="13236" y="10163"/>
                      <a:pt x="13123" y="10173"/>
                      <a:pt x="13016" y="10173"/>
                    </a:cubicBezTo>
                    <a:cubicBezTo>
                      <a:pt x="12909" y="10173"/>
                      <a:pt x="12806" y="10163"/>
                      <a:pt x="12703" y="10143"/>
                    </a:cubicBezTo>
                    <a:cubicBezTo>
                      <a:pt x="12606" y="10119"/>
                      <a:pt x="12505" y="10107"/>
                      <a:pt x="12409" y="10107"/>
                    </a:cubicBezTo>
                    <a:cubicBezTo>
                      <a:pt x="12312" y="10107"/>
                      <a:pt x="12220" y="10119"/>
                      <a:pt x="12137" y="10143"/>
                    </a:cubicBezTo>
                    <a:cubicBezTo>
                      <a:pt x="12058" y="10183"/>
                      <a:pt x="11931" y="10261"/>
                      <a:pt x="11814" y="10339"/>
                    </a:cubicBezTo>
                    <a:cubicBezTo>
                      <a:pt x="11726" y="10427"/>
                      <a:pt x="11609" y="10466"/>
                      <a:pt x="11531" y="10544"/>
                    </a:cubicBezTo>
                    <a:cubicBezTo>
                      <a:pt x="11482" y="10544"/>
                      <a:pt x="11404" y="10583"/>
                      <a:pt x="11365" y="10632"/>
                    </a:cubicBezTo>
                    <a:lnTo>
                      <a:pt x="11326" y="10632"/>
                    </a:lnTo>
                    <a:cubicBezTo>
                      <a:pt x="11199" y="10671"/>
                      <a:pt x="11081" y="10710"/>
                      <a:pt x="10993" y="10710"/>
                    </a:cubicBezTo>
                    <a:lnTo>
                      <a:pt x="10954" y="10710"/>
                    </a:lnTo>
                    <a:cubicBezTo>
                      <a:pt x="10896" y="10730"/>
                      <a:pt x="10835" y="10739"/>
                      <a:pt x="10773" y="10739"/>
                    </a:cubicBezTo>
                    <a:cubicBezTo>
                      <a:pt x="10712" y="10739"/>
                      <a:pt x="10651" y="10730"/>
                      <a:pt x="10593" y="10710"/>
                    </a:cubicBezTo>
                    <a:lnTo>
                      <a:pt x="10388" y="10710"/>
                    </a:lnTo>
                    <a:lnTo>
                      <a:pt x="10348" y="10671"/>
                    </a:lnTo>
                    <a:cubicBezTo>
                      <a:pt x="10309" y="10671"/>
                      <a:pt x="10221" y="10671"/>
                      <a:pt x="10182" y="10632"/>
                    </a:cubicBezTo>
                    <a:lnTo>
                      <a:pt x="10143" y="10632"/>
                    </a:lnTo>
                    <a:cubicBezTo>
                      <a:pt x="10104" y="10583"/>
                      <a:pt x="10016" y="10583"/>
                      <a:pt x="9977" y="10544"/>
                    </a:cubicBezTo>
                    <a:lnTo>
                      <a:pt x="9938" y="10544"/>
                    </a:lnTo>
                    <a:cubicBezTo>
                      <a:pt x="9860" y="10505"/>
                      <a:pt x="9772" y="10505"/>
                      <a:pt x="9733" y="10466"/>
                    </a:cubicBezTo>
                    <a:cubicBezTo>
                      <a:pt x="9655" y="10427"/>
                      <a:pt x="9616" y="10388"/>
                      <a:pt x="9528" y="10339"/>
                    </a:cubicBezTo>
                    <a:cubicBezTo>
                      <a:pt x="9489" y="10339"/>
                      <a:pt x="9489" y="10300"/>
                      <a:pt x="9489" y="10300"/>
                    </a:cubicBezTo>
                    <a:cubicBezTo>
                      <a:pt x="9410" y="10261"/>
                      <a:pt x="9371" y="10261"/>
                      <a:pt x="9283" y="10222"/>
                    </a:cubicBezTo>
                    <a:cubicBezTo>
                      <a:pt x="9283" y="10183"/>
                      <a:pt x="9283" y="10183"/>
                      <a:pt x="9244" y="10183"/>
                    </a:cubicBezTo>
                    <a:lnTo>
                      <a:pt x="9205" y="10222"/>
                    </a:lnTo>
                    <a:lnTo>
                      <a:pt x="9166" y="10261"/>
                    </a:lnTo>
                    <a:cubicBezTo>
                      <a:pt x="9127" y="10300"/>
                      <a:pt x="9088" y="10339"/>
                      <a:pt x="9039" y="10339"/>
                    </a:cubicBezTo>
                    <a:cubicBezTo>
                      <a:pt x="9000" y="10388"/>
                      <a:pt x="8922" y="10427"/>
                      <a:pt x="8844" y="10466"/>
                    </a:cubicBezTo>
                    <a:cubicBezTo>
                      <a:pt x="8756" y="10544"/>
                      <a:pt x="8717" y="10583"/>
                      <a:pt x="8638" y="10632"/>
                    </a:cubicBezTo>
                    <a:cubicBezTo>
                      <a:pt x="8551" y="10710"/>
                      <a:pt x="8511" y="10827"/>
                      <a:pt x="8472" y="10994"/>
                    </a:cubicBezTo>
                    <a:cubicBezTo>
                      <a:pt x="8433" y="11160"/>
                      <a:pt x="8355" y="11316"/>
                      <a:pt x="8228" y="11482"/>
                    </a:cubicBezTo>
                    <a:cubicBezTo>
                      <a:pt x="7984" y="11853"/>
                      <a:pt x="7534" y="11932"/>
                      <a:pt x="7173" y="12010"/>
                    </a:cubicBezTo>
                    <a:cubicBezTo>
                      <a:pt x="6929" y="12049"/>
                      <a:pt x="6684" y="12098"/>
                      <a:pt x="6518" y="12215"/>
                    </a:cubicBezTo>
                    <a:cubicBezTo>
                      <a:pt x="6157" y="12459"/>
                      <a:pt x="6069" y="12909"/>
                      <a:pt x="5990" y="13397"/>
                    </a:cubicBezTo>
                    <a:cubicBezTo>
                      <a:pt x="5912" y="13808"/>
                      <a:pt x="5824" y="14208"/>
                      <a:pt x="5619" y="14580"/>
                    </a:cubicBezTo>
                    <a:cubicBezTo>
                      <a:pt x="5258" y="15146"/>
                      <a:pt x="4564" y="15518"/>
                      <a:pt x="3665" y="15557"/>
                    </a:cubicBezTo>
                    <a:cubicBezTo>
                      <a:pt x="3544" y="15570"/>
                      <a:pt x="3423" y="15574"/>
                      <a:pt x="3301" y="15574"/>
                    </a:cubicBezTo>
                    <a:cubicBezTo>
                      <a:pt x="3057" y="15574"/>
                      <a:pt x="2812" y="15557"/>
                      <a:pt x="2571" y="15557"/>
                    </a:cubicBezTo>
                    <a:cubicBezTo>
                      <a:pt x="2248" y="15518"/>
                      <a:pt x="1916" y="15518"/>
                      <a:pt x="1633" y="15518"/>
                    </a:cubicBezTo>
                    <a:lnTo>
                      <a:pt x="1388" y="15518"/>
                    </a:lnTo>
                    <a:cubicBezTo>
                      <a:pt x="1349" y="15518"/>
                      <a:pt x="1349" y="15557"/>
                      <a:pt x="1310" y="15557"/>
                    </a:cubicBezTo>
                    <a:lnTo>
                      <a:pt x="1144" y="15557"/>
                    </a:lnTo>
                    <a:cubicBezTo>
                      <a:pt x="1105" y="15557"/>
                      <a:pt x="1105" y="15557"/>
                      <a:pt x="1066" y="15596"/>
                    </a:cubicBezTo>
                    <a:lnTo>
                      <a:pt x="900" y="15596"/>
                    </a:lnTo>
                    <a:cubicBezTo>
                      <a:pt x="861" y="15635"/>
                      <a:pt x="861" y="15635"/>
                      <a:pt x="821" y="15635"/>
                    </a:cubicBezTo>
                    <a:cubicBezTo>
                      <a:pt x="734" y="15635"/>
                      <a:pt x="655" y="15674"/>
                      <a:pt x="616" y="15674"/>
                    </a:cubicBezTo>
                    <a:cubicBezTo>
                      <a:pt x="577" y="15674"/>
                      <a:pt x="577" y="15674"/>
                      <a:pt x="577" y="15713"/>
                    </a:cubicBezTo>
                    <a:cubicBezTo>
                      <a:pt x="489" y="15713"/>
                      <a:pt x="411" y="15762"/>
                      <a:pt x="372" y="15762"/>
                    </a:cubicBezTo>
                    <a:cubicBezTo>
                      <a:pt x="333" y="15762"/>
                      <a:pt x="333" y="15801"/>
                      <a:pt x="294" y="15801"/>
                    </a:cubicBezTo>
                    <a:cubicBezTo>
                      <a:pt x="245" y="15801"/>
                      <a:pt x="206" y="15840"/>
                      <a:pt x="128" y="15840"/>
                    </a:cubicBezTo>
                    <a:cubicBezTo>
                      <a:pt x="128" y="15879"/>
                      <a:pt x="89" y="15879"/>
                      <a:pt x="50" y="15879"/>
                    </a:cubicBezTo>
                    <a:cubicBezTo>
                      <a:pt x="50" y="15879"/>
                      <a:pt x="50" y="15918"/>
                      <a:pt x="1" y="15918"/>
                    </a:cubicBezTo>
                    <a:lnTo>
                      <a:pt x="50" y="15918"/>
                    </a:lnTo>
                    <a:cubicBezTo>
                      <a:pt x="89" y="15918"/>
                      <a:pt x="167" y="15957"/>
                      <a:pt x="206" y="15957"/>
                    </a:cubicBezTo>
                    <a:cubicBezTo>
                      <a:pt x="245" y="16006"/>
                      <a:pt x="245" y="16006"/>
                      <a:pt x="294" y="16006"/>
                    </a:cubicBezTo>
                    <a:cubicBezTo>
                      <a:pt x="372" y="16045"/>
                      <a:pt x="450" y="16045"/>
                      <a:pt x="538" y="16084"/>
                    </a:cubicBezTo>
                    <a:cubicBezTo>
                      <a:pt x="1066" y="16250"/>
                      <a:pt x="1554" y="16368"/>
                      <a:pt x="1877" y="16856"/>
                    </a:cubicBezTo>
                    <a:cubicBezTo>
                      <a:pt x="2199" y="17345"/>
                      <a:pt x="2121" y="17912"/>
                      <a:pt x="2043" y="18488"/>
                    </a:cubicBezTo>
                    <a:cubicBezTo>
                      <a:pt x="2043" y="18566"/>
                      <a:pt x="2004" y="18644"/>
                      <a:pt x="2004" y="18732"/>
                    </a:cubicBezTo>
                    <a:cubicBezTo>
                      <a:pt x="2004" y="18771"/>
                      <a:pt x="2004" y="18811"/>
                      <a:pt x="1955" y="18850"/>
                    </a:cubicBezTo>
                    <a:lnTo>
                      <a:pt x="1955" y="18938"/>
                    </a:lnTo>
                    <a:cubicBezTo>
                      <a:pt x="1916" y="19094"/>
                      <a:pt x="1877" y="19260"/>
                      <a:pt x="1838" y="19426"/>
                    </a:cubicBezTo>
                    <a:cubicBezTo>
                      <a:pt x="1838" y="19465"/>
                      <a:pt x="1838" y="19504"/>
                      <a:pt x="1799" y="19543"/>
                    </a:cubicBezTo>
                    <a:lnTo>
                      <a:pt x="1799" y="19622"/>
                    </a:lnTo>
                    <a:lnTo>
                      <a:pt x="2160" y="19622"/>
                    </a:lnTo>
                    <a:cubicBezTo>
                      <a:pt x="2365" y="19622"/>
                      <a:pt x="2610" y="19670"/>
                      <a:pt x="2815" y="19670"/>
                    </a:cubicBezTo>
                    <a:lnTo>
                      <a:pt x="4359" y="19670"/>
                    </a:lnTo>
                    <a:cubicBezTo>
                      <a:pt x="4603" y="19670"/>
                      <a:pt x="4808" y="19622"/>
                      <a:pt x="5052" y="19622"/>
                    </a:cubicBezTo>
                    <a:lnTo>
                      <a:pt x="5179" y="19622"/>
                    </a:lnTo>
                    <a:cubicBezTo>
                      <a:pt x="5375" y="19622"/>
                      <a:pt x="5580" y="19622"/>
                      <a:pt x="5824" y="19582"/>
                    </a:cubicBezTo>
                    <a:lnTo>
                      <a:pt x="5951" y="19582"/>
                    </a:lnTo>
                    <a:cubicBezTo>
                      <a:pt x="6157" y="19582"/>
                      <a:pt x="6401" y="19543"/>
                      <a:pt x="6596" y="19543"/>
                    </a:cubicBezTo>
                    <a:lnTo>
                      <a:pt x="6723" y="19543"/>
                    </a:lnTo>
                    <a:cubicBezTo>
                      <a:pt x="7007" y="19504"/>
                      <a:pt x="7251" y="19465"/>
                      <a:pt x="7534" y="19465"/>
                    </a:cubicBezTo>
                    <a:cubicBezTo>
                      <a:pt x="8922" y="19299"/>
                      <a:pt x="10309" y="18977"/>
                      <a:pt x="11648" y="18732"/>
                    </a:cubicBezTo>
                    <a:lnTo>
                      <a:pt x="20276" y="16934"/>
                    </a:lnTo>
                    <a:cubicBezTo>
                      <a:pt x="22719" y="16407"/>
                      <a:pt x="25250" y="15918"/>
                      <a:pt x="27810" y="15518"/>
                    </a:cubicBezTo>
                    <a:cubicBezTo>
                      <a:pt x="28142" y="15430"/>
                      <a:pt x="28464" y="15391"/>
                      <a:pt x="28787" y="15352"/>
                    </a:cubicBezTo>
                    <a:cubicBezTo>
                      <a:pt x="28826" y="15352"/>
                      <a:pt x="28826" y="15352"/>
                      <a:pt x="28875" y="15312"/>
                    </a:cubicBezTo>
                    <a:cubicBezTo>
                      <a:pt x="29197" y="15273"/>
                      <a:pt x="29481" y="15224"/>
                      <a:pt x="29764" y="15185"/>
                    </a:cubicBezTo>
                    <a:lnTo>
                      <a:pt x="29930" y="15185"/>
                    </a:lnTo>
                    <a:cubicBezTo>
                      <a:pt x="30213" y="15146"/>
                      <a:pt x="30497" y="15107"/>
                      <a:pt x="30780" y="15068"/>
                    </a:cubicBezTo>
                    <a:cubicBezTo>
                      <a:pt x="30868" y="15068"/>
                      <a:pt x="30907" y="15029"/>
                      <a:pt x="30985" y="15029"/>
                    </a:cubicBezTo>
                    <a:cubicBezTo>
                      <a:pt x="31269" y="14980"/>
                      <a:pt x="31513" y="14941"/>
                      <a:pt x="31757" y="14941"/>
                    </a:cubicBezTo>
                    <a:cubicBezTo>
                      <a:pt x="31845" y="14902"/>
                      <a:pt x="31962" y="14902"/>
                      <a:pt x="32089" y="14902"/>
                    </a:cubicBezTo>
                    <a:cubicBezTo>
                      <a:pt x="32295" y="14863"/>
                      <a:pt x="32490" y="14824"/>
                      <a:pt x="32695" y="14824"/>
                    </a:cubicBezTo>
                    <a:cubicBezTo>
                      <a:pt x="32861" y="14785"/>
                      <a:pt x="33067" y="14785"/>
                      <a:pt x="33223" y="14736"/>
                    </a:cubicBezTo>
                    <a:cubicBezTo>
                      <a:pt x="33350" y="14736"/>
                      <a:pt x="33467" y="14736"/>
                      <a:pt x="33594" y="14697"/>
                    </a:cubicBezTo>
                    <a:cubicBezTo>
                      <a:pt x="34122" y="14658"/>
                      <a:pt x="34689" y="14580"/>
                      <a:pt x="35265" y="14492"/>
                    </a:cubicBezTo>
                    <a:lnTo>
                      <a:pt x="38314" y="9117"/>
                    </a:lnTo>
                    <a:cubicBezTo>
                      <a:pt x="38236" y="9039"/>
                      <a:pt x="38157" y="8961"/>
                      <a:pt x="38109" y="8873"/>
                    </a:cubicBezTo>
                    <a:lnTo>
                      <a:pt x="38069" y="8873"/>
                    </a:lnTo>
                    <a:cubicBezTo>
                      <a:pt x="37952" y="8756"/>
                      <a:pt x="37786" y="8629"/>
                      <a:pt x="37620" y="8512"/>
                    </a:cubicBezTo>
                    <a:cubicBezTo>
                      <a:pt x="37620" y="8512"/>
                      <a:pt x="37620" y="8473"/>
                      <a:pt x="37581" y="8473"/>
                    </a:cubicBezTo>
                    <a:cubicBezTo>
                      <a:pt x="37542" y="8433"/>
                      <a:pt x="37464" y="8346"/>
                      <a:pt x="37376" y="8306"/>
                    </a:cubicBezTo>
                    <a:cubicBezTo>
                      <a:pt x="37180" y="8228"/>
                      <a:pt x="37014" y="8140"/>
                      <a:pt x="36848" y="8062"/>
                    </a:cubicBezTo>
                    <a:cubicBezTo>
                      <a:pt x="36604" y="7945"/>
                      <a:pt x="36399" y="7857"/>
                      <a:pt x="36203" y="7701"/>
                    </a:cubicBezTo>
                    <a:cubicBezTo>
                      <a:pt x="35509" y="7290"/>
                      <a:pt x="34933" y="6518"/>
                      <a:pt x="34493" y="5453"/>
                    </a:cubicBezTo>
                    <a:cubicBezTo>
                      <a:pt x="34444" y="5297"/>
                      <a:pt x="34405" y="5170"/>
                      <a:pt x="34327" y="5014"/>
                    </a:cubicBezTo>
                    <a:cubicBezTo>
                      <a:pt x="34327" y="5014"/>
                      <a:pt x="34327" y="4965"/>
                      <a:pt x="34288" y="4926"/>
                    </a:cubicBezTo>
                    <a:cubicBezTo>
                      <a:pt x="34288" y="4808"/>
                      <a:pt x="34249" y="4720"/>
                      <a:pt x="34200" y="4603"/>
                    </a:cubicBezTo>
                    <a:cubicBezTo>
                      <a:pt x="34161" y="4564"/>
                      <a:pt x="34161" y="4525"/>
                      <a:pt x="34161" y="4437"/>
                    </a:cubicBezTo>
                    <a:cubicBezTo>
                      <a:pt x="34122" y="4359"/>
                      <a:pt x="34083" y="4281"/>
                      <a:pt x="34083" y="4154"/>
                    </a:cubicBezTo>
                    <a:cubicBezTo>
                      <a:pt x="34083" y="4115"/>
                      <a:pt x="34044" y="4076"/>
                      <a:pt x="34044" y="3988"/>
                    </a:cubicBezTo>
                    <a:cubicBezTo>
                      <a:pt x="34005" y="3909"/>
                      <a:pt x="34005" y="3831"/>
                      <a:pt x="33956" y="3743"/>
                    </a:cubicBezTo>
                    <a:cubicBezTo>
                      <a:pt x="33956" y="3665"/>
                      <a:pt x="33956" y="3626"/>
                      <a:pt x="33917" y="3548"/>
                    </a:cubicBezTo>
                    <a:cubicBezTo>
                      <a:pt x="33917" y="3460"/>
                      <a:pt x="33917" y="3382"/>
                      <a:pt x="33878" y="3304"/>
                    </a:cubicBezTo>
                    <a:lnTo>
                      <a:pt x="33878" y="3098"/>
                    </a:lnTo>
                    <a:cubicBezTo>
                      <a:pt x="33839" y="3010"/>
                      <a:pt x="33839" y="2932"/>
                      <a:pt x="33839" y="2854"/>
                    </a:cubicBezTo>
                    <a:cubicBezTo>
                      <a:pt x="33839" y="2766"/>
                      <a:pt x="33799" y="2727"/>
                      <a:pt x="33799" y="2649"/>
                    </a:cubicBezTo>
                    <a:lnTo>
                      <a:pt x="33799" y="2405"/>
                    </a:lnTo>
                    <a:cubicBezTo>
                      <a:pt x="33799" y="2326"/>
                      <a:pt x="33760" y="2278"/>
                      <a:pt x="33760" y="2199"/>
                    </a:cubicBezTo>
                    <a:lnTo>
                      <a:pt x="33760" y="1994"/>
                    </a:lnTo>
                    <a:cubicBezTo>
                      <a:pt x="33711" y="1955"/>
                      <a:pt x="33711" y="1916"/>
                      <a:pt x="33672" y="1916"/>
                    </a:cubicBezTo>
                    <a:cubicBezTo>
                      <a:pt x="33672" y="1877"/>
                      <a:pt x="33633" y="1877"/>
                      <a:pt x="33633" y="1877"/>
                    </a:cubicBezTo>
                    <a:cubicBezTo>
                      <a:pt x="33594" y="1838"/>
                      <a:pt x="33555" y="1789"/>
                      <a:pt x="33516" y="1750"/>
                    </a:cubicBezTo>
                    <a:cubicBezTo>
                      <a:pt x="33339" y="1601"/>
                      <a:pt x="33115" y="1498"/>
                      <a:pt x="32927" y="1498"/>
                    </a:cubicBezTo>
                    <a:cubicBezTo>
                      <a:pt x="32856" y="1498"/>
                      <a:pt x="32790" y="1513"/>
                      <a:pt x="32734" y="1545"/>
                    </a:cubicBezTo>
                    <a:cubicBezTo>
                      <a:pt x="32617" y="1633"/>
                      <a:pt x="32539" y="1789"/>
                      <a:pt x="32451" y="1955"/>
                    </a:cubicBezTo>
                    <a:cubicBezTo>
                      <a:pt x="32373" y="2160"/>
                      <a:pt x="32246" y="2405"/>
                      <a:pt x="32002" y="2571"/>
                    </a:cubicBezTo>
                    <a:cubicBezTo>
                      <a:pt x="31962" y="2610"/>
                      <a:pt x="31923" y="2610"/>
                      <a:pt x="31884" y="2610"/>
                    </a:cubicBezTo>
                    <a:cubicBezTo>
                      <a:pt x="31884" y="2649"/>
                      <a:pt x="31884" y="2649"/>
                      <a:pt x="31845" y="2649"/>
                    </a:cubicBezTo>
                    <a:lnTo>
                      <a:pt x="31806" y="2649"/>
                    </a:lnTo>
                    <a:lnTo>
                      <a:pt x="31757" y="2688"/>
                    </a:lnTo>
                    <a:lnTo>
                      <a:pt x="31435" y="2688"/>
                    </a:lnTo>
                    <a:cubicBezTo>
                      <a:pt x="31357" y="2688"/>
                      <a:pt x="31318" y="2688"/>
                      <a:pt x="31269" y="2649"/>
                    </a:cubicBezTo>
                    <a:cubicBezTo>
                      <a:pt x="31230" y="2649"/>
                      <a:pt x="31190" y="2610"/>
                      <a:pt x="31151" y="2610"/>
                    </a:cubicBezTo>
                    <a:cubicBezTo>
                      <a:pt x="31112" y="2571"/>
                      <a:pt x="31073" y="2571"/>
                      <a:pt x="31024" y="2522"/>
                    </a:cubicBezTo>
                    <a:lnTo>
                      <a:pt x="30985" y="2522"/>
                    </a:lnTo>
                    <a:cubicBezTo>
                      <a:pt x="30985" y="2522"/>
                      <a:pt x="30946" y="2483"/>
                      <a:pt x="30907" y="2483"/>
                    </a:cubicBezTo>
                    <a:cubicBezTo>
                      <a:pt x="30907" y="2444"/>
                      <a:pt x="30868" y="2444"/>
                      <a:pt x="30868" y="2444"/>
                    </a:cubicBezTo>
                    <a:cubicBezTo>
                      <a:pt x="30829" y="2444"/>
                      <a:pt x="30780" y="2405"/>
                      <a:pt x="30741" y="2366"/>
                    </a:cubicBezTo>
                    <a:cubicBezTo>
                      <a:pt x="30702" y="2366"/>
                      <a:pt x="30702" y="2326"/>
                      <a:pt x="30663" y="2326"/>
                    </a:cubicBezTo>
                    <a:cubicBezTo>
                      <a:pt x="30624" y="2278"/>
                      <a:pt x="30585" y="2239"/>
                      <a:pt x="30536" y="2199"/>
                    </a:cubicBezTo>
                    <a:cubicBezTo>
                      <a:pt x="30213" y="1994"/>
                      <a:pt x="29930" y="1789"/>
                      <a:pt x="29686" y="1750"/>
                    </a:cubicBezTo>
                    <a:cubicBezTo>
                      <a:pt x="29647" y="1750"/>
                      <a:pt x="29608" y="1750"/>
                      <a:pt x="29559" y="1789"/>
                    </a:cubicBezTo>
                    <a:cubicBezTo>
                      <a:pt x="29402" y="1789"/>
                      <a:pt x="29275" y="1955"/>
                      <a:pt x="29119" y="2082"/>
                    </a:cubicBezTo>
                    <a:cubicBezTo>
                      <a:pt x="28953" y="2239"/>
                      <a:pt x="28748" y="2405"/>
                      <a:pt x="28542" y="2483"/>
                    </a:cubicBezTo>
                    <a:cubicBezTo>
                      <a:pt x="28410" y="2533"/>
                      <a:pt x="28276" y="2556"/>
                      <a:pt x="28145" y="2556"/>
                    </a:cubicBezTo>
                    <a:cubicBezTo>
                      <a:pt x="27638" y="2556"/>
                      <a:pt x="27158" y="2216"/>
                      <a:pt x="26833" y="1789"/>
                    </a:cubicBezTo>
                    <a:cubicBezTo>
                      <a:pt x="26715" y="1594"/>
                      <a:pt x="26588" y="1428"/>
                      <a:pt x="26510" y="1222"/>
                    </a:cubicBezTo>
                    <a:cubicBezTo>
                      <a:pt x="26305" y="939"/>
                      <a:pt x="26188" y="656"/>
                      <a:pt x="25943" y="450"/>
                    </a:cubicBezTo>
                    <a:cubicBezTo>
                      <a:pt x="25894" y="411"/>
                      <a:pt x="25816" y="323"/>
                      <a:pt x="25738" y="284"/>
                    </a:cubicBezTo>
                    <a:cubicBezTo>
                      <a:pt x="25738" y="284"/>
                      <a:pt x="25699" y="284"/>
                      <a:pt x="25699" y="245"/>
                    </a:cubicBezTo>
                    <a:cubicBezTo>
                      <a:pt x="25611" y="245"/>
                      <a:pt x="25572" y="206"/>
                      <a:pt x="25533" y="167"/>
                    </a:cubicBezTo>
                    <a:cubicBezTo>
                      <a:pt x="25494" y="167"/>
                      <a:pt x="25455" y="128"/>
                      <a:pt x="25406" y="128"/>
                    </a:cubicBezTo>
                    <a:cubicBezTo>
                      <a:pt x="25367" y="128"/>
                      <a:pt x="25328" y="79"/>
                      <a:pt x="25289" y="79"/>
                    </a:cubicBezTo>
                    <a:cubicBezTo>
                      <a:pt x="25250" y="40"/>
                      <a:pt x="25162" y="40"/>
                      <a:pt x="25123" y="40"/>
                    </a:cubicBezTo>
                    <a:cubicBezTo>
                      <a:pt x="25083" y="40"/>
                      <a:pt x="25044" y="1"/>
                      <a:pt x="250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>
                <a:off x="5139759" y="3025688"/>
                <a:ext cx="548" cy="1617"/>
              </a:xfrm>
              <a:custGeom>
                <a:rect b="b" l="l" r="r" t="t"/>
                <a:pathLst>
                  <a:path extrusionOk="0" h="118" w="40">
                    <a:moveTo>
                      <a:pt x="1" y="117"/>
                    </a:moveTo>
                    <a:cubicBezTo>
                      <a:pt x="40" y="78"/>
                      <a:pt x="40" y="39"/>
                      <a:pt x="40" y="0"/>
                    </a:cubicBezTo>
                    <a:cubicBezTo>
                      <a:pt x="40" y="39"/>
                      <a:pt x="40" y="78"/>
                      <a:pt x="1" y="1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>
                <a:off x="5142568" y="3012833"/>
                <a:ext cx="548" cy="3358"/>
              </a:xfrm>
              <a:custGeom>
                <a:rect b="b" l="l" r="r" t="t"/>
                <a:pathLst>
                  <a:path extrusionOk="0" h="245" w="40">
                    <a:moveTo>
                      <a:pt x="1" y="244"/>
                    </a:moveTo>
                    <a:cubicBezTo>
                      <a:pt x="1" y="156"/>
                      <a:pt x="40" y="78"/>
                      <a:pt x="40" y="0"/>
                    </a:cubicBezTo>
                    <a:cubicBezTo>
                      <a:pt x="40" y="78"/>
                      <a:pt x="1" y="156"/>
                      <a:pt x="1" y="2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5117928" y="2978148"/>
                <a:ext cx="1220" cy="685"/>
              </a:xfrm>
              <a:custGeom>
                <a:rect b="b" l="l" r="r" t="t"/>
                <a:pathLst>
                  <a:path extrusionOk="0" h="50" w="89">
                    <a:moveTo>
                      <a:pt x="89" y="49"/>
                    </a:moveTo>
                    <a:cubicBezTo>
                      <a:pt x="40" y="49"/>
                      <a:pt x="40" y="49"/>
                      <a:pt x="1" y="0"/>
                    </a:cubicBezTo>
                    <a:cubicBezTo>
                      <a:pt x="40" y="49"/>
                      <a:pt x="40" y="49"/>
                      <a:pt x="89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5115119" y="2977613"/>
                <a:ext cx="685" cy="14"/>
              </a:xfrm>
              <a:custGeom>
                <a:rect b="b" l="l" r="r" t="t"/>
                <a:pathLst>
                  <a:path extrusionOk="0" h="1" w="50">
                    <a:moveTo>
                      <a:pt x="1" y="0"/>
                    </a:moveTo>
                    <a:lnTo>
                      <a:pt x="1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5141897" y="3017780"/>
                <a:ext cx="14" cy="1220"/>
              </a:xfrm>
              <a:custGeom>
                <a:rect b="b" l="l" r="r" t="t"/>
                <a:pathLst>
                  <a:path extrusionOk="0" h="89" w="1">
                    <a:moveTo>
                      <a:pt x="1" y="89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5576567" y="2785727"/>
                <a:ext cx="1220" cy="1083"/>
              </a:xfrm>
              <a:custGeom>
                <a:rect b="b" l="l" r="r" t="t"/>
                <a:pathLst>
                  <a:path extrusionOk="0" h="79" w="89">
                    <a:moveTo>
                      <a:pt x="0" y="0"/>
                    </a:moveTo>
                    <a:cubicBezTo>
                      <a:pt x="39" y="0"/>
                      <a:pt x="39" y="39"/>
                      <a:pt x="88" y="78"/>
                    </a:cubicBezTo>
                    <a:lnTo>
                      <a:pt x="88" y="78"/>
                    </a:lnTo>
                    <a:cubicBezTo>
                      <a:pt x="39" y="39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21"/>
              <p:cNvSpPr/>
              <p:nvPr/>
            </p:nvSpPr>
            <p:spPr>
              <a:xfrm>
                <a:off x="5467838" y="2763362"/>
                <a:ext cx="10593" cy="12868"/>
              </a:xfrm>
              <a:custGeom>
                <a:rect b="b" l="l" r="r" t="t"/>
                <a:pathLst>
                  <a:path extrusionOk="0" h="939" w="773">
                    <a:moveTo>
                      <a:pt x="0" y="0"/>
                    </a:moveTo>
                    <a:cubicBezTo>
                      <a:pt x="78" y="39"/>
                      <a:pt x="156" y="127"/>
                      <a:pt x="205" y="166"/>
                    </a:cubicBezTo>
                    <a:cubicBezTo>
                      <a:pt x="450" y="372"/>
                      <a:pt x="567" y="655"/>
                      <a:pt x="772" y="938"/>
                    </a:cubicBezTo>
                    <a:cubicBezTo>
                      <a:pt x="567" y="655"/>
                      <a:pt x="450" y="372"/>
                      <a:pt x="205" y="166"/>
                    </a:cubicBezTo>
                    <a:cubicBezTo>
                      <a:pt x="156" y="127"/>
                      <a:pt x="78" y="3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21"/>
              <p:cNvSpPr/>
              <p:nvPr/>
            </p:nvSpPr>
            <p:spPr>
              <a:xfrm>
                <a:off x="5521928" y="2783438"/>
                <a:ext cx="13403" cy="7921"/>
              </a:xfrm>
              <a:custGeom>
                <a:rect b="b" l="l" r="r" t="t"/>
                <a:pathLst>
                  <a:path extrusionOk="0" h="578" w="978">
                    <a:moveTo>
                      <a:pt x="1" y="1"/>
                    </a:moveTo>
                    <a:cubicBezTo>
                      <a:pt x="245" y="40"/>
                      <a:pt x="528" y="245"/>
                      <a:pt x="851" y="450"/>
                    </a:cubicBezTo>
                    <a:cubicBezTo>
                      <a:pt x="900" y="490"/>
                      <a:pt x="939" y="529"/>
                      <a:pt x="978" y="577"/>
                    </a:cubicBezTo>
                    <a:cubicBezTo>
                      <a:pt x="939" y="529"/>
                      <a:pt x="900" y="490"/>
                      <a:pt x="851" y="450"/>
                    </a:cubicBezTo>
                    <a:cubicBezTo>
                      <a:pt x="528" y="245"/>
                      <a:pt x="245" y="4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21"/>
              <p:cNvSpPr/>
              <p:nvPr/>
            </p:nvSpPr>
            <p:spPr>
              <a:xfrm>
                <a:off x="5453243" y="2759470"/>
                <a:ext cx="2289" cy="14"/>
              </a:xfrm>
              <a:custGeom>
                <a:rect b="b" l="l" r="r" t="t"/>
                <a:pathLst>
                  <a:path extrusionOk="0" h="1" w="167">
                    <a:moveTo>
                      <a:pt x="0" y="1"/>
                    </a:move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21"/>
              <p:cNvSpPr/>
              <p:nvPr/>
            </p:nvSpPr>
            <p:spPr>
              <a:xfrm>
                <a:off x="5440511" y="2760552"/>
                <a:ext cx="1083" cy="14"/>
              </a:xfrm>
              <a:custGeom>
                <a:rect b="b" l="l" r="r" t="t"/>
                <a:pathLst>
                  <a:path extrusionOk="0" h="1" w="79">
                    <a:moveTo>
                      <a:pt x="1" y="0"/>
                    </a:move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21"/>
              <p:cNvSpPr/>
              <p:nvPr/>
            </p:nvSpPr>
            <p:spPr>
              <a:xfrm>
                <a:off x="5551529" y="2795224"/>
                <a:ext cx="548" cy="548"/>
              </a:xfrm>
              <a:custGeom>
                <a:rect b="b" l="l" r="r" t="t"/>
                <a:pathLst>
                  <a:path extrusionOk="0" h="40" w="40">
                    <a:moveTo>
                      <a:pt x="39" y="1"/>
                    </a:moveTo>
                    <a:cubicBezTo>
                      <a:pt x="39" y="40"/>
                      <a:pt x="39" y="40"/>
                      <a:pt x="0" y="40"/>
                    </a:cubicBezTo>
                    <a:cubicBezTo>
                      <a:pt x="39" y="40"/>
                      <a:pt x="39" y="40"/>
                      <a:pt x="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21"/>
              <p:cNvSpPr/>
              <p:nvPr/>
            </p:nvSpPr>
            <p:spPr>
              <a:xfrm>
                <a:off x="5542019" y="2795224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21"/>
              <p:cNvSpPr/>
              <p:nvPr/>
            </p:nvSpPr>
            <p:spPr>
              <a:xfrm>
                <a:off x="5548706" y="2796307"/>
                <a:ext cx="562" cy="0"/>
              </a:xfrm>
              <a:custGeom>
                <a:rect b="b" l="l" r="r" t="t"/>
                <a:pathLst>
                  <a:path extrusionOk="0" h="120000" w="41">
                    <a:moveTo>
                      <a:pt x="40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21"/>
              <p:cNvSpPr/>
              <p:nvPr/>
            </p:nvSpPr>
            <p:spPr>
              <a:xfrm>
                <a:off x="5574429" y="2783438"/>
                <a:ext cx="1617" cy="1754"/>
              </a:xfrm>
              <a:custGeom>
                <a:rect b="b" l="l" r="r" t="t"/>
                <a:pathLst>
                  <a:path extrusionOk="0" h="128" w="118">
                    <a:moveTo>
                      <a:pt x="117" y="128"/>
                    </a:moveTo>
                    <a:cubicBezTo>
                      <a:pt x="78" y="89"/>
                      <a:pt x="39" y="40"/>
                      <a:pt x="0" y="1"/>
                    </a:cubicBezTo>
                    <a:cubicBezTo>
                      <a:pt x="39" y="40"/>
                      <a:pt x="78" y="89"/>
                      <a:pt x="117" y="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21"/>
              <p:cNvSpPr/>
              <p:nvPr/>
            </p:nvSpPr>
            <p:spPr>
              <a:xfrm>
                <a:off x="5550323" y="2795759"/>
                <a:ext cx="685" cy="548"/>
              </a:xfrm>
              <a:custGeom>
                <a:rect b="b" l="l" r="r" t="t"/>
                <a:pathLst>
                  <a:path extrusionOk="0" h="40" w="50">
                    <a:moveTo>
                      <a:pt x="49" y="1"/>
                    </a:move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21"/>
              <p:cNvSpPr/>
              <p:nvPr/>
            </p:nvSpPr>
            <p:spPr>
              <a:xfrm>
                <a:off x="5547637" y="2796307"/>
                <a:ext cx="14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21"/>
              <p:cNvSpPr/>
              <p:nvPr/>
            </p:nvSpPr>
            <p:spPr>
              <a:xfrm>
                <a:off x="5543622" y="2795759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21"/>
              <p:cNvSpPr/>
              <p:nvPr/>
            </p:nvSpPr>
            <p:spPr>
              <a:xfrm>
                <a:off x="5545897" y="2796307"/>
                <a:ext cx="14" cy="0"/>
              </a:xfrm>
              <a:custGeom>
                <a:rect b="b" l="l" r="r" t="t"/>
                <a:pathLst>
                  <a:path extrusionOk="0" h="120000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21"/>
              <p:cNvSpPr/>
              <p:nvPr/>
            </p:nvSpPr>
            <p:spPr>
              <a:xfrm>
                <a:off x="5539744" y="2794018"/>
                <a:ext cx="548" cy="14"/>
              </a:xfrm>
              <a:custGeom>
                <a:rect b="b" l="l" r="r" t="t"/>
                <a:pathLst>
                  <a:path extrusionOk="0" h="1" w="40">
                    <a:moveTo>
                      <a:pt x="39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1"/>
              <p:cNvSpPr/>
              <p:nvPr/>
            </p:nvSpPr>
            <p:spPr>
              <a:xfrm>
                <a:off x="5457792" y="2759470"/>
                <a:ext cx="1617" cy="548"/>
              </a:xfrm>
              <a:custGeom>
                <a:rect b="b" l="l" r="r" t="t"/>
                <a:pathLst>
                  <a:path extrusionOk="0" h="40" w="118">
                    <a:moveTo>
                      <a:pt x="118" y="40"/>
                    </a:moveTo>
                    <a:cubicBezTo>
                      <a:pt x="78" y="40"/>
                      <a:pt x="39" y="1"/>
                      <a:pt x="0" y="1"/>
                    </a:cubicBezTo>
                    <a:cubicBezTo>
                      <a:pt x="39" y="1"/>
                      <a:pt x="78" y="40"/>
                      <a:pt x="118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21"/>
              <p:cNvSpPr/>
              <p:nvPr/>
            </p:nvSpPr>
            <p:spPr>
              <a:xfrm>
                <a:off x="5448816" y="2759470"/>
                <a:ext cx="2289" cy="14"/>
              </a:xfrm>
              <a:custGeom>
                <a:rect b="b" l="l" r="r" t="t"/>
                <a:pathLst>
                  <a:path extrusionOk="0" h="1" w="167">
                    <a:moveTo>
                      <a:pt x="167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21"/>
              <p:cNvSpPr/>
              <p:nvPr/>
            </p:nvSpPr>
            <p:spPr>
              <a:xfrm>
                <a:off x="5444403" y="2759470"/>
                <a:ext cx="2152" cy="548"/>
              </a:xfrm>
              <a:custGeom>
                <a:rect b="b" l="l" r="r" t="t"/>
                <a:pathLst>
                  <a:path extrusionOk="0" h="40" w="157">
                    <a:moveTo>
                      <a:pt x="157" y="1"/>
                    </a:moveTo>
                    <a:cubicBezTo>
                      <a:pt x="78" y="1"/>
                      <a:pt x="39" y="1"/>
                      <a:pt x="0" y="40"/>
                    </a:cubicBezTo>
                    <a:cubicBezTo>
                      <a:pt x="39" y="1"/>
                      <a:pt x="78" y="1"/>
                      <a:pt x="1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21"/>
              <p:cNvSpPr/>
              <p:nvPr/>
            </p:nvSpPr>
            <p:spPr>
              <a:xfrm>
                <a:off x="5461671" y="2760552"/>
                <a:ext cx="1617" cy="672"/>
              </a:xfrm>
              <a:custGeom>
                <a:rect b="b" l="l" r="r" t="t"/>
                <a:pathLst>
                  <a:path extrusionOk="0" h="49" w="118">
                    <a:moveTo>
                      <a:pt x="118" y="49"/>
                    </a:moveTo>
                    <a:cubicBezTo>
                      <a:pt x="79" y="49"/>
                      <a:pt x="40" y="0"/>
                      <a:pt x="1" y="0"/>
                    </a:cubicBezTo>
                    <a:cubicBezTo>
                      <a:pt x="40" y="0"/>
                      <a:pt x="79" y="49"/>
                      <a:pt x="118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21"/>
              <p:cNvSpPr/>
              <p:nvPr/>
            </p:nvSpPr>
            <p:spPr>
              <a:xfrm>
                <a:off x="5538140" y="2792949"/>
                <a:ext cx="548" cy="548"/>
              </a:xfrm>
              <a:custGeom>
                <a:rect b="b" l="l" r="r" t="t"/>
                <a:pathLst>
                  <a:path extrusionOk="0" h="40" w="40">
                    <a:moveTo>
                      <a:pt x="39" y="40"/>
                    </a:moveTo>
                    <a:cubicBezTo>
                      <a:pt x="39" y="1"/>
                      <a:pt x="0" y="1"/>
                      <a:pt x="0" y="1"/>
                    </a:cubicBezTo>
                    <a:cubicBezTo>
                      <a:pt x="0" y="1"/>
                      <a:pt x="39" y="1"/>
                      <a:pt x="39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21"/>
              <p:cNvSpPr/>
              <p:nvPr/>
            </p:nvSpPr>
            <p:spPr>
              <a:xfrm>
                <a:off x="5536400" y="2791880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21"/>
              <p:cNvSpPr/>
              <p:nvPr/>
            </p:nvSpPr>
            <p:spPr>
              <a:xfrm>
                <a:off x="5465015" y="2761758"/>
                <a:ext cx="2302" cy="1083"/>
              </a:xfrm>
              <a:custGeom>
                <a:rect b="b" l="l" r="r" t="t"/>
                <a:pathLst>
                  <a:path extrusionOk="0" h="79" w="168">
                    <a:moveTo>
                      <a:pt x="167" y="78"/>
                    </a:moveTo>
                    <a:cubicBezTo>
                      <a:pt x="79" y="78"/>
                      <a:pt x="40" y="39"/>
                      <a:pt x="1" y="0"/>
                    </a:cubicBezTo>
                    <a:cubicBezTo>
                      <a:pt x="40" y="39"/>
                      <a:pt x="79" y="78"/>
                      <a:pt x="167" y="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21"/>
              <p:cNvSpPr/>
              <p:nvPr/>
            </p:nvSpPr>
            <p:spPr>
              <a:xfrm>
                <a:off x="5577773" y="2789605"/>
                <a:ext cx="548" cy="2823"/>
              </a:xfrm>
              <a:custGeom>
                <a:rect b="b" l="l" r="r" t="t"/>
                <a:pathLst>
                  <a:path extrusionOk="0" h="206" w="40">
                    <a:moveTo>
                      <a:pt x="39" y="206"/>
                    </a:moveTo>
                    <a:cubicBezTo>
                      <a:pt x="39" y="127"/>
                      <a:pt x="0" y="79"/>
                      <a:pt x="0" y="0"/>
                    </a:cubicBezTo>
                    <a:cubicBezTo>
                      <a:pt x="0" y="79"/>
                      <a:pt x="39" y="127"/>
                      <a:pt x="39" y="2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21"/>
              <p:cNvSpPr/>
              <p:nvPr/>
            </p:nvSpPr>
            <p:spPr>
              <a:xfrm>
                <a:off x="5584995" y="2826963"/>
                <a:ext cx="562" cy="1220"/>
              </a:xfrm>
              <a:custGeom>
                <a:rect b="b" l="l" r="r" t="t"/>
                <a:pathLst>
                  <a:path extrusionOk="0" h="89" w="41">
                    <a:moveTo>
                      <a:pt x="40" y="89"/>
                    </a:moveTo>
                    <a:cubicBezTo>
                      <a:pt x="40" y="89"/>
                      <a:pt x="40" y="40"/>
                      <a:pt x="1" y="1"/>
                    </a:cubicBezTo>
                    <a:cubicBezTo>
                      <a:pt x="40" y="40"/>
                      <a:pt x="40" y="89"/>
                      <a:pt x="40" y="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21"/>
              <p:cNvSpPr/>
              <p:nvPr/>
            </p:nvSpPr>
            <p:spPr>
              <a:xfrm>
                <a:off x="5583254" y="2820275"/>
                <a:ext cx="562" cy="2289"/>
              </a:xfrm>
              <a:custGeom>
                <a:rect b="b" l="l" r="r" t="t"/>
                <a:pathLst>
                  <a:path extrusionOk="0" h="167" w="41">
                    <a:moveTo>
                      <a:pt x="40" y="166"/>
                    </a:moveTo>
                    <a:cubicBezTo>
                      <a:pt x="1" y="127"/>
                      <a:pt x="1" y="88"/>
                      <a:pt x="1" y="0"/>
                    </a:cubicBezTo>
                    <a:cubicBezTo>
                      <a:pt x="1" y="88"/>
                      <a:pt x="1" y="127"/>
                      <a:pt x="4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21"/>
              <p:cNvSpPr/>
              <p:nvPr/>
            </p:nvSpPr>
            <p:spPr>
              <a:xfrm>
                <a:off x="5581651" y="2814108"/>
                <a:ext cx="548" cy="2289"/>
              </a:xfrm>
              <a:custGeom>
                <a:rect b="b" l="l" r="r" t="t"/>
                <a:pathLst>
                  <a:path extrusionOk="0" h="167" w="40">
                    <a:moveTo>
                      <a:pt x="40" y="167"/>
                    </a:moveTo>
                    <a:cubicBezTo>
                      <a:pt x="40" y="128"/>
                      <a:pt x="1" y="89"/>
                      <a:pt x="1" y="1"/>
                    </a:cubicBezTo>
                    <a:cubicBezTo>
                      <a:pt x="1" y="89"/>
                      <a:pt x="40" y="128"/>
                      <a:pt x="40" y="1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21"/>
              <p:cNvSpPr/>
              <p:nvPr/>
            </p:nvSpPr>
            <p:spPr>
              <a:xfrm>
                <a:off x="5630123" y="2875572"/>
                <a:ext cx="548" cy="548"/>
              </a:xfrm>
              <a:custGeom>
                <a:rect b="b" l="l" r="r" t="t"/>
                <a:pathLst>
                  <a:path extrusionOk="0" h="40" w="40">
                    <a:moveTo>
                      <a:pt x="40" y="40"/>
                    </a:moveTo>
                    <a:cubicBezTo>
                      <a:pt x="40" y="40"/>
                      <a:pt x="40" y="1"/>
                      <a:pt x="1" y="1"/>
                    </a:cubicBezTo>
                    <a:cubicBezTo>
                      <a:pt x="40" y="1"/>
                      <a:pt x="40" y="40"/>
                      <a:pt x="40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21"/>
              <p:cNvSpPr/>
              <p:nvPr/>
            </p:nvSpPr>
            <p:spPr>
              <a:xfrm>
                <a:off x="5579911" y="2808079"/>
                <a:ext cx="548" cy="2700"/>
              </a:xfrm>
              <a:custGeom>
                <a:rect b="b" l="l" r="r" t="t"/>
                <a:pathLst>
                  <a:path extrusionOk="0" h="197" w="40">
                    <a:moveTo>
                      <a:pt x="40" y="196"/>
                    </a:moveTo>
                    <a:cubicBezTo>
                      <a:pt x="40" y="118"/>
                      <a:pt x="40" y="79"/>
                      <a:pt x="1" y="1"/>
                    </a:cubicBezTo>
                    <a:cubicBezTo>
                      <a:pt x="40" y="79"/>
                      <a:pt x="40" y="118"/>
                      <a:pt x="40" y="1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21"/>
              <p:cNvSpPr/>
              <p:nvPr/>
            </p:nvSpPr>
            <p:spPr>
              <a:xfrm>
                <a:off x="5636824" y="2881067"/>
                <a:ext cx="548" cy="14"/>
              </a:xfrm>
              <a:custGeom>
                <a:rect b="b" l="l" r="r" t="t"/>
                <a:pathLst>
                  <a:path extrusionOk="0" h="1" w="40">
                    <a:moveTo>
                      <a:pt x="4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21"/>
              <p:cNvSpPr/>
              <p:nvPr/>
            </p:nvSpPr>
            <p:spPr>
              <a:xfrm>
                <a:off x="5578307" y="2795759"/>
                <a:ext cx="548" cy="2837"/>
              </a:xfrm>
              <a:custGeom>
                <a:rect b="b" l="l" r="r" t="t"/>
                <a:pathLst>
                  <a:path extrusionOk="0" h="207" w="40">
                    <a:moveTo>
                      <a:pt x="40" y="206"/>
                    </a:moveTo>
                    <a:cubicBezTo>
                      <a:pt x="40" y="118"/>
                      <a:pt x="0" y="79"/>
                      <a:pt x="0" y="1"/>
                    </a:cubicBezTo>
                    <a:cubicBezTo>
                      <a:pt x="0" y="79"/>
                      <a:pt x="40" y="118"/>
                      <a:pt x="40" y="2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21"/>
              <p:cNvSpPr/>
              <p:nvPr/>
            </p:nvSpPr>
            <p:spPr>
              <a:xfrm>
                <a:off x="5579376" y="2801925"/>
                <a:ext cx="14" cy="2823"/>
              </a:xfrm>
              <a:custGeom>
                <a:rect b="b" l="l" r="r" t="t"/>
                <a:pathLst>
                  <a:path extrusionOk="0" h="206" w="1">
                    <a:moveTo>
                      <a:pt x="1" y="206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21"/>
              <p:cNvSpPr/>
              <p:nvPr/>
            </p:nvSpPr>
            <p:spPr>
              <a:xfrm>
                <a:off x="5606689" y="2889495"/>
                <a:ext cx="135672" cy="68041"/>
              </a:xfrm>
              <a:custGeom>
                <a:rect b="b" l="l" r="r" t="t"/>
                <a:pathLst>
                  <a:path extrusionOk="0" h="4965" w="9900">
                    <a:moveTo>
                      <a:pt x="2815" y="1"/>
                    </a:moveTo>
                    <a:lnTo>
                      <a:pt x="1" y="4965"/>
                    </a:lnTo>
                    <a:cubicBezTo>
                      <a:pt x="1144" y="4808"/>
                      <a:pt x="2287" y="4681"/>
                      <a:pt x="3421" y="4564"/>
                    </a:cubicBezTo>
                    <a:cubicBezTo>
                      <a:pt x="3460" y="4564"/>
                      <a:pt x="3548" y="4515"/>
                      <a:pt x="3587" y="4515"/>
                    </a:cubicBezTo>
                    <a:cubicBezTo>
                      <a:pt x="4808" y="4398"/>
                      <a:pt x="6030" y="4193"/>
                      <a:pt x="7212" y="4027"/>
                    </a:cubicBezTo>
                    <a:lnTo>
                      <a:pt x="7251" y="4027"/>
                    </a:lnTo>
                    <a:cubicBezTo>
                      <a:pt x="7662" y="3987"/>
                      <a:pt x="8101" y="3909"/>
                      <a:pt x="8551" y="3831"/>
                    </a:cubicBezTo>
                    <a:cubicBezTo>
                      <a:pt x="8717" y="3460"/>
                      <a:pt x="8883" y="3098"/>
                      <a:pt x="9039" y="2688"/>
                    </a:cubicBezTo>
                    <a:cubicBezTo>
                      <a:pt x="9205" y="2365"/>
                      <a:pt x="9372" y="2033"/>
                      <a:pt x="9528" y="1672"/>
                    </a:cubicBezTo>
                    <a:cubicBezTo>
                      <a:pt x="9567" y="1545"/>
                      <a:pt x="9655" y="1427"/>
                      <a:pt x="9694" y="1261"/>
                    </a:cubicBezTo>
                    <a:cubicBezTo>
                      <a:pt x="9772" y="1144"/>
                      <a:pt x="9811" y="978"/>
                      <a:pt x="9899" y="812"/>
                    </a:cubicBezTo>
                    <a:lnTo>
                      <a:pt x="9899" y="812"/>
                    </a:lnTo>
                    <a:lnTo>
                      <a:pt x="8101" y="1300"/>
                    </a:lnTo>
                    <a:cubicBezTo>
                      <a:pt x="7535" y="1427"/>
                      <a:pt x="6929" y="1584"/>
                      <a:pt x="6274" y="1633"/>
                    </a:cubicBezTo>
                    <a:lnTo>
                      <a:pt x="5952" y="1633"/>
                    </a:lnTo>
                    <a:cubicBezTo>
                      <a:pt x="5170" y="1584"/>
                      <a:pt x="4398" y="1339"/>
                      <a:pt x="3792" y="900"/>
                    </a:cubicBezTo>
                    <a:cubicBezTo>
                      <a:pt x="3665" y="812"/>
                      <a:pt x="3587" y="734"/>
                      <a:pt x="3509" y="655"/>
                    </a:cubicBezTo>
                    <a:cubicBezTo>
                      <a:pt x="3460" y="655"/>
                      <a:pt x="3421" y="607"/>
                      <a:pt x="3382" y="568"/>
                    </a:cubicBezTo>
                    <a:cubicBezTo>
                      <a:pt x="3343" y="528"/>
                      <a:pt x="3304" y="489"/>
                      <a:pt x="3216" y="450"/>
                    </a:cubicBezTo>
                    <a:cubicBezTo>
                      <a:pt x="3177" y="411"/>
                      <a:pt x="3177" y="362"/>
                      <a:pt x="3137" y="323"/>
                    </a:cubicBezTo>
                    <a:cubicBezTo>
                      <a:pt x="3059" y="284"/>
                      <a:pt x="3020" y="245"/>
                      <a:pt x="2971" y="167"/>
                    </a:cubicBezTo>
                    <a:cubicBezTo>
                      <a:pt x="2932" y="167"/>
                      <a:pt x="2893" y="118"/>
                      <a:pt x="2893" y="79"/>
                    </a:cubicBezTo>
                    <a:cubicBezTo>
                      <a:pt x="2854" y="79"/>
                      <a:pt x="2815" y="40"/>
                      <a:pt x="28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21"/>
              <p:cNvSpPr/>
              <p:nvPr/>
            </p:nvSpPr>
            <p:spPr>
              <a:xfrm>
                <a:off x="5692669" y="2900609"/>
                <a:ext cx="49691" cy="11265"/>
              </a:xfrm>
              <a:custGeom>
                <a:rect b="b" l="l" r="r" t="t"/>
                <a:pathLst>
                  <a:path extrusionOk="0" h="822" w="3626">
                    <a:moveTo>
                      <a:pt x="3625" y="1"/>
                    </a:moveTo>
                    <a:lnTo>
                      <a:pt x="1827" y="450"/>
                    </a:lnTo>
                    <a:cubicBezTo>
                      <a:pt x="1261" y="616"/>
                      <a:pt x="655" y="773"/>
                      <a:pt x="0" y="822"/>
                    </a:cubicBezTo>
                    <a:cubicBezTo>
                      <a:pt x="655" y="773"/>
                      <a:pt x="1261" y="616"/>
                      <a:pt x="1827" y="489"/>
                    </a:cubicBezTo>
                    <a:lnTo>
                      <a:pt x="36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21"/>
              <p:cNvSpPr/>
              <p:nvPr/>
            </p:nvSpPr>
            <p:spPr>
              <a:xfrm>
                <a:off x="5653023" y="2897266"/>
                <a:ext cx="1754" cy="1220"/>
              </a:xfrm>
              <a:custGeom>
                <a:rect b="b" l="l" r="r" t="t"/>
                <a:pathLst>
                  <a:path extrusionOk="0" h="89" w="128">
                    <a:moveTo>
                      <a:pt x="1" y="1"/>
                    </a:moveTo>
                    <a:cubicBezTo>
                      <a:pt x="40" y="40"/>
                      <a:pt x="79" y="88"/>
                      <a:pt x="128" y="88"/>
                    </a:cubicBezTo>
                    <a:cubicBezTo>
                      <a:pt x="79" y="88"/>
                      <a:pt x="40" y="4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21"/>
              <p:cNvSpPr/>
              <p:nvPr/>
            </p:nvSpPr>
            <p:spPr>
              <a:xfrm>
                <a:off x="5688242" y="2911861"/>
                <a:ext cx="3892" cy="14"/>
              </a:xfrm>
              <a:custGeom>
                <a:rect b="b" l="l" r="r" t="t"/>
                <a:pathLst>
                  <a:path extrusionOk="0" h="1" w="284">
                    <a:moveTo>
                      <a:pt x="284" y="1"/>
                    </a:moveTo>
                    <a:lnTo>
                      <a:pt x="1" y="1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21"/>
              <p:cNvSpPr/>
              <p:nvPr/>
            </p:nvSpPr>
            <p:spPr>
              <a:xfrm>
                <a:off x="5649679" y="2893922"/>
                <a:ext cx="1083" cy="1754"/>
              </a:xfrm>
              <a:custGeom>
                <a:rect b="b" l="l" r="r" t="t"/>
                <a:pathLst>
                  <a:path extrusionOk="0" h="128" w="79">
                    <a:moveTo>
                      <a:pt x="0" y="0"/>
                    </a:moveTo>
                    <a:cubicBezTo>
                      <a:pt x="40" y="39"/>
                      <a:pt x="40" y="88"/>
                      <a:pt x="79" y="127"/>
                    </a:cubicBezTo>
                    <a:cubicBezTo>
                      <a:pt x="40" y="88"/>
                      <a:pt x="40" y="3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21"/>
              <p:cNvSpPr/>
              <p:nvPr/>
            </p:nvSpPr>
            <p:spPr>
              <a:xfrm>
                <a:off x="5646335" y="2890564"/>
                <a:ext cx="1083" cy="1220"/>
              </a:xfrm>
              <a:custGeom>
                <a:rect b="b" l="l" r="r" t="t"/>
                <a:pathLst>
                  <a:path extrusionOk="0" h="89" w="79">
                    <a:moveTo>
                      <a:pt x="78" y="89"/>
                    </a:moveTo>
                    <a:cubicBezTo>
                      <a:pt x="39" y="89"/>
                      <a:pt x="0" y="40"/>
                      <a:pt x="0" y="1"/>
                    </a:cubicBezTo>
                    <a:cubicBezTo>
                      <a:pt x="0" y="40"/>
                      <a:pt x="39" y="89"/>
                      <a:pt x="78" y="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21"/>
              <p:cNvSpPr/>
              <p:nvPr/>
            </p:nvSpPr>
            <p:spPr>
              <a:xfrm>
                <a:off x="5731767" y="2648466"/>
                <a:ext cx="381649" cy="292338"/>
              </a:xfrm>
              <a:custGeom>
                <a:rect b="b" l="l" r="r" t="t"/>
                <a:pathLst>
                  <a:path extrusionOk="0" h="21332" w="27849">
                    <a:moveTo>
                      <a:pt x="13680" y="1"/>
                    </a:moveTo>
                    <a:lnTo>
                      <a:pt x="13514" y="323"/>
                    </a:lnTo>
                    <a:cubicBezTo>
                      <a:pt x="13387" y="567"/>
                      <a:pt x="13231" y="900"/>
                      <a:pt x="12947" y="1095"/>
                    </a:cubicBezTo>
                    <a:cubicBezTo>
                      <a:pt x="12703" y="1261"/>
                      <a:pt x="12410" y="1339"/>
                      <a:pt x="12165" y="1427"/>
                    </a:cubicBezTo>
                    <a:cubicBezTo>
                      <a:pt x="12087" y="1466"/>
                      <a:pt x="11970" y="1466"/>
                      <a:pt x="11843" y="1505"/>
                    </a:cubicBezTo>
                    <a:lnTo>
                      <a:pt x="11843" y="1632"/>
                    </a:lnTo>
                    <a:lnTo>
                      <a:pt x="11843" y="1877"/>
                    </a:lnTo>
                    <a:cubicBezTo>
                      <a:pt x="11843" y="1916"/>
                      <a:pt x="11804" y="1994"/>
                      <a:pt x="11804" y="2072"/>
                    </a:cubicBezTo>
                    <a:lnTo>
                      <a:pt x="11804" y="2277"/>
                    </a:lnTo>
                    <a:cubicBezTo>
                      <a:pt x="11765" y="2365"/>
                      <a:pt x="11765" y="2404"/>
                      <a:pt x="11765" y="2482"/>
                    </a:cubicBezTo>
                    <a:cubicBezTo>
                      <a:pt x="11726" y="2561"/>
                      <a:pt x="11726" y="2609"/>
                      <a:pt x="11726" y="2649"/>
                    </a:cubicBezTo>
                    <a:cubicBezTo>
                      <a:pt x="11677" y="2727"/>
                      <a:pt x="11677" y="2805"/>
                      <a:pt x="11638" y="2854"/>
                    </a:cubicBezTo>
                    <a:cubicBezTo>
                      <a:pt x="11638" y="2932"/>
                      <a:pt x="11599" y="2971"/>
                      <a:pt x="11599" y="3010"/>
                    </a:cubicBezTo>
                    <a:cubicBezTo>
                      <a:pt x="11560" y="3098"/>
                      <a:pt x="11560" y="3137"/>
                      <a:pt x="11521" y="3215"/>
                    </a:cubicBezTo>
                    <a:cubicBezTo>
                      <a:pt x="11521" y="3254"/>
                      <a:pt x="11481" y="3293"/>
                      <a:pt x="11481" y="3342"/>
                    </a:cubicBezTo>
                    <a:cubicBezTo>
                      <a:pt x="11433" y="3421"/>
                      <a:pt x="11394" y="3460"/>
                      <a:pt x="11354" y="3538"/>
                    </a:cubicBezTo>
                    <a:cubicBezTo>
                      <a:pt x="11354" y="3587"/>
                      <a:pt x="11315" y="3626"/>
                      <a:pt x="11276" y="3665"/>
                    </a:cubicBezTo>
                    <a:cubicBezTo>
                      <a:pt x="11237" y="3704"/>
                      <a:pt x="11188" y="3743"/>
                      <a:pt x="11149" y="3831"/>
                    </a:cubicBezTo>
                    <a:cubicBezTo>
                      <a:pt x="11149" y="3870"/>
                      <a:pt x="11110" y="3870"/>
                      <a:pt x="11110" y="3909"/>
                    </a:cubicBezTo>
                    <a:cubicBezTo>
                      <a:pt x="11032" y="3987"/>
                      <a:pt x="10944" y="4075"/>
                      <a:pt x="10866" y="4153"/>
                    </a:cubicBezTo>
                    <a:cubicBezTo>
                      <a:pt x="10661" y="4319"/>
                      <a:pt x="10455" y="4437"/>
                      <a:pt x="10260" y="4564"/>
                    </a:cubicBezTo>
                    <a:cubicBezTo>
                      <a:pt x="10055" y="4681"/>
                      <a:pt x="9889" y="4808"/>
                      <a:pt x="9723" y="4925"/>
                    </a:cubicBezTo>
                    <a:cubicBezTo>
                      <a:pt x="9400" y="5209"/>
                      <a:pt x="9156" y="5580"/>
                      <a:pt x="8912" y="5941"/>
                    </a:cubicBezTo>
                    <a:cubicBezTo>
                      <a:pt x="8794" y="6147"/>
                      <a:pt x="8628" y="6352"/>
                      <a:pt x="8462" y="6557"/>
                    </a:cubicBezTo>
                    <a:cubicBezTo>
                      <a:pt x="8101" y="7046"/>
                      <a:pt x="7485" y="7534"/>
                      <a:pt x="6840" y="7534"/>
                    </a:cubicBezTo>
                    <a:cubicBezTo>
                      <a:pt x="6918" y="7857"/>
                      <a:pt x="6957" y="8306"/>
                      <a:pt x="6791" y="8668"/>
                    </a:cubicBezTo>
                    <a:cubicBezTo>
                      <a:pt x="6674" y="8873"/>
                      <a:pt x="6508" y="9039"/>
                      <a:pt x="6264" y="9117"/>
                    </a:cubicBezTo>
                    <a:cubicBezTo>
                      <a:pt x="6179" y="9153"/>
                      <a:pt x="6096" y="9166"/>
                      <a:pt x="6013" y="9166"/>
                    </a:cubicBezTo>
                    <a:cubicBezTo>
                      <a:pt x="5895" y="9166"/>
                      <a:pt x="5778" y="9140"/>
                      <a:pt x="5658" y="9117"/>
                    </a:cubicBezTo>
                    <a:lnTo>
                      <a:pt x="5374" y="9117"/>
                    </a:lnTo>
                    <a:cubicBezTo>
                      <a:pt x="4681" y="9117"/>
                      <a:pt x="4436" y="10133"/>
                      <a:pt x="4436" y="10954"/>
                    </a:cubicBezTo>
                    <a:lnTo>
                      <a:pt x="4397" y="15957"/>
                    </a:lnTo>
                    <a:cubicBezTo>
                      <a:pt x="4397" y="16328"/>
                      <a:pt x="4348" y="16856"/>
                      <a:pt x="4065" y="17217"/>
                    </a:cubicBezTo>
                    <a:cubicBezTo>
                      <a:pt x="3782" y="17628"/>
                      <a:pt x="3293" y="17755"/>
                      <a:pt x="2932" y="17833"/>
                    </a:cubicBezTo>
                    <a:lnTo>
                      <a:pt x="1378" y="18243"/>
                    </a:lnTo>
                    <a:cubicBezTo>
                      <a:pt x="1261" y="18527"/>
                      <a:pt x="1134" y="18849"/>
                      <a:pt x="1016" y="19133"/>
                    </a:cubicBezTo>
                    <a:cubicBezTo>
                      <a:pt x="977" y="19221"/>
                      <a:pt x="929" y="19260"/>
                      <a:pt x="929" y="19338"/>
                    </a:cubicBezTo>
                    <a:cubicBezTo>
                      <a:pt x="733" y="19709"/>
                      <a:pt x="567" y="20110"/>
                      <a:pt x="401" y="20481"/>
                    </a:cubicBezTo>
                    <a:cubicBezTo>
                      <a:pt x="284" y="20764"/>
                      <a:pt x="118" y="21048"/>
                      <a:pt x="0" y="21331"/>
                    </a:cubicBezTo>
                    <a:cubicBezTo>
                      <a:pt x="440" y="21292"/>
                      <a:pt x="850" y="21214"/>
                      <a:pt x="1261" y="21126"/>
                    </a:cubicBezTo>
                    <a:cubicBezTo>
                      <a:pt x="1466" y="21126"/>
                      <a:pt x="1661" y="21087"/>
                      <a:pt x="1827" y="21048"/>
                    </a:cubicBezTo>
                    <a:cubicBezTo>
                      <a:pt x="2199" y="21009"/>
                      <a:pt x="2521" y="20931"/>
                      <a:pt x="2883" y="20882"/>
                    </a:cubicBezTo>
                    <a:cubicBezTo>
                      <a:pt x="3176" y="20843"/>
                      <a:pt x="3459" y="20804"/>
                      <a:pt x="3704" y="20764"/>
                    </a:cubicBezTo>
                    <a:cubicBezTo>
                      <a:pt x="4026" y="20686"/>
                      <a:pt x="4348" y="20637"/>
                      <a:pt x="4642" y="20598"/>
                    </a:cubicBezTo>
                    <a:cubicBezTo>
                      <a:pt x="4964" y="20520"/>
                      <a:pt x="5286" y="20481"/>
                      <a:pt x="5619" y="20442"/>
                    </a:cubicBezTo>
                    <a:cubicBezTo>
                      <a:pt x="5902" y="20354"/>
                      <a:pt x="6146" y="20315"/>
                      <a:pt x="6430" y="20276"/>
                    </a:cubicBezTo>
                    <a:cubicBezTo>
                      <a:pt x="6791" y="20198"/>
                      <a:pt x="7163" y="20149"/>
                      <a:pt x="7485" y="20071"/>
                    </a:cubicBezTo>
                    <a:cubicBezTo>
                      <a:pt x="7768" y="20032"/>
                      <a:pt x="8013" y="19993"/>
                      <a:pt x="8257" y="19953"/>
                    </a:cubicBezTo>
                    <a:cubicBezTo>
                      <a:pt x="8628" y="19865"/>
                      <a:pt x="9039" y="19787"/>
                      <a:pt x="9400" y="19709"/>
                    </a:cubicBezTo>
                    <a:cubicBezTo>
                      <a:pt x="9644" y="19660"/>
                      <a:pt x="9850" y="19621"/>
                      <a:pt x="10055" y="19582"/>
                    </a:cubicBezTo>
                    <a:cubicBezTo>
                      <a:pt x="10455" y="19504"/>
                      <a:pt x="10905" y="19416"/>
                      <a:pt x="11315" y="19338"/>
                    </a:cubicBezTo>
                    <a:cubicBezTo>
                      <a:pt x="11521" y="19299"/>
                      <a:pt x="11677" y="19299"/>
                      <a:pt x="11882" y="19260"/>
                    </a:cubicBezTo>
                    <a:cubicBezTo>
                      <a:pt x="12332" y="19133"/>
                      <a:pt x="12781" y="19054"/>
                      <a:pt x="13231" y="18976"/>
                    </a:cubicBezTo>
                    <a:cubicBezTo>
                      <a:pt x="13387" y="18927"/>
                      <a:pt x="13553" y="18888"/>
                      <a:pt x="13719" y="18888"/>
                    </a:cubicBezTo>
                    <a:cubicBezTo>
                      <a:pt x="14208" y="18771"/>
                      <a:pt x="14696" y="18683"/>
                      <a:pt x="15185" y="18566"/>
                    </a:cubicBezTo>
                    <a:cubicBezTo>
                      <a:pt x="15263" y="18566"/>
                      <a:pt x="15390" y="18527"/>
                      <a:pt x="15507" y="18527"/>
                    </a:cubicBezTo>
                    <a:cubicBezTo>
                      <a:pt x="16035" y="18400"/>
                      <a:pt x="16562" y="18283"/>
                      <a:pt x="17100" y="18156"/>
                    </a:cubicBezTo>
                    <a:cubicBezTo>
                      <a:pt x="17178" y="18156"/>
                      <a:pt x="17256" y="18156"/>
                      <a:pt x="17344" y="18116"/>
                    </a:cubicBezTo>
                    <a:cubicBezTo>
                      <a:pt x="17911" y="17999"/>
                      <a:pt x="18478" y="17872"/>
                      <a:pt x="19054" y="17755"/>
                    </a:cubicBezTo>
                    <a:cubicBezTo>
                      <a:pt x="19093" y="17755"/>
                      <a:pt x="19132" y="17755"/>
                      <a:pt x="19171" y="17706"/>
                    </a:cubicBezTo>
                    <a:cubicBezTo>
                      <a:pt x="20393" y="17462"/>
                      <a:pt x="21614" y="17178"/>
                      <a:pt x="22836" y="16934"/>
                    </a:cubicBezTo>
                    <a:cubicBezTo>
                      <a:pt x="24507" y="16573"/>
                      <a:pt x="26177" y="16162"/>
                      <a:pt x="27848" y="15801"/>
                    </a:cubicBezTo>
                    <a:cubicBezTo>
                      <a:pt x="27555" y="15595"/>
                      <a:pt x="27311" y="15508"/>
                      <a:pt x="27155" y="15468"/>
                    </a:cubicBezTo>
                    <a:cubicBezTo>
                      <a:pt x="26822" y="15351"/>
                      <a:pt x="26539" y="15263"/>
                      <a:pt x="26089" y="14736"/>
                    </a:cubicBezTo>
                    <a:cubicBezTo>
                      <a:pt x="25894" y="14491"/>
                      <a:pt x="25200" y="13270"/>
                      <a:pt x="25073" y="12947"/>
                    </a:cubicBezTo>
                    <a:cubicBezTo>
                      <a:pt x="24829" y="12293"/>
                      <a:pt x="24712" y="11765"/>
                      <a:pt x="24585" y="11316"/>
                    </a:cubicBezTo>
                    <a:cubicBezTo>
                      <a:pt x="24340" y="10133"/>
                      <a:pt x="24223" y="9606"/>
                      <a:pt x="22142" y="9117"/>
                    </a:cubicBezTo>
                    <a:cubicBezTo>
                      <a:pt x="21819" y="9039"/>
                      <a:pt x="21331" y="9000"/>
                      <a:pt x="20842" y="8961"/>
                    </a:cubicBezTo>
                    <a:cubicBezTo>
                      <a:pt x="19494" y="8834"/>
                      <a:pt x="17950" y="8668"/>
                      <a:pt x="17422" y="7739"/>
                    </a:cubicBezTo>
                    <a:cubicBezTo>
                      <a:pt x="17100" y="7202"/>
                      <a:pt x="17178" y="6518"/>
                      <a:pt x="17588" y="5697"/>
                    </a:cubicBezTo>
                    <a:lnTo>
                      <a:pt x="17667" y="5541"/>
                    </a:lnTo>
                    <a:lnTo>
                      <a:pt x="17833" y="5541"/>
                    </a:lnTo>
                    <a:cubicBezTo>
                      <a:pt x="17914" y="5554"/>
                      <a:pt x="18013" y="5558"/>
                      <a:pt x="18125" y="5558"/>
                    </a:cubicBezTo>
                    <a:cubicBezTo>
                      <a:pt x="18350" y="5558"/>
                      <a:pt x="18627" y="5541"/>
                      <a:pt x="18927" y="5541"/>
                    </a:cubicBezTo>
                    <a:cubicBezTo>
                      <a:pt x="18927" y="5492"/>
                      <a:pt x="18888" y="5453"/>
                      <a:pt x="18888" y="5453"/>
                    </a:cubicBezTo>
                    <a:lnTo>
                      <a:pt x="18888" y="5375"/>
                    </a:lnTo>
                    <a:cubicBezTo>
                      <a:pt x="18888" y="5336"/>
                      <a:pt x="18849" y="5297"/>
                      <a:pt x="18849" y="5209"/>
                    </a:cubicBezTo>
                    <a:lnTo>
                      <a:pt x="18849" y="5170"/>
                    </a:lnTo>
                    <a:cubicBezTo>
                      <a:pt x="18849" y="5130"/>
                      <a:pt x="18810" y="5052"/>
                      <a:pt x="18810" y="4964"/>
                    </a:cubicBezTo>
                    <a:lnTo>
                      <a:pt x="18810" y="4808"/>
                    </a:lnTo>
                    <a:lnTo>
                      <a:pt x="18810" y="4720"/>
                    </a:lnTo>
                    <a:lnTo>
                      <a:pt x="18810" y="4603"/>
                    </a:lnTo>
                    <a:cubicBezTo>
                      <a:pt x="18810" y="4564"/>
                      <a:pt x="18849" y="4564"/>
                      <a:pt x="18849" y="4515"/>
                    </a:cubicBezTo>
                    <a:lnTo>
                      <a:pt x="18849" y="4398"/>
                    </a:lnTo>
                    <a:cubicBezTo>
                      <a:pt x="18849" y="4398"/>
                      <a:pt x="18849" y="4359"/>
                      <a:pt x="18888" y="4359"/>
                    </a:cubicBezTo>
                    <a:cubicBezTo>
                      <a:pt x="18888" y="4271"/>
                      <a:pt x="18888" y="4232"/>
                      <a:pt x="18927" y="4153"/>
                    </a:cubicBezTo>
                    <a:cubicBezTo>
                      <a:pt x="18966" y="3987"/>
                      <a:pt x="19093" y="3831"/>
                      <a:pt x="19171" y="3665"/>
                    </a:cubicBezTo>
                    <a:cubicBezTo>
                      <a:pt x="19338" y="3381"/>
                      <a:pt x="19455" y="3137"/>
                      <a:pt x="19416" y="2893"/>
                    </a:cubicBezTo>
                    <a:cubicBezTo>
                      <a:pt x="19338" y="2404"/>
                      <a:pt x="18644" y="2238"/>
                      <a:pt x="18077" y="2238"/>
                    </a:cubicBezTo>
                    <a:cubicBezTo>
                      <a:pt x="17461" y="2238"/>
                      <a:pt x="16484" y="2238"/>
                      <a:pt x="16074" y="1505"/>
                    </a:cubicBezTo>
                    <a:cubicBezTo>
                      <a:pt x="15996" y="1300"/>
                      <a:pt x="15918" y="1095"/>
                      <a:pt x="15879" y="939"/>
                    </a:cubicBezTo>
                    <a:cubicBezTo>
                      <a:pt x="15830" y="655"/>
                      <a:pt x="15791" y="450"/>
                      <a:pt x="15634" y="362"/>
                    </a:cubicBezTo>
                    <a:cubicBezTo>
                      <a:pt x="15546" y="323"/>
                      <a:pt x="15468" y="323"/>
                      <a:pt x="15302" y="323"/>
                    </a:cubicBezTo>
                    <a:cubicBezTo>
                      <a:pt x="15185" y="323"/>
                      <a:pt x="15019" y="284"/>
                      <a:pt x="14901" y="284"/>
                    </a:cubicBezTo>
                    <a:lnTo>
                      <a:pt x="14853" y="284"/>
                    </a:lnTo>
                    <a:cubicBezTo>
                      <a:pt x="14413" y="206"/>
                      <a:pt x="14042" y="118"/>
                      <a:pt x="13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21"/>
              <p:cNvSpPr/>
              <p:nvPr/>
            </p:nvSpPr>
            <p:spPr>
              <a:xfrm>
                <a:off x="5894052" y="2668022"/>
                <a:ext cx="4440" cy="1083"/>
              </a:xfrm>
              <a:custGeom>
                <a:rect b="b" l="l" r="r" t="t"/>
                <a:pathLst>
                  <a:path extrusionOk="0" h="79" w="324">
                    <a:moveTo>
                      <a:pt x="1" y="78"/>
                    </a:moveTo>
                    <a:lnTo>
                      <a:pt x="1" y="78"/>
                    </a:lnTo>
                    <a:cubicBezTo>
                      <a:pt x="128" y="39"/>
                      <a:pt x="245" y="39"/>
                      <a:pt x="323" y="0"/>
                    </a:cubicBezTo>
                    <a:cubicBezTo>
                      <a:pt x="245" y="39"/>
                      <a:pt x="128" y="39"/>
                      <a:pt x="1" y="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21"/>
              <p:cNvSpPr/>
              <p:nvPr/>
            </p:nvSpPr>
            <p:spPr>
              <a:xfrm>
                <a:off x="5893518" y="2676861"/>
                <a:ext cx="14" cy="2823"/>
              </a:xfrm>
              <a:custGeom>
                <a:rect b="b" l="l" r="r" t="t"/>
                <a:pathLst>
                  <a:path extrusionOk="0" h="206" w="1">
                    <a:moveTo>
                      <a:pt x="1" y="0"/>
                    </a:moveTo>
                    <a:lnTo>
                      <a:pt x="1" y="20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21"/>
              <p:cNvSpPr/>
              <p:nvPr/>
            </p:nvSpPr>
            <p:spPr>
              <a:xfrm>
                <a:off x="5894052" y="2670831"/>
                <a:ext cx="14" cy="3358"/>
              </a:xfrm>
              <a:custGeom>
                <a:rect b="b" l="l" r="r" t="t"/>
                <a:pathLst>
                  <a:path extrusionOk="0" h="245" w="1">
                    <a:moveTo>
                      <a:pt x="1" y="0"/>
                    </a:moveTo>
                    <a:lnTo>
                      <a:pt x="1" y="24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21"/>
              <p:cNvSpPr/>
              <p:nvPr/>
            </p:nvSpPr>
            <p:spPr>
              <a:xfrm>
                <a:off x="5886296" y="2696937"/>
                <a:ext cx="1083" cy="1754"/>
              </a:xfrm>
              <a:custGeom>
                <a:rect b="b" l="l" r="r" t="t"/>
                <a:pathLst>
                  <a:path extrusionOk="0" h="128" w="79">
                    <a:moveTo>
                      <a:pt x="78" y="1"/>
                    </a:moveTo>
                    <a:cubicBezTo>
                      <a:pt x="78" y="50"/>
                      <a:pt x="39" y="89"/>
                      <a:pt x="0" y="128"/>
                    </a:cubicBezTo>
                    <a:cubicBezTo>
                      <a:pt x="39" y="89"/>
                      <a:pt x="78" y="50"/>
                      <a:pt x="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21"/>
              <p:cNvSpPr/>
              <p:nvPr/>
            </p:nvSpPr>
            <p:spPr>
              <a:xfrm>
                <a:off x="5884021" y="2700953"/>
                <a:ext cx="548" cy="1096"/>
              </a:xfrm>
              <a:custGeom>
                <a:rect b="b" l="l" r="r" t="t"/>
                <a:pathLst>
                  <a:path extrusionOk="0" h="80" w="40">
                    <a:moveTo>
                      <a:pt x="39" y="1"/>
                    </a:moveTo>
                    <a:cubicBezTo>
                      <a:pt x="39" y="40"/>
                      <a:pt x="0" y="40"/>
                      <a:pt x="0" y="79"/>
                    </a:cubicBezTo>
                    <a:cubicBezTo>
                      <a:pt x="0" y="40"/>
                      <a:pt x="39" y="40"/>
                      <a:pt x="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21"/>
              <p:cNvSpPr/>
              <p:nvPr/>
            </p:nvSpPr>
            <p:spPr>
              <a:xfrm>
                <a:off x="5892449" y="2682480"/>
                <a:ext cx="548" cy="2289"/>
              </a:xfrm>
              <a:custGeom>
                <a:rect b="b" l="l" r="r" t="t"/>
                <a:pathLst>
                  <a:path extrusionOk="0" h="167" w="40">
                    <a:moveTo>
                      <a:pt x="40" y="0"/>
                    </a:moveTo>
                    <a:cubicBezTo>
                      <a:pt x="1" y="79"/>
                      <a:pt x="1" y="127"/>
                      <a:pt x="1" y="167"/>
                    </a:cubicBezTo>
                    <a:cubicBezTo>
                      <a:pt x="1" y="127"/>
                      <a:pt x="1" y="79"/>
                      <a:pt x="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21"/>
              <p:cNvSpPr/>
              <p:nvPr/>
            </p:nvSpPr>
            <p:spPr>
              <a:xfrm>
                <a:off x="5889105" y="2692525"/>
                <a:ext cx="548" cy="1754"/>
              </a:xfrm>
              <a:custGeom>
                <a:rect b="b" l="l" r="r" t="t"/>
                <a:pathLst>
                  <a:path extrusionOk="0" h="128" w="40">
                    <a:moveTo>
                      <a:pt x="40" y="0"/>
                    </a:moveTo>
                    <a:cubicBezTo>
                      <a:pt x="40" y="39"/>
                      <a:pt x="0" y="78"/>
                      <a:pt x="0" y="127"/>
                    </a:cubicBezTo>
                    <a:cubicBezTo>
                      <a:pt x="0" y="78"/>
                      <a:pt x="40" y="39"/>
                      <a:pt x="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21"/>
              <p:cNvSpPr/>
              <p:nvPr/>
            </p:nvSpPr>
            <p:spPr>
              <a:xfrm>
                <a:off x="5890708" y="2687564"/>
                <a:ext cx="548" cy="2165"/>
              </a:xfrm>
              <a:custGeom>
                <a:rect b="b" l="l" r="r" t="t"/>
                <a:pathLst>
                  <a:path extrusionOk="0" h="158" w="40">
                    <a:moveTo>
                      <a:pt x="40" y="1"/>
                    </a:moveTo>
                    <a:cubicBezTo>
                      <a:pt x="40" y="79"/>
                      <a:pt x="1" y="118"/>
                      <a:pt x="1" y="157"/>
                    </a:cubicBezTo>
                    <a:cubicBezTo>
                      <a:pt x="1" y="118"/>
                      <a:pt x="40" y="79"/>
                      <a:pt x="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21"/>
              <p:cNvSpPr/>
              <p:nvPr/>
            </p:nvSpPr>
            <p:spPr>
              <a:xfrm>
                <a:off x="5744484" y="2910655"/>
                <a:ext cx="1220" cy="2823"/>
              </a:xfrm>
              <a:custGeom>
                <a:rect b="b" l="l" r="r" t="t"/>
                <a:pathLst>
                  <a:path extrusionOk="0" h="206" w="89">
                    <a:moveTo>
                      <a:pt x="88" y="1"/>
                    </a:moveTo>
                    <a:cubicBezTo>
                      <a:pt x="49" y="89"/>
                      <a:pt x="1" y="128"/>
                      <a:pt x="1" y="206"/>
                    </a:cubicBezTo>
                    <a:cubicBezTo>
                      <a:pt x="1" y="128"/>
                      <a:pt x="49" y="89"/>
                      <a:pt x="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21"/>
              <p:cNvSpPr/>
              <p:nvPr/>
            </p:nvSpPr>
            <p:spPr>
              <a:xfrm>
                <a:off x="5731767" y="2929142"/>
                <a:ext cx="5495" cy="11662"/>
              </a:xfrm>
              <a:custGeom>
                <a:rect b="b" l="l" r="r" t="t"/>
                <a:pathLst>
                  <a:path extrusionOk="0" h="851" w="401">
                    <a:moveTo>
                      <a:pt x="0" y="850"/>
                    </a:moveTo>
                    <a:cubicBezTo>
                      <a:pt x="118" y="567"/>
                      <a:pt x="284" y="283"/>
                      <a:pt x="401" y="0"/>
                    </a:cubicBezTo>
                    <a:cubicBezTo>
                      <a:pt x="284" y="283"/>
                      <a:pt x="118" y="567"/>
                      <a:pt x="0" y="8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21"/>
              <p:cNvSpPr/>
              <p:nvPr/>
            </p:nvSpPr>
            <p:spPr>
              <a:xfrm>
                <a:off x="3557923" y="2192116"/>
                <a:ext cx="506713" cy="411263"/>
              </a:xfrm>
              <a:custGeom>
                <a:rect b="b" l="l" r="r" t="t"/>
                <a:pathLst>
                  <a:path extrusionOk="0" h="30010" w="36975">
                    <a:moveTo>
                      <a:pt x="2531" y="0"/>
                    </a:moveTo>
                    <a:cubicBezTo>
                      <a:pt x="2531" y="401"/>
                      <a:pt x="2482" y="811"/>
                      <a:pt x="2443" y="1222"/>
                    </a:cubicBezTo>
                    <a:cubicBezTo>
                      <a:pt x="2404" y="1710"/>
                      <a:pt x="2365" y="2199"/>
                      <a:pt x="2365" y="2638"/>
                    </a:cubicBezTo>
                    <a:lnTo>
                      <a:pt x="2365" y="2932"/>
                    </a:lnTo>
                    <a:lnTo>
                      <a:pt x="2120" y="2883"/>
                    </a:lnTo>
                    <a:lnTo>
                      <a:pt x="2081" y="2883"/>
                    </a:lnTo>
                    <a:cubicBezTo>
                      <a:pt x="2081" y="3127"/>
                      <a:pt x="2042" y="3332"/>
                      <a:pt x="2042" y="3577"/>
                    </a:cubicBezTo>
                    <a:cubicBezTo>
                      <a:pt x="2042" y="3743"/>
                      <a:pt x="1993" y="3909"/>
                      <a:pt x="1993" y="4065"/>
                    </a:cubicBezTo>
                    <a:cubicBezTo>
                      <a:pt x="1993" y="4309"/>
                      <a:pt x="1954" y="4554"/>
                      <a:pt x="1954" y="4759"/>
                    </a:cubicBezTo>
                    <a:cubicBezTo>
                      <a:pt x="1915" y="5003"/>
                      <a:pt x="1915" y="5208"/>
                      <a:pt x="1915" y="5414"/>
                    </a:cubicBezTo>
                    <a:cubicBezTo>
                      <a:pt x="1876" y="5570"/>
                      <a:pt x="1876" y="5775"/>
                      <a:pt x="1876" y="5941"/>
                    </a:cubicBezTo>
                    <a:cubicBezTo>
                      <a:pt x="1837" y="6185"/>
                      <a:pt x="1798" y="6469"/>
                      <a:pt x="1798" y="6713"/>
                    </a:cubicBezTo>
                    <a:cubicBezTo>
                      <a:pt x="1798" y="6791"/>
                      <a:pt x="1749" y="6918"/>
                      <a:pt x="1749" y="6996"/>
                    </a:cubicBezTo>
                    <a:cubicBezTo>
                      <a:pt x="1593" y="9039"/>
                      <a:pt x="1348" y="11110"/>
                      <a:pt x="1143" y="13143"/>
                    </a:cubicBezTo>
                    <a:cubicBezTo>
                      <a:pt x="938" y="15058"/>
                      <a:pt x="694" y="17100"/>
                      <a:pt x="528" y="19054"/>
                    </a:cubicBezTo>
                    <a:lnTo>
                      <a:pt x="489" y="19337"/>
                    </a:lnTo>
                    <a:cubicBezTo>
                      <a:pt x="410" y="20432"/>
                      <a:pt x="332" y="21448"/>
                      <a:pt x="244" y="22425"/>
                    </a:cubicBezTo>
                    <a:lnTo>
                      <a:pt x="244" y="22669"/>
                    </a:lnTo>
                    <a:cubicBezTo>
                      <a:pt x="205" y="22875"/>
                      <a:pt x="205" y="23080"/>
                      <a:pt x="205" y="23324"/>
                    </a:cubicBezTo>
                    <a:cubicBezTo>
                      <a:pt x="205" y="23451"/>
                      <a:pt x="166" y="23608"/>
                      <a:pt x="166" y="23735"/>
                    </a:cubicBezTo>
                    <a:lnTo>
                      <a:pt x="166" y="24057"/>
                    </a:lnTo>
                    <a:cubicBezTo>
                      <a:pt x="127" y="24301"/>
                      <a:pt x="127" y="24506"/>
                      <a:pt x="127" y="24751"/>
                    </a:cubicBezTo>
                    <a:cubicBezTo>
                      <a:pt x="127" y="24790"/>
                      <a:pt x="127" y="24868"/>
                      <a:pt x="88" y="24956"/>
                    </a:cubicBezTo>
                    <a:lnTo>
                      <a:pt x="88" y="25689"/>
                    </a:lnTo>
                    <a:lnTo>
                      <a:pt x="88" y="25845"/>
                    </a:lnTo>
                    <a:cubicBezTo>
                      <a:pt x="39" y="26089"/>
                      <a:pt x="39" y="26383"/>
                      <a:pt x="39" y="26627"/>
                    </a:cubicBezTo>
                    <a:lnTo>
                      <a:pt x="39" y="26705"/>
                    </a:lnTo>
                    <a:cubicBezTo>
                      <a:pt x="39" y="26988"/>
                      <a:pt x="0" y="27272"/>
                      <a:pt x="0" y="27555"/>
                    </a:cubicBezTo>
                    <a:lnTo>
                      <a:pt x="2081" y="27799"/>
                    </a:lnTo>
                    <a:cubicBezTo>
                      <a:pt x="4524" y="28093"/>
                      <a:pt x="7006" y="28376"/>
                      <a:pt x="9488" y="28659"/>
                    </a:cubicBezTo>
                    <a:cubicBezTo>
                      <a:pt x="10954" y="28776"/>
                      <a:pt x="12458" y="28943"/>
                      <a:pt x="14012" y="29109"/>
                    </a:cubicBezTo>
                    <a:lnTo>
                      <a:pt x="14051" y="29109"/>
                    </a:lnTo>
                    <a:cubicBezTo>
                      <a:pt x="19201" y="29613"/>
                      <a:pt x="24751" y="30009"/>
                      <a:pt x="30316" y="30009"/>
                    </a:cubicBezTo>
                    <a:cubicBezTo>
                      <a:pt x="31435" y="30009"/>
                      <a:pt x="32555" y="29993"/>
                      <a:pt x="33672" y="29959"/>
                    </a:cubicBezTo>
                    <a:lnTo>
                      <a:pt x="33916" y="29959"/>
                    </a:lnTo>
                    <a:cubicBezTo>
                      <a:pt x="34365" y="29959"/>
                      <a:pt x="34815" y="29920"/>
                      <a:pt x="35264" y="29920"/>
                    </a:cubicBezTo>
                    <a:lnTo>
                      <a:pt x="35421" y="26578"/>
                    </a:lnTo>
                    <a:cubicBezTo>
                      <a:pt x="35421" y="25806"/>
                      <a:pt x="35460" y="25034"/>
                      <a:pt x="35509" y="24262"/>
                    </a:cubicBezTo>
                    <a:cubicBezTo>
                      <a:pt x="35587" y="21819"/>
                      <a:pt x="35665" y="19494"/>
                      <a:pt x="35948" y="17051"/>
                    </a:cubicBezTo>
                    <a:lnTo>
                      <a:pt x="35948" y="16973"/>
                    </a:lnTo>
                    <a:lnTo>
                      <a:pt x="36036" y="16934"/>
                    </a:lnTo>
                    <a:cubicBezTo>
                      <a:pt x="36075" y="16856"/>
                      <a:pt x="36154" y="16768"/>
                      <a:pt x="36242" y="16729"/>
                    </a:cubicBezTo>
                    <a:cubicBezTo>
                      <a:pt x="36242" y="16689"/>
                      <a:pt x="36281" y="16689"/>
                      <a:pt x="36281" y="16650"/>
                    </a:cubicBezTo>
                    <a:cubicBezTo>
                      <a:pt x="36320" y="16650"/>
                      <a:pt x="36359" y="16611"/>
                      <a:pt x="36398" y="16562"/>
                    </a:cubicBezTo>
                    <a:lnTo>
                      <a:pt x="36769" y="11071"/>
                    </a:lnTo>
                    <a:cubicBezTo>
                      <a:pt x="36808" y="10377"/>
                      <a:pt x="36847" y="9644"/>
                      <a:pt x="36886" y="8912"/>
                    </a:cubicBezTo>
                    <a:lnTo>
                      <a:pt x="36886" y="8833"/>
                    </a:lnTo>
                    <a:cubicBezTo>
                      <a:pt x="36886" y="8706"/>
                      <a:pt x="36926" y="8628"/>
                      <a:pt x="36926" y="8501"/>
                    </a:cubicBezTo>
                    <a:lnTo>
                      <a:pt x="36926" y="8345"/>
                    </a:lnTo>
                    <a:lnTo>
                      <a:pt x="36926" y="8101"/>
                    </a:lnTo>
                    <a:lnTo>
                      <a:pt x="36926" y="7856"/>
                    </a:lnTo>
                    <a:lnTo>
                      <a:pt x="36926" y="7651"/>
                    </a:lnTo>
                    <a:cubicBezTo>
                      <a:pt x="36926" y="7573"/>
                      <a:pt x="36974" y="7485"/>
                      <a:pt x="36974" y="7407"/>
                    </a:cubicBezTo>
                    <a:lnTo>
                      <a:pt x="36974" y="7202"/>
                    </a:lnTo>
                    <a:lnTo>
                      <a:pt x="36974" y="6918"/>
                    </a:lnTo>
                    <a:lnTo>
                      <a:pt x="36974" y="6713"/>
                    </a:lnTo>
                    <a:lnTo>
                      <a:pt x="36974" y="6430"/>
                    </a:lnTo>
                    <a:lnTo>
                      <a:pt x="36974" y="6264"/>
                    </a:lnTo>
                    <a:lnTo>
                      <a:pt x="36974" y="5941"/>
                    </a:lnTo>
                    <a:cubicBezTo>
                      <a:pt x="36974" y="5902"/>
                      <a:pt x="36926" y="5814"/>
                      <a:pt x="36926" y="5775"/>
                    </a:cubicBezTo>
                    <a:lnTo>
                      <a:pt x="36926" y="5453"/>
                    </a:lnTo>
                    <a:lnTo>
                      <a:pt x="36926" y="5326"/>
                    </a:lnTo>
                    <a:lnTo>
                      <a:pt x="36926" y="4964"/>
                    </a:lnTo>
                    <a:cubicBezTo>
                      <a:pt x="36886" y="4925"/>
                      <a:pt x="36886" y="4886"/>
                      <a:pt x="36886" y="4837"/>
                    </a:cubicBezTo>
                    <a:lnTo>
                      <a:pt x="36886" y="4515"/>
                    </a:lnTo>
                    <a:cubicBezTo>
                      <a:pt x="36886" y="4475"/>
                      <a:pt x="36886" y="4397"/>
                      <a:pt x="36847" y="4348"/>
                    </a:cubicBezTo>
                    <a:lnTo>
                      <a:pt x="36847" y="4026"/>
                    </a:lnTo>
                    <a:cubicBezTo>
                      <a:pt x="36847" y="3987"/>
                      <a:pt x="36808" y="3948"/>
                      <a:pt x="36808" y="3909"/>
                    </a:cubicBezTo>
                    <a:lnTo>
                      <a:pt x="36808" y="3704"/>
                    </a:lnTo>
                    <a:lnTo>
                      <a:pt x="25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21"/>
              <p:cNvSpPr/>
              <p:nvPr/>
            </p:nvSpPr>
            <p:spPr>
              <a:xfrm>
                <a:off x="3138917" y="1771917"/>
                <a:ext cx="440837" cy="676769"/>
              </a:xfrm>
              <a:custGeom>
                <a:rect b="b" l="l" r="r" t="t"/>
                <a:pathLst>
                  <a:path extrusionOk="0" h="49384" w="32168">
                    <a:moveTo>
                      <a:pt x="11726" y="0"/>
                    </a:moveTo>
                    <a:cubicBezTo>
                      <a:pt x="11609" y="323"/>
                      <a:pt x="11521" y="655"/>
                      <a:pt x="11404" y="977"/>
                    </a:cubicBezTo>
                    <a:cubicBezTo>
                      <a:pt x="11365" y="1104"/>
                      <a:pt x="11277" y="1261"/>
                      <a:pt x="11238" y="1427"/>
                    </a:cubicBezTo>
                    <a:cubicBezTo>
                      <a:pt x="11072" y="1915"/>
                      <a:pt x="10915" y="2404"/>
                      <a:pt x="10749" y="2892"/>
                    </a:cubicBezTo>
                    <a:cubicBezTo>
                      <a:pt x="10339" y="4075"/>
                      <a:pt x="9938" y="5257"/>
                      <a:pt x="9528" y="6430"/>
                    </a:cubicBezTo>
                    <a:cubicBezTo>
                      <a:pt x="8551" y="9566"/>
                      <a:pt x="7984" y="12947"/>
                      <a:pt x="7407" y="16250"/>
                    </a:cubicBezTo>
                    <a:cubicBezTo>
                      <a:pt x="7251" y="17178"/>
                      <a:pt x="7085" y="18155"/>
                      <a:pt x="6919" y="19093"/>
                    </a:cubicBezTo>
                    <a:lnTo>
                      <a:pt x="6919" y="19132"/>
                    </a:lnTo>
                    <a:cubicBezTo>
                      <a:pt x="7007" y="19259"/>
                      <a:pt x="7046" y="19376"/>
                      <a:pt x="7124" y="19504"/>
                    </a:cubicBezTo>
                    <a:cubicBezTo>
                      <a:pt x="7574" y="20354"/>
                      <a:pt x="8023" y="21253"/>
                      <a:pt x="7896" y="22269"/>
                    </a:cubicBezTo>
                    <a:cubicBezTo>
                      <a:pt x="7740" y="23451"/>
                      <a:pt x="6841" y="24350"/>
                      <a:pt x="6030" y="25122"/>
                    </a:cubicBezTo>
                    <a:cubicBezTo>
                      <a:pt x="4886" y="26265"/>
                      <a:pt x="3831" y="27487"/>
                      <a:pt x="3626" y="28952"/>
                    </a:cubicBezTo>
                    <a:cubicBezTo>
                      <a:pt x="3587" y="29519"/>
                      <a:pt x="3626" y="30125"/>
                      <a:pt x="3704" y="30740"/>
                    </a:cubicBezTo>
                    <a:cubicBezTo>
                      <a:pt x="3831" y="31718"/>
                      <a:pt x="3909" y="32656"/>
                      <a:pt x="3499" y="33594"/>
                    </a:cubicBezTo>
                    <a:cubicBezTo>
                      <a:pt x="3382" y="33877"/>
                      <a:pt x="3216" y="34121"/>
                      <a:pt x="3010" y="34366"/>
                    </a:cubicBezTo>
                    <a:cubicBezTo>
                      <a:pt x="2893" y="34571"/>
                      <a:pt x="2766" y="34766"/>
                      <a:pt x="2649" y="34971"/>
                    </a:cubicBezTo>
                    <a:cubicBezTo>
                      <a:pt x="2444" y="35382"/>
                      <a:pt x="2326" y="35792"/>
                      <a:pt x="2238" y="36232"/>
                    </a:cubicBezTo>
                    <a:lnTo>
                      <a:pt x="1" y="45114"/>
                    </a:lnTo>
                    <a:cubicBezTo>
                      <a:pt x="1" y="45114"/>
                      <a:pt x="1" y="45153"/>
                      <a:pt x="40" y="45153"/>
                    </a:cubicBezTo>
                    <a:cubicBezTo>
                      <a:pt x="79" y="45153"/>
                      <a:pt x="79" y="45153"/>
                      <a:pt x="128" y="45192"/>
                    </a:cubicBezTo>
                    <a:cubicBezTo>
                      <a:pt x="206" y="45192"/>
                      <a:pt x="245" y="45231"/>
                      <a:pt x="284" y="45231"/>
                    </a:cubicBezTo>
                    <a:cubicBezTo>
                      <a:pt x="323" y="45231"/>
                      <a:pt x="372" y="45270"/>
                      <a:pt x="411" y="45270"/>
                    </a:cubicBezTo>
                    <a:cubicBezTo>
                      <a:pt x="450" y="45270"/>
                      <a:pt x="528" y="45319"/>
                      <a:pt x="568" y="45319"/>
                    </a:cubicBezTo>
                    <a:cubicBezTo>
                      <a:pt x="616" y="45319"/>
                      <a:pt x="655" y="45358"/>
                      <a:pt x="695" y="45358"/>
                    </a:cubicBezTo>
                    <a:cubicBezTo>
                      <a:pt x="734" y="45358"/>
                      <a:pt x="812" y="45358"/>
                      <a:pt x="861" y="45397"/>
                    </a:cubicBezTo>
                    <a:lnTo>
                      <a:pt x="978" y="45397"/>
                    </a:lnTo>
                    <a:cubicBezTo>
                      <a:pt x="1017" y="45436"/>
                      <a:pt x="1105" y="45436"/>
                      <a:pt x="1183" y="45436"/>
                    </a:cubicBezTo>
                    <a:cubicBezTo>
                      <a:pt x="1183" y="45436"/>
                      <a:pt x="1222" y="45475"/>
                      <a:pt x="1261" y="45475"/>
                    </a:cubicBezTo>
                    <a:cubicBezTo>
                      <a:pt x="1349" y="45475"/>
                      <a:pt x="1427" y="45475"/>
                      <a:pt x="1506" y="45515"/>
                    </a:cubicBezTo>
                    <a:lnTo>
                      <a:pt x="1545" y="45515"/>
                    </a:lnTo>
                    <a:cubicBezTo>
                      <a:pt x="1633" y="45515"/>
                      <a:pt x="1750" y="45563"/>
                      <a:pt x="1838" y="45563"/>
                    </a:cubicBezTo>
                    <a:lnTo>
                      <a:pt x="1877" y="45563"/>
                    </a:lnTo>
                    <a:cubicBezTo>
                      <a:pt x="1955" y="45563"/>
                      <a:pt x="2082" y="45602"/>
                      <a:pt x="2199" y="45602"/>
                    </a:cubicBezTo>
                    <a:lnTo>
                      <a:pt x="30614" y="49384"/>
                    </a:lnTo>
                    <a:cubicBezTo>
                      <a:pt x="30819" y="47518"/>
                      <a:pt x="31024" y="45602"/>
                      <a:pt x="31230" y="43726"/>
                    </a:cubicBezTo>
                    <a:cubicBezTo>
                      <a:pt x="31435" y="41606"/>
                      <a:pt x="31679" y="39456"/>
                      <a:pt x="31884" y="37258"/>
                    </a:cubicBezTo>
                    <a:lnTo>
                      <a:pt x="31884" y="37014"/>
                    </a:lnTo>
                    <a:cubicBezTo>
                      <a:pt x="31923" y="36681"/>
                      <a:pt x="31963" y="36320"/>
                      <a:pt x="31963" y="35988"/>
                    </a:cubicBezTo>
                    <a:cubicBezTo>
                      <a:pt x="32002" y="35870"/>
                      <a:pt x="32002" y="35704"/>
                      <a:pt x="32002" y="35548"/>
                    </a:cubicBezTo>
                    <a:cubicBezTo>
                      <a:pt x="32041" y="35304"/>
                      <a:pt x="32041" y="35010"/>
                      <a:pt x="32080" y="34727"/>
                    </a:cubicBezTo>
                    <a:cubicBezTo>
                      <a:pt x="32080" y="34522"/>
                      <a:pt x="32080" y="34366"/>
                      <a:pt x="32129" y="34199"/>
                    </a:cubicBezTo>
                    <a:cubicBezTo>
                      <a:pt x="32129" y="33994"/>
                      <a:pt x="32129" y="33789"/>
                      <a:pt x="32168" y="33594"/>
                    </a:cubicBezTo>
                    <a:lnTo>
                      <a:pt x="32168" y="33594"/>
                    </a:lnTo>
                    <a:cubicBezTo>
                      <a:pt x="31796" y="33633"/>
                      <a:pt x="31474" y="33711"/>
                      <a:pt x="31103" y="33838"/>
                    </a:cubicBezTo>
                    <a:lnTo>
                      <a:pt x="31064" y="33838"/>
                    </a:lnTo>
                    <a:cubicBezTo>
                      <a:pt x="31024" y="33838"/>
                      <a:pt x="30985" y="33877"/>
                      <a:pt x="30946" y="33877"/>
                    </a:cubicBezTo>
                    <a:cubicBezTo>
                      <a:pt x="30819" y="33916"/>
                      <a:pt x="30702" y="33955"/>
                      <a:pt x="30575" y="33994"/>
                    </a:cubicBezTo>
                    <a:cubicBezTo>
                      <a:pt x="30331" y="34082"/>
                      <a:pt x="30086" y="34160"/>
                      <a:pt x="29842" y="34199"/>
                    </a:cubicBezTo>
                    <a:lnTo>
                      <a:pt x="29842" y="34239"/>
                    </a:lnTo>
                    <a:cubicBezTo>
                      <a:pt x="29764" y="34239"/>
                      <a:pt x="29686" y="34278"/>
                      <a:pt x="29598" y="34278"/>
                    </a:cubicBezTo>
                    <a:cubicBezTo>
                      <a:pt x="29520" y="34326"/>
                      <a:pt x="29442" y="34326"/>
                      <a:pt x="29393" y="34326"/>
                    </a:cubicBezTo>
                    <a:cubicBezTo>
                      <a:pt x="29354" y="34326"/>
                      <a:pt x="29315" y="34326"/>
                      <a:pt x="29315" y="34366"/>
                    </a:cubicBezTo>
                    <a:lnTo>
                      <a:pt x="29109" y="34366"/>
                    </a:lnTo>
                    <a:cubicBezTo>
                      <a:pt x="29070" y="34366"/>
                      <a:pt x="29070" y="34405"/>
                      <a:pt x="29031" y="34405"/>
                    </a:cubicBezTo>
                    <a:lnTo>
                      <a:pt x="28582" y="34405"/>
                    </a:lnTo>
                    <a:cubicBezTo>
                      <a:pt x="28337" y="34405"/>
                      <a:pt x="28132" y="34405"/>
                      <a:pt x="27888" y="34326"/>
                    </a:cubicBezTo>
                    <a:cubicBezTo>
                      <a:pt x="27526" y="34239"/>
                      <a:pt x="27243" y="33994"/>
                      <a:pt x="26999" y="33750"/>
                    </a:cubicBezTo>
                    <a:cubicBezTo>
                      <a:pt x="26794" y="33545"/>
                      <a:pt x="26588" y="33388"/>
                      <a:pt x="26344" y="33300"/>
                    </a:cubicBezTo>
                    <a:cubicBezTo>
                      <a:pt x="25973" y="33144"/>
                      <a:pt x="25611" y="33105"/>
                      <a:pt x="25201" y="33056"/>
                    </a:cubicBezTo>
                    <a:cubicBezTo>
                      <a:pt x="24556" y="33017"/>
                      <a:pt x="23901" y="32939"/>
                      <a:pt x="23286" y="32411"/>
                    </a:cubicBezTo>
                    <a:cubicBezTo>
                      <a:pt x="22064" y="31346"/>
                      <a:pt x="21781" y="29881"/>
                      <a:pt x="21537" y="28415"/>
                    </a:cubicBezTo>
                    <a:cubicBezTo>
                      <a:pt x="21214" y="26549"/>
                      <a:pt x="20892" y="24917"/>
                      <a:pt x="18527" y="24594"/>
                    </a:cubicBezTo>
                    <a:lnTo>
                      <a:pt x="18322" y="24555"/>
                    </a:lnTo>
                    <a:lnTo>
                      <a:pt x="18322" y="24389"/>
                    </a:lnTo>
                    <a:cubicBezTo>
                      <a:pt x="18117" y="22601"/>
                      <a:pt x="18937" y="21536"/>
                      <a:pt x="19788" y="20520"/>
                    </a:cubicBezTo>
                    <a:cubicBezTo>
                      <a:pt x="20354" y="19787"/>
                      <a:pt x="20931" y="19054"/>
                      <a:pt x="21048" y="18155"/>
                    </a:cubicBezTo>
                    <a:cubicBezTo>
                      <a:pt x="17960" y="16005"/>
                      <a:pt x="15430" y="12703"/>
                      <a:pt x="13075" y="7700"/>
                    </a:cubicBezTo>
                    <a:lnTo>
                      <a:pt x="12987" y="7495"/>
                    </a:lnTo>
                    <a:lnTo>
                      <a:pt x="13192" y="7368"/>
                    </a:lnTo>
                    <a:cubicBezTo>
                      <a:pt x="13925" y="7006"/>
                      <a:pt x="13759" y="5941"/>
                      <a:pt x="13641" y="4886"/>
                    </a:cubicBezTo>
                    <a:cubicBezTo>
                      <a:pt x="13563" y="4319"/>
                      <a:pt x="13514" y="3791"/>
                      <a:pt x="13563" y="3342"/>
                    </a:cubicBezTo>
                    <a:cubicBezTo>
                      <a:pt x="13563" y="3303"/>
                      <a:pt x="13563" y="3303"/>
                      <a:pt x="13602" y="3254"/>
                    </a:cubicBezTo>
                    <a:lnTo>
                      <a:pt x="13602" y="3215"/>
                    </a:lnTo>
                    <a:lnTo>
                      <a:pt x="13602" y="3137"/>
                    </a:lnTo>
                    <a:lnTo>
                      <a:pt x="13602" y="3098"/>
                    </a:lnTo>
                    <a:lnTo>
                      <a:pt x="13602" y="3059"/>
                    </a:lnTo>
                    <a:cubicBezTo>
                      <a:pt x="13602" y="3010"/>
                      <a:pt x="13641" y="2971"/>
                      <a:pt x="13641" y="2971"/>
                    </a:cubicBezTo>
                    <a:lnTo>
                      <a:pt x="13641" y="2892"/>
                    </a:lnTo>
                    <a:lnTo>
                      <a:pt x="13641" y="2814"/>
                    </a:lnTo>
                    <a:cubicBezTo>
                      <a:pt x="13641" y="2814"/>
                      <a:pt x="13641" y="2765"/>
                      <a:pt x="13681" y="2765"/>
                    </a:cubicBezTo>
                    <a:lnTo>
                      <a:pt x="13681" y="2687"/>
                    </a:lnTo>
                    <a:lnTo>
                      <a:pt x="13681" y="2609"/>
                    </a:lnTo>
                    <a:cubicBezTo>
                      <a:pt x="13681" y="2570"/>
                      <a:pt x="13720" y="2521"/>
                      <a:pt x="13720" y="2482"/>
                    </a:cubicBezTo>
                    <a:lnTo>
                      <a:pt x="13720" y="2404"/>
                    </a:lnTo>
                    <a:cubicBezTo>
                      <a:pt x="13720" y="2404"/>
                      <a:pt x="13720" y="2365"/>
                      <a:pt x="13759" y="2326"/>
                    </a:cubicBezTo>
                    <a:lnTo>
                      <a:pt x="13759" y="2238"/>
                    </a:lnTo>
                    <a:cubicBezTo>
                      <a:pt x="13759" y="2199"/>
                      <a:pt x="13759" y="2160"/>
                      <a:pt x="13808" y="2120"/>
                    </a:cubicBezTo>
                    <a:lnTo>
                      <a:pt x="13808" y="2033"/>
                    </a:lnTo>
                    <a:cubicBezTo>
                      <a:pt x="13808" y="1993"/>
                      <a:pt x="13847" y="1954"/>
                      <a:pt x="13847" y="1915"/>
                    </a:cubicBezTo>
                    <a:lnTo>
                      <a:pt x="13847" y="1837"/>
                    </a:lnTo>
                    <a:cubicBezTo>
                      <a:pt x="13886" y="1788"/>
                      <a:pt x="13886" y="1749"/>
                      <a:pt x="13886" y="1710"/>
                    </a:cubicBezTo>
                    <a:cubicBezTo>
                      <a:pt x="13886" y="1671"/>
                      <a:pt x="13886" y="1671"/>
                      <a:pt x="13925" y="1632"/>
                    </a:cubicBezTo>
                    <a:lnTo>
                      <a:pt x="13925" y="1505"/>
                    </a:lnTo>
                    <a:cubicBezTo>
                      <a:pt x="13925" y="1466"/>
                      <a:pt x="13964" y="1427"/>
                      <a:pt x="13964" y="1388"/>
                    </a:cubicBezTo>
                    <a:cubicBezTo>
                      <a:pt x="13964" y="1349"/>
                      <a:pt x="13964" y="1300"/>
                      <a:pt x="14003" y="1261"/>
                    </a:cubicBezTo>
                    <a:lnTo>
                      <a:pt x="14003" y="1182"/>
                    </a:lnTo>
                    <a:cubicBezTo>
                      <a:pt x="14052" y="1104"/>
                      <a:pt x="14091" y="1016"/>
                      <a:pt x="14091" y="938"/>
                    </a:cubicBezTo>
                    <a:cubicBezTo>
                      <a:pt x="14091" y="899"/>
                      <a:pt x="14130" y="860"/>
                      <a:pt x="14130" y="860"/>
                    </a:cubicBezTo>
                    <a:cubicBezTo>
                      <a:pt x="14130" y="811"/>
                      <a:pt x="14169" y="772"/>
                      <a:pt x="14169" y="694"/>
                    </a:cubicBezTo>
                    <a:cubicBezTo>
                      <a:pt x="14169" y="694"/>
                      <a:pt x="14169" y="655"/>
                      <a:pt x="14208" y="616"/>
                    </a:cubicBezTo>
                    <a:cubicBezTo>
                      <a:pt x="13319" y="411"/>
                      <a:pt x="12498" y="205"/>
                      <a:pt x="11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21"/>
              <p:cNvSpPr/>
              <p:nvPr/>
            </p:nvSpPr>
            <p:spPr>
              <a:xfrm>
                <a:off x="3233723" y="1994597"/>
                <a:ext cx="6715" cy="38988"/>
              </a:xfrm>
              <a:custGeom>
                <a:rect b="b" l="l" r="r" t="t"/>
                <a:pathLst>
                  <a:path extrusionOk="0" h="2845" w="490">
                    <a:moveTo>
                      <a:pt x="1" y="2844"/>
                    </a:moveTo>
                    <a:cubicBezTo>
                      <a:pt x="167" y="1906"/>
                      <a:pt x="333" y="929"/>
                      <a:pt x="489" y="1"/>
                    </a:cubicBezTo>
                    <a:cubicBezTo>
                      <a:pt x="333" y="929"/>
                      <a:pt x="167" y="1906"/>
                      <a:pt x="1" y="28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21"/>
              <p:cNvSpPr/>
              <p:nvPr/>
            </p:nvSpPr>
            <p:spPr>
              <a:xfrm>
                <a:off x="3292911" y="1785306"/>
                <a:ext cx="2289" cy="6167"/>
              </a:xfrm>
              <a:custGeom>
                <a:rect b="b" l="l" r="r" t="t"/>
                <a:pathLst>
                  <a:path extrusionOk="0" h="450" w="167">
                    <a:moveTo>
                      <a:pt x="1" y="450"/>
                    </a:moveTo>
                    <a:cubicBezTo>
                      <a:pt x="40" y="284"/>
                      <a:pt x="128" y="127"/>
                      <a:pt x="167" y="0"/>
                    </a:cubicBezTo>
                    <a:cubicBezTo>
                      <a:pt x="128" y="127"/>
                      <a:pt x="40" y="284"/>
                      <a:pt x="1" y="4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21"/>
              <p:cNvSpPr/>
              <p:nvPr/>
            </p:nvSpPr>
            <p:spPr>
              <a:xfrm>
                <a:off x="3328131" y="1798161"/>
                <a:ext cx="548" cy="1617"/>
              </a:xfrm>
              <a:custGeom>
                <a:rect b="b" l="l" r="r" t="t"/>
                <a:pathLst>
                  <a:path extrusionOk="0" h="118" w="40">
                    <a:moveTo>
                      <a:pt x="40" y="0"/>
                    </a:moveTo>
                    <a:cubicBezTo>
                      <a:pt x="40" y="39"/>
                      <a:pt x="1" y="78"/>
                      <a:pt x="1" y="118"/>
                    </a:cubicBezTo>
                    <a:cubicBezTo>
                      <a:pt x="1" y="78"/>
                      <a:pt x="40" y="39"/>
                      <a:pt x="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21"/>
              <p:cNvSpPr/>
              <p:nvPr/>
            </p:nvSpPr>
            <p:spPr>
              <a:xfrm>
                <a:off x="3326391" y="1808740"/>
                <a:ext cx="14" cy="1083"/>
              </a:xfrm>
              <a:custGeom>
                <a:rect b="b" l="l" r="r" t="t"/>
                <a:pathLst>
                  <a:path extrusionOk="0" h="79" w="1">
                    <a:moveTo>
                      <a:pt x="1" y="0"/>
                    </a:moveTo>
                    <a:lnTo>
                      <a:pt x="1" y="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21"/>
              <p:cNvSpPr/>
              <p:nvPr/>
            </p:nvSpPr>
            <p:spPr>
              <a:xfrm>
                <a:off x="3540642" y="2242328"/>
                <a:ext cx="1083" cy="548"/>
              </a:xfrm>
              <a:custGeom>
                <a:rect b="b" l="l" r="r" t="t"/>
                <a:pathLst>
                  <a:path extrusionOk="0" h="40" w="79">
                    <a:moveTo>
                      <a:pt x="1" y="40"/>
                    </a:moveTo>
                    <a:cubicBezTo>
                      <a:pt x="1" y="0"/>
                      <a:pt x="40" y="0"/>
                      <a:pt x="79" y="0"/>
                    </a:cubicBezTo>
                    <a:cubicBezTo>
                      <a:pt x="40" y="0"/>
                      <a:pt x="1" y="0"/>
                      <a:pt x="1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21"/>
              <p:cNvSpPr/>
              <p:nvPr/>
            </p:nvSpPr>
            <p:spPr>
              <a:xfrm>
                <a:off x="3536764" y="2242862"/>
                <a:ext cx="1083" cy="548"/>
              </a:xfrm>
              <a:custGeom>
                <a:rect b="b" l="l" r="r" t="t"/>
                <a:pathLst>
                  <a:path extrusionOk="0" h="40" w="79">
                    <a:moveTo>
                      <a:pt x="0" y="40"/>
                    </a:moveTo>
                    <a:cubicBezTo>
                      <a:pt x="39" y="40"/>
                      <a:pt x="39" y="1"/>
                      <a:pt x="78" y="1"/>
                    </a:cubicBezTo>
                    <a:cubicBezTo>
                      <a:pt x="39" y="1"/>
                      <a:pt x="39" y="40"/>
                      <a:pt x="0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21"/>
              <p:cNvSpPr/>
              <p:nvPr/>
            </p:nvSpPr>
            <p:spPr>
              <a:xfrm>
                <a:off x="3328666" y="1795351"/>
                <a:ext cx="548" cy="1754"/>
              </a:xfrm>
              <a:custGeom>
                <a:rect b="b" l="l" r="r" t="t"/>
                <a:pathLst>
                  <a:path extrusionOk="0" h="128" w="40">
                    <a:moveTo>
                      <a:pt x="40" y="0"/>
                    </a:moveTo>
                    <a:cubicBezTo>
                      <a:pt x="40" y="39"/>
                      <a:pt x="40" y="78"/>
                      <a:pt x="1" y="127"/>
                    </a:cubicBezTo>
                    <a:cubicBezTo>
                      <a:pt x="40" y="78"/>
                      <a:pt x="40" y="39"/>
                      <a:pt x="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21"/>
              <p:cNvSpPr/>
              <p:nvPr/>
            </p:nvSpPr>
            <p:spPr>
              <a:xfrm>
                <a:off x="3533406" y="2243397"/>
                <a:ext cx="1096" cy="14"/>
              </a:xfrm>
              <a:custGeom>
                <a:rect b="b" l="l" r="r" t="t"/>
                <a:pathLst>
                  <a:path extrusionOk="0" h="1" w="80">
                    <a:moveTo>
                      <a:pt x="1" y="1"/>
                    </a:moveTo>
                    <a:lnTo>
                      <a:pt x="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21"/>
              <p:cNvSpPr/>
              <p:nvPr/>
            </p:nvSpPr>
            <p:spPr>
              <a:xfrm>
                <a:off x="3521100" y="2242328"/>
                <a:ext cx="10045" cy="1083"/>
              </a:xfrm>
              <a:custGeom>
                <a:rect b="b" l="l" r="r" t="t"/>
                <a:pathLst>
                  <a:path extrusionOk="0" h="79" w="733">
                    <a:moveTo>
                      <a:pt x="0" y="1"/>
                    </a:moveTo>
                    <a:lnTo>
                      <a:pt x="0" y="1"/>
                    </a:lnTo>
                    <a:cubicBezTo>
                      <a:pt x="244" y="79"/>
                      <a:pt x="449" y="79"/>
                      <a:pt x="694" y="79"/>
                    </a:cubicBezTo>
                    <a:lnTo>
                      <a:pt x="733" y="79"/>
                    </a:lnTo>
                    <a:cubicBezTo>
                      <a:pt x="489" y="79"/>
                      <a:pt x="244" y="79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21"/>
              <p:cNvSpPr/>
              <p:nvPr/>
            </p:nvSpPr>
            <p:spPr>
              <a:xfrm>
                <a:off x="3329734" y="1792528"/>
                <a:ext cx="14" cy="1754"/>
              </a:xfrm>
              <a:custGeom>
                <a:rect b="b" l="l" r="r" t="t"/>
                <a:pathLst>
                  <a:path extrusionOk="0" h="128" w="1">
                    <a:moveTo>
                      <a:pt x="1" y="1"/>
                    </a:moveTo>
                    <a:lnTo>
                      <a:pt x="1" y="12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21"/>
              <p:cNvSpPr/>
              <p:nvPr/>
            </p:nvSpPr>
            <p:spPr>
              <a:xfrm>
                <a:off x="3565145" y="2232283"/>
                <a:ext cx="14609" cy="3358"/>
              </a:xfrm>
              <a:custGeom>
                <a:rect b="b" l="l" r="r" t="t"/>
                <a:pathLst>
                  <a:path extrusionOk="0" h="245" w="1066">
                    <a:moveTo>
                      <a:pt x="1066" y="1"/>
                    </a:moveTo>
                    <a:cubicBezTo>
                      <a:pt x="694" y="40"/>
                      <a:pt x="372" y="118"/>
                      <a:pt x="1" y="245"/>
                    </a:cubicBezTo>
                    <a:cubicBezTo>
                      <a:pt x="372" y="118"/>
                      <a:pt x="694" y="40"/>
                      <a:pt x="1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21"/>
              <p:cNvSpPr/>
              <p:nvPr/>
            </p:nvSpPr>
            <p:spPr>
              <a:xfrm>
                <a:off x="3563007" y="2235626"/>
                <a:ext cx="1617" cy="548"/>
              </a:xfrm>
              <a:custGeom>
                <a:rect b="b" l="l" r="r" t="t"/>
                <a:pathLst>
                  <a:path extrusionOk="0" h="40" w="118">
                    <a:moveTo>
                      <a:pt x="0" y="40"/>
                    </a:moveTo>
                    <a:cubicBezTo>
                      <a:pt x="39" y="40"/>
                      <a:pt x="78" y="1"/>
                      <a:pt x="118" y="1"/>
                    </a:cubicBezTo>
                    <a:cubicBezTo>
                      <a:pt x="78" y="1"/>
                      <a:pt x="39" y="40"/>
                      <a:pt x="0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21"/>
              <p:cNvSpPr/>
              <p:nvPr/>
            </p:nvSpPr>
            <p:spPr>
              <a:xfrm>
                <a:off x="3544520" y="2241656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21"/>
              <p:cNvSpPr/>
              <p:nvPr/>
            </p:nvSpPr>
            <p:spPr>
              <a:xfrm>
                <a:off x="3325856" y="1810481"/>
                <a:ext cx="14" cy="1083"/>
              </a:xfrm>
              <a:custGeom>
                <a:rect b="b" l="l" r="r" t="t"/>
                <a:pathLst>
                  <a:path extrusionOk="0" h="79" w="1">
                    <a:moveTo>
                      <a:pt x="0" y="0"/>
                    </a:moveTo>
                    <a:lnTo>
                      <a:pt x="0" y="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21"/>
              <p:cNvSpPr/>
              <p:nvPr/>
            </p:nvSpPr>
            <p:spPr>
              <a:xfrm>
                <a:off x="3327460" y="1800970"/>
                <a:ext cx="685" cy="1617"/>
              </a:xfrm>
              <a:custGeom>
                <a:rect b="b" l="l" r="r" t="t"/>
                <a:pathLst>
                  <a:path extrusionOk="0" h="118" w="50">
                    <a:moveTo>
                      <a:pt x="50" y="0"/>
                    </a:moveTo>
                    <a:cubicBezTo>
                      <a:pt x="1" y="40"/>
                      <a:pt x="1" y="79"/>
                      <a:pt x="1" y="118"/>
                    </a:cubicBezTo>
                    <a:cubicBezTo>
                      <a:pt x="1" y="79"/>
                      <a:pt x="1" y="40"/>
                      <a:pt x="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21"/>
              <p:cNvSpPr/>
              <p:nvPr/>
            </p:nvSpPr>
            <p:spPr>
              <a:xfrm>
                <a:off x="3325322" y="1815962"/>
                <a:ext cx="14" cy="548"/>
              </a:xfrm>
              <a:custGeom>
                <a:rect b="b" l="l" r="r" t="t"/>
                <a:pathLst>
                  <a:path extrusionOk="0" h="40" w="1">
                    <a:moveTo>
                      <a:pt x="0" y="1"/>
                    </a:move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21"/>
              <p:cNvSpPr/>
              <p:nvPr/>
            </p:nvSpPr>
            <p:spPr>
              <a:xfrm>
                <a:off x="3326925" y="1803779"/>
                <a:ext cx="548" cy="1083"/>
              </a:xfrm>
              <a:custGeom>
                <a:rect b="b" l="l" r="r" t="t"/>
                <a:pathLst>
                  <a:path extrusionOk="0" h="79" w="40">
                    <a:moveTo>
                      <a:pt x="40" y="1"/>
                    </a:moveTo>
                    <a:cubicBezTo>
                      <a:pt x="1" y="40"/>
                      <a:pt x="1" y="79"/>
                      <a:pt x="1" y="79"/>
                    </a:cubicBezTo>
                    <a:cubicBezTo>
                      <a:pt x="1" y="79"/>
                      <a:pt x="1" y="40"/>
                      <a:pt x="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21"/>
              <p:cNvSpPr/>
              <p:nvPr/>
            </p:nvSpPr>
            <p:spPr>
              <a:xfrm>
                <a:off x="3332557" y="1781414"/>
                <a:ext cx="548" cy="2302"/>
              </a:xfrm>
              <a:custGeom>
                <a:rect b="b" l="l" r="r" t="t"/>
                <a:pathLst>
                  <a:path extrusionOk="0" h="168" w="40">
                    <a:moveTo>
                      <a:pt x="39" y="1"/>
                    </a:moveTo>
                    <a:cubicBezTo>
                      <a:pt x="39" y="79"/>
                      <a:pt x="0" y="118"/>
                      <a:pt x="0" y="167"/>
                    </a:cubicBezTo>
                    <a:cubicBezTo>
                      <a:pt x="0" y="118"/>
                      <a:pt x="39" y="79"/>
                      <a:pt x="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21"/>
              <p:cNvSpPr/>
              <p:nvPr/>
            </p:nvSpPr>
            <p:spPr>
              <a:xfrm>
                <a:off x="3330269" y="1789184"/>
                <a:ext cx="548" cy="1754"/>
              </a:xfrm>
              <a:custGeom>
                <a:rect b="b" l="l" r="r" t="t"/>
                <a:pathLst>
                  <a:path extrusionOk="0" h="128" w="40">
                    <a:moveTo>
                      <a:pt x="40" y="1"/>
                    </a:moveTo>
                    <a:cubicBezTo>
                      <a:pt x="1" y="40"/>
                      <a:pt x="1" y="89"/>
                      <a:pt x="1" y="128"/>
                    </a:cubicBezTo>
                    <a:cubicBezTo>
                      <a:pt x="1" y="89"/>
                      <a:pt x="1" y="40"/>
                      <a:pt x="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21"/>
              <p:cNvSpPr/>
              <p:nvPr/>
            </p:nvSpPr>
            <p:spPr>
              <a:xfrm>
                <a:off x="3325322" y="1814359"/>
                <a:ext cx="14" cy="548"/>
              </a:xfrm>
              <a:custGeom>
                <a:rect b="b" l="l" r="r" t="t"/>
                <a:pathLst>
                  <a:path extrusionOk="0" h="40" w="1">
                    <a:moveTo>
                      <a:pt x="0" y="1"/>
                    </a:move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21"/>
              <p:cNvSpPr/>
              <p:nvPr/>
            </p:nvSpPr>
            <p:spPr>
              <a:xfrm>
                <a:off x="3330803" y="1784772"/>
                <a:ext cx="1220" cy="3358"/>
              </a:xfrm>
              <a:custGeom>
                <a:rect b="b" l="l" r="r" t="t"/>
                <a:pathLst>
                  <a:path extrusionOk="0" h="245" w="89">
                    <a:moveTo>
                      <a:pt x="89" y="0"/>
                    </a:moveTo>
                    <a:cubicBezTo>
                      <a:pt x="89" y="78"/>
                      <a:pt x="50" y="166"/>
                      <a:pt x="1" y="244"/>
                    </a:cubicBezTo>
                    <a:cubicBezTo>
                      <a:pt x="50" y="166"/>
                      <a:pt x="89" y="78"/>
                      <a:pt x="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21"/>
              <p:cNvSpPr/>
              <p:nvPr/>
            </p:nvSpPr>
            <p:spPr>
              <a:xfrm>
                <a:off x="3547878" y="2240587"/>
                <a:ext cx="14" cy="548"/>
              </a:xfrm>
              <a:custGeom>
                <a:rect b="b" l="l" r="r" t="t"/>
                <a:pathLst>
                  <a:path extrusionOk="0" h="40" w="1">
                    <a:moveTo>
                      <a:pt x="0" y="4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21"/>
              <p:cNvSpPr/>
              <p:nvPr/>
            </p:nvSpPr>
            <p:spPr>
              <a:xfrm>
                <a:off x="3325322" y="1812619"/>
                <a:ext cx="548" cy="1220"/>
              </a:xfrm>
              <a:custGeom>
                <a:rect b="b" l="l" r="r" t="t"/>
                <a:pathLst>
                  <a:path extrusionOk="0" h="89" w="40">
                    <a:moveTo>
                      <a:pt x="39" y="1"/>
                    </a:moveTo>
                    <a:cubicBezTo>
                      <a:pt x="39" y="1"/>
                      <a:pt x="0" y="40"/>
                      <a:pt x="0" y="89"/>
                    </a:cubicBezTo>
                    <a:cubicBezTo>
                      <a:pt x="0" y="40"/>
                      <a:pt x="39" y="1"/>
                      <a:pt x="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21"/>
              <p:cNvSpPr/>
              <p:nvPr/>
            </p:nvSpPr>
            <p:spPr>
              <a:xfrm>
                <a:off x="3326391" y="1805931"/>
                <a:ext cx="548" cy="1754"/>
              </a:xfrm>
              <a:custGeom>
                <a:rect b="b" l="l" r="r" t="t"/>
                <a:pathLst>
                  <a:path extrusionOk="0" h="128" w="40">
                    <a:moveTo>
                      <a:pt x="40" y="0"/>
                    </a:moveTo>
                    <a:cubicBezTo>
                      <a:pt x="40" y="39"/>
                      <a:pt x="1" y="88"/>
                      <a:pt x="1" y="127"/>
                    </a:cubicBezTo>
                    <a:cubicBezTo>
                      <a:pt x="1" y="88"/>
                      <a:pt x="40" y="39"/>
                      <a:pt x="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21"/>
              <p:cNvSpPr/>
              <p:nvPr/>
            </p:nvSpPr>
            <p:spPr>
              <a:xfrm>
                <a:off x="3233723" y="2034106"/>
                <a:ext cx="2837" cy="5098"/>
              </a:xfrm>
              <a:custGeom>
                <a:rect b="b" l="l" r="r" t="t"/>
                <a:pathLst>
                  <a:path extrusionOk="0" h="372" w="207">
                    <a:moveTo>
                      <a:pt x="1" y="0"/>
                    </a:moveTo>
                    <a:cubicBezTo>
                      <a:pt x="89" y="127"/>
                      <a:pt x="128" y="244"/>
                      <a:pt x="206" y="372"/>
                    </a:cubicBezTo>
                    <a:cubicBezTo>
                      <a:pt x="128" y="244"/>
                      <a:pt x="89" y="127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21"/>
              <p:cNvSpPr/>
              <p:nvPr/>
            </p:nvSpPr>
            <p:spPr>
              <a:xfrm>
                <a:off x="3558458" y="2283029"/>
                <a:ext cx="17363" cy="165656"/>
              </a:xfrm>
              <a:custGeom>
                <a:rect b="b" l="l" r="r" t="t"/>
                <a:pathLst>
                  <a:path extrusionOk="0" h="12088" w="1267">
                    <a:moveTo>
                      <a:pt x="1267" y="1"/>
                    </a:moveTo>
                    <a:cubicBezTo>
                      <a:pt x="1062" y="2186"/>
                      <a:pt x="819" y="4322"/>
                      <a:pt x="577" y="6430"/>
                    </a:cubicBezTo>
                    <a:cubicBezTo>
                      <a:pt x="410" y="8306"/>
                      <a:pt x="205" y="10222"/>
                      <a:pt x="0" y="12088"/>
                    </a:cubicBezTo>
                    <a:cubicBezTo>
                      <a:pt x="205" y="10222"/>
                      <a:pt x="410" y="8306"/>
                      <a:pt x="616" y="6430"/>
                    </a:cubicBezTo>
                    <a:cubicBezTo>
                      <a:pt x="820" y="4322"/>
                      <a:pt x="1062" y="2186"/>
                      <a:pt x="1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21"/>
              <p:cNvSpPr/>
              <p:nvPr/>
            </p:nvSpPr>
            <p:spPr>
              <a:xfrm>
                <a:off x="3577465" y="2247823"/>
                <a:ext cx="1083" cy="11251"/>
              </a:xfrm>
              <a:custGeom>
                <a:rect b="b" l="l" r="r" t="t"/>
                <a:pathLst>
                  <a:path extrusionOk="0" h="821" w="79">
                    <a:moveTo>
                      <a:pt x="1" y="821"/>
                    </a:moveTo>
                    <a:cubicBezTo>
                      <a:pt x="40" y="577"/>
                      <a:pt x="40" y="283"/>
                      <a:pt x="79" y="0"/>
                    </a:cubicBezTo>
                    <a:cubicBezTo>
                      <a:pt x="40" y="283"/>
                      <a:pt x="40" y="577"/>
                      <a:pt x="1" y="8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21"/>
              <p:cNvSpPr/>
              <p:nvPr/>
            </p:nvSpPr>
            <p:spPr>
              <a:xfrm>
                <a:off x="3575862" y="2265090"/>
                <a:ext cx="1083" cy="14074"/>
              </a:xfrm>
              <a:custGeom>
                <a:rect b="b" l="l" r="r" t="t"/>
                <a:pathLst>
                  <a:path extrusionOk="0" h="1027" w="79">
                    <a:moveTo>
                      <a:pt x="0" y="1027"/>
                    </a:moveTo>
                    <a:cubicBezTo>
                      <a:pt x="39" y="694"/>
                      <a:pt x="79" y="333"/>
                      <a:pt x="79" y="1"/>
                    </a:cubicBezTo>
                    <a:cubicBezTo>
                      <a:pt x="79" y="333"/>
                      <a:pt x="39" y="694"/>
                      <a:pt x="0" y="10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21"/>
              <p:cNvSpPr/>
              <p:nvPr/>
            </p:nvSpPr>
            <p:spPr>
              <a:xfrm>
                <a:off x="3579206" y="2232283"/>
                <a:ext cx="548" cy="8318"/>
              </a:xfrm>
              <a:custGeom>
                <a:rect b="b" l="l" r="r" t="t"/>
                <a:pathLst>
                  <a:path extrusionOk="0" h="607" w="40">
                    <a:moveTo>
                      <a:pt x="40" y="1"/>
                    </a:moveTo>
                    <a:cubicBezTo>
                      <a:pt x="1" y="196"/>
                      <a:pt x="1" y="401"/>
                      <a:pt x="1" y="606"/>
                    </a:cubicBezTo>
                    <a:cubicBezTo>
                      <a:pt x="1" y="401"/>
                      <a:pt x="1" y="196"/>
                      <a:pt x="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21"/>
              <p:cNvSpPr/>
              <p:nvPr/>
            </p:nvSpPr>
            <p:spPr>
              <a:xfrm>
                <a:off x="3579740" y="2232283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21"/>
              <p:cNvSpPr/>
              <p:nvPr/>
            </p:nvSpPr>
            <p:spPr>
              <a:xfrm>
                <a:off x="2611593" y="2315303"/>
                <a:ext cx="648401" cy="1000969"/>
              </a:xfrm>
              <a:custGeom>
                <a:rect b="b" l="l" r="r" t="t"/>
                <a:pathLst>
                  <a:path extrusionOk="0" h="73041" w="47314">
                    <a:moveTo>
                      <a:pt x="4241" y="1"/>
                    </a:moveTo>
                    <a:cubicBezTo>
                      <a:pt x="3870" y="489"/>
                      <a:pt x="3430" y="978"/>
                      <a:pt x="3059" y="1466"/>
                    </a:cubicBezTo>
                    <a:cubicBezTo>
                      <a:pt x="2492" y="2121"/>
                      <a:pt x="1916" y="2776"/>
                      <a:pt x="1427" y="3509"/>
                    </a:cubicBezTo>
                    <a:cubicBezTo>
                      <a:pt x="743" y="4564"/>
                      <a:pt x="1" y="6762"/>
                      <a:pt x="499" y="7661"/>
                    </a:cubicBezTo>
                    <a:cubicBezTo>
                      <a:pt x="694" y="8023"/>
                      <a:pt x="988" y="8189"/>
                      <a:pt x="1310" y="8355"/>
                    </a:cubicBezTo>
                    <a:cubicBezTo>
                      <a:pt x="1720" y="8599"/>
                      <a:pt x="2121" y="8795"/>
                      <a:pt x="2453" y="9410"/>
                    </a:cubicBezTo>
                    <a:cubicBezTo>
                      <a:pt x="3225" y="10915"/>
                      <a:pt x="2854" y="13358"/>
                      <a:pt x="2571" y="15146"/>
                    </a:cubicBezTo>
                    <a:cubicBezTo>
                      <a:pt x="2531" y="15478"/>
                      <a:pt x="2492" y="15723"/>
                      <a:pt x="2453" y="16006"/>
                    </a:cubicBezTo>
                    <a:cubicBezTo>
                      <a:pt x="2326" y="16983"/>
                      <a:pt x="2453" y="18126"/>
                      <a:pt x="2571" y="19387"/>
                    </a:cubicBezTo>
                    <a:cubicBezTo>
                      <a:pt x="2698" y="21009"/>
                      <a:pt x="2893" y="22768"/>
                      <a:pt x="2404" y="24067"/>
                    </a:cubicBezTo>
                    <a:cubicBezTo>
                      <a:pt x="2698" y="24839"/>
                      <a:pt x="2893" y="25005"/>
                      <a:pt x="3020" y="25044"/>
                    </a:cubicBezTo>
                    <a:cubicBezTo>
                      <a:pt x="3035" y="25047"/>
                      <a:pt x="3050" y="25049"/>
                      <a:pt x="3066" y="25049"/>
                    </a:cubicBezTo>
                    <a:cubicBezTo>
                      <a:pt x="3271" y="25049"/>
                      <a:pt x="3568" y="24822"/>
                      <a:pt x="3831" y="24595"/>
                    </a:cubicBezTo>
                    <a:cubicBezTo>
                      <a:pt x="4202" y="24312"/>
                      <a:pt x="4564" y="23989"/>
                      <a:pt x="5013" y="23940"/>
                    </a:cubicBezTo>
                    <a:cubicBezTo>
                      <a:pt x="5219" y="23907"/>
                      <a:pt x="5395" y="23892"/>
                      <a:pt x="5547" y="23892"/>
                    </a:cubicBezTo>
                    <a:cubicBezTo>
                      <a:pt x="6117" y="23892"/>
                      <a:pt x="6369" y="24104"/>
                      <a:pt x="6723" y="24390"/>
                    </a:cubicBezTo>
                    <a:cubicBezTo>
                      <a:pt x="6889" y="24556"/>
                      <a:pt x="7046" y="24722"/>
                      <a:pt x="7339" y="24878"/>
                    </a:cubicBezTo>
                    <a:cubicBezTo>
                      <a:pt x="7583" y="25044"/>
                      <a:pt x="7827" y="25084"/>
                      <a:pt x="8023" y="25162"/>
                    </a:cubicBezTo>
                    <a:cubicBezTo>
                      <a:pt x="8638" y="25289"/>
                      <a:pt x="9049" y="25494"/>
                      <a:pt x="9205" y="26588"/>
                    </a:cubicBezTo>
                    <a:cubicBezTo>
                      <a:pt x="9293" y="27321"/>
                      <a:pt x="9244" y="27771"/>
                      <a:pt x="9000" y="28054"/>
                    </a:cubicBezTo>
                    <a:cubicBezTo>
                      <a:pt x="8756" y="28337"/>
                      <a:pt x="8433" y="28337"/>
                      <a:pt x="8072" y="28337"/>
                    </a:cubicBezTo>
                    <a:cubicBezTo>
                      <a:pt x="7779" y="28337"/>
                      <a:pt x="7456" y="28337"/>
                      <a:pt x="7173" y="28543"/>
                    </a:cubicBezTo>
                    <a:cubicBezTo>
                      <a:pt x="6889" y="28748"/>
                      <a:pt x="6645" y="28826"/>
                      <a:pt x="6479" y="28875"/>
                    </a:cubicBezTo>
                    <a:cubicBezTo>
                      <a:pt x="6274" y="28953"/>
                      <a:pt x="6274" y="28953"/>
                      <a:pt x="6274" y="29891"/>
                    </a:cubicBezTo>
                    <a:cubicBezTo>
                      <a:pt x="6274" y="30458"/>
                      <a:pt x="6440" y="30946"/>
                      <a:pt x="6557" y="31474"/>
                    </a:cubicBezTo>
                    <a:cubicBezTo>
                      <a:pt x="6723" y="32002"/>
                      <a:pt x="6928" y="32578"/>
                      <a:pt x="6889" y="33272"/>
                    </a:cubicBezTo>
                    <a:cubicBezTo>
                      <a:pt x="6889" y="34737"/>
                      <a:pt x="6606" y="36604"/>
                      <a:pt x="5424" y="37542"/>
                    </a:cubicBezTo>
                    <a:cubicBezTo>
                      <a:pt x="5629" y="38109"/>
                      <a:pt x="5785" y="38724"/>
                      <a:pt x="5990" y="39291"/>
                    </a:cubicBezTo>
                    <a:cubicBezTo>
                      <a:pt x="6157" y="39946"/>
                      <a:pt x="6362" y="40600"/>
                      <a:pt x="6606" y="41206"/>
                    </a:cubicBezTo>
                    <a:cubicBezTo>
                      <a:pt x="6850" y="41822"/>
                      <a:pt x="7173" y="42310"/>
                      <a:pt x="7456" y="42799"/>
                    </a:cubicBezTo>
                    <a:cubicBezTo>
                      <a:pt x="7945" y="43649"/>
                      <a:pt x="8433" y="44421"/>
                      <a:pt x="8599" y="45564"/>
                    </a:cubicBezTo>
                    <a:cubicBezTo>
                      <a:pt x="8638" y="45847"/>
                      <a:pt x="8717" y="46131"/>
                      <a:pt x="8756" y="46414"/>
                    </a:cubicBezTo>
                    <a:cubicBezTo>
                      <a:pt x="8961" y="47518"/>
                      <a:pt x="9166" y="48779"/>
                      <a:pt x="9166" y="49795"/>
                    </a:cubicBezTo>
                    <a:cubicBezTo>
                      <a:pt x="9205" y="50567"/>
                      <a:pt x="9049" y="51104"/>
                      <a:pt x="8961" y="51505"/>
                    </a:cubicBezTo>
                    <a:cubicBezTo>
                      <a:pt x="8756" y="52160"/>
                      <a:pt x="8678" y="52443"/>
                      <a:pt x="9449" y="53176"/>
                    </a:cubicBezTo>
                    <a:cubicBezTo>
                      <a:pt x="10104" y="53743"/>
                      <a:pt x="10710" y="53830"/>
                      <a:pt x="11404" y="53948"/>
                    </a:cubicBezTo>
                    <a:cubicBezTo>
                      <a:pt x="11814" y="53987"/>
                      <a:pt x="12225" y="54075"/>
                      <a:pt x="12664" y="54192"/>
                    </a:cubicBezTo>
                    <a:cubicBezTo>
                      <a:pt x="13397" y="54475"/>
                      <a:pt x="13886" y="54808"/>
                      <a:pt x="14335" y="55091"/>
                    </a:cubicBezTo>
                    <a:cubicBezTo>
                      <a:pt x="14912" y="55452"/>
                      <a:pt x="15439" y="55824"/>
                      <a:pt x="16495" y="55941"/>
                    </a:cubicBezTo>
                    <a:cubicBezTo>
                      <a:pt x="16866" y="55990"/>
                      <a:pt x="17149" y="55990"/>
                      <a:pt x="17433" y="56029"/>
                    </a:cubicBezTo>
                    <a:cubicBezTo>
                      <a:pt x="18859" y="56146"/>
                      <a:pt x="19143" y="56185"/>
                      <a:pt x="20198" y="57612"/>
                    </a:cubicBezTo>
                    <a:cubicBezTo>
                      <a:pt x="20813" y="58472"/>
                      <a:pt x="21546" y="59605"/>
                      <a:pt x="22318" y="60827"/>
                    </a:cubicBezTo>
                    <a:cubicBezTo>
                      <a:pt x="23256" y="62292"/>
                      <a:pt x="24233" y="63807"/>
                      <a:pt x="25005" y="64735"/>
                    </a:cubicBezTo>
                    <a:cubicBezTo>
                      <a:pt x="25455" y="65312"/>
                      <a:pt x="25660" y="65878"/>
                      <a:pt x="25855" y="66445"/>
                    </a:cubicBezTo>
                    <a:cubicBezTo>
                      <a:pt x="26061" y="67100"/>
                      <a:pt x="26266" y="67715"/>
                      <a:pt x="26881" y="68282"/>
                    </a:cubicBezTo>
                    <a:cubicBezTo>
                      <a:pt x="28181" y="69543"/>
                      <a:pt x="29197" y="69621"/>
                      <a:pt x="30907" y="69670"/>
                    </a:cubicBezTo>
                    <a:cubicBezTo>
                      <a:pt x="33516" y="69709"/>
                      <a:pt x="35754" y="69826"/>
                      <a:pt x="38196" y="70725"/>
                    </a:cubicBezTo>
                    <a:cubicBezTo>
                      <a:pt x="39779" y="71331"/>
                      <a:pt x="41450" y="72112"/>
                      <a:pt x="43082" y="73041"/>
                    </a:cubicBezTo>
                    <a:cubicBezTo>
                      <a:pt x="43121" y="72884"/>
                      <a:pt x="43160" y="72679"/>
                      <a:pt x="43199" y="72474"/>
                    </a:cubicBezTo>
                    <a:lnTo>
                      <a:pt x="43199" y="72396"/>
                    </a:lnTo>
                    <a:cubicBezTo>
                      <a:pt x="43248" y="72308"/>
                      <a:pt x="43248" y="72269"/>
                      <a:pt x="43248" y="72191"/>
                    </a:cubicBezTo>
                    <a:cubicBezTo>
                      <a:pt x="43248" y="72151"/>
                      <a:pt x="43287" y="72064"/>
                      <a:pt x="43287" y="72024"/>
                    </a:cubicBezTo>
                    <a:cubicBezTo>
                      <a:pt x="43287" y="71985"/>
                      <a:pt x="43326" y="71907"/>
                      <a:pt x="43326" y="71868"/>
                    </a:cubicBezTo>
                    <a:cubicBezTo>
                      <a:pt x="43326" y="71780"/>
                      <a:pt x="43365" y="71741"/>
                      <a:pt x="43365" y="71663"/>
                    </a:cubicBezTo>
                    <a:cubicBezTo>
                      <a:pt x="43365" y="71624"/>
                      <a:pt x="43405" y="71575"/>
                      <a:pt x="43405" y="71497"/>
                    </a:cubicBezTo>
                    <a:cubicBezTo>
                      <a:pt x="43405" y="71458"/>
                      <a:pt x="43444" y="71380"/>
                      <a:pt x="43444" y="71331"/>
                    </a:cubicBezTo>
                    <a:cubicBezTo>
                      <a:pt x="43444" y="71253"/>
                      <a:pt x="43492" y="71213"/>
                      <a:pt x="43492" y="71135"/>
                    </a:cubicBezTo>
                    <a:cubicBezTo>
                      <a:pt x="43532" y="71086"/>
                      <a:pt x="43532" y="71047"/>
                      <a:pt x="43532" y="70969"/>
                    </a:cubicBezTo>
                    <a:cubicBezTo>
                      <a:pt x="43571" y="70930"/>
                      <a:pt x="43571" y="70842"/>
                      <a:pt x="43610" y="70803"/>
                    </a:cubicBezTo>
                    <a:cubicBezTo>
                      <a:pt x="43610" y="70725"/>
                      <a:pt x="43649" y="70686"/>
                      <a:pt x="43649" y="70598"/>
                    </a:cubicBezTo>
                    <a:cubicBezTo>
                      <a:pt x="43688" y="70559"/>
                      <a:pt x="43688" y="70520"/>
                      <a:pt x="43737" y="70442"/>
                    </a:cubicBezTo>
                    <a:cubicBezTo>
                      <a:pt x="43737" y="70402"/>
                      <a:pt x="43776" y="70315"/>
                      <a:pt x="43776" y="70275"/>
                    </a:cubicBezTo>
                    <a:cubicBezTo>
                      <a:pt x="43815" y="70236"/>
                      <a:pt x="43815" y="70158"/>
                      <a:pt x="43854" y="70109"/>
                    </a:cubicBezTo>
                    <a:cubicBezTo>
                      <a:pt x="43854" y="70031"/>
                      <a:pt x="43893" y="69992"/>
                      <a:pt x="43932" y="69914"/>
                    </a:cubicBezTo>
                    <a:cubicBezTo>
                      <a:pt x="43932" y="69865"/>
                      <a:pt x="43981" y="69826"/>
                      <a:pt x="43981" y="69748"/>
                    </a:cubicBezTo>
                    <a:cubicBezTo>
                      <a:pt x="44020" y="69709"/>
                      <a:pt x="44059" y="69670"/>
                      <a:pt x="44059" y="69582"/>
                    </a:cubicBezTo>
                    <a:cubicBezTo>
                      <a:pt x="44098" y="69543"/>
                      <a:pt x="44137" y="69503"/>
                      <a:pt x="44137" y="69425"/>
                    </a:cubicBezTo>
                    <a:cubicBezTo>
                      <a:pt x="44176" y="69376"/>
                      <a:pt x="44225" y="69298"/>
                      <a:pt x="44264" y="69259"/>
                    </a:cubicBezTo>
                    <a:cubicBezTo>
                      <a:pt x="44264" y="69220"/>
                      <a:pt x="44303" y="69132"/>
                      <a:pt x="44343" y="69093"/>
                    </a:cubicBezTo>
                    <a:cubicBezTo>
                      <a:pt x="44382" y="69054"/>
                      <a:pt x="44421" y="68976"/>
                      <a:pt x="44470" y="68937"/>
                    </a:cubicBezTo>
                    <a:cubicBezTo>
                      <a:pt x="44470" y="68888"/>
                      <a:pt x="44509" y="68810"/>
                      <a:pt x="44548" y="68771"/>
                    </a:cubicBezTo>
                    <a:cubicBezTo>
                      <a:pt x="44587" y="68732"/>
                      <a:pt x="44626" y="68644"/>
                      <a:pt x="44665" y="68605"/>
                    </a:cubicBezTo>
                    <a:cubicBezTo>
                      <a:pt x="44714" y="68565"/>
                      <a:pt x="44714" y="68526"/>
                      <a:pt x="44753" y="68487"/>
                    </a:cubicBezTo>
                    <a:cubicBezTo>
                      <a:pt x="44792" y="68399"/>
                      <a:pt x="44870" y="68321"/>
                      <a:pt x="44909" y="68282"/>
                    </a:cubicBezTo>
                    <a:cubicBezTo>
                      <a:pt x="44958" y="68243"/>
                      <a:pt x="44958" y="68204"/>
                      <a:pt x="44997" y="68155"/>
                    </a:cubicBezTo>
                    <a:lnTo>
                      <a:pt x="45281" y="67872"/>
                    </a:lnTo>
                    <a:lnTo>
                      <a:pt x="45447" y="67715"/>
                    </a:lnTo>
                    <a:cubicBezTo>
                      <a:pt x="45808" y="67344"/>
                      <a:pt x="46180" y="66983"/>
                      <a:pt x="46180" y="66533"/>
                    </a:cubicBezTo>
                    <a:cubicBezTo>
                      <a:pt x="46180" y="66328"/>
                      <a:pt x="46092" y="66123"/>
                      <a:pt x="45974" y="65878"/>
                    </a:cubicBezTo>
                    <a:cubicBezTo>
                      <a:pt x="45935" y="65800"/>
                      <a:pt x="45886" y="65673"/>
                      <a:pt x="45847" y="65556"/>
                    </a:cubicBezTo>
                    <a:cubicBezTo>
                      <a:pt x="45564" y="64862"/>
                      <a:pt x="45642" y="64051"/>
                      <a:pt x="46053" y="63436"/>
                    </a:cubicBezTo>
                    <a:cubicBezTo>
                      <a:pt x="46180" y="63230"/>
                      <a:pt x="46336" y="63025"/>
                      <a:pt x="46502" y="62830"/>
                    </a:cubicBezTo>
                    <a:cubicBezTo>
                      <a:pt x="47030" y="62175"/>
                      <a:pt x="47313" y="61726"/>
                      <a:pt x="47069" y="61315"/>
                    </a:cubicBezTo>
                    <a:cubicBezTo>
                      <a:pt x="46951" y="61120"/>
                      <a:pt x="46668" y="61032"/>
                      <a:pt x="46424" y="60915"/>
                    </a:cubicBezTo>
                    <a:cubicBezTo>
                      <a:pt x="46336" y="60876"/>
                      <a:pt x="46219" y="60827"/>
                      <a:pt x="46131" y="60788"/>
                    </a:cubicBezTo>
                    <a:cubicBezTo>
                      <a:pt x="45359" y="60387"/>
                      <a:pt x="44831" y="59566"/>
                      <a:pt x="44714" y="58716"/>
                    </a:cubicBezTo>
                    <a:cubicBezTo>
                      <a:pt x="44626" y="58022"/>
                      <a:pt x="44831" y="57368"/>
                      <a:pt x="45281" y="56879"/>
                    </a:cubicBezTo>
                    <a:cubicBezTo>
                      <a:pt x="45036" y="56635"/>
                      <a:pt x="44753" y="56351"/>
                      <a:pt x="44470" y="56107"/>
                    </a:cubicBezTo>
                    <a:cubicBezTo>
                      <a:pt x="39867" y="51710"/>
                      <a:pt x="35871" y="46746"/>
                      <a:pt x="32539" y="41333"/>
                    </a:cubicBezTo>
                    <a:cubicBezTo>
                      <a:pt x="32500" y="41284"/>
                      <a:pt x="32500" y="41245"/>
                      <a:pt x="32500" y="41245"/>
                    </a:cubicBezTo>
                    <a:cubicBezTo>
                      <a:pt x="32373" y="41040"/>
                      <a:pt x="32256" y="40844"/>
                      <a:pt x="32129" y="40678"/>
                    </a:cubicBezTo>
                    <a:cubicBezTo>
                      <a:pt x="32011" y="40473"/>
                      <a:pt x="31884" y="40229"/>
                      <a:pt x="31767" y="40024"/>
                    </a:cubicBezTo>
                    <a:cubicBezTo>
                      <a:pt x="31679" y="39906"/>
                      <a:pt x="31601" y="39740"/>
                      <a:pt x="31523" y="39623"/>
                    </a:cubicBezTo>
                    <a:cubicBezTo>
                      <a:pt x="31318" y="39252"/>
                      <a:pt x="31073" y="38890"/>
                      <a:pt x="30868" y="38480"/>
                    </a:cubicBezTo>
                    <a:cubicBezTo>
                      <a:pt x="30585" y="37952"/>
                      <a:pt x="30301" y="37425"/>
                      <a:pt x="30008" y="36848"/>
                    </a:cubicBezTo>
                    <a:cubicBezTo>
                      <a:pt x="29324" y="35627"/>
                      <a:pt x="28630" y="34327"/>
                      <a:pt x="27858" y="33106"/>
                    </a:cubicBezTo>
                    <a:lnTo>
                      <a:pt x="27614" y="32734"/>
                    </a:lnTo>
                    <a:cubicBezTo>
                      <a:pt x="25367" y="29197"/>
                      <a:pt x="23090" y="25572"/>
                      <a:pt x="20120" y="22523"/>
                    </a:cubicBezTo>
                    <a:lnTo>
                      <a:pt x="20041" y="22475"/>
                    </a:lnTo>
                    <a:lnTo>
                      <a:pt x="20041" y="22357"/>
                    </a:lnTo>
                    <a:cubicBezTo>
                      <a:pt x="20041" y="21546"/>
                      <a:pt x="20198" y="20765"/>
                      <a:pt x="20364" y="19993"/>
                    </a:cubicBezTo>
                    <a:cubicBezTo>
                      <a:pt x="20530" y="19299"/>
                      <a:pt x="20686" y="18566"/>
                      <a:pt x="20813" y="17882"/>
                    </a:cubicBezTo>
                    <a:cubicBezTo>
                      <a:pt x="20931" y="17472"/>
                      <a:pt x="20970" y="17022"/>
                      <a:pt x="21058" y="16612"/>
                    </a:cubicBezTo>
                    <a:cubicBezTo>
                      <a:pt x="21136" y="16328"/>
                      <a:pt x="21214" y="16006"/>
                      <a:pt x="21263" y="15723"/>
                    </a:cubicBezTo>
                    <a:cubicBezTo>
                      <a:pt x="21341" y="15351"/>
                      <a:pt x="21380" y="14990"/>
                      <a:pt x="21458" y="14619"/>
                    </a:cubicBezTo>
                    <a:cubicBezTo>
                      <a:pt x="21546" y="14257"/>
                      <a:pt x="21624" y="13886"/>
                      <a:pt x="21664" y="13563"/>
                    </a:cubicBezTo>
                    <a:cubicBezTo>
                      <a:pt x="21751" y="13241"/>
                      <a:pt x="21791" y="12909"/>
                      <a:pt x="21830" y="12586"/>
                    </a:cubicBezTo>
                    <a:cubicBezTo>
                      <a:pt x="21908" y="12176"/>
                      <a:pt x="21996" y="11775"/>
                      <a:pt x="22074" y="11404"/>
                    </a:cubicBezTo>
                    <a:cubicBezTo>
                      <a:pt x="22113" y="11081"/>
                      <a:pt x="22152" y="10798"/>
                      <a:pt x="22191" y="10505"/>
                    </a:cubicBezTo>
                    <a:cubicBezTo>
                      <a:pt x="22279" y="10104"/>
                      <a:pt x="22357" y="9655"/>
                      <a:pt x="22435" y="9205"/>
                    </a:cubicBezTo>
                    <a:cubicBezTo>
                      <a:pt x="22484" y="8961"/>
                      <a:pt x="22523" y="8678"/>
                      <a:pt x="22562" y="8394"/>
                    </a:cubicBezTo>
                    <a:cubicBezTo>
                      <a:pt x="22641" y="7945"/>
                      <a:pt x="22680" y="7495"/>
                      <a:pt x="22768" y="7046"/>
                    </a:cubicBezTo>
                    <a:cubicBezTo>
                      <a:pt x="22807" y="6762"/>
                      <a:pt x="22846" y="6479"/>
                      <a:pt x="22885" y="6196"/>
                    </a:cubicBezTo>
                    <a:cubicBezTo>
                      <a:pt x="22973" y="5746"/>
                      <a:pt x="23051" y="5336"/>
                      <a:pt x="23090" y="4886"/>
                    </a:cubicBezTo>
                    <a:cubicBezTo>
                      <a:pt x="23129" y="4564"/>
                      <a:pt x="23168" y="4241"/>
                      <a:pt x="23217" y="3909"/>
                    </a:cubicBezTo>
                    <a:cubicBezTo>
                      <a:pt x="23295" y="3548"/>
                      <a:pt x="23334" y="3225"/>
                      <a:pt x="23373" y="2854"/>
                    </a:cubicBezTo>
                    <a:lnTo>
                      <a:pt x="21136" y="2444"/>
                    </a:lnTo>
                    <a:cubicBezTo>
                      <a:pt x="20198" y="2326"/>
                      <a:pt x="19260" y="2160"/>
                      <a:pt x="18332" y="2082"/>
                    </a:cubicBezTo>
                    <a:cubicBezTo>
                      <a:pt x="18087" y="2069"/>
                      <a:pt x="17847" y="2065"/>
                      <a:pt x="17609" y="2065"/>
                    </a:cubicBezTo>
                    <a:cubicBezTo>
                      <a:pt x="17132" y="2065"/>
                      <a:pt x="16661" y="2082"/>
                      <a:pt x="16172" y="2082"/>
                    </a:cubicBezTo>
                    <a:lnTo>
                      <a:pt x="14052" y="2082"/>
                    </a:lnTo>
                    <a:cubicBezTo>
                      <a:pt x="13974" y="2082"/>
                      <a:pt x="13886" y="2082"/>
                      <a:pt x="13807" y="2043"/>
                    </a:cubicBezTo>
                    <a:lnTo>
                      <a:pt x="13397" y="2043"/>
                    </a:lnTo>
                    <a:cubicBezTo>
                      <a:pt x="13280" y="2043"/>
                      <a:pt x="13202" y="2004"/>
                      <a:pt x="13075" y="2004"/>
                    </a:cubicBezTo>
                    <a:cubicBezTo>
                      <a:pt x="12957" y="2004"/>
                      <a:pt x="12830" y="2004"/>
                      <a:pt x="12713" y="1955"/>
                    </a:cubicBezTo>
                    <a:cubicBezTo>
                      <a:pt x="12625" y="1955"/>
                      <a:pt x="12508" y="1955"/>
                      <a:pt x="12381" y="1916"/>
                    </a:cubicBezTo>
                    <a:cubicBezTo>
                      <a:pt x="12303" y="1916"/>
                      <a:pt x="12176" y="1916"/>
                      <a:pt x="12058" y="1877"/>
                    </a:cubicBezTo>
                    <a:cubicBezTo>
                      <a:pt x="11931" y="1877"/>
                      <a:pt x="11853" y="1877"/>
                      <a:pt x="11736" y="1838"/>
                    </a:cubicBezTo>
                    <a:cubicBezTo>
                      <a:pt x="11609" y="1838"/>
                      <a:pt x="11492" y="1799"/>
                      <a:pt x="11404" y="1799"/>
                    </a:cubicBezTo>
                    <a:cubicBezTo>
                      <a:pt x="11286" y="1799"/>
                      <a:pt x="11159" y="1760"/>
                      <a:pt x="11042" y="1760"/>
                    </a:cubicBezTo>
                    <a:cubicBezTo>
                      <a:pt x="10954" y="1711"/>
                      <a:pt x="10837" y="1711"/>
                      <a:pt x="10710" y="1672"/>
                    </a:cubicBezTo>
                    <a:cubicBezTo>
                      <a:pt x="10632" y="1672"/>
                      <a:pt x="10515" y="1633"/>
                      <a:pt x="10388" y="1633"/>
                    </a:cubicBezTo>
                    <a:cubicBezTo>
                      <a:pt x="10270" y="1593"/>
                      <a:pt x="10182" y="1593"/>
                      <a:pt x="10065" y="1554"/>
                    </a:cubicBezTo>
                    <a:cubicBezTo>
                      <a:pt x="9938" y="1554"/>
                      <a:pt x="9860" y="1515"/>
                      <a:pt x="9733" y="1466"/>
                    </a:cubicBezTo>
                    <a:cubicBezTo>
                      <a:pt x="9616" y="1466"/>
                      <a:pt x="9537" y="1427"/>
                      <a:pt x="9410" y="1427"/>
                    </a:cubicBezTo>
                    <a:cubicBezTo>
                      <a:pt x="9293" y="1388"/>
                      <a:pt x="9166" y="1388"/>
                      <a:pt x="9088" y="1349"/>
                    </a:cubicBezTo>
                    <a:cubicBezTo>
                      <a:pt x="8961" y="1310"/>
                      <a:pt x="8844" y="1310"/>
                      <a:pt x="8756" y="1271"/>
                    </a:cubicBezTo>
                    <a:cubicBezTo>
                      <a:pt x="8638" y="1222"/>
                      <a:pt x="8511" y="1222"/>
                      <a:pt x="8433" y="1183"/>
                    </a:cubicBezTo>
                    <a:cubicBezTo>
                      <a:pt x="8316" y="1144"/>
                      <a:pt x="8189" y="1144"/>
                      <a:pt x="8072" y="1105"/>
                    </a:cubicBezTo>
                    <a:cubicBezTo>
                      <a:pt x="7984" y="1066"/>
                      <a:pt x="7867" y="1066"/>
                      <a:pt x="7779" y="1027"/>
                    </a:cubicBezTo>
                    <a:cubicBezTo>
                      <a:pt x="7661" y="978"/>
                      <a:pt x="7534" y="939"/>
                      <a:pt x="7417" y="939"/>
                    </a:cubicBezTo>
                    <a:cubicBezTo>
                      <a:pt x="7339" y="900"/>
                      <a:pt x="7212" y="861"/>
                      <a:pt x="7134" y="861"/>
                    </a:cubicBezTo>
                    <a:cubicBezTo>
                      <a:pt x="7007" y="822"/>
                      <a:pt x="6889" y="782"/>
                      <a:pt x="6762" y="734"/>
                    </a:cubicBezTo>
                    <a:cubicBezTo>
                      <a:pt x="6684" y="734"/>
                      <a:pt x="6557" y="695"/>
                      <a:pt x="6479" y="655"/>
                    </a:cubicBezTo>
                    <a:cubicBezTo>
                      <a:pt x="6362" y="616"/>
                      <a:pt x="6235" y="577"/>
                      <a:pt x="6117" y="577"/>
                    </a:cubicBezTo>
                    <a:cubicBezTo>
                      <a:pt x="6030" y="538"/>
                      <a:pt x="5912" y="489"/>
                      <a:pt x="5824" y="450"/>
                    </a:cubicBezTo>
                    <a:cubicBezTo>
                      <a:pt x="5707" y="450"/>
                      <a:pt x="5580" y="411"/>
                      <a:pt x="5463" y="372"/>
                    </a:cubicBezTo>
                    <a:cubicBezTo>
                      <a:pt x="5336" y="333"/>
                      <a:pt x="5258" y="294"/>
                      <a:pt x="5179" y="294"/>
                    </a:cubicBezTo>
                    <a:cubicBezTo>
                      <a:pt x="5052" y="245"/>
                      <a:pt x="4896" y="206"/>
                      <a:pt x="4769" y="167"/>
                    </a:cubicBezTo>
                    <a:cubicBezTo>
                      <a:pt x="4691" y="128"/>
                      <a:pt x="4603" y="128"/>
                      <a:pt x="4525" y="89"/>
                    </a:cubicBezTo>
                    <a:cubicBezTo>
                      <a:pt x="4447" y="50"/>
                      <a:pt x="4320" y="1"/>
                      <a:pt x="42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21"/>
              <p:cNvSpPr/>
              <p:nvPr/>
            </p:nvSpPr>
            <p:spPr>
              <a:xfrm>
                <a:off x="2682567" y="2319318"/>
                <a:ext cx="3892" cy="1096"/>
              </a:xfrm>
              <a:custGeom>
                <a:rect b="b" l="l" r="r" t="t"/>
                <a:pathLst>
                  <a:path extrusionOk="0" h="80" w="284">
                    <a:moveTo>
                      <a:pt x="0" y="1"/>
                    </a:moveTo>
                    <a:cubicBezTo>
                      <a:pt x="79" y="1"/>
                      <a:pt x="157" y="40"/>
                      <a:pt x="284" y="79"/>
                    </a:cubicBezTo>
                    <a:cubicBezTo>
                      <a:pt x="157" y="40"/>
                      <a:pt x="79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21"/>
              <p:cNvSpPr/>
              <p:nvPr/>
            </p:nvSpPr>
            <p:spPr>
              <a:xfrm>
                <a:off x="2673591" y="2316509"/>
                <a:ext cx="3371" cy="1083"/>
              </a:xfrm>
              <a:custGeom>
                <a:rect b="b" l="l" r="r" t="t"/>
                <a:pathLst>
                  <a:path extrusionOk="0" h="79" w="246">
                    <a:moveTo>
                      <a:pt x="1" y="1"/>
                    </a:moveTo>
                    <a:cubicBezTo>
                      <a:pt x="79" y="40"/>
                      <a:pt x="167" y="40"/>
                      <a:pt x="245" y="79"/>
                    </a:cubicBezTo>
                    <a:cubicBezTo>
                      <a:pt x="167" y="40"/>
                      <a:pt x="79" y="4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21"/>
              <p:cNvSpPr/>
              <p:nvPr/>
            </p:nvSpPr>
            <p:spPr>
              <a:xfrm>
                <a:off x="2772412" y="2340477"/>
                <a:ext cx="4440" cy="548"/>
              </a:xfrm>
              <a:custGeom>
                <a:rect b="b" l="l" r="r" t="t"/>
                <a:pathLst>
                  <a:path extrusionOk="0" h="40" w="324">
                    <a:moveTo>
                      <a:pt x="1" y="1"/>
                    </a:moveTo>
                    <a:cubicBezTo>
                      <a:pt x="118" y="40"/>
                      <a:pt x="196" y="40"/>
                      <a:pt x="323" y="40"/>
                    </a:cubicBezTo>
                    <a:cubicBezTo>
                      <a:pt x="196" y="40"/>
                      <a:pt x="118" y="4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21"/>
              <p:cNvSpPr/>
              <p:nvPr/>
            </p:nvSpPr>
            <p:spPr>
              <a:xfrm>
                <a:off x="2727160" y="2331515"/>
                <a:ext cx="4426" cy="1220"/>
              </a:xfrm>
              <a:custGeom>
                <a:rect b="b" l="l" r="r" t="t"/>
                <a:pathLst>
                  <a:path extrusionOk="0" h="89" w="323">
                    <a:moveTo>
                      <a:pt x="0" y="0"/>
                    </a:moveTo>
                    <a:cubicBezTo>
                      <a:pt x="78" y="39"/>
                      <a:pt x="205" y="39"/>
                      <a:pt x="323" y="88"/>
                    </a:cubicBezTo>
                    <a:cubicBezTo>
                      <a:pt x="205" y="39"/>
                      <a:pt x="78" y="3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21"/>
              <p:cNvSpPr/>
              <p:nvPr/>
            </p:nvSpPr>
            <p:spPr>
              <a:xfrm>
                <a:off x="2800807" y="2343287"/>
                <a:ext cx="3358" cy="562"/>
              </a:xfrm>
              <a:custGeom>
                <a:rect b="b" l="l" r="r" t="t"/>
                <a:pathLst>
                  <a:path extrusionOk="0" h="41" w="245">
                    <a:moveTo>
                      <a:pt x="0" y="1"/>
                    </a:moveTo>
                    <a:cubicBezTo>
                      <a:pt x="79" y="40"/>
                      <a:pt x="167" y="40"/>
                      <a:pt x="245" y="40"/>
                    </a:cubicBezTo>
                    <a:cubicBezTo>
                      <a:pt x="167" y="40"/>
                      <a:pt x="79" y="4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21"/>
              <p:cNvSpPr/>
              <p:nvPr/>
            </p:nvSpPr>
            <p:spPr>
              <a:xfrm>
                <a:off x="2790762" y="2342752"/>
                <a:ext cx="4440" cy="548"/>
              </a:xfrm>
              <a:custGeom>
                <a:rect b="b" l="l" r="r" t="t"/>
                <a:pathLst>
                  <a:path extrusionOk="0" h="40" w="324">
                    <a:moveTo>
                      <a:pt x="1" y="1"/>
                    </a:moveTo>
                    <a:cubicBezTo>
                      <a:pt x="128" y="1"/>
                      <a:pt x="206" y="40"/>
                      <a:pt x="323" y="40"/>
                    </a:cubicBezTo>
                    <a:cubicBezTo>
                      <a:pt x="206" y="40"/>
                      <a:pt x="128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21"/>
              <p:cNvSpPr/>
              <p:nvPr/>
            </p:nvSpPr>
            <p:spPr>
              <a:xfrm>
                <a:off x="2781251" y="2341546"/>
                <a:ext cx="4577" cy="562"/>
              </a:xfrm>
              <a:custGeom>
                <a:rect b="b" l="l" r="r" t="t"/>
                <a:pathLst>
                  <a:path extrusionOk="0" h="41" w="334">
                    <a:moveTo>
                      <a:pt x="1" y="1"/>
                    </a:moveTo>
                    <a:cubicBezTo>
                      <a:pt x="128" y="40"/>
                      <a:pt x="245" y="40"/>
                      <a:pt x="333" y="40"/>
                    </a:cubicBezTo>
                    <a:cubicBezTo>
                      <a:pt x="245" y="40"/>
                      <a:pt x="128" y="4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21"/>
              <p:cNvSpPr/>
              <p:nvPr/>
            </p:nvSpPr>
            <p:spPr>
              <a:xfrm>
                <a:off x="2718184" y="2329363"/>
                <a:ext cx="4029" cy="1083"/>
              </a:xfrm>
              <a:custGeom>
                <a:rect b="b" l="l" r="r" t="t"/>
                <a:pathLst>
                  <a:path extrusionOk="0" h="79" w="294">
                    <a:moveTo>
                      <a:pt x="1" y="1"/>
                    </a:moveTo>
                    <a:cubicBezTo>
                      <a:pt x="89" y="40"/>
                      <a:pt x="206" y="40"/>
                      <a:pt x="294" y="79"/>
                    </a:cubicBezTo>
                    <a:cubicBezTo>
                      <a:pt x="206" y="40"/>
                      <a:pt x="89" y="4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21"/>
              <p:cNvSpPr/>
              <p:nvPr/>
            </p:nvSpPr>
            <p:spPr>
              <a:xfrm>
                <a:off x="2744962" y="2335393"/>
                <a:ext cx="4577" cy="1220"/>
              </a:xfrm>
              <a:custGeom>
                <a:rect b="b" l="l" r="r" t="t"/>
                <a:pathLst>
                  <a:path extrusionOk="0" h="89" w="334">
                    <a:moveTo>
                      <a:pt x="1" y="0"/>
                    </a:moveTo>
                    <a:cubicBezTo>
                      <a:pt x="128" y="49"/>
                      <a:pt x="206" y="88"/>
                      <a:pt x="333" y="88"/>
                    </a:cubicBezTo>
                    <a:cubicBezTo>
                      <a:pt x="206" y="88"/>
                      <a:pt x="128" y="49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21"/>
              <p:cNvSpPr/>
              <p:nvPr/>
            </p:nvSpPr>
            <p:spPr>
              <a:xfrm>
                <a:off x="2753938" y="2337668"/>
                <a:ext cx="4426" cy="548"/>
              </a:xfrm>
              <a:custGeom>
                <a:rect b="b" l="l" r="r" t="t"/>
                <a:pathLst>
                  <a:path extrusionOk="0" h="40" w="323">
                    <a:moveTo>
                      <a:pt x="1" y="1"/>
                    </a:moveTo>
                    <a:cubicBezTo>
                      <a:pt x="128" y="1"/>
                      <a:pt x="245" y="40"/>
                      <a:pt x="323" y="40"/>
                    </a:cubicBezTo>
                    <a:cubicBezTo>
                      <a:pt x="245" y="40"/>
                      <a:pt x="128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21"/>
              <p:cNvSpPr/>
              <p:nvPr/>
            </p:nvSpPr>
            <p:spPr>
              <a:xfrm>
                <a:off x="2736123" y="2333790"/>
                <a:ext cx="4440" cy="1083"/>
              </a:xfrm>
              <a:custGeom>
                <a:rect b="b" l="l" r="r" t="t"/>
                <a:pathLst>
                  <a:path extrusionOk="0" h="79" w="324">
                    <a:moveTo>
                      <a:pt x="1" y="0"/>
                    </a:moveTo>
                    <a:cubicBezTo>
                      <a:pt x="79" y="39"/>
                      <a:pt x="206" y="39"/>
                      <a:pt x="323" y="78"/>
                    </a:cubicBezTo>
                    <a:cubicBezTo>
                      <a:pt x="206" y="39"/>
                      <a:pt x="79" y="39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>
                <a:off x="2762915" y="2339408"/>
                <a:ext cx="4961" cy="548"/>
              </a:xfrm>
              <a:custGeom>
                <a:rect b="b" l="l" r="r" t="t"/>
                <a:pathLst>
                  <a:path extrusionOk="0" h="40" w="362">
                    <a:moveTo>
                      <a:pt x="0" y="1"/>
                    </a:moveTo>
                    <a:cubicBezTo>
                      <a:pt x="117" y="1"/>
                      <a:pt x="244" y="40"/>
                      <a:pt x="362" y="40"/>
                    </a:cubicBezTo>
                    <a:cubicBezTo>
                      <a:pt x="244" y="40"/>
                      <a:pt x="117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21"/>
              <p:cNvSpPr/>
              <p:nvPr/>
            </p:nvSpPr>
            <p:spPr>
              <a:xfrm>
                <a:off x="2691406" y="2321470"/>
                <a:ext cx="4029" cy="1754"/>
              </a:xfrm>
              <a:custGeom>
                <a:rect b="b" l="l" r="r" t="t"/>
                <a:pathLst>
                  <a:path extrusionOk="0" h="128" w="294">
                    <a:moveTo>
                      <a:pt x="0" y="0"/>
                    </a:moveTo>
                    <a:cubicBezTo>
                      <a:pt x="88" y="39"/>
                      <a:pt x="206" y="88"/>
                      <a:pt x="293" y="127"/>
                    </a:cubicBezTo>
                    <a:cubicBezTo>
                      <a:pt x="206" y="88"/>
                      <a:pt x="88" y="3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21"/>
              <p:cNvSpPr/>
              <p:nvPr/>
            </p:nvSpPr>
            <p:spPr>
              <a:xfrm>
                <a:off x="2700382" y="2324279"/>
                <a:ext cx="3892" cy="1083"/>
              </a:xfrm>
              <a:custGeom>
                <a:rect b="b" l="l" r="r" t="t"/>
                <a:pathLst>
                  <a:path extrusionOk="0" h="79" w="284">
                    <a:moveTo>
                      <a:pt x="0" y="0"/>
                    </a:moveTo>
                    <a:cubicBezTo>
                      <a:pt x="78" y="40"/>
                      <a:pt x="205" y="79"/>
                      <a:pt x="283" y="79"/>
                    </a:cubicBezTo>
                    <a:cubicBezTo>
                      <a:pt x="205" y="79"/>
                      <a:pt x="78" y="4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21"/>
              <p:cNvSpPr/>
              <p:nvPr/>
            </p:nvSpPr>
            <p:spPr>
              <a:xfrm>
                <a:off x="2709345" y="2327088"/>
                <a:ext cx="3906" cy="1083"/>
              </a:xfrm>
              <a:custGeom>
                <a:rect b="b" l="l" r="r" t="t"/>
                <a:pathLst>
                  <a:path extrusionOk="0" h="79" w="285">
                    <a:moveTo>
                      <a:pt x="1" y="1"/>
                    </a:moveTo>
                    <a:cubicBezTo>
                      <a:pt x="79" y="1"/>
                      <a:pt x="206" y="40"/>
                      <a:pt x="284" y="79"/>
                    </a:cubicBezTo>
                    <a:cubicBezTo>
                      <a:pt x="206" y="40"/>
                      <a:pt x="79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21"/>
              <p:cNvSpPr/>
              <p:nvPr/>
            </p:nvSpPr>
            <p:spPr>
              <a:xfrm>
                <a:off x="2893475" y="2355483"/>
                <a:ext cx="461983" cy="667929"/>
              </a:xfrm>
              <a:custGeom>
                <a:rect b="b" l="l" r="r" t="t"/>
                <a:pathLst>
                  <a:path extrusionOk="0" h="48739" w="33711">
                    <a:moveTo>
                      <a:pt x="3293" y="0"/>
                    </a:moveTo>
                    <a:cubicBezTo>
                      <a:pt x="3254" y="244"/>
                      <a:pt x="3215" y="538"/>
                      <a:pt x="3215" y="821"/>
                    </a:cubicBezTo>
                    <a:cubicBezTo>
                      <a:pt x="3137" y="1222"/>
                      <a:pt x="3088" y="1632"/>
                      <a:pt x="3010" y="2042"/>
                    </a:cubicBezTo>
                    <a:cubicBezTo>
                      <a:pt x="2971" y="2365"/>
                      <a:pt x="2932" y="2687"/>
                      <a:pt x="2892" y="3019"/>
                    </a:cubicBezTo>
                    <a:cubicBezTo>
                      <a:pt x="2804" y="3420"/>
                      <a:pt x="2765" y="3830"/>
                      <a:pt x="2687" y="4241"/>
                    </a:cubicBezTo>
                    <a:cubicBezTo>
                      <a:pt x="2648" y="4563"/>
                      <a:pt x="2599" y="4886"/>
                      <a:pt x="2521" y="5218"/>
                    </a:cubicBezTo>
                    <a:cubicBezTo>
                      <a:pt x="2482" y="5619"/>
                      <a:pt x="2404" y="5990"/>
                      <a:pt x="2355" y="6400"/>
                    </a:cubicBezTo>
                    <a:cubicBezTo>
                      <a:pt x="2316" y="6723"/>
                      <a:pt x="2238" y="7084"/>
                      <a:pt x="2199" y="7416"/>
                    </a:cubicBezTo>
                    <a:cubicBezTo>
                      <a:pt x="2111" y="7778"/>
                      <a:pt x="2072" y="8188"/>
                      <a:pt x="1993" y="8550"/>
                    </a:cubicBezTo>
                    <a:cubicBezTo>
                      <a:pt x="1915" y="8882"/>
                      <a:pt x="1866" y="9244"/>
                      <a:pt x="1788" y="9615"/>
                    </a:cubicBezTo>
                    <a:cubicBezTo>
                      <a:pt x="1749" y="9977"/>
                      <a:pt x="1671" y="10348"/>
                      <a:pt x="1583" y="10709"/>
                    </a:cubicBezTo>
                    <a:cubicBezTo>
                      <a:pt x="1544" y="11081"/>
                      <a:pt x="1466" y="11442"/>
                      <a:pt x="1378" y="11814"/>
                    </a:cubicBezTo>
                    <a:cubicBezTo>
                      <a:pt x="1339" y="12136"/>
                      <a:pt x="1261" y="12507"/>
                      <a:pt x="1182" y="12869"/>
                    </a:cubicBezTo>
                    <a:cubicBezTo>
                      <a:pt x="1095" y="13279"/>
                      <a:pt x="1016" y="13680"/>
                      <a:pt x="938" y="14090"/>
                    </a:cubicBezTo>
                    <a:cubicBezTo>
                      <a:pt x="889" y="14374"/>
                      <a:pt x="811" y="14706"/>
                      <a:pt x="772" y="14989"/>
                    </a:cubicBezTo>
                    <a:cubicBezTo>
                      <a:pt x="606" y="15722"/>
                      <a:pt x="489" y="16416"/>
                      <a:pt x="323" y="17100"/>
                    </a:cubicBezTo>
                    <a:cubicBezTo>
                      <a:pt x="156" y="17881"/>
                      <a:pt x="0" y="18614"/>
                      <a:pt x="0" y="19347"/>
                    </a:cubicBezTo>
                    <a:cubicBezTo>
                      <a:pt x="2971" y="22396"/>
                      <a:pt x="5247" y="26021"/>
                      <a:pt x="7485" y="29519"/>
                    </a:cubicBezTo>
                    <a:lnTo>
                      <a:pt x="7690" y="29890"/>
                    </a:lnTo>
                    <a:cubicBezTo>
                      <a:pt x="8511" y="31112"/>
                      <a:pt x="9195" y="32450"/>
                      <a:pt x="9889" y="33711"/>
                    </a:cubicBezTo>
                    <a:cubicBezTo>
                      <a:pt x="10172" y="34248"/>
                      <a:pt x="10465" y="34776"/>
                      <a:pt x="10749" y="35304"/>
                    </a:cubicBezTo>
                    <a:cubicBezTo>
                      <a:pt x="10954" y="35665"/>
                      <a:pt x="11149" y="36075"/>
                      <a:pt x="11393" y="36447"/>
                    </a:cubicBezTo>
                    <a:cubicBezTo>
                      <a:pt x="11481" y="36564"/>
                      <a:pt x="11520" y="36691"/>
                      <a:pt x="11599" y="36847"/>
                    </a:cubicBezTo>
                    <a:cubicBezTo>
                      <a:pt x="11765" y="37053"/>
                      <a:pt x="11882" y="37258"/>
                      <a:pt x="12009" y="37502"/>
                    </a:cubicBezTo>
                    <a:cubicBezTo>
                      <a:pt x="14413" y="41489"/>
                      <a:pt x="17217" y="45241"/>
                      <a:pt x="20354" y="48739"/>
                    </a:cubicBezTo>
                    <a:cubicBezTo>
                      <a:pt x="20432" y="48495"/>
                      <a:pt x="20520" y="48250"/>
                      <a:pt x="20559" y="48006"/>
                    </a:cubicBezTo>
                    <a:cubicBezTo>
                      <a:pt x="20598" y="47928"/>
                      <a:pt x="20598" y="47879"/>
                      <a:pt x="20598" y="47840"/>
                    </a:cubicBezTo>
                    <a:cubicBezTo>
                      <a:pt x="20676" y="47596"/>
                      <a:pt x="20764" y="47351"/>
                      <a:pt x="20803" y="47107"/>
                    </a:cubicBezTo>
                    <a:cubicBezTo>
                      <a:pt x="20803" y="47068"/>
                      <a:pt x="20842" y="47029"/>
                      <a:pt x="20842" y="46951"/>
                    </a:cubicBezTo>
                    <a:cubicBezTo>
                      <a:pt x="20920" y="46707"/>
                      <a:pt x="20969" y="46501"/>
                      <a:pt x="21008" y="46257"/>
                    </a:cubicBezTo>
                    <a:cubicBezTo>
                      <a:pt x="21047" y="46218"/>
                      <a:pt x="21047" y="46169"/>
                      <a:pt x="21047" y="46130"/>
                    </a:cubicBezTo>
                    <a:cubicBezTo>
                      <a:pt x="21086" y="45886"/>
                      <a:pt x="21165" y="45602"/>
                      <a:pt x="21213" y="45358"/>
                    </a:cubicBezTo>
                    <a:lnTo>
                      <a:pt x="21253" y="45114"/>
                    </a:lnTo>
                    <a:lnTo>
                      <a:pt x="25317" y="45808"/>
                    </a:lnTo>
                    <a:cubicBezTo>
                      <a:pt x="25366" y="45485"/>
                      <a:pt x="25405" y="45114"/>
                      <a:pt x="25444" y="44791"/>
                    </a:cubicBezTo>
                    <a:cubicBezTo>
                      <a:pt x="25484" y="44664"/>
                      <a:pt x="25484" y="44547"/>
                      <a:pt x="25523" y="44381"/>
                    </a:cubicBezTo>
                    <a:cubicBezTo>
                      <a:pt x="25523" y="44215"/>
                      <a:pt x="25562" y="44059"/>
                      <a:pt x="25611" y="43892"/>
                    </a:cubicBezTo>
                    <a:cubicBezTo>
                      <a:pt x="26461" y="38313"/>
                      <a:pt x="27926" y="32822"/>
                      <a:pt x="29353" y="27448"/>
                    </a:cubicBezTo>
                    <a:cubicBezTo>
                      <a:pt x="30897" y="21624"/>
                      <a:pt x="32529" y="15595"/>
                      <a:pt x="33301" y="9576"/>
                    </a:cubicBezTo>
                    <a:lnTo>
                      <a:pt x="33301" y="9527"/>
                    </a:lnTo>
                    <a:cubicBezTo>
                      <a:pt x="33340" y="9087"/>
                      <a:pt x="33428" y="8638"/>
                      <a:pt x="33467" y="8188"/>
                    </a:cubicBezTo>
                    <a:lnTo>
                      <a:pt x="33467" y="8149"/>
                    </a:lnTo>
                    <a:cubicBezTo>
                      <a:pt x="33506" y="7700"/>
                      <a:pt x="33545" y="7250"/>
                      <a:pt x="33584" y="6801"/>
                    </a:cubicBezTo>
                    <a:lnTo>
                      <a:pt x="33584" y="6723"/>
                    </a:lnTo>
                    <a:cubicBezTo>
                      <a:pt x="33623" y="6273"/>
                      <a:pt x="33672" y="5863"/>
                      <a:pt x="33711" y="5423"/>
                    </a:cubicBezTo>
                    <a:lnTo>
                      <a:pt x="33711" y="5335"/>
                    </a:lnTo>
                    <a:lnTo>
                      <a:pt x="20031" y="3547"/>
                    </a:lnTo>
                    <a:cubicBezTo>
                      <a:pt x="19904" y="3508"/>
                      <a:pt x="19826" y="3508"/>
                      <a:pt x="19699" y="3469"/>
                    </a:cubicBezTo>
                    <a:lnTo>
                      <a:pt x="19660" y="3469"/>
                    </a:lnTo>
                    <a:cubicBezTo>
                      <a:pt x="19582" y="3469"/>
                      <a:pt x="19504" y="3469"/>
                      <a:pt x="19416" y="3420"/>
                    </a:cubicBezTo>
                    <a:lnTo>
                      <a:pt x="19298" y="3420"/>
                    </a:lnTo>
                    <a:cubicBezTo>
                      <a:pt x="19210" y="3420"/>
                      <a:pt x="19171" y="3381"/>
                      <a:pt x="19093" y="3381"/>
                    </a:cubicBezTo>
                    <a:cubicBezTo>
                      <a:pt x="19054" y="3381"/>
                      <a:pt x="19015" y="3381"/>
                      <a:pt x="18966" y="3342"/>
                    </a:cubicBezTo>
                    <a:lnTo>
                      <a:pt x="18810" y="3342"/>
                    </a:lnTo>
                    <a:cubicBezTo>
                      <a:pt x="18722" y="3303"/>
                      <a:pt x="18683" y="3303"/>
                      <a:pt x="18644" y="3303"/>
                    </a:cubicBezTo>
                    <a:cubicBezTo>
                      <a:pt x="18605" y="3303"/>
                      <a:pt x="18565" y="3264"/>
                      <a:pt x="18478" y="3264"/>
                    </a:cubicBezTo>
                    <a:cubicBezTo>
                      <a:pt x="18438" y="3264"/>
                      <a:pt x="18399" y="3225"/>
                      <a:pt x="18360" y="3225"/>
                    </a:cubicBezTo>
                    <a:cubicBezTo>
                      <a:pt x="18321" y="3225"/>
                      <a:pt x="18233" y="3176"/>
                      <a:pt x="18194" y="3176"/>
                    </a:cubicBezTo>
                    <a:cubicBezTo>
                      <a:pt x="18155" y="3176"/>
                      <a:pt x="18116" y="3137"/>
                      <a:pt x="18077" y="3137"/>
                    </a:cubicBezTo>
                    <a:cubicBezTo>
                      <a:pt x="17989" y="3137"/>
                      <a:pt x="17950" y="3098"/>
                      <a:pt x="17911" y="3098"/>
                    </a:cubicBezTo>
                    <a:cubicBezTo>
                      <a:pt x="17872" y="3059"/>
                      <a:pt x="17833" y="3059"/>
                      <a:pt x="17794" y="3059"/>
                    </a:cubicBezTo>
                    <a:lnTo>
                      <a:pt x="17745" y="3176"/>
                    </a:lnTo>
                    <a:lnTo>
                      <a:pt x="17461" y="3059"/>
                    </a:lnTo>
                    <a:cubicBezTo>
                      <a:pt x="15429" y="2042"/>
                      <a:pt x="13103" y="1632"/>
                      <a:pt x="10905" y="1270"/>
                    </a:cubicBezTo>
                    <a:lnTo>
                      <a:pt x="32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21"/>
              <p:cNvSpPr/>
              <p:nvPr/>
            </p:nvSpPr>
            <p:spPr>
              <a:xfrm>
                <a:off x="3136642" y="2397391"/>
                <a:ext cx="685" cy="1617"/>
              </a:xfrm>
              <a:custGeom>
                <a:rect b="b" l="l" r="r" t="t"/>
                <a:pathLst>
                  <a:path extrusionOk="0" h="118" w="50">
                    <a:moveTo>
                      <a:pt x="50" y="1"/>
                    </a:moveTo>
                    <a:lnTo>
                      <a:pt x="50" y="1"/>
                    </a:lnTo>
                    <a:lnTo>
                      <a:pt x="1" y="118"/>
                    </a:lnTo>
                    <a:lnTo>
                      <a:pt x="1" y="1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21"/>
              <p:cNvSpPr/>
              <p:nvPr/>
            </p:nvSpPr>
            <p:spPr>
              <a:xfrm>
                <a:off x="3162886" y="2403010"/>
                <a:ext cx="548" cy="14"/>
              </a:xfrm>
              <a:custGeom>
                <a:rect b="b" l="l" r="r" t="t"/>
                <a:pathLst>
                  <a:path extrusionOk="0" h="1" w="40">
                    <a:moveTo>
                      <a:pt x="40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21"/>
              <p:cNvSpPr/>
              <p:nvPr/>
            </p:nvSpPr>
            <p:spPr>
              <a:xfrm>
                <a:off x="3157938" y="2402352"/>
                <a:ext cx="1617" cy="14"/>
              </a:xfrm>
              <a:custGeom>
                <a:rect b="b" l="l" r="r" t="t"/>
                <a:pathLst>
                  <a:path extrusionOk="0" h="1" w="118">
                    <a:moveTo>
                      <a:pt x="118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3153389" y="2401269"/>
                <a:ext cx="1754" cy="548"/>
              </a:xfrm>
              <a:custGeom>
                <a:rect b="b" l="l" r="r" t="t"/>
                <a:pathLst>
                  <a:path extrusionOk="0" h="40" w="128">
                    <a:moveTo>
                      <a:pt x="127" y="40"/>
                    </a:moveTo>
                    <a:cubicBezTo>
                      <a:pt x="88" y="40"/>
                      <a:pt x="49" y="40"/>
                      <a:pt x="0" y="1"/>
                    </a:cubicBezTo>
                    <a:cubicBezTo>
                      <a:pt x="49" y="40"/>
                      <a:pt x="88" y="40"/>
                      <a:pt x="127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3137314" y="2397391"/>
                <a:ext cx="1617" cy="548"/>
              </a:xfrm>
              <a:custGeom>
                <a:rect b="b" l="l" r="r" t="t"/>
                <a:pathLst>
                  <a:path extrusionOk="0" h="40" w="118">
                    <a:moveTo>
                      <a:pt x="118" y="40"/>
                    </a:moveTo>
                    <a:cubicBezTo>
                      <a:pt x="79" y="1"/>
                      <a:pt x="40" y="1"/>
                      <a:pt x="1" y="1"/>
                    </a:cubicBezTo>
                    <a:lnTo>
                      <a:pt x="1" y="1"/>
                    </a:lnTo>
                    <a:cubicBezTo>
                      <a:pt x="40" y="1"/>
                      <a:pt x="79" y="1"/>
                      <a:pt x="118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>
                <a:off x="3145084" y="2399666"/>
                <a:ext cx="1617" cy="548"/>
              </a:xfrm>
              <a:custGeom>
                <a:rect b="b" l="l" r="r" t="t"/>
                <a:pathLst>
                  <a:path extrusionOk="0" h="40" w="118">
                    <a:moveTo>
                      <a:pt x="118" y="40"/>
                    </a:moveTo>
                    <a:cubicBezTo>
                      <a:pt x="78" y="40"/>
                      <a:pt x="39" y="1"/>
                      <a:pt x="0" y="1"/>
                    </a:cubicBezTo>
                    <a:cubicBezTo>
                      <a:pt x="39" y="1"/>
                      <a:pt x="78" y="40"/>
                      <a:pt x="118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21"/>
              <p:cNvSpPr/>
              <p:nvPr/>
            </p:nvSpPr>
            <p:spPr>
              <a:xfrm>
                <a:off x="3148962" y="2400735"/>
                <a:ext cx="2289" cy="548"/>
              </a:xfrm>
              <a:custGeom>
                <a:rect b="b" l="l" r="r" t="t"/>
                <a:pathLst>
                  <a:path extrusionOk="0" h="40" w="167">
                    <a:moveTo>
                      <a:pt x="167" y="40"/>
                    </a:moveTo>
                    <a:cubicBezTo>
                      <a:pt x="79" y="1"/>
                      <a:pt x="40" y="1"/>
                      <a:pt x="1" y="1"/>
                    </a:cubicBezTo>
                    <a:cubicBezTo>
                      <a:pt x="40" y="1"/>
                      <a:pt x="79" y="1"/>
                      <a:pt x="167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3141192" y="2398460"/>
                <a:ext cx="1631" cy="548"/>
              </a:xfrm>
              <a:custGeom>
                <a:rect b="b" l="l" r="r" t="t"/>
                <a:pathLst>
                  <a:path extrusionOk="0" h="40" w="119">
                    <a:moveTo>
                      <a:pt x="118" y="40"/>
                    </a:moveTo>
                    <a:cubicBezTo>
                      <a:pt x="79" y="40"/>
                      <a:pt x="40" y="1"/>
                      <a:pt x="1" y="1"/>
                    </a:cubicBezTo>
                    <a:cubicBezTo>
                      <a:pt x="40" y="1"/>
                      <a:pt x="79" y="40"/>
                      <a:pt x="118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3137314" y="2397391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2915168" y="2487249"/>
                <a:ext cx="2823" cy="15006"/>
              </a:xfrm>
              <a:custGeom>
                <a:rect b="b" l="l" r="r" t="t"/>
                <a:pathLst>
                  <a:path extrusionOk="0" h="1095" w="206">
                    <a:moveTo>
                      <a:pt x="0" y="1094"/>
                    </a:moveTo>
                    <a:cubicBezTo>
                      <a:pt x="88" y="733"/>
                      <a:pt x="166" y="362"/>
                      <a:pt x="205" y="0"/>
                    </a:cubicBezTo>
                    <a:cubicBezTo>
                      <a:pt x="166" y="362"/>
                      <a:pt x="88" y="733"/>
                      <a:pt x="0" y="10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21"/>
              <p:cNvSpPr/>
              <p:nvPr/>
            </p:nvSpPr>
            <p:spPr>
              <a:xfrm>
                <a:off x="2909673" y="2517371"/>
                <a:ext cx="2686" cy="14472"/>
              </a:xfrm>
              <a:custGeom>
                <a:rect b="b" l="l" r="r" t="t"/>
                <a:pathLst>
                  <a:path extrusionOk="0" h="1056" w="196">
                    <a:moveTo>
                      <a:pt x="0" y="1056"/>
                    </a:moveTo>
                    <a:cubicBezTo>
                      <a:pt x="79" y="694"/>
                      <a:pt x="157" y="323"/>
                      <a:pt x="196" y="1"/>
                    </a:cubicBezTo>
                    <a:cubicBezTo>
                      <a:pt x="157" y="323"/>
                      <a:pt x="79" y="694"/>
                      <a:pt x="0" y="10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21"/>
              <p:cNvSpPr/>
              <p:nvPr/>
            </p:nvSpPr>
            <p:spPr>
              <a:xfrm>
                <a:off x="2925748" y="2426978"/>
                <a:ext cx="2289" cy="16226"/>
              </a:xfrm>
              <a:custGeom>
                <a:rect b="b" l="l" r="r" t="t"/>
                <a:pathLst>
                  <a:path extrusionOk="0" h="1184" w="167">
                    <a:moveTo>
                      <a:pt x="0" y="1183"/>
                    </a:moveTo>
                    <a:cubicBezTo>
                      <a:pt x="49" y="773"/>
                      <a:pt x="127" y="402"/>
                      <a:pt x="166" y="1"/>
                    </a:cubicBezTo>
                    <a:cubicBezTo>
                      <a:pt x="127" y="402"/>
                      <a:pt x="49" y="773"/>
                      <a:pt x="0" y="1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21"/>
              <p:cNvSpPr/>
              <p:nvPr/>
            </p:nvSpPr>
            <p:spPr>
              <a:xfrm>
                <a:off x="2904054" y="2548576"/>
                <a:ext cx="2289" cy="12334"/>
              </a:xfrm>
              <a:custGeom>
                <a:rect b="b" l="l" r="r" t="t"/>
                <a:pathLst>
                  <a:path extrusionOk="0" h="900" w="167">
                    <a:moveTo>
                      <a:pt x="0" y="899"/>
                    </a:moveTo>
                    <a:cubicBezTo>
                      <a:pt x="39" y="616"/>
                      <a:pt x="117" y="284"/>
                      <a:pt x="166" y="0"/>
                    </a:cubicBezTo>
                    <a:cubicBezTo>
                      <a:pt x="117" y="284"/>
                      <a:pt x="39" y="616"/>
                      <a:pt x="0" y="8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21"/>
              <p:cNvSpPr/>
              <p:nvPr/>
            </p:nvSpPr>
            <p:spPr>
              <a:xfrm>
                <a:off x="3040767" y="2839283"/>
                <a:ext cx="8853" cy="15678"/>
              </a:xfrm>
              <a:custGeom>
                <a:rect b="b" l="l" r="r" t="t"/>
                <a:pathLst>
                  <a:path extrusionOk="0" h="1144" w="646">
                    <a:moveTo>
                      <a:pt x="645" y="1144"/>
                    </a:moveTo>
                    <a:cubicBezTo>
                      <a:pt x="401" y="772"/>
                      <a:pt x="206" y="362"/>
                      <a:pt x="1" y="1"/>
                    </a:cubicBezTo>
                    <a:cubicBezTo>
                      <a:pt x="206" y="362"/>
                      <a:pt x="401" y="772"/>
                      <a:pt x="645" y="11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21"/>
              <p:cNvSpPr/>
              <p:nvPr/>
            </p:nvSpPr>
            <p:spPr>
              <a:xfrm>
                <a:off x="2934711" y="2366721"/>
                <a:ext cx="2823" cy="16760"/>
              </a:xfrm>
              <a:custGeom>
                <a:rect b="b" l="l" r="r" t="t"/>
                <a:pathLst>
                  <a:path extrusionOk="0" h="1223" w="206">
                    <a:moveTo>
                      <a:pt x="1" y="1222"/>
                    </a:moveTo>
                    <a:cubicBezTo>
                      <a:pt x="79" y="812"/>
                      <a:pt x="128" y="402"/>
                      <a:pt x="206" y="1"/>
                    </a:cubicBezTo>
                    <a:cubicBezTo>
                      <a:pt x="128" y="402"/>
                      <a:pt x="79" y="812"/>
                      <a:pt x="1" y="12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21"/>
              <p:cNvSpPr/>
              <p:nvPr/>
            </p:nvSpPr>
            <p:spPr>
              <a:xfrm>
                <a:off x="2930298" y="2396856"/>
                <a:ext cx="2823" cy="16747"/>
              </a:xfrm>
              <a:custGeom>
                <a:rect b="b" l="l" r="r" t="t"/>
                <a:pathLst>
                  <a:path extrusionOk="0" h="1222" w="206">
                    <a:moveTo>
                      <a:pt x="0" y="1222"/>
                    </a:moveTo>
                    <a:cubicBezTo>
                      <a:pt x="78" y="811"/>
                      <a:pt x="117" y="401"/>
                      <a:pt x="205" y="0"/>
                    </a:cubicBezTo>
                    <a:cubicBezTo>
                      <a:pt x="117" y="401"/>
                      <a:pt x="78" y="811"/>
                      <a:pt x="0" y="12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2920787" y="2457114"/>
                <a:ext cx="2823" cy="15541"/>
              </a:xfrm>
              <a:custGeom>
                <a:rect b="b" l="l" r="r" t="t"/>
                <a:pathLst>
                  <a:path extrusionOk="0" h="1134" w="206">
                    <a:moveTo>
                      <a:pt x="0" y="1134"/>
                    </a:moveTo>
                    <a:cubicBezTo>
                      <a:pt x="79" y="772"/>
                      <a:pt x="118" y="362"/>
                      <a:pt x="206" y="0"/>
                    </a:cubicBezTo>
                    <a:cubicBezTo>
                      <a:pt x="118" y="362"/>
                      <a:pt x="79" y="772"/>
                      <a:pt x="0" y="11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3052416" y="2860442"/>
                <a:ext cx="5632" cy="8990"/>
              </a:xfrm>
              <a:custGeom>
                <a:rect b="b" l="l" r="r" t="t"/>
                <a:pathLst>
                  <a:path extrusionOk="0" h="656" w="411">
                    <a:moveTo>
                      <a:pt x="411" y="655"/>
                    </a:moveTo>
                    <a:cubicBezTo>
                      <a:pt x="284" y="411"/>
                      <a:pt x="167" y="206"/>
                      <a:pt x="1" y="0"/>
                    </a:cubicBezTo>
                    <a:cubicBezTo>
                      <a:pt x="167" y="206"/>
                      <a:pt x="284" y="411"/>
                      <a:pt x="411" y="6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21"/>
              <p:cNvSpPr/>
              <p:nvPr/>
            </p:nvSpPr>
            <p:spPr>
              <a:xfrm>
                <a:off x="3263858" y="2429801"/>
                <a:ext cx="419678" cy="524926"/>
              </a:xfrm>
              <a:custGeom>
                <a:rect b="b" l="l" r="r" t="t"/>
                <a:pathLst>
                  <a:path extrusionOk="0" h="38304" w="30624">
                    <a:moveTo>
                      <a:pt x="7172" y="0"/>
                    </a:moveTo>
                    <a:lnTo>
                      <a:pt x="7172" y="117"/>
                    </a:lnTo>
                    <a:cubicBezTo>
                      <a:pt x="7133" y="528"/>
                      <a:pt x="7133" y="928"/>
                      <a:pt x="7085" y="1300"/>
                    </a:cubicBezTo>
                    <a:cubicBezTo>
                      <a:pt x="7085" y="1378"/>
                      <a:pt x="7085" y="1466"/>
                      <a:pt x="7045" y="1544"/>
                    </a:cubicBezTo>
                    <a:cubicBezTo>
                      <a:pt x="7045" y="1906"/>
                      <a:pt x="7006" y="2316"/>
                      <a:pt x="6967" y="2726"/>
                    </a:cubicBezTo>
                    <a:cubicBezTo>
                      <a:pt x="6928" y="2805"/>
                      <a:pt x="6928" y="2883"/>
                      <a:pt x="6928" y="2971"/>
                    </a:cubicBezTo>
                    <a:cubicBezTo>
                      <a:pt x="6889" y="3332"/>
                      <a:pt x="6840" y="3703"/>
                      <a:pt x="6801" y="4104"/>
                    </a:cubicBezTo>
                    <a:cubicBezTo>
                      <a:pt x="6762" y="4192"/>
                      <a:pt x="6762" y="4309"/>
                      <a:pt x="6762" y="4397"/>
                    </a:cubicBezTo>
                    <a:cubicBezTo>
                      <a:pt x="6723" y="4759"/>
                      <a:pt x="6645" y="5130"/>
                      <a:pt x="6596" y="5492"/>
                    </a:cubicBezTo>
                    <a:cubicBezTo>
                      <a:pt x="6596" y="5619"/>
                      <a:pt x="6557" y="5736"/>
                      <a:pt x="6557" y="5863"/>
                    </a:cubicBezTo>
                    <a:cubicBezTo>
                      <a:pt x="6479" y="6185"/>
                      <a:pt x="6440" y="6508"/>
                      <a:pt x="6401" y="6840"/>
                    </a:cubicBezTo>
                    <a:cubicBezTo>
                      <a:pt x="6352" y="6996"/>
                      <a:pt x="6313" y="7162"/>
                      <a:pt x="6313" y="7280"/>
                    </a:cubicBezTo>
                    <a:cubicBezTo>
                      <a:pt x="6274" y="7573"/>
                      <a:pt x="6195" y="7856"/>
                      <a:pt x="6156" y="8140"/>
                    </a:cubicBezTo>
                    <a:cubicBezTo>
                      <a:pt x="6107" y="8384"/>
                      <a:pt x="6068" y="8589"/>
                      <a:pt x="6029" y="8794"/>
                    </a:cubicBezTo>
                    <a:cubicBezTo>
                      <a:pt x="5990" y="8951"/>
                      <a:pt x="5990" y="9156"/>
                      <a:pt x="5951" y="9322"/>
                    </a:cubicBezTo>
                    <a:cubicBezTo>
                      <a:pt x="5863" y="9644"/>
                      <a:pt x="5824" y="9967"/>
                      <a:pt x="5746" y="10299"/>
                    </a:cubicBezTo>
                    <a:cubicBezTo>
                      <a:pt x="5746" y="10338"/>
                      <a:pt x="5707" y="10416"/>
                      <a:pt x="5707" y="10455"/>
                    </a:cubicBezTo>
                    <a:cubicBezTo>
                      <a:pt x="4886" y="14413"/>
                      <a:pt x="3831" y="18321"/>
                      <a:pt x="2814" y="22181"/>
                    </a:cubicBezTo>
                    <a:cubicBezTo>
                      <a:pt x="1837" y="25845"/>
                      <a:pt x="821" y="29675"/>
                      <a:pt x="0" y="33418"/>
                    </a:cubicBezTo>
                    <a:cubicBezTo>
                      <a:pt x="127" y="33467"/>
                      <a:pt x="245" y="33506"/>
                      <a:pt x="372" y="33545"/>
                    </a:cubicBezTo>
                    <a:cubicBezTo>
                      <a:pt x="489" y="33584"/>
                      <a:pt x="655" y="33623"/>
                      <a:pt x="821" y="33711"/>
                    </a:cubicBezTo>
                    <a:cubicBezTo>
                      <a:pt x="938" y="33750"/>
                      <a:pt x="1105" y="33789"/>
                      <a:pt x="1271" y="33828"/>
                    </a:cubicBezTo>
                    <a:cubicBezTo>
                      <a:pt x="1427" y="33867"/>
                      <a:pt x="1554" y="33906"/>
                      <a:pt x="1710" y="33955"/>
                    </a:cubicBezTo>
                    <a:cubicBezTo>
                      <a:pt x="1876" y="33994"/>
                      <a:pt x="2003" y="34072"/>
                      <a:pt x="2160" y="34112"/>
                    </a:cubicBezTo>
                    <a:cubicBezTo>
                      <a:pt x="2326" y="34151"/>
                      <a:pt x="2443" y="34199"/>
                      <a:pt x="2609" y="34239"/>
                    </a:cubicBezTo>
                    <a:cubicBezTo>
                      <a:pt x="2775" y="34278"/>
                      <a:pt x="2932" y="34317"/>
                      <a:pt x="3098" y="34356"/>
                    </a:cubicBezTo>
                    <a:cubicBezTo>
                      <a:pt x="3225" y="34395"/>
                      <a:pt x="3342" y="34444"/>
                      <a:pt x="3508" y="34483"/>
                    </a:cubicBezTo>
                    <a:cubicBezTo>
                      <a:pt x="3665" y="34522"/>
                      <a:pt x="3831" y="34561"/>
                      <a:pt x="3997" y="34600"/>
                    </a:cubicBezTo>
                    <a:cubicBezTo>
                      <a:pt x="4153" y="34639"/>
                      <a:pt x="4280" y="34688"/>
                      <a:pt x="4397" y="34727"/>
                    </a:cubicBezTo>
                    <a:cubicBezTo>
                      <a:pt x="4564" y="34766"/>
                      <a:pt x="4769" y="34805"/>
                      <a:pt x="4935" y="34844"/>
                    </a:cubicBezTo>
                    <a:cubicBezTo>
                      <a:pt x="5052" y="34883"/>
                      <a:pt x="5179" y="34932"/>
                      <a:pt x="5296" y="34971"/>
                    </a:cubicBezTo>
                    <a:cubicBezTo>
                      <a:pt x="5502" y="35010"/>
                      <a:pt x="5668" y="35050"/>
                      <a:pt x="5863" y="35089"/>
                    </a:cubicBezTo>
                    <a:cubicBezTo>
                      <a:pt x="5951" y="35128"/>
                      <a:pt x="6068" y="35128"/>
                      <a:pt x="6195" y="35177"/>
                    </a:cubicBezTo>
                    <a:cubicBezTo>
                      <a:pt x="6401" y="35216"/>
                      <a:pt x="6596" y="35255"/>
                      <a:pt x="6801" y="35333"/>
                    </a:cubicBezTo>
                    <a:cubicBezTo>
                      <a:pt x="6889" y="35333"/>
                      <a:pt x="7006" y="35372"/>
                      <a:pt x="7085" y="35372"/>
                    </a:cubicBezTo>
                    <a:cubicBezTo>
                      <a:pt x="7290" y="35421"/>
                      <a:pt x="7534" y="35499"/>
                      <a:pt x="7739" y="35538"/>
                    </a:cubicBezTo>
                    <a:cubicBezTo>
                      <a:pt x="7817" y="35538"/>
                      <a:pt x="7905" y="35577"/>
                      <a:pt x="7983" y="35577"/>
                    </a:cubicBezTo>
                    <a:cubicBezTo>
                      <a:pt x="8228" y="35665"/>
                      <a:pt x="8472" y="35704"/>
                      <a:pt x="8755" y="35743"/>
                    </a:cubicBezTo>
                    <a:cubicBezTo>
                      <a:pt x="8794" y="35782"/>
                      <a:pt x="8843" y="35782"/>
                      <a:pt x="8882" y="35782"/>
                    </a:cubicBezTo>
                    <a:cubicBezTo>
                      <a:pt x="13358" y="36760"/>
                      <a:pt x="17755" y="37375"/>
                      <a:pt x="21790" y="37815"/>
                    </a:cubicBezTo>
                    <a:cubicBezTo>
                      <a:pt x="22035" y="37864"/>
                      <a:pt x="22318" y="37864"/>
                      <a:pt x="22562" y="37903"/>
                    </a:cubicBezTo>
                    <a:lnTo>
                      <a:pt x="22601" y="37903"/>
                    </a:lnTo>
                    <a:cubicBezTo>
                      <a:pt x="22846" y="37942"/>
                      <a:pt x="23090" y="37942"/>
                      <a:pt x="23334" y="37981"/>
                    </a:cubicBezTo>
                    <a:lnTo>
                      <a:pt x="23373" y="37981"/>
                    </a:lnTo>
                    <a:cubicBezTo>
                      <a:pt x="23617" y="38020"/>
                      <a:pt x="23862" y="38020"/>
                      <a:pt x="24106" y="38059"/>
                    </a:cubicBezTo>
                    <a:lnTo>
                      <a:pt x="24145" y="38059"/>
                    </a:lnTo>
                    <a:cubicBezTo>
                      <a:pt x="24389" y="38108"/>
                      <a:pt x="24634" y="38108"/>
                      <a:pt x="24878" y="38147"/>
                    </a:cubicBezTo>
                    <a:lnTo>
                      <a:pt x="24917" y="38147"/>
                    </a:lnTo>
                    <a:cubicBezTo>
                      <a:pt x="25161" y="38186"/>
                      <a:pt x="25406" y="38186"/>
                      <a:pt x="25611" y="38225"/>
                    </a:cubicBezTo>
                    <a:lnTo>
                      <a:pt x="25699" y="38225"/>
                    </a:lnTo>
                    <a:cubicBezTo>
                      <a:pt x="25943" y="38225"/>
                      <a:pt x="26138" y="38264"/>
                      <a:pt x="26344" y="38264"/>
                    </a:cubicBezTo>
                    <a:lnTo>
                      <a:pt x="26471" y="38264"/>
                    </a:lnTo>
                    <a:cubicBezTo>
                      <a:pt x="26588" y="38303"/>
                      <a:pt x="26715" y="38303"/>
                      <a:pt x="26871" y="38303"/>
                    </a:cubicBezTo>
                    <a:cubicBezTo>
                      <a:pt x="26871" y="38059"/>
                      <a:pt x="26920" y="37776"/>
                      <a:pt x="26959" y="37531"/>
                    </a:cubicBezTo>
                    <a:cubicBezTo>
                      <a:pt x="27076" y="36720"/>
                      <a:pt x="27164" y="35909"/>
                      <a:pt x="27282" y="35089"/>
                    </a:cubicBezTo>
                    <a:cubicBezTo>
                      <a:pt x="27321" y="34805"/>
                      <a:pt x="27360" y="34483"/>
                      <a:pt x="27409" y="34199"/>
                    </a:cubicBezTo>
                    <a:cubicBezTo>
                      <a:pt x="27526" y="33379"/>
                      <a:pt x="27604" y="32607"/>
                      <a:pt x="27731" y="31796"/>
                    </a:cubicBezTo>
                    <a:cubicBezTo>
                      <a:pt x="27770" y="31591"/>
                      <a:pt x="27770" y="31424"/>
                      <a:pt x="27809" y="31219"/>
                    </a:cubicBezTo>
                    <a:cubicBezTo>
                      <a:pt x="28669" y="24829"/>
                      <a:pt x="29646" y="18321"/>
                      <a:pt x="30623" y="11765"/>
                    </a:cubicBezTo>
                    <a:cubicBezTo>
                      <a:pt x="28259" y="11520"/>
                      <a:pt x="25894" y="11237"/>
                      <a:pt x="23578" y="10993"/>
                    </a:cubicBezTo>
                    <a:lnTo>
                      <a:pt x="20969" y="10661"/>
                    </a:lnTo>
                    <a:lnTo>
                      <a:pt x="20969" y="10416"/>
                    </a:lnTo>
                    <a:lnTo>
                      <a:pt x="20969" y="9605"/>
                    </a:lnTo>
                    <a:lnTo>
                      <a:pt x="20969" y="9478"/>
                    </a:lnTo>
                    <a:cubicBezTo>
                      <a:pt x="20969" y="9234"/>
                      <a:pt x="21009" y="8951"/>
                      <a:pt x="21009" y="8706"/>
                    </a:cubicBezTo>
                    <a:lnTo>
                      <a:pt x="21009" y="8501"/>
                    </a:lnTo>
                    <a:cubicBezTo>
                      <a:pt x="21009" y="8306"/>
                      <a:pt x="21057" y="8061"/>
                      <a:pt x="21057" y="7817"/>
                    </a:cubicBezTo>
                    <a:lnTo>
                      <a:pt x="21057" y="7524"/>
                    </a:lnTo>
                    <a:cubicBezTo>
                      <a:pt x="21057" y="7329"/>
                      <a:pt x="21096" y="7123"/>
                      <a:pt x="21096" y="6918"/>
                    </a:cubicBezTo>
                    <a:lnTo>
                      <a:pt x="21096" y="6508"/>
                    </a:lnTo>
                    <a:cubicBezTo>
                      <a:pt x="21136" y="6430"/>
                      <a:pt x="21136" y="6303"/>
                      <a:pt x="21136" y="6185"/>
                    </a:cubicBezTo>
                    <a:cubicBezTo>
                      <a:pt x="21136" y="5941"/>
                      <a:pt x="21175" y="5697"/>
                      <a:pt x="21175" y="5453"/>
                    </a:cubicBezTo>
                    <a:lnTo>
                      <a:pt x="21175" y="5325"/>
                    </a:lnTo>
                    <a:cubicBezTo>
                      <a:pt x="21253" y="4192"/>
                      <a:pt x="21341" y="3049"/>
                      <a:pt x="21458" y="1906"/>
                    </a:cubicBezTo>
                    <a:lnTo>
                      <a:pt x="17188" y="1339"/>
                    </a:lnTo>
                    <a:lnTo>
                      <a:pt x="71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21"/>
              <p:cNvSpPr/>
              <p:nvPr/>
            </p:nvSpPr>
            <p:spPr>
              <a:xfrm>
                <a:off x="3552962" y="2518975"/>
                <a:ext cx="14" cy="5646"/>
              </a:xfrm>
              <a:custGeom>
                <a:rect b="b" l="l" r="r" t="t"/>
                <a:pathLst>
                  <a:path extrusionOk="0" h="412" w="1">
                    <a:moveTo>
                      <a:pt x="0" y="41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21"/>
              <p:cNvSpPr/>
              <p:nvPr/>
            </p:nvSpPr>
            <p:spPr>
              <a:xfrm>
                <a:off x="3551222" y="2559690"/>
                <a:ext cx="14" cy="1754"/>
              </a:xfrm>
              <a:custGeom>
                <a:rect b="b" l="l" r="r" t="t"/>
                <a:pathLst>
                  <a:path extrusionOk="0" h="128" w="1">
                    <a:moveTo>
                      <a:pt x="0" y="127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21"/>
              <p:cNvSpPr/>
              <p:nvPr/>
            </p:nvSpPr>
            <p:spPr>
              <a:xfrm>
                <a:off x="3551756" y="2546301"/>
                <a:ext cx="14" cy="2823"/>
              </a:xfrm>
              <a:custGeom>
                <a:rect b="b" l="l" r="r" t="t"/>
                <a:pathLst>
                  <a:path extrusionOk="0" h="206" w="1">
                    <a:moveTo>
                      <a:pt x="1" y="205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21"/>
              <p:cNvSpPr/>
              <p:nvPr/>
            </p:nvSpPr>
            <p:spPr>
              <a:xfrm>
                <a:off x="3552428" y="2532912"/>
                <a:ext cx="14" cy="4029"/>
              </a:xfrm>
              <a:custGeom>
                <a:rect b="b" l="l" r="r" t="t"/>
                <a:pathLst>
                  <a:path extrusionOk="0" h="294" w="1">
                    <a:moveTo>
                      <a:pt x="0" y="293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21"/>
              <p:cNvSpPr/>
              <p:nvPr/>
            </p:nvSpPr>
            <p:spPr>
              <a:xfrm>
                <a:off x="3554031" y="2455908"/>
                <a:ext cx="3906" cy="46882"/>
              </a:xfrm>
              <a:custGeom>
                <a:rect b="b" l="l" r="r" t="t"/>
                <a:pathLst>
                  <a:path extrusionOk="0" h="3421" w="285">
                    <a:moveTo>
                      <a:pt x="284" y="1"/>
                    </a:moveTo>
                    <a:lnTo>
                      <a:pt x="284" y="1"/>
                    </a:lnTo>
                    <a:cubicBezTo>
                      <a:pt x="167" y="1144"/>
                      <a:pt x="79" y="2287"/>
                      <a:pt x="1" y="3420"/>
                    </a:cubicBezTo>
                    <a:cubicBezTo>
                      <a:pt x="79" y="2365"/>
                      <a:pt x="167" y="1222"/>
                      <a:pt x="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21"/>
              <p:cNvSpPr/>
              <p:nvPr/>
            </p:nvSpPr>
            <p:spPr>
              <a:xfrm>
                <a:off x="3551222" y="2575888"/>
                <a:ext cx="132314" cy="15143"/>
              </a:xfrm>
              <a:custGeom>
                <a:rect b="b" l="l" r="r" t="t"/>
                <a:pathLst>
                  <a:path extrusionOk="0" h="1105" w="9655">
                    <a:moveTo>
                      <a:pt x="0" y="1"/>
                    </a:moveTo>
                    <a:lnTo>
                      <a:pt x="2609" y="333"/>
                    </a:lnTo>
                    <a:cubicBezTo>
                      <a:pt x="3915" y="471"/>
                      <a:pt x="5236" y="621"/>
                      <a:pt x="6564" y="769"/>
                    </a:cubicBezTo>
                    <a:lnTo>
                      <a:pt x="6564" y="769"/>
                    </a:lnTo>
                    <a:cubicBezTo>
                      <a:pt x="5213" y="614"/>
                      <a:pt x="3871" y="451"/>
                      <a:pt x="2531" y="284"/>
                    </a:cubicBezTo>
                    <a:lnTo>
                      <a:pt x="0" y="1"/>
                    </a:lnTo>
                    <a:close/>
                    <a:moveTo>
                      <a:pt x="6564" y="769"/>
                    </a:moveTo>
                    <a:lnTo>
                      <a:pt x="6564" y="769"/>
                    </a:lnTo>
                    <a:cubicBezTo>
                      <a:pt x="7589" y="887"/>
                      <a:pt x="8618" y="999"/>
                      <a:pt x="9654" y="1105"/>
                    </a:cubicBezTo>
                    <a:cubicBezTo>
                      <a:pt x="8623" y="998"/>
                      <a:pt x="7592" y="884"/>
                      <a:pt x="6564" y="7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21"/>
              <p:cNvSpPr/>
              <p:nvPr/>
            </p:nvSpPr>
            <p:spPr>
              <a:xfrm>
                <a:off x="3553497" y="2504517"/>
                <a:ext cx="548" cy="10059"/>
              </a:xfrm>
              <a:custGeom>
                <a:rect b="b" l="l" r="r" t="t"/>
                <a:pathLst>
                  <a:path extrusionOk="0" h="734" w="40">
                    <a:moveTo>
                      <a:pt x="1" y="733"/>
                    </a:moveTo>
                    <a:cubicBezTo>
                      <a:pt x="1" y="489"/>
                      <a:pt x="40" y="245"/>
                      <a:pt x="40" y="1"/>
                    </a:cubicBezTo>
                    <a:cubicBezTo>
                      <a:pt x="40" y="245"/>
                      <a:pt x="1" y="489"/>
                      <a:pt x="1" y="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21"/>
              <p:cNvSpPr/>
              <p:nvPr/>
            </p:nvSpPr>
            <p:spPr>
              <a:xfrm>
                <a:off x="3499393" y="2448138"/>
                <a:ext cx="58544" cy="7784"/>
              </a:xfrm>
              <a:custGeom>
                <a:rect b="b" l="l" r="r" t="t"/>
                <a:pathLst>
                  <a:path extrusionOk="0" h="568" w="4272">
                    <a:moveTo>
                      <a:pt x="1" y="1"/>
                    </a:moveTo>
                    <a:lnTo>
                      <a:pt x="4271" y="568"/>
                    </a:lnTo>
                    <a:lnTo>
                      <a:pt x="4271" y="56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21"/>
              <p:cNvSpPr/>
              <p:nvPr/>
            </p:nvSpPr>
            <p:spPr>
              <a:xfrm>
                <a:off x="3557923" y="2455908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21"/>
              <p:cNvSpPr/>
              <p:nvPr/>
            </p:nvSpPr>
            <p:spPr>
              <a:xfrm>
                <a:off x="3360939" y="2431405"/>
                <a:ext cx="1220" cy="16212"/>
              </a:xfrm>
              <a:custGeom>
                <a:rect b="b" l="l" r="r" t="t"/>
                <a:pathLst>
                  <a:path extrusionOk="0" h="1183" w="89">
                    <a:moveTo>
                      <a:pt x="1" y="1183"/>
                    </a:moveTo>
                    <a:cubicBezTo>
                      <a:pt x="49" y="811"/>
                      <a:pt x="49" y="411"/>
                      <a:pt x="88" y="0"/>
                    </a:cubicBezTo>
                    <a:cubicBezTo>
                      <a:pt x="49" y="411"/>
                      <a:pt x="49" y="811"/>
                      <a:pt x="1" y="1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21"/>
              <p:cNvSpPr/>
              <p:nvPr/>
            </p:nvSpPr>
            <p:spPr>
              <a:xfrm>
                <a:off x="3345412" y="2550316"/>
                <a:ext cx="1083" cy="7236"/>
              </a:xfrm>
              <a:custGeom>
                <a:rect b="b" l="l" r="r" t="t"/>
                <a:pathLst>
                  <a:path extrusionOk="0" h="528" w="79">
                    <a:moveTo>
                      <a:pt x="0" y="528"/>
                    </a:moveTo>
                    <a:cubicBezTo>
                      <a:pt x="39" y="362"/>
                      <a:pt x="39" y="157"/>
                      <a:pt x="78" y="0"/>
                    </a:cubicBezTo>
                    <a:cubicBezTo>
                      <a:pt x="39" y="157"/>
                      <a:pt x="39" y="362"/>
                      <a:pt x="0" y="5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21"/>
              <p:cNvSpPr/>
              <p:nvPr/>
            </p:nvSpPr>
            <p:spPr>
              <a:xfrm>
                <a:off x="3348221" y="2529554"/>
                <a:ext cx="2152" cy="11799"/>
              </a:xfrm>
              <a:custGeom>
                <a:rect b="b" l="l" r="r" t="t"/>
                <a:pathLst>
                  <a:path extrusionOk="0" h="861" w="157">
                    <a:moveTo>
                      <a:pt x="0" y="861"/>
                    </a:moveTo>
                    <a:cubicBezTo>
                      <a:pt x="39" y="577"/>
                      <a:pt x="118" y="294"/>
                      <a:pt x="157" y="1"/>
                    </a:cubicBezTo>
                    <a:cubicBezTo>
                      <a:pt x="118" y="294"/>
                      <a:pt x="39" y="577"/>
                      <a:pt x="0" y="8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21"/>
              <p:cNvSpPr/>
              <p:nvPr/>
            </p:nvSpPr>
            <p:spPr>
              <a:xfrm>
                <a:off x="3354238" y="2490059"/>
                <a:ext cx="2302" cy="15006"/>
              </a:xfrm>
              <a:custGeom>
                <a:rect b="b" l="l" r="r" t="t"/>
                <a:pathLst>
                  <a:path extrusionOk="0" h="1095" w="168">
                    <a:moveTo>
                      <a:pt x="1" y="1095"/>
                    </a:moveTo>
                    <a:cubicBezTo>
                      <a:pt x="50" y="733"/>
                      <a:pt x="128" y="362"/>
                      <a:pt x="167" y="0"/>
                    </a:cubicBezTo>
                    <a:cubicBezTo>
                      <a:pt x="128" y="362"/>
                      <a:pt x="50" y="733"/>
                      <a:pt x="1" y="10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21"/>
              <p:cNvSpPr/>
              <p:nvPr/>
            </p:nvSpPr>
            <p:spPr>
              <a:xfrm>
                <a:off x="3357061" y="2470503"/>
                <a:ext cx="1754" cy="15554"/>
              </a:xfrm>
              <a:custGeom>
                <a:rect b="b" l="l" r="r" t="t"/>
                <a:pathLst>
                  <a:path extrusionOk="0" h="1135" w="128">
                    <a:moveTo>
                      <a:pt x="0" y="1134"/>
                    </a:moveTo>
                    <a:cubicBezTo>
                      <a:pt x="39" y="733"/>
                      <a:pt x="88" y="362"/>
                      <a:pt x="127" y="1"/>
                    </a:cubicBezTo>
                    <a:cubicBezTo>
                      <a:pt x="88" y="362"/>
                      <a:pt x="39" y="733"/>
                      <a:pt x="0" y="11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21"/>
              <p:cNvSpPr/>
              <p:nvPr/>
            </p:nvSpPr>
            <p:spPr>
              <a:xfrm>
                <a:off x="3342055" y="2570941"/>
                <a:ext cx="548" cy="2152"/>
              </a:xfrm>
              <a:custGeom>
                <a:rect b="b" l="l" r="r" t="t"/>
                <a:pathLst>
                  <a:path extrusionOk="0" h="157" w="40">
                    <a:moveTo>
                      <a:pt x="1" y="156"/>
                    </a:moveTo>
                    <a:cubicBezTo>
                      <a:pt x="1" y="117"/>
                      <a:pt x="40" y="39"/>
                      <a:pt x="40" y="0"/>
                    </a:cubicBezTo>
                    <a:cubicBezTo>
                      <a:pt x="40" y="39"/>
                      <a:pt x="1" y="117"/>
                      <a:pt x="1" y="1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21"/>
              <p:cNvSpPr/>
              <p:nvPr/>
            </p:nvSpPr>
            <p:spPr>
              <a:xfrm>
                <a:off x="3359336" y="2450961"/>
                <a:ext cx="1083" cy="16212"/>
              </a:xfrm>
              <a:custGeom>
                <a:rect b="b" l="l" r="r" t="t"/>
                <a:pathLst>
                  <a:path extrusionOk="0" h="1183" w="79">
                    <a:moveTo>
                      <a:pt x="0" y="1182"/>
                    </a:moveTo>
                    <a:cubicBezTo>
                      <a:pt x="39" y="772"/>
                      <a:pt x="78" y="362"/>
                      <a:pt x="78" y="0"/>
                    </a:cubicBezTo>
                    <a:cubicBezTo>
                      <a:pt x="78" y="362"/>
                      <a:pt x="39" y="772"/>
                      <a:pt x="0" y="11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21"/>
              <p:cNvSpPr/>
              <p:nvPr/>
            </p:nvSpPr>
            <p:spPr>
              <a:xfrm>
                <a:off x="3351565" y="2510135"/>
                <a:ext cx="2152" cy="13416"/>
              </a:xfrm>
              <a:custGeom>
                <a:rect b="b" l="l" r="r" t="t"/>
                <a:pathLst>
                  <a:path extrusionOk="0" h="979" w="157">
                    <a:moveTo>
                      <a:pt x="1" y="978"/>
                    </a:moveTo>
                    <a:cubicBezTo>
                      <a:pt x="40" y="646"/>
                      <a:pt x="79" y="323"/>
                      <a:pt x="157" y="1"/>
                    </a:cubicBezTo>
                    <a:cubicBezTo>
                      <a:pt x="79" y="323"/>
                      <a:pt x="40" y="646"/>
                      <a:pt x="1" y="9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21"/>
              <p:cNvSpPr/>
              <p:nvPr/>
            </p:nvSpPr>
            <p:spPr>
              <a:xfrm>
                <a:off x="3638792" y="2592087"/>
                <a:ext cx="543550" cy="396120"/>
              </a:xfrm>
              <a:custGeom>
                <a:rect b="b" l="l" r="r" t="t"/>
                <a:pathLst>
                  <a:path extrusionOk="0" h="28905" w="39663">
                    <a:moveTo>
                      <a:pt x="3792" y="1"/>
                    </a:moveTo>
                    <a:cubicBezTo>
                      <a:pt x="3626" y="861"/>
                      <a:pt x="3509" y="1750"/>
                      <a:pt x="3382" y="2649"/>
                    </a:cubicBezTo>
                    <a:cubicBezTo>
                      <a:pt x="3343" y="2854"/>
                      <a:pt x="3304" y="3010"/>
                      <a:pt x="3264" y="3216"/>
                    </a:cubicBezTo>
                    <a:cubicBezTo>
                      <a:pt x="3176" y="3988"/>
                      <a:pt x="3059" y="4769"/>
                      <a:pt x="2932" y="5580"/>
                    </a:cubicBezTo>
                    <a:cubicBezTo>
                      <a:pt x="2893" y="5903"/>
                      <a:pt x="2815" y="6274"/>
                      <a:pt x="2776" y="6636"/>
                    </a:cubicBezTo>
                    <a:cubicBezTo>
                      <a:pt x="2688" y="7163"/>
                      <a:pt x="2610" y="7701"/>
                      <a:pt x="2532" y="8267"/>
                    </a:cubicBezTo>
                    <a:cubicBezTo>
                      <a:pt x="2121" y="11033"/>
                      <a:pt x="1711" y="13847"/>
                      <a:pt x="1349" y="16612"/>
                    </a:cubicBezTo>
                    <a:lnTo>
                      <a:pt x="1349" y="16690"/>
                    </a:lnTo>
                    <a:cubicBezTo>
                      <a:pt x="1222" y="17306"/>
                      <a:pt x="1144" y="17960"/>
                      <a:pt x="1066" y="18605"/>
                    </a:cubicBezTo>
                    <a:cubicBezTo>
                      <a:pt x="978" y="19094"/>
                      <a:pt x="939" y="19543"/>
                      <a:pt x="861" y="20032"/>
                    </a:cubicBezTo>
                    <a:cubicBezTo>
                      <a:pt x="822" y="20442"/>
                      <a:pt x="783" y="20843"/>
                      <a:pt x="695" y="21292"/>
                    </a:cubicBezTo>
                    <a:cubicBezTo>
                      <a:pt x="616" y="21986"/>
                      <a:pt x="489" y="22680"/>
                      <a:pt x="411" y="23413"/>
                    </a:cubicBezTo>
                    <a:cubicBezTo>
                      <a:pt x="372" y="23618"/>
                      <a:pt x="372" y="23823"/>
                      <a:pt x="333" y="24067"/>
                    </a:cubicBezTo>
                    <a:cubicBezTo>
                      <a:pt x="206" y="24878"/>
                      <a:pt x="128" y="25689"/>
                      <a:pt x="1" y="26510"/>
                    </a:cubicBezTo>
                    <a:cubicBezTo>
                      <a:pt x="411" y="26549"/>
                      <a:pt x="822" y="26588"/>
                      <a:pt x="1222" y="26627"/>
                    </a:cubicBezTo>
                    <a:cubicBezTo>
                      <a:pt x="1467" y="26627"/>
                      <a:pt x="1672" y="26667"/>
                      <a:pt x="1916" y="26667"/>
                    </a:cubicBezTo>
                    <a:lnTo>
                      <a:pt x="2004" y="26667"/>
                    </a:lnTo>
                    <a:cubicBezTo>
                      <a:pt x="2199" y="26706"/>
                      <a:pt x="2405" y="26706"/>
                      <a:pt x="2610" y="26755"/>
                    </a:cubicBezTo>
                    <a:lnTo>
                      <a:pt x="2737" y="26755"/>
                    </a:lnTo>
                    <a:cubicBezTo>
                      <a:pt x="2932" y="26755"/>
                      <a:pt x="3098" y="26794"/>
                      <a:pt x="3304" y="26794"/>
                    </a:cubicBezTo>
                    <a:lnTo>
                      <a:pt x="3509" y="26794"/>
                    </a:lnTo>
                    <a:cubicBezTo>
                      <a:pt x="3665" y="26833"/>
                      <a:pt x="3831" y="26833"/>
                      <a:pt x="3997" y="26833"/>
                    </a:cubicBezTo>
                    <a:cubicBezTo>
                      <a:pt x="4075" y="26833"/>
                      <a:pt x="4154" y="26872"/>
                      <a:pt x="4242" y="26872"/>
                    </a:cubicBezTo>
                    <a:lnTo>
                      <a:pt x="4730" y="26872"/>
                    </a:lnTo>
                    <a:cubicBezTo>
                      <a:pt x="4808" y="26911"/>
                      <a:pt x="4935" y="26911"/>
                      <a:pt x="5013" y="26911"/>
                    </a:cubicBezTo>
                    <a:cubicBezTo>
                      <a:pt x="5131" y="26911"/>
                      <a:pt x="5258" y="26911"/>
                      <a:pt x="5375" y="26950"/>
                    </a:cubicBezTo>
                    <a:lnTo>
                      <a:pt x="5785" y="26950"/>
                    </a:lnTo>
                    <a:cubicBezTo>
                      <a:pt x="5864" y="26999"/>
                      <a:pt x="5991" y="26999"/>
                      <a:pt x="6069" y="26999"/>
                    </a:cubicBezTo>
                    <a:cubicBezTo>
                      <a:pt x="6235" y="26999"/>
                      <a:pt x="6401" y="26999"/>
                      <a:pt x="6557" y="27038"/>
                    </a:cubicBezTo>
                    <a:lnTo>
                      <a:pt x="6763" y="27038"/>
                    </a:lnTo>
                    <a:cubicBezTo>
                      <a:pt x="6929" y="27038"/>
                      <a:pt x="7134" y="27077"/>
                      <a:pt x="7290" y="27077"/>
                    </a:cubicBezTo>
                    <a:lnTo>
                      <a:pt x="7417" y="27077"/>
                    </a:lnTo>
                    <a:cubicBezTo>
                      <a:pt x="8883" y="27155"/>
                      <a:pt x="10388" y="27282"/>
                      <a:pt x="11971" y="27360"/>
                    </a:cubicBezTo>
                    <a:cubicBezTo>
                      <a:pt x="21625" y="27976"/>
                      <a:pt x="29725" y="28504"/>
                      <a:pt x="38070" y="28904"/>
                    </a:cubicBezTo>
                    <a:lnTo>
                      <a:pt x="38646" y="17345"/>
                    </a:lnTo>
                    <a:cubicBezTo>
                      <a:pt x="38724" y="15635"/>
                      <a:pt x="38802" y="13925"/>
                      <a:pt x="39086" y="12215"/>
                    </a:cubicBezTo>
                    <a:cubicBezTo>
                      <a:pt x="39135" y="11971"/>
                      <a:pt x="39174" y="11687"/>
                      <a:pt x="39213" y="11443"/>
                    </a:cubicBezTo>
                    <a:cubicBezTo>
                      <a:pt x="39252" y="11404"/>
                      <a:pt x="39252" y="11316"/>
                      <a:pt x="39252" y="11238"/>
                    </a:cubicBezTo>
                    <a:cubicBezTo>
                      <a:pt x="39291" y="11072"/>
                      <a:pt x="39330" y="10876"/>
                      <a:pt x="39379" y="10710"/>
                    </a:cubicBezTo>
                    <a:cubicBezTo>
                      <a:pt x="39418" y="10632"/>
                      <a:pt x="39418" y="10544"/>
                      <a:pt x="39418" y="10466"/>
                    </a:cubicBezTo>
                    <a:cubicBezTo>
                      <a:pt x="39457" y="10300"/>
                      <a:pt x="39496" y="10143"/>
                      <a:pt x="39535" y="9977"/>
                    </a:cubicBezTo>
                    <a:cubicBezTo>
                      <a:pt x="39574" y="9811"/>
                      <a:pt x="39623" y="9694"/>
                      <a:pt x="39623" y="9567"/>
                    </a:cubicBezTo>
                    <a:cubicBezTo>
                      <a:pt x="39662" y="9489"/>
                      <a:pt x="39662" y="9450"/>
                      <a:pt x="39662" y="9411"/>
                    </a:cubicBezTo>
                    <a:lnTo>
                      <a:pt x="39574" y="9411"/>
                    </a:lnTo>
                    <a:lnTo>
                      <a:pt x="39574" y="9166"/>
                    </a:lnTo>
                    <a:cubicBezTo>
                      <a:pt x="39496" y="8062"/>
                      <a:pt x="39457" y="6919"/>
                      <a:pt x="39379" y="5746"/>
                    </a:cubicBezTo>
                    <a:cubicBezTo>
                      <a:pt x="39330" y="4681"/>
                      <a:pt x="39291" y="3587"/>
                      <a:pt x="39213" y="2571"/>
                    </a:cubicBezTo>
                    <a:cubicBezTo>
                      <a:pt x="37747" y="2326"/>
                      <a:pt x="36281" y="2160"/>
                      <a:pt x="34816" y="2033"/>
                    </a:cubicBezTo>
                    <a:lnTo>
                      <a:pt x="34571" y="1994"/>
                    </a:lnTo>
                    <a:cubicBezTo>
                      <a:pt x="33839" y="1955"/>
                      <a:pt x="33106" y="1877"/>
                      <a:pt x="32373" y="1711"/>
                    </a:cubicBezTo>
                    <a:cubicBezTo>
                      <a:pt x="32168" y="1672"/>
                      <a:pt x="32002" y="1594"/>
                      <a:pt x="31806" y="1545"/>
                    </a:cubicBezTo>
                    <a:cubicBezTo>
                      <a:pt x="31312" y="1413"/>
                      <a:pt x="30818" y="1277"/>
                      <a:pt x="30348" y="1277"/>
                    </a:cubicBezTo>
                    <a:cubicBezTo>
                      <a:pt x="30121" y="1277"/>
                      <a:pt x="29899" y="1309"/>
                      <a:pt x="29686" y="1388"/>
                    </a:cubicBezTo>
                    <a:lnTo>
                      <a:pt x="29315" y="1545"/>
                    </a:lnTo>
                    <a:lnTo>
                      <a:pt x="29363" y="1222"/>
                    </a:lnTo>
                    <a:lnTo>
                      <a:pt x="29119" y="1222"/>
                    </a:lnTo>
                    <a:cubicBezTo>
                      <a:pt x="28709" y="1261"/>
                      <a:pt x="28298" y="1261"/>
                      <a:pt x="27898" y="1261"/>
                    </a:cubicBezTo>
                    <a:cubicBezTo>
                      <a:pt x="27771" y="1300"/>
                      <a:pt x="27653" y="1300"/>
                      <a:pt x="27487" y="1300"/>
                    </a:cubicBezTo>
                    <a:lnTo>
                      <a:pt x="26022" y="1300"/>
                    </a:lnTo>
                    <a:cubicBezTo>
                      <a:pt x="25572" y="1349"/>
                      <a:pt x="25084" y="1349"/>
                      <a:pt x="24595" y="1349"/>
                    </a:cubicBezTo>
                    <a:lnTo>
                      <a:pt x="24351" y="1349"/>
                    </a:lnTo>
                    <a:cubicBezTo>
                      <a:pt x="21097" y="1300"/>
                      <a:pt x="17833" y="1183"/>
                      <a:pt x="14540" y="978"/>
                    </a:cubicBezTo>
                    <a:cubicBezTo>
                      <a:pt x="14052" y="939"/>
                      <a:pt x="13524" y="900"/>
                      <a:pt x="13036" y="861"/>
                    </a:cubicBezTo>
                    <a:lnTo>
                      <a:pt x="12870" y="861"/>
                    </a:lnTo>
                    <a:cubicBezTo>
                      <a:pt x="12381" y="812"/>
                      <a:pt x="11932" y="773"/>
                      <a:pt x="11482" y="734"/>
                    </a:cubicBezTo>
                    <a:cubicBezTo>
                      <a:pt x="11365" y="734"/>
                      <a:pt x="11287" y="695"/>
                      <a:pt x="11199" y="695"/>
                    </a:cubicBezTo>
                    <a:cubicBezTo>
                      <a:pt x="10749" y="656"/>
                      <a:pt x="10309" y="616"/>
                      <a:pt x="9860" y="568"/>
                    </a:cubicBezTo>
                    <a:lnTo>
                      <a:pt x="9616" y="568"/>
                    </a:lnTo>
                    <a:cubicBezTo>
                      <a:pt x="7661" y="411"/>
                      <a:pt x="5707" y="206"/>
                      <a:pt x="37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21"/>
              <p:cNvSpPr/>
              <p:nvPr/>
            </p:nvSpPr>
            <p:spPr>
              <a:xfrm>
                <a:off x="4021098" y="2608833"/>
                <a:ext cx="16760" cy="548"/>
              </a:xfrm>
              <a:custGeom>
                <a:rect b="b" l="l" r="r" t="t"/>
                <a:pathLst>
                  <a:path extrusionOk="0" h="40" w="1223">
                    <a:moveTo>
                      <a:pt x="1222" y="0"/>
                    </a:moveTo>
                    <a:cubicBezTo>
                      <a:pt x="812" y="39"/>
                      <a:pt x="401" y="39"/>
                      <a:pt x="1" y="39"/>
                    </a:cubicBezTo>
                    <a:cubicBezTo>
                      <a:pt x="401" y="39"/>
                      <a:pt x="812" y="39"/>
                      <a:pt x="1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21"/>
              <p:cNvSpPr/>
              <p:nvPr/>
            </p:nvSpPr>
            <p:spPr>
              <a:xfrm>
                <a:off x="3796143" y="2602132"/>
                <a:ext cx="19021" cy="1754"/>
              </a:xfrm>
              <a:custGeom>
                <a:rect b="b" l="l" r="r" t="t"/>
                <a:pathLst>
                  <a:path extrusionOk="0" h="128" w="1388">
                    <a:moveTo>
                      <a:pt x="1388" y="128"/>
                    </a:moveTo>
                    <a:cubicBezTo>
                      <a:pt x="899" y="79"/>
                      <a:pt x="450" y="40"/>
                      <a:pt x="0" y="1"/>
                    </a:cubicBezTo>
                    <a:cubicBezTo>
                      <a:pt x="450" y="40"/>
                      <a:pt x="899" y="79"/>
                      <a:pt x="1388" y="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21"/>
              <p:cNvSpPr/>
              <p:nvPr/>
            </p:nvSpPr>
            <p:spPr>
              <a:xfrm>
                <a:off x="3773915" y="2599857"/>
                <a:ext cx="18350" cy="1754"/>
              </a:xfrm>
              <a:custGeom>
                <a:rect b="b" l="l" r="r" t="t"/>
                <a:pathLst>
                  <a:path extrusionOk="0" h="128" w="1339">
                    <a:moveTo>
                      <a:pt x="1339" y="128"/>
                    </a:moveTo>
                    <a:cubicBezTo>
                      <a:pt x="889" y="89"/>
                      <a:pt x="449" y="49"/>
                      <a:pt x="0" y="1"/>
                    </a:cubicBezTo>
                    <a:cubicBezTo>
                      <a:pt x="449" y="49"/>
                      <a:pt x="889" y="89"/>
                      <a:pt x="1339" y="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21"/>
              <p:cNvSpPr/>
              <p:nvPr/>
            </p:nvSpPr>
            <p:spPr>
              <a:xfrm>
                <a:off x="3995923" y="2609902"/>
                <a:ext cx="19570" cy="14"/>
              </a:xfrm>
              <a:custGeom>
                <a:rect b="b" l="l" r="r" t="t"/>
                <a:pathLst>
                  <a:path extrusionOk="0" h="1" w="1428">
                    <a:moveTo>
                      <a:pt x="1427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21"/>
              <p:cNvSpPr/>
              <p:nvPr/>
            </p:nvSpPr>
            <p:spPr>
              <a:xfrm>
                <a:off x="3817426" y="2603872"/>
                <a:ext cx="20639" cy="1631"/>
              </a:xfrm>
              <a:custGeom>
                <a:rect b="b" l="l" r="r" t="t"/>
                <a:pathLst>
                  <a:path extrusionOk="0" h="119" w="1506">
                    <a:moveTo>
                      <a:pt x="1505" y="118"/>
                    </a:moveTo>
                    <a:cubicBezTo>
                      <a:pt x="1017" y="79"/>
                      <a:pt x="489" y="40"/>
                      <a:pt x="1" y="1"/>
                    </a:cubicBezTo>
                    <a:cubicBezTo>
                      <a:pt x="489" y="40"/>
                      <a:pt x="1017" y="79"/>
                      <a:pt x="1505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21"/>
              <p:cNvSpPr/>
              <p:nvPr/>
            </p:nvSpPr>
            <p:spPr>
              <a:xfrm>
                <a:off x="3838051" y="2605489"/>
                <a:ext cx="134452" cy="5098"/>
              </a:xfrm>
              <a:custGeom>
                <a:rect b="b" l="l" r="r" t="t"/>
                <a:pathLst>
                  <a:path extrusionOk="0" h="372" w="9811">
                    <a:moveTo>
                      <a:pt x="0" y="0"/>
                    </a:moveTo>
                    <a:cubicBezTo>
                      <a:pt x="3215" y="205"/>
                      <a:pt x="6518" y="322"/>
                      <a:pt x="9811" y="371"/>
                    </a:cubicBezTo>
                    <a:cubicBezTo>
                      <a:pt x="6557" y="322"/>
                      <a:pt x="3293" y="20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21"/>
              <p:cNvSpPr/>
              <p:nvPr/>
            </p:nvSpPr>
            <p:spPr>
              <a:xfrm>
                <a:off x="3690758" y="2592087"/>
                <a:ext cx="79813" cy="7784"/>
              </a:xfrm>
              <a:custGeom>
                <a:rect b="b" l="l" r="r" t="t"/>
                <a:pathLst>
                  <a:path extrusionOk="0" h="568" w="5824">
                    <a:moveTo>
                      <a:pt x="0" y="1"/>
                    </a:moveTo>
                    <a:lnTo>
                      <a:pt x="0" y="1"/>
                    </a:lnTo>
                    <a:cubicBezTo>
                      <a:pt x="200" y="23"/>
                      <a:pt x="400" y="44"/>
                      <a:pt x="602" y="65"/>
                    </a:cubicBezTo>
                    <a:lnTo>
                      <a:pt x="602" y="65"/>
                    </a:lnTo>
                    <a:cubicBezTo>
                      <a:pt x="401" y="44"/>
                      <a:pt x="200" y="22"/>
                      <a:pt x="0" y="1"/>
                    </a:cubicBezTo>
                    <a:close/>
                    <a:moveTo>
                      <a:pt x="602" y="65"/>
                    </a:moveTo>
                    <a:lnTo>
                      <a:pt x="602" y="65"/>
                    </a:lnTo>
                    <a:cubicBezTo>
                      <a:pt x="2324" y="248"/>
                      <a:pt x="4074" y="428"/>
                      <a:pt x="5824" y="568"/>
                    </a:cubicBezTo>
                    <a:cubicBezTo>
                      <a:pt x="4043" y="393"/>
                      <a:pt x="2293" y="242"/>
                      <a:pt x="602" y="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21"/>
              <p:cNvSpPr/>
              <p:nvPr/>
            </p:nvSpPr>
            <p:spPr>
              <a:xfrm>
                <a:off x="3973024" y="2609902"/>
                <a:ext cx="22379" cy="685"/>
              </a:xfrm>
              <a:custGeom>
                <a:rect b="b" l="l" r="r" t="t"/>
                <a:pathLst>
                  <a:path extrusionOk="0" h="50" w="1633">
                    <a:moveTo>
                      <a:pt x="1633" y="0"/>
                    </a:moveTo>
                    <a:lnTo>
                      <a:pt x="1633" y="0"/>
                    </a:lnTo>
                    <a:cubicBezTo>
                      <a:pt x="1105" y="49"/>
                      <a:pt x="528" y="49"/>
                      <a:pt x="1" y="49"/>
                    </a:cubicBezTo>
                    <a:lnTo>
                      <a:pt x="206" y="49"/>
                    </a:lnTo>
                    <a:cubicBezTo>
                      <a:pt x="695" y="49"/>
                      <a:pt x="1183" y="49"/>
                      <a:pt x="16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21"/>
              <p:cNvSpPr/>
              <p:nvPr/>
            </p:nvSpPr>
            <p:spPr>
              <a:xfrm>
                <a:off x="3678972" y="2636146"/>
                <a:ext cx="4564" cy="32424"/>
              </a:xfrm>
              <a:custGeom>
                <a:rect b="b" l="l" r="r" t="t"/>
                <a:pathLst>
                  <a:path extrusionOk="0" h="2366" w="333">
                    <a:moveTo>
                      <a:pt x="332" y="1"/>
                    </a:moveTo>
                    <a:cubicBezTo>
                      <a:pt x="244" y="773"/>
                      <a:pt x="127" y="1554"/>
                      <a:pt x="0" y="2365"/>
                    </a:cubicBezTo>
                    <a:cubicBezTo>
                      <a:pt x="127" y="1554"/>
                      <a:pt x="244" y="773"/>
                      <a:pt x="3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21"/>
              <p:cNvSpPr/>
              <p:nvPr/>
            </p:nvSpPr>
            <p:spPr>
              <a:xfrm>
                <a:off x="3673477" y="2683014"/>
                <a:ext cx="3358" cy="22379"/>
              </a:xfrm>
              <a:custGeom>
                <a:rect b="b" l="l" r="r" t="t"/>
                <a:pathLst>
                  <a:path extrusionOk="0" h="1633" w="245">
                    <a:moveTo>
                      <a:pt x="245" y="1"/>
                    </a:moveTo>
                    <a:cubicBezTo>
                      <a:pt x="157" y="528"/>
                      <a:pt x="79" y="1066"/>
                      <a:pt x="1" y="1632"/>
                    </a:cubicBezTo>
                    <a:cubicBezTo>
                      <a:pt x="79" y="1066"/>
                      <a:pt x="157" y="528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21"/>
              <p:cNvSpPr/>
              <p:nvPr/>
            </p:nvSpPr>
            <p:spPr>
              <a:xfrm>
                <a:off x="3638792" y="2921906"/>
                <a:ext cx="4577" cy="33493"/>
              </a:xfrm>
              <a:custGeom>
                <a:rect b="b" l="l" r="r" t="t"/>
                <a:pathLst>
                  <a:path extrusionOk="0" h="2444" w="334">
                    <a:moveTo>
                      <a:pt x="1" y="2443"/>
                    </a:moveTo>
                    <a:lnTo>
                      <a:pt x="1" y="2443"/>
                    </a:lnTo>
                    <a:cubicBezTo>
                      <a:pt x="128" y="1622"/>
                      <a:pt x="206" y="811"/>
                      <a:pt x="333" y="0"/>
                    </a:cubicBezTo>
                    <a:cubicBezTo>
                      <a:pt x="206" y="811"/>
                      <a:pt x="128" y="1622"/>
                      <a:pt x="1" y="24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21"/>
              <p:cNvSpPr/>
              <p:nvPr/>
            </p:nvSpPr>
            <p:spPr>
              <a:xfrm>
                <a:off x="3644424" y="2883877"/>
                <a:ext cx="3892" cy="29067"/>
              </a:xfrm>
              <a:custGeom>
                <a:rect b="b" l="l" r="r" t="t"/>
                <a:pathLst>
                  <a:path extrusionOk="0" h="2121" w="284">
                    <a:moveTo>
                      <a:pt x="284" y="0"/>
                    </a:moveTo>
                    <a:cubicBezTo>
                      <a:pt x="205" y="694"/>
                      <a:pt x="78" y="1388"/>
                      <a:pt x="0" y="2121"/>
                    </a:cubicBezTo>
                    <a:cubicBezTo>
                      <a:pt x="78" y="1388"/>
                      <a:pt x="205" y="694"/>
                      <a:pt x="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21"/>
              <p:cNvSpPr/>
              <p:nvPr/>
            </p:nvSpPr>
            <p:spPr>
              <a:xfrm>
                <a:off x="3685126" y="2592087"/>
                <a:ext cx="5646" cy="36302"/>
              </a:xfrm>
              <a:custGeom>
                <a:rect b="b" l="l" r="r" t="t"/>
                <a:pathLst>
                  <a:path extrusionOk="0" h="2649" w="412">
                    <a:moveTo>
                      <a:pt x="1" y="2649"/>
                    </a:moveTo>
                    <a:cubicBezTo>
                      <a:pt x="128" y="1750"/>
                      <a:pt x="245" y="861"/>
                      <a:pt x="411" y="1"/>
                    </a:cubicBezTo>
                    <a:lnTo>
                      <a:pt x="411" y="1"/>
                    </a:lnTo>
                    <a:cubicBezTo>
                      <a:pt x="245" y="861"/>
                      <a:pt x="128" y="1750"/>
                      <a:pt x="1" y="26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21"/>
              <p:cNvSpPr/>
              <p:nvPr/>
            </p:nvSpPr>
            <p:spPr>
              <a:xfrm>
                <a:off x="3650577" y="2847053"/>
                <a:ext cx="2823" cy="19556"/>
              </a:xfrm>
              <a:custGeom>
                <a:rect b="b" l="l" r="r" t="t"/>
                <a:pathLst>
                  <a:path extrusionOk="0" h="1427" w="206">
                    <a:moveTo>
                      <a:pt x="206" y="0"/>
                    </a:moveTo>
                    <a:cubicBezTo>
                      <a:pt x="118" y="489"/>
                      <a:pt x="79" y="938"/>
                      <a:pt x="1" y="1427"/>
                    </a:cubicBezTo>
                    <a:cubicBezTo>
                      <a:pt x="79" y="938"/>
                      <a:pt x="118" y="489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21"/>
              <p:cNvSpPr/>
              <p:nvPr/>
            </p:nvSpPr>
            <p:spPr>
              <a:xfrm>
                <a:off x="3657279" y="2819727"/>
                <a:ext cx="14" cy="1096"/>
              </a:xfrm>
              <a:custGeom>
                <a:rect b="b" l="l" r="r" t="t"/>
                <a:pathLst>
                  <a:path extrusionOk="0" h="80" w="1">
                    <a:moveTo>
                      <a:pt x="0" y="1"/>
                    </a:moveTo>
                    <a:lnTo>
                      <a:pt x="0" y="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21"/>
              <p:cNvSpPr/>
              <p:nvPr/>
            </p:nvSpPr>
            <p:spPr>
              <a:xfrm>
                <a:off x="3690758" y="2592087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21"/>
              <p:cNvSpPr/>
              <p:nvPr/>
            </p:nvSpPr>
            <p:spPr>
              <a:xfrm>
                <a:off x="4167733" y="2721043"/>
                <a:ext cx="559077" cy="278182"/>
              </a:xfrm>
              <a:custGeom>
                <a:rect b="b" l="l" r="r" t="t"/>
                <a:pathLst>
                  <a:path extrusionOk="0" h="20299" w="40796">
                    <a:moveTo>
                      <a:pt x="1593" y="1"/>
                    </a:moveTo>
                    <a:cubicBezTo>
                      <a:pt x="1554" y="118"/>
                      <a:pt x="1554" y="245"/>
                      <a:pt x="1515" y="362"/>
                    </a:cubicBezTo>
                    <a:cubicBezTo>
                      <a:pt x="1515" y="440"/>
                      <a:pt x="1466" y="528"/>
                      <a:pt x="1466" y="606"/>
                    </a:cubicBezTo>
                    <a:cubicBezTo>
                      <a:pt x="1427" y="773"/>
                      <a:pt x="1388" y="929"/>
                      <a:pt x="1349" y="1056"/>
                    </a:cubicBezTo>
                    <a:cubicBezTo>
                      <a:pt x="1310" y="1173"/>
                      <a:pt x="1310" y="1300"/>
                      <a:pt x="1270" y="1378"/>
                    </a:cubicBezTo>
                    <a:cubicBezTo>
                      <a:pt x="1222" y="1544"/>
                      <a:pt x="1222" y="1711"/>
                      <a:pt x="1183" y="1867"/>
                    </a:cubicBezTo>
                    <a:cubicBezTo>
                      <a:pt x="1143" y="1955"/>
                      <a:pt x="1143" y="2033"/>
                      <a:pt x="1104" y="2150"/>
                    </a:cubicBezTo>
                    <a:cubicBezTo>
                      <a:pt x="1065" y="2395"/>
                      <a:pt x="1026" y="2639"/>
                      <a:pt x="977" y="2883"/>
                    </a:cubicBezTo>
                    <a:cubicBezTo>
                      <a:pt x="694" y="4554"/>
                      <a:pt x="616" y="6264"/>
                      <a:pt x="538" y="7935"/>
                    </a:cubicBezTo>
                    <a:lnTo>
                      <a:pt x="0" y="19494"/>
                    </a:lnTo>
                    <a:cubicBezTo>
                      <a:pt x="8882" y="19944"/>
                      <a:pt x="16856" y="20188"/>
                      <a:pt x="24233" y="20276"/>
                    </a:cubicBezTo>
                    <a:lnTo>
                      <a:pt x="25366" y="20276"/>
                    </a:lnTo>
                    <a:cubicBezTo>
                      <a:pt x="26820" y="20290"/>
                      <a:pt x="28284" y="20299"/>
                      <a:pt x="29754" y="20299"/>
                    </a:cubicBezTo>
                    <a:cubicBezTo>
                      <a:pt x="32404" y="20299"/>
                      <a:pt x="35075" y="20270"/>
                      <a:pt x="37747" y="20188"/>
                    </a:cubicBezTo>
                    <a:lnTo>
                      <a:pt x="39251" y="20188"/>
                    </a:lnTo>
                    <a:cubicBezTo>
                      <a:pt x="39329" y="20188"/>
                      <a:pt x="39417" y="20149"/>
                      <a:pt x="39496" y="20149"/>
                    </a:cubicBezTo>
                    <a:lnTo>
                      <a:pt x="40756" y="20149"/>
                    </a:lnTo>
                    <a:cubicBezTo>
                      <a:pt x="40795" y="16729"/>
                      <a:pt x="40473" y="13436"/>
                      <a:pt x="40023" y="9479"/>
                    </a:cubicBezTo>
                    <a:cubicBezTo>
                      <a:pt x="39945" y="8795"/>
                      <a:pt x="39867" y="8013"/>
                      <a:pt x="39496" y="7407"/>
                    </a:cubicBezTo>
                    <a:cubicBezTo>
                      <a:pt x="39251" y="7036"/>
                      <a:pt x="38968" y="6792"/>
                      <a:pt x="38597" y="6469"/>
                    </a:cubicBezTo>
                    <a:cubicBezTo>
                      <a:pt x="38401" y="6264"/>
                      <a:pt x="38157" y="6059"/>
                      <a:pt x="37952" y="5814"/>
                    </a:cubicBezTo>
                    <a:cubicBezTo>
                      <a:pt x="37375" y="5209"/>
                      <a:pt x="37014" y="4192"/>
                      <a:pt x="37580" y="3460"/>
                    </a:cubicBezTo>
                    <a:cubicBezTo>
                      <a:pt x="37668" y="3333"/>
                      <a:pt x="37786" y="3254"/>
                      <a:pt x="37864" y="3127"/>
                    </a:cubicBezTo>
                    <a:cubicBezTo>
                      <a:pt x="37991" y="3049"/>
                      <a:pt x="38108" y="2932"/>
                      <a:pt x="38157" y="2844"/>
                    </a:cubicBezTo>
                    <a:cubicBezTo>
                      <a:pt x="38235" y="2727"/>
                      <a:pt x="38235" y="2561"/>
                      <a:pt x="38196" y="2395"/>
                    </a:cubicBezTo>
                    <a:cubicBezTo>
                      <a:pt x="38157" y="2238"/>
                      <a:pt x="38030" y="2111"/>
                      <a:pt x="37913" y="2072"/>
                    </a:cubicBezTo>
                    <a:cubicBezTo>
                      <a:pt x="37747" y="1994"/>
                      <a:pt x="37541" y="1955"/>
                      <a:pt x="37297" y="1906"/>
                    </a:cubicBezTo>
                    <a:cubicBezTo>
                      <a:pt x="36848" y="1867"/>
                      <a:pt x="36281" y="1789"/>
                      <a:pt x="36203" y="1222"/>
                    </a:cubicBezTo>
                    <a:cubicBezTo>
                      <a:pt x="36154" y="1095"/>
                      <a:pt x="36203" y="929"/>
                      <a:pt x="36203" y="812"/>
                    </a:cubicBezTo>
                    <a:cubicBezTo>
                      <a:pt x="36242" y="733"/>
                      <a:pt x="36242" y="606"/>
                      <a:pt x="36203" y="567"/>
                    </a:cubicBezTo>
                    <a:cubicBezTo>
                      <a:pt x="36203" y="528"/>
                      <a:pt x="36076" y="489"/>
                      <a:pt x="35997" y="440"/>
                    </a:cubicBezTo>
                    <a:lnTo>
                      <a:pt x="35138" y="79"/>
                    </a:lnTo>
                    <a:cubicBezTo>
                      <a:pt x="35099" y="401"/>
                      <a:pt x="35020" y="685"/>
                      <a:pt x="34932" y="929"/>
                    </a:cubicBezTo>
                    <a:lnTo>
                      <a:pt x="34893" y="1095"/>
                    </a:lnTo>
                    <a:lnTo>
                      <a:pt x="34737" y="1134"/>
                    </a:lnTo>
                    <a:cubicBezTo>
                      <a:pt x="33283" y="1463"/>
                      <a:pt x="31793" y="1535"/>
                      <a:pt x="30304" y="1535"/>
                    </a:cubicBezTo>
                    <a:cubicBezTo>
                      <a:pt x="29582" y="1535"/>
                      <a:pt x="28859" y="1518"/>
                      <a:pt x="28141" y="1505"/>
                    </a:cubicBezTo>
                    <a:cubicBezTo>
                      <a:pt x="27321" y="1466"/>
                      <a:pt x="26510" y="1466"/>
                      <a:pt x="25738" y="1466"/>
                    </a:cubicBezTo>
                    <a:cubicBezTo>
                      <a:pt x="24721" y="1466"/>
                      <a:pt x="23744" y="1505"/>
                      <a:pt x="22767" y="1544"/>
                    </a:cubicBezTo>
                    <a:cubicBezTo>
                      <a:pt x="22562" y="1584"/>
                      <a:pt x="22318" y="1584"/>
                      <a:pt x="22113" y="1584"/>
                    </a:cubicBezTo>
                    <a:cubicBezTo>
                      <a:pt x="21986" y="1584"/>
                      <a:pt x="21868" y="1584"/>
                      <a:pt x="21790" y="1623"/>
                    </a:cubicBezTo>
                    <a:lnTo>
                      <a:pt x="21008" y="1623"/>
                    </a:lnTo>
                    <a:cubicBezTo>
                      <a:pt x="20891" y="1623"/>
                      <a:pt x="20764" y="1623"/>
                      <a:pt x="20647" y="1662"/>
                    </a:cubicBezTo>
                    <a:lnTo>
                      <a:pt x="18898" y="1662"/>
                    </a:lnTo>
                    <a:cubicBezTo>
                      <a:pt x="18732" y="1662"/>
                      <a:pt x="18526" y="1662"/>
                      <a:pt x="18370" y="1623"/>
                    </a:cubicBezTo>
                    <a:lnTo>
                      <a:pt x="18243" y="1623"/>
                    </a:lnTo>
                    <a:cubicBezTo>
                      <a:pt x="18038" y="1623"/>
                      <a:pt x="17833" y="1623"/>
                      <a:pt x="17676" y="1584"/>
                    </a:cubicBezTo>
                    <a:cubicBezTo>
                      <a:pt x="16494" y="1505"/>
                      <a:pt x="15312" y="1339"/>
                      <a:pt x="14129" y="1134"/>
                    </a:cubicBezTo>
                    <a:cubicBezTo>
                      <a:pt x="12830" y="929"/>
                      <a:pt x="11481" y="733"/>
                      <a:pt x="10143" y="645"/>
                    </a:cubicBezTo>
                    <a:lnTo>
                      <a:pt x="8267" y="645"/>
                    </a:lnTo>
                    <a:cubicBezTo>
                      <a:pt x="7006" y="645"/>
                      <a:pt x="5668" y="645"/>
                      <a:pt x="4358" y="362"/>
                    </a:cubicBezTo>
                    <a:cubicBezTo>
                      <a:pt x="3264" y="118"/>
                      <a:pt x="2443" y="40"/>
                      <a:pt x="15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21"/>
              <p:cNvSpPr/>
              <p:nvPr/>
            </p:nvSpPr>
            <p:spPr>
              <a:xfrm>
                <a:off x="3177481" y="2895128"/>
                <a:ext cx="453568" cy="590268"/>
              </a:xfrm>
              <a:custGeom>
                <a:rect b="b" l="l" r="r" t="t"/>
                <a:pathLst>
                  <a:path extrusionOk="0" h="43072" w="33097">
                    <a:moveTo>
                      <a:pt x="6225" y="0"/>
                    </a:moveTo>
                    <a:cubicBezTo>
                      <a:pt x="5864" y="1661"/>
                      <a:pt x="5571" y="3254"/>
                      <a:pt x="5375" y="4720"/>
                    </a:cubicBezTo>
                    <a:cubicBezTo>
                      <a:pt x="5326" y="4925"/>
                      <a:pt x="5287" y="5169"/>
                      <a:pt x="5248" y="5374"/>
                    </a:cubicBezTo>
                    <a:cubicBezTo>
                      <a:pt x="5248" y="5492"/>
                      <a:pt x="5209" y="5619"/>
                      <a:pt x="5209" y="5697"/>
                    </a:cubicBezTo>
                    <a:cubicBezTo>
                      <a:pt x="5170" y="6058"/>
                      <a:pt x="5131" y="6391"/>
                      <a:pt x="5082" y="6752"/>
                    </a:cubicBezTo>
                    <a:lnTo>
                      <a:pt x="5043" y="6996"/>
                    </a:lnTo>
                    <a:lnTo>
                      <a:pt x="929" y="6303"/>
                    </a:lnTo>
                    <a:cubicBezTo>
                      <a:pt x="851" y="6635"/>
                      <a:pt x="812" y="6918"/>
                      <a:pt x="734" y="7202"/>
                    </a:cubicBezTo>
                    <a:cubicBezTo>
                      <a:pt x="734" y="7280"/>
                      <a:pt x="685" y="7368"/>
                      <a:pt x="685" y="7446"/>
                    </a:cubicBezTo>
                    <a:cubicBezTo>
                      <a:pt x="607" y="7690"/>
                      <a:pt x="568" y="7895"/>
                      <a:pt x="529" y="8101"/>
                    </a:cubicBezTo>
                    <a:cubicBezTo>
                      <a:pt x="489" y="8218"/>
                      <a:pt x="441" y="8345"/>
                      <a:pt x="402" y="8423"/>
                    </a:cubicBezTo>
                    <a:cubicBezTo>
                      <a:pt x="362" y="8628"/>
                      <a:pt x="323" y="8794"/>
                      <a:pt x="284" y="8990"/>
                    </a:cubicBezTo>
                    <a:cubicBezTo>
                      <a:pt x="245" y="9117"/>
                      <a:pt x="196" y="9234"/>
                      <a:pt x="157" y="9361"/>
                    </a:cubicBezTo>
                    <a:cubicBezTo>
                      <a:pt x="118" y="9478"/>
                      <a:pt x="79" y="9644"/>
                      <a:pt x="1" y="9810"/>
                    </a:cubicBezTo>
                    <a:cubicBezTo>
                      <a:pt x="1222" y="11149"/>
                      <a:pt x="2444" y="12410"/>
                      <a:pt x="3665" y="13553"/>
                    </a:cubicBezTo>
                    <a:cubicBezTo>
                      <a:pt x="3949" y="13836"/>
                      <a:pt x="4232" y="14120"/>
                      <a:pt x="4554" y="14364"/>
                    </a:cubicBezTo>
                    <a:lnTo>
                      <a:pt x="4760" y="14569"/>
                    </a:lnTo>
                    <a:lnTo>
                      <a:pt x="4515" y="14774"/>
                    </a:lnTo>
                    <a:cubicBezTo>
                      <a:pt x="4066" y="15146"/>
                      <a:pt x="3861" y="15712"/>
                      <a:pt x="3949" y="16367"/>
                    </a:cubicBezTo>
                    <a:cubicBezTo>
                      <a:pt x="4027" y="17051"/>
                      <a:pt x="4476" y="17706"/>
                      <a:pt x="5082" y="18028"/>
                    </a:cubicBezTo>
                    <a:cubicBezTo>
                      <a:pt x="5170" y="18077"/>
                      <a:pt x="5248" y="18116"/>
                      <a:pt x="5326" y="18155"/>
                    </a:cubicBezTo>
                    <a:cubicBezTo>
                      <a:pt x="5658" y="18272"/>
                      <a:pt x="5981" y="18438"/>
                      <a:pt x="6186" y="18761"/>
                    </a:cubicBezTo>
                    <a:cubicBezTo>
                      <a:pt x="6675" y="19455"/>
                      <a:pt x="6108" y="20188"/>
                      <a:pt x="5619" y="20803"/>
                    </a:cubicBezTo>
                    <a:cubicBezTo>
                      <a:pt x="5453" y="21008"/>
                      <a:pt x="5287" y="21204"/>
                      <a:pt x="5170" y="21409"/>
                    </a:cubicBezTo>
                    <a:cubicBezTo>
                      <a:pt x="4887" y="21897"/>
                      <a:pt x="4799" y="22552"/>
                      <a:pt x="5004" y="23080"/>
                    </a:cubicBezTo>
                    <a:cubicBezTo>
                      <a:pt x="5043" y="23158"/>
                      <a:pt x="5082" y="23285"/>
                      <a:pt x="5131" y="23363"/>
                    </a:cubicBezTo>
                    <a:cubicBezTo>
                      <a:pt x="5248" y="23607"/>
                      <a:pt x="5375" y="23891"/>
                      <a:pt x="5375" y="24184"/>
                    </a:cubicBezTo>
                    <a:cubicBezTo>
                      <a:pt x="5414" y="24868"/>
                      <a:pt x="4926" y="25317"/>
                      <a:pt x="4515" y="25767"/>
                    </a:cubicBezTo>
                    <a:lnTo>
                      <a:pt x="4349" y="25933"/>
                    </a:lnTo>
                    <a:cubicBezTo>
                      <a:pt x="4193" y="26089"/>
                      <a:pt x="4027" y="26255"/>
                      <a:pt x="3909" y="26422"/>
                    </a:cubicBezTo>
                    <a:cubicBezTo>
                      <a:pt x="3861" y="26461"/>
                      <a:pt x="3861" y="26461"/>
                      <a:pt x="3861" y="26500"/>
                    </a:cubicBezTo>
                    <a:cubicBezTo>
                      <a:pt x="3782" y="26539"/>
                      <a:pt x="3743" y="26627"/>
                      <a:pt x="3704" y="26705"/>
                    </a:cubicBezTo>
                    <a:cubicBezTo>
                      <a:pt x="3665" y="26744"/>
                      <a:pt x="3665" y="26744"/>
                      <a:pt x="3665" y="26783"/>
                    </a:cubicBezTo>
                    <a:cubicBezTo>
                      <a:pt x="3616" y="26871"/>
                      <a:pt x="3577" y="26910"/>
                      <a:pt x="3538" y="26988"/>
                    </a:cubicBezTo>
                    <a:lnTo>
                      <a:pt x="3460" y="27066"/>
                    </a:lnTo>
                    <a:cubicBezTo>
                      <a:pt x="3421" y="27154"/>
                      <a:pt x="3372" y="27193"/>
                      <a:pt x="3372" y="27272"/>
                    </a:cubicBezTo>
                    <a:cubicBezTo>
                      <a:pt x="3333" y="27311"/>
                      <a:pt x="3333" y="27360"/>
                      <a:pt x="3294" y="27399"/>
                    </a:cubicBezTo>
                    <a:cubicBezTo>
                      <a:pt x="3255" y="27438"/>
                      <a:pt x="3255" y="27516"/>
                      <a:pt x="3216" y="27555"/>
                    </a:cubicBezTo>
                    <a:cubicBezTo>
                      <a:pt x="3177" y="27604"/>
                      <a:pt x="3177" y="27643"/>
                      <a:pt x="3128" y="27682"/>
                    </a:cubicBezTo>
                    <a:cubicBezTo>
                      <a:pt x="3128" y="27760"/>
                      <a:pt x="3089" y="27799"/>
                      <a:pt x="3089" y="27887"/>
                    </a:cubicBezTo>
                    <a:cubicBezTo>
                      <a:pt x="3050" y="27926"/>
                      <a:pt x="3050" y="27965"/>
                      <a:pt x="3010" y="28005"/>
                    </a:cubicBezTo>
                    <a:cubicBezTo>
                      <a:pt x="3010" y="28044"/>
                      <a:pt x="2971" y="28132"/>
                      <a:pt x="2932" y="28210"/>
                    </a:cubicBezTo>
                    <a:cubicBezTo>
                      <a:pt x="2932" y="28249"/>
                      <a:pt x="2932" y="28288"/>
                      <a:pt x="2883" y="28337"/>
                    </a:cubicBezTo>
                    <a:cubicBezTo>
                      <a:pt x="2883" y="28376"/>
                      <a:pt x="2844" y="28454"/>
                      <a:pt x="2844" y="28532"/>
                    </a:cubicBezTo>
                    <a:cubicBezTo>
                      <a:pt x="2805" y="28581"/>
                      <a:pt x="2805" y="28620"/>
                      <a:pt x="2805" y="28659"/>
                    </a:cubicBezTo>
                    <a:cubicBezTo>
                      <a:pt x="2766" y="28737"/>
                      <a:pt x="2766" y="28776"/>
                      <a:pt x="2727" y="28864"/>
                    </a:cubicBezTo>
                    <a:cubicBezTo>
                      <a:pt x="2727" y="28903"/>
                      <a:pt x="2688" y="28943"/>
                      <a:pt x="2688" y="29021"/>
                    </a:cubicBezTo>
                    <a:cubicBezTo>
                      <a:pt x="2688" y="29070"/>
                      <a:pt x="2639" y="29148"/>
                      <a:pt x="2639" y="29226"/>
                    </a:cubicBezTo>
                    <a:cubicBezTo>
                      <a:pt x="2600" y="29265"/>
                      <a:pt x="2600" y="29314"/>
                      <a:pt x="2600" y="29353"/>
                    </a:cubicBezTo>
                    <a:cubicBezTo>
                      <a:pt x="2561" y="29431"/>
                      <a:pt x="2561" y="29509"/>
                      <a:pt x="2561" y="29558"/>
                    </a:cubicBezTo>
                    <a:cubicBezTo>
                      <a:pt x="2522" y="29636"/>
                      <a:pt x="2522" y="29675"/>
                      <a:pt x="2522" y="29754"/>
                    </a:cubicBezTo>
                    <a:cubicBezTo>
                      <a:pt x="2483" y="29802"/>
                      <a:pt x="2483" y="29881"/>
                      <a:pt x="2483" y="29959"/>
                    </a:cubicBezTo>
                    <a:cubicBezTo>
                      <a:pt x="2444" y="29998"/>
                      <a:pt x="2444" y="30047"/>
                      <a:pt x="2444" y="30125"/>
                    </a:cubicBezTo>
                    <a:cubicBezTo>
                      <a:pt x="2395" y="30203"/>
                      <a:pt x="2395" y="30242"/>
                      <a:pt x="2395" y="30330"/>
                    </a:cubicBezTo>
                    <a:cubicBezTo>
                      <a:pt x="2395" y="30369"/>
                      <a:pt x="2356" y="30447"/>
                      <a:pt x="2356" y="30535"/>
                    </a:cubicBezTo>
                    <a:cubicBezTo>
                      <a:pt x="2356" y="30574"/>
                      <a:pt x="2356" y="30653"/>
                      <a:pt x="2317" y="30692"/>
                    </a:cubicBezTo>
                    <a:cubicBezTo>
                      <a:pt x="2317" y="30780"/>
                      <a:pt x="2317" y="30858"/>
                      <a:pt x="2278" y="30936"/>
                    </a:cubicBezTo>
                    <a:lnTo>
                      <a:pt x="2278" y="31024"/>
                    </a:lnTo>
                    <a:cubicBezTo>
                      <a:pt x="3616" y="31835"/>
                      <a:pt x="4887" y="32685"/>
                      <a:pt x="6020" y="33584"/>
                    </a:cubicBezTo>
                    <a:cubicBezTo>
                      <a:pt x="6509" y="33955"/>
                      <a:pt x="6958" y="34356"/>
                      <a:pt x="7447" y="34727"/>
                    </a:cubicBezTo>
                    <a:cubicBezTo>
                      <a:pt x="9157" y="36193"/>
                      <a:pt x="10906" y="37698"/>
                      <a:pt x="13104" y="37981"/>
                    </a:cubicBezTo>
                    <a:cubicBezTo>
                      <a:pt x="13593" y="38059"/>
                      <a:pt x="13964" y="38059"/>
                      <a:pt x="14286" y="38108"/>
                    </a:cubicBezTo>
                    <a:cubicBezTo>
                      <a:pt x="15097" y="38147"/>
                      <a:pt x="15713" y="38186"/>
                      <a:pt x="16856" y="38753"/>
                    </a:cubicBezTo>
                    <a:cubicBezTo>
                      <a:pt x="17745" y="39163"/>
                      <a:pt x="18644" y="39525"/>
                      <a:pt x="19495" y="39857"/>
                    </a:cubicBezTo>
                    <a:cubicBezTo>
                      <a:pt x="21048" y="40502"/>
                      <a:pt x="22514" y="41117"/>
                      <a:pt x="24058" y="42095"/>
                    </a:cubicBezTo>
                    <a:cubicBezTo>
                      <a:pt x="25087" y="42746"/>
                      <a:pt x="25973" y="43072"/>
                      <a:pt x="26883" y="43072"/>
                    </a:cubicBezTo>
                    <a:cubicBezTo>
                      <a:pt x="27339" y="43072"/>
                      <a:pt x="27800" y="42990"/>
                      <a:pt x="28289" y="42827"/>
                    </a:cubicBezTo>
                    <a:lnTo>
                      <a:pt x="28416" y="42827"/>
                    </a:lnTo>
                    <a:cubicBezTo>
                      <a:pt x="28533" y="42867"/>
                      <a:pt x="28660" y="42867"/>
                      <a:pt x="28777" y="42906"/>
                    </a:cubicBezTo>
                    <a:cubicBezTo>
                      <a:pt x="28904" y="41723"/>
                      <a:pt x="29022" y="40590"/>
                      <a:pt x="29149" y="39408"/>
                    </a:cubicBezTo>
                    <a:cubicBezTo>
                      <a:pt x="29188" y="39036"/>
                      <a:pt x="29188" y="38714"/>
                      <a:pt x="29227" y="38352"/>
                    </a:cubicBezTo>
                    <a:cubicBezTo>
                      <a:pt x="29354" y="37131"/>
                      <a:pt x="29471" y="35909"/>
                      <a:pt x="29598" y="34727"/>
                    </a:cubicBezTo>
                    <a:cubicBezTo>
                      <a:pt x="29637" y="34317"/>
                      <a:pt x="29676" y="33906"/>
                      <a:pt x="29715" y="33545"/>
                    </a:cubicBezTo>
                    <a:cubicBezTo>
                      <a:pt x="29842" y="32362"/>
                      <a:pt x="29999" y="31141"/>
                      <a:pt x="30126" y="29959"/>
                    </a:cubicBezTo>
                    <a:cubicBezTo>
                      <a:pt x="30165" y="29558"/>
                      <a:pt x="30204" y="29148"/>
                      <a:pt x="30243" y="28737"/>
                    </a:cubicBezTo>
                    <a:cubicBezTo>
                      <a:pt x="30370" y="27516"/>
                      <a:pt x="30536" y="26295"/>
                      <a:pt x="30653" y="25073"/>
                    </a:cubicBezTo>
                    <a:cubicBezTo>
                      <a:pt x="30692" y="24585"/>
                      <a:pt x="30780" y="24135"/>
                      <a:pt x="30819" y="23695"/>
                    </a:cubicBezTo>
                    <a:cubicBezTo>
                      <a:pt x="30976" y="22181"/>
                      <a:pt x="31142" y="20676"/>
                      <a:pt x="31347" y="19132"/>
                    </a:cubicBezTo>
                    <a:lnTo>
                      <a:pt x="31709" y="16074"/>
                    </a:lnTo>
                    <a:cubicBezTo>
                      <a:pt x="31757" y="15507"/>
                      <a:pt x="31836" y="14940"/>
                      <a:pt x="31914" y="14364"/>
                    </a:cubicBezTo>
                    <a:cubicBezTo>
                      <a:pt x="32041" y="13269"/>
                      <a:pt x="32158" y="12214"/>
                      <a:pt x="32324" y="11110"/>
                    </a:cubicBezTo>
                    <a:cubicBezTo>
                      <a:pt x="32363" y="10582"/>
                      <a:pt x="32441" y="10094"/>
                      <a:pt x="32490" y="9566"/>
                    </a:cubicBezTo>
                    <a:cubicBezTo>
                      <a:pt x="32647" y="8462"/>
                      <a:pt x="32774" y="7329"/>
                      <a:pt x="32930" y="6224"/>
                    </a:cubicBezTo>
                    <a:cubicBezTo>
                      <a:pt x="32979" y="5775"/>
                      <a:pt x="33057" y="5325"/>
                      <a:pt x="33096" y="4886"/>
                    </a:cubicBezTo>
                    <a:cubicBezTo>
                      <a:pt x="33057" y="4886"/>
                      <a:pt x="33018" y="4837"/>
                      <a:pt x="32979" y="4837"/>
                    </a:cubicBezTo>
                    <a:cubicBezTo>
                      <a:pt x="32813" y="4837"/>
                      <a:pt x="32647" y="4837"/>
                      <a:pt x="32490" y="4798"/>
                    </a:cubicBezTo>
                    <a:lnTo>
                      <a:pt x="32197" y="4798"/>
                    </a:lnTo>
                    <a:cubicBezTo>
                      <a:pt x="32041" y="4759"/>
                      <a:pt x="31914" y="4759"/>
                      <a:pt x="31757" y="4759"/>
                    </a:cubicBezTo>
                    <a:cubicBezTo>
                      <a:pt x="31630" y="4720"/>
                      <a:pt x="31552" y="4720"/>
                      <a:pt x="31464" y="4720"/>
                    </a:cubicBezTo>
                    <a:cubicBezTo>
                      <a:pt x="31308" y="4720"/>
                      <a:pt x="31142" y="4681"/>
                      <a:pt x="31025" y="4681"/>
                    </a:cubicBezTo>
                    <a:cubicBezTo>
                      <a:pt x="30898" y="4681"/>
                      <a:pt x="30780" y="4642"/>
                      <a:pt x="30692" y="4642"/>
                    </a:cubicBezTo>
                    <a:cubicBezTo>
                      <a:pt x="30536" y="4642"/>
                      <a:pt x="30409" y="4642"/>
                      <a:pt x="30243" y="4593"/>
                    </a:cubicBezTo>
                    <a:cubicBezTo>
                      <a:pt x="30126" y="4593"/>
                      <a:pt x="30047" y="4593"/>
                      <a:pt x="29920" y="4554"/>
                    </a:cubicBezTo>
                    <a:cubicBezTo>
                      <a:pt x="29754" y="4554"/>
                      <a:pt x="29637" y="4554"/>
                      <a:pt x="29471" y="4514"/>
                    </a:cubicBezTo>
                    <a:cubicBezTo>
                      <a:pt x="29354" y="4514"/>
                      <a:pt x="29266" y="4514"/>
                      <a:pt x="29149" y="4475"/>
                    </a:cubicBezTo>
                    <a:cubicBezTo>
                      <a:pt x="28982" y="4475"/>
                      <a:pt x="28865" y="4475"/>
                      <a:pt x="28699" y="4436"/>
                    </a:cubicBezTo>
                    <a:cubicBezTo>
                      <a:pt x="28582" y="4436"/>
                      <a:pt x="28455" y="4436"/>
                      <a:pt x="28377" y="4397"/>
                    </a:cubicBezTo>
                    <a:cubicBezTo>
                      <a:pt x="28210" y="4397"/>
                      <a:pt x="28044" y="4348"/>
                      <a:pt x="27927" y="4348"/>
                    </a:cubicBezTo>
                    <a:cubicBezTo>
                      <a:pt x="27800" y="4348"/>
                      <a:pt x="27683" y="4309"/>
                      <a:pt x="27556" y="4309"/>
                    </a:cubicBezTo>
                    <a:cubicBezTo>
                      <a:pt x="27399" y="4309"/>
                      <a:pt x="27272" y="4270"/>
                      <a:pt x="27116" y="4270"/>
                    </a:cubicBezTo>
                    <a:cubicBezTo>
                      <a:pt x="26989" y="4231"/>
                      <a:pt x="26872" y="4231"/>
                      <a:pt x="26745" y="4231"/>
                    </a:cubicBezTo>
                    <a:cubicBezTo>
                      <a:pt x="26628" y="4192"/>
                      <a:pt x="26461" y="4192"/>
                      <a:pt x="26295" y="4153"/>
                    </a:cubicBezTo>
                    <a:cubicBezTo>
                      <a:pt x="26178" y="4153"/>
                      <a:pt x="26051" y="4153"/>
                      <a:pt x="25973" y="4104"/>
                    </a:cubicBezTo>
                    <a:cubicBezTo>
                      <a:pt x="25807" y="4104"/>
                      <a:pt x="25650" y="4065"/>
                      <a:pt x="25484" y="4065"/>
                    </a:cubicBezTo>
                    <a:cubicBezTo>
                      <a:pt x="25357" y="4065"/>
                      <a:pt x="25240" y="4026"/>
                      <a:pt x="25162" y="4026"/>
                    </a:cubicBezTo>
                    <a:cubicBezTo>
                      <a:pt x="24996" y="3987"/>
                      <a:pt x="24830" y="3987"/>
                      <a:pt x="24624" y="3948"/>
                    </a:cubicBezTo>
                    <a:cubicBezTo>
                      <a:pt x="24546" y="3948"/>
                      <a:pt x="24429" y="3948"/>
                      <a:pt x="24341" y="3909"/>
                    </a:cubicBezTo>
                    <a:cubicBezTo>
                      <a:pt x="24136" y="3909"/>
                      <a:pt x="23980" y="3860"/>
                      <a:pt x="23813" y="3821"/>
                    </a:cubicBezTo>
                    <a:cubicBezTo>
                      <a:pt x="23696" y="3821"/>
                      <a:pt x="23608" y="3821"/>
                      <a:pt x="23530" y="3782"/>
                    </a:cubicBezTo>
                    <a:cubicBezTo>
                      <a:pt x="23325" y="3782"/>
                      <a:pt x="23159" y="3743"/>
                      <a:pt x="22963" y="3703"/>
                    </a:cubicBezTo>
                    <a:lnTo>
                      <a:pt x="22719" y="3703"/>
                    </a:lnTo>
                    <a:cubicBezTo>
                      <a:pt x="22514" y="3664"/>
                      <a:pt x="22309" y="3616"/>
                      <a:pt x="22103" y="3576"/>
                    </a:cubicBezTo>
                    <a:lnTo>
                      <a:pt x="21898" y="3576"/>
                    </a:lnTo>
                    <a:cubicBezTo>
                      <a:pt x="21693" y="3537"/>
                      <a:pt x="21449" y="3498"/>
                      <a:pt x="21253" y="3459"/>
                    </a:cubicBezTo>
                    <a:lnTo>
                      <a:pt x="21165" y="3459"/>
                    </a:lnTo>
                    <a:cubicBezTo>
                      <a:pt x="19788" y="3215"/>
                      <a:pt x="18361" y="2971"/>
                      <a:pt x="16934" y="2687"/>
                    </a:cubicBezTo>
                    <a:lnTo>
                      <a:pt x="16895" y="2687"/>
                    </a:lnTo>
                    <a:cubicBezTo>
                      <a:pt x="16651" y="2638"/>
                      <a:pt x="16446" y="2599"/>
                      <a:pt x="16202" y="2560"/>
                    </a:cubicBezTo>
                    <a:cubicBezTo>
                      <a:pt x="16123" y="2560"/>
                      <a:pt x="16075" y="2521"/>
                      <a:pt x="15996" y="2521"/>
                    </a:cubicBezTo>
                    <a:cubicBezTo>
                      <a:pt x="15791" y="2482"/>
                      <a:pt x="15586" y="2443"/>
                      <a:pt x="15391" y="2394"/>
                    </a:cubicBezTo>
                    <a:cubicBezTo>
                      <a:pt x="15303" y="2355"/>
                      <a:pt x="15185" y="2355"/>
                      <a:pt x="15097" y="2316"/>
                    </a:cubicBezTo>
                    <a:cubicBezTo>
                      <a:pt x="14902" y="2277"/>
                      <a:pt x="14736" y="2238"/>
                      <a:pt x="14531" y="2199"/>
                    </a:cubicBezTo>
                    <a:cubicBezTo>
                      <a:pt x="14414" y="2199"/>
                      <a:pt x="14326" y="2150"/>
                      <a:pt x="14208" y="2150"/>
                    </a:cubicBezTo>
                    <a:cubicBezTo>
                      <a:pt x="14042" y="2111"/>
                      <a:pt x="13837" y="2072"/>
                      <a:pt x="13632" y="1994"/>
                    </a:cubicBezTo>
                    <a:cubicBezTo>
                      <a:pt x="13554" y="1994"/>
                      <a:pt x="13436" y="1954"/>
                      <a:pt x="13309" y="1954"/>
                    </a:cubicBezTo>
                    <a:cubicBezTo>
                      <a:pt x="13143" y="1906"/>
                      <a:pt x="12948" y="1866"/>
                      <a:pt x="12782" y="1788"/>
                    </a:cubicBezTo>
                    <a:cubicBezTo>
                      <a:pt x="12655" y="1788"/>
                      <a:pt x="12537" y="1749"/>
                      <a:pt x="12410" y="1710"/>
                    </a:cubicBezTo>
                    <a:cubicBezTo>
                      <a:pt x="12254" y="1661"/>
                      <a:pt x="12088" y="1622"/>
                      <a:pt x="11883" y="1583"/>
                    </a:cubicBezTo>
                    <a:cubicBezTo>
                      <a:pt x="11766" y="1544"/>
                      <a:pt x="11638" y="1544"/>
                      <a:pt x="11521" y="1505"/>
                    </a:cubicBezTo>
                    <a:cubicBezTo>
                      <a:pt x="11355" y="1466"/>
                      <a:pt x="11189" y="1417"/>
                      <a:pt x="11033" y="1378"/>
                    </a:cubicBezTo>
                    <a:cubicBezTo>
                      <a:pt x="10867" y="1339"/>
                      <a:pt x="10749" y="1300"/>
                      <a:pt x="10583" y="1261"/>
                    </a:cubicBezTo>
                    <a:cubicBezTo>
                      <a:pt x="10456" y="1222"/>
                      <a:pt x="10300" y="1173"/>
                      <a:pt x="10134" y="1134"/>
                    </a:cubicBezTo>
                    <a:cubicBezTo>
                      <a:pt x="9968" y="1095"/>
                      <a:pt x="9850" y="1055"/>
                      <a:pt x="9684" y="1016"/>
                    </a:cubicBezTo>
                    <a:cubicBezTo>
                      <a:pt x="9528" y="977"/>
                      <a:pt x="9401" y="928"/>
                      <a:pt x="9235" y="889"/>
                    </a:cubicBezTo>
                    <a:cubicBezTo>
                      <a:pt x="9078" y="850"/>
                      <a:pt x="8951" y="811"/>
                      <a:pt x="8795" y="772"/>
                    </a:cubicBezTo>
                    <a:cubicBezTo>
                      <a:pt x="8629" y="733"/>
                      <a:pt x="8502" y="684"/>
                      <a:pt x="8346" y="645"/>
                    </a:cubicBezTo>
                    <a:cubicBezTo>
                      <a:pt x="8179" y="606"/>
                      <a:pt x="8013" y="567"/>
                      <a:pt x="7896" y="489"/>
                    </a:cubicBezTo>
                    <a:cubicBezTo>
                      <a:pt x="7730" y="440"/>
                      <a:pt x="7613" y="401"/>
                      <a:pt x="7447" y="362"/>
                    </a:cubicBezTo>
                    <a:cubicBezTo>
                      <a:pt x="7281" y="323"/>
                      <a:pt x="7124" y="284"/>
                      <a:pt x="6958" y="244"/>
                    </a:cubicBezTo>
                    <a:cubicBezTo>
                      <a:pt x="6841" y="196"/>
                      <a:pt x="6714" y="157"/>
                      <a:pt x="6548" y="78"/>
                    </a:cubicBezTo>
                    <a:cubicBezTo>
                      <a:pt x="6430" y="78"/>
                      <a:pt x="6352" y="39"/>
                      <a:pt x="62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21"/>
              <p:cNvSpPr/>
              <p:nvPr/>
            </p:nvSpPr>
            <p:spPr>
              <a:xfrm>
                <a:off x="4088057" y="2991002"/>
                <a:ext cx="651608" cy="362764"/>
              </a:xfrm>
              <a:custGeom>
                <a:rect b="b" l="l" r="r" t="t"/>
                <a:pathLst>
                  <a:path extrusionOk="0" h="26471" w="47548">
                    <a:moveTo>
                      <a:pt x="79" y="0"/>
                    </a:moveTo>
                    <a:lnTo>
                      <a:pt x="0" y="5091"/>
                    </a:lnTo>
                    <a:cubicBezTo>
                      <a:pt x="79" y="5091"/>
                      <a:pt x="157" y="5130"/>
                      <a:pt x="245" y="5130"/>
                    </a:cubicBezTo>
                    <a:lnTo>
                      <a:pt x="489" y="5130"/>
                    </a:lnTo>
                    <a:cubicBezTo>
                      <a:pt x="4642" y="5502"/>
                      <a:pt x="8834" y="6029"/>
                      <a:pt x="12947" y="6723"/>
                    </a:cubicBezTo>
                    <a:lnTo>
                      <a:pt x="13025" y="6723"/>
                    </a:lnTo>
                    <a:cubicBezTo>
                      <a:pt x="13719" y="6840"/>
                      <a:pt x="14364" y="6967"/>
                      <a:pt x="15058" y="7085"/>
                    </a:cubicBezTo>
                    <a:cubicBezTo>
                      <a:pt x="15752" y="7212"/>
                      <a:pt x="16484" y="7329"/>
                      <a:pt x="17178" y="7495"/>
                    </a:cubicBezTo>
                    <a:lnTo>
                      <a:pt x="17383" y="7534"/>
                    </a:lnTo>
                    <a:lnTo>
                      <a:pt x="17383" y="7739"/>
                    </a:lnTo>
                    <a:cubicBezTo>
                      <a:pt x="17139" y="11521"/>
                      <a:pt x="17051" y="15390"/>
                      <a:pt x="17217" y="19181"/>
                    </a:cubicBezTo>
                    <a:cubicBezTo>
                      <a:pt x="17217" y="19992"/>
                      <a:pt x="17295" y="20852"/>
                      <a:pt x="17784" y="21380"/>
                    </a:cubicBezTo>
                    <a:cubicBezTo>
                      <a:pt x="18296" y="21851"/>
                      <a:pt x="19058" y="21957"/>
                      <a:pt x="19839" y="21957"/>
                    </a:cubicBezTo>
                    <a:cubicBezTo>
                      <a:pt x="19998" y="21957"/>
                      <a:pt x="20157" y="21953"/>
                      <a:pt x="20315" y="21947"/>
                    </a:cubicBezTo>
                    <a:lnTo>
                      <a:pt x="25161" y="21780"/>
                    </a:lnTo>
                    <a:lnTo>
                      <a:pt x="25650" y="21780"/>
                    </a:lnTo>
                    <a:cubicBezTo>
                      <a:pt x="25728" y="21780"/>
                      <a:pt x="25806" y="21829"/>
                      <a:pt x="25933" y="21829"/>
                    </a:cubicBezTo>
                    <a:cubicBezTo>
                      <a:pt x="25972" y="21868"/>
                      <a:pt x="26011" y="21868"/>
                      <a:pt x="26050" y="21868"/>
                    </a:cubicBezTo>
                    <a:cubicBezTo>
                      <a:pt x="26090" y="21907"/>
                      <a:pt x="26138" y="21907"/>
                      <a:pt x="26177" y="21947"/>
                    </a:cubicBezTo>
                    <a:cubicBezTo>
                      <a:pt x="26910" y="22357"/>
                      <a:pt x="26871" y="23207"/>
                      <a:pt x="26871" y="23940"/>
                    </a:cubicBezTo>
                    <a:cubicBezTo>
                      <a:pt x="26822" y="24223"/>
                      <a:pt x="26822" y="24516"/>
                      <a:pt x="26871" y="24761"/>
                    </a:cubicBezTo>
                    <a:cubicBezTo>
                      <a:pt x="26910" y="25249"/>
                      <a:pt x="27194" y="25738"/>
                      <a:pt x="27604" y="26060"/>
                    </a:cubicBezTo>
                    <a:cubicBezTo>
                      <a:pt x="27966" y="26344"/>
                      <a:pt x="28415" y="26471"/>
                      <a:pt x="28865" y="26471"/>
                    </a:cubicBezTo>
                    <a:cubicBezTo>
                      <a:pt x="28904" y="26471"/>
                      <a:pt x="28982" y="26422"/>
                      <a:pt x="29021" y="26422"/>
                    </a:cubicBezTo>
                    <a:cubicBezTo>
                      <a:pt x="29431" y="26383"/>
                      <a:pt x="29754" y="26177"/>
                      <a:pt x="30164" y="25982"/>
                    </a:cubicBezTo>
                    <a:cubicBezTo>
                      <a:pt x="30487" y="25816"/>
                      <a:pt x="30858" y="25650"/>
                      <a:pt x="31219" y="25533"/>
                    </a:cubicBezTo>
                    <a:cubicBezTo>
                      <a:pt x="31527" y="25469"/>
                      <a:pt x="31833" y="25447"/>
                      <a:pt x="32133" y="25447"/>
                    </a:cubicBezTo>
                    <a:cubicBezTo>
                      <a:pt x="32434" y="25447"/>
                      <a:pt x="32729" y="25469"/>
                      <a:pt x="33017" y="25493"/>
                    </a:cubicBezTo>
                    <a:cubicBezTo>
                      <a:pt x="33340" y="25533"/>
                      <a:pt x="33662" y="25572"/>
                      <a:pt x="33955" y="25572"/>
                    </a:cubicBezTo>
                    <a:cubicBezTo>
                      <a:pt x="34766" y="25533"/>
                      <a:pt x="35616" y="25161"/>
                      <a:pt x="35744" y="24468"/>
                    </a:cubicBezTo>
                    <a:lnTo>
                      <a:pt x="35822" y="24028"/>
                    </a:lnTo>
                    <a:lnTo>
                      <a:pt x="36193" y="24311"/>
                    </a:lnTo>
                    <a:cubicBezTo>
                      <a:pt x="37131" y="25122"/>
                      <a:pt x="38509" y="25161"/>
                      <a:pt x="39935" y="25161"/>
                    </a:cubicBezTo>
                    <a:cubicBezTo>
                      <a:pt x="41196" y="25161"/>
                      <a:pt x="42505" y="25161"/>
                      <a:pt x="43727" y="25083"/>
                    </a:cubicBezTo>
                    <a:cubicBezTo>
                      <a:pt x="43883" y="25044"/>
                      <a:pt x="44049" y="25044"/>
                      <a:pt x="44215" y="25005"/>
                    </a:cubicBezTo>
                    <a:lnTo>
                      <a:pt x="44372" y="25005"/>
                    </a:lnTo>
                    <a:cubicBezTo>
                      <a:pt x="44499" y="25005"/>
                      <a:pt x="44616" y="24956"/>
                      <a:pt x="44743" y="24956"/>
                    </a:cubicBezTo>
                    <a:cubicBezTo>
                      <a:pt x="44782" y="24956"/>
                      <a:pt x="44821" y="24917"/>
                      <a:pt x="44899" y="24917"/>
                    </a:cubicBezTo>
                    <a:cubicBezTo>
                      <a:pt x="44987" y="24917"/>
                      <a:pt x="45104" y="24917"/>
                      <a:pt x="45231" y="24878"/>
                    </a:cubicBezTo>
                    <a:cubicBezTo>
                      <a:pt x="45270" y="24878"/>
                      <a:pt x="45310" y="24878"/>
                      <a:pt x="45388" y="24839"/>
                    </a:cubicBezTo>
                    <a:cubicBezTo>
                      <a:pt x="45515" y="24839"/>
                      <a:pt x="45593" y="24839"/>
                      <a:pt x="45720" y="24800"/>
                    </a:cubicBezTo>
                    <a:cubicBezTo>
                      <a:pt x="45759" y="24800"/>
                      <a:pt x="45837" y="24800"/>
                      <a:pt x="45876" y="24761"/>
                    </a:cubicBezTo>
                    <a:cubicBezTo>
                      <a:pt x="46003" y="24761"/>
                      <a:pt x="46121" y="24712"/>
                      <a:pt x="46209" y="24712"/>
                    </a:cubicBezTo>
                    <a:cubicBezTo>
                      <a:pt x="46287" y="24673"/>
                      <a:pt x="46326" y="24673"/>
                      <a:pt x="46365" y="24673"/>
                    </a:cubicBezTo>
                    <a:cubicBezTo>
                      <a:pt x="46492" y="24634"/>
                      <a:pt x="46609" y="24634"/>
                      <a:pt x="46736" y="24595"/>
                    </a:cubicBezTo>
                    <a:cubicBezTo>
                      <a:pt x="46775" y="24595"/>
                      <a:pt x="46814" y="24555"/>
                      <a:pt x="46853" y="24555"/>
                    </a:cubicBezTo>
                    <a:cubicBezTo>
                      <a:pt x="46980" y="24516"/>
                      <a:pt x="47147" y="24516"/>
                      <a:pt x="47264" y="24468"/>
                    </a:cubicBezTo>
                    <a:cubicBezTo>
                      <a:pt x="47303" y="24468"/>
                      <a:pt x="47303" y="24428"/>
                      <a:pt x="47342" y="24428"/>
                    </a:cubicBezTo>
                    <a:lnTo>
                      <a:pt x="47430" y="24428"/>
                    </a:lnTo>
                    <a:cubicBezTo>
                      <a:pt x="47469" y="23735"/>
                      <a:pt x="47508" y="23002"/>
                      <a:pt x="47508" y="22318"/>
                    </a:cubicBezTo>
                    <a:lnTo>
                      <a:pt x="47508" y="22269"/>
                    </a:lnTo>
                    <a:cubicBezTo>
                      <a:pt x="47508" y="21947"/>
                      <a:pt x="47508" y="21624"/>
                      <a:pt x="47547" y="21253"/>
                    </a:cubicBezTo>
                    <a:lnTo>
                      <a:pt x="47547" y="21175"/>
                    </a:lnTo>
                    <a:lnTo>
                      <a:pt x="47547" y="20237"/>
                    </a:lnTo>
                    <a:lnTo>
                      <a:pt x="47547" y="19992"/>
                    </a:lnTo>
                    <a:cubicBezTo>
                      <a:pt x="47508" y="19709"/>
                      <a:pt x="47508" y="19465"/>
                      <a:pt x="47508" y="19181"/>
                    </a:cubicBezTo>
                    <a:lnTo>
                      <a:pt x="47508" y="18898"/>
                    </a:lnTo>
                    <a:cubicBezTo>
                      <a:pt x="47508" y="18654"/>
                      <a:pt x="47508" y="18361"/>
                      <a:pt x="47469" y="18116"/>
                    </a:cubicBezTo>
                    <a:lnTo>
                      <a:pt x="47469" y="17833"/>
                    </a:lnTo>
                    <a:cubicBezTo>
                      <a:pt x="47469" y="17589"/>
                      <a:pt x="47469" y="17305"/>
                      <a:pt x="47430" y="17061"/>
                    </a:cubicBezTo>
                    <a:lnTo>
                      <a:pt x="47430" y="16778"/>
                    </a:lnTo>
                    <a:cubicBezTo>
                      <a:pt x="47391" y="16533"/>
                      <a:pt x="47391" y="16289"/>
                      <a:pt x="47391" y="16006"/>
                    </a:cubicBezTo>
                    <a:cubicBezTo>
                      <a:pt x="47342" y="15918"/>
                      <a:pt x="47342" y="15800"/>
                      <a:pt x="47342" y="15722"/>
                    </a:cubicBezTo>
                    <a:cubicBezTo>
                      <a:pt x="47303" y="15478"/>
                      <a:pt x="47303" y="15234"/>
                      <a:pt x="47264" y="14989"/>
                    </a:cubicBezTo>
                    <a:lnTo>
                      <a:pt x="47264" y="14657"/>
                    </a:lnTo>
                    <a:cubicBezTo>
                      <a:pt x="47225" y="14413"/>
                      <a:pt x="47225" y="14169"/>
                      <a:pt x="47186" y="13924"/>
                    </a:cubicBezTo>
                    <a:cubicBezTo>
                      <a:pt x="47186" y="13846"/>
                      <a:pt x="47147" y="13768"/>
                      <a:pt x="47147" y="13719"/>
                    </a:cubicBezTo>
                    <a:cubicBezTo>
                      <a:pt x="47098" y="13436"/>
                      <a:pt x="47098" y="13152"/>
                      <a:pt x="47059" y="12869"/>
                    </a:cubicBezTo>
                    <a:cubicBezTo>
                      <a:pt x="47059" y="12830"/>
                      <a:pt x="47059" y="12791"/>
                      <a:pt x="47020" y="12742"/>
                    </a:cubicBezTo>
                    <a:cubicBezTo>
                      <a:pt x="46980" y="12420"/>
                      <a:pt x="46941" y="12136"/>
                      <a:pt x="46902" y="11853"/>
                    </a:cubicBezTo>
                    <a:lnTo>
                      <a:pt x="46902" y="11726"/>
                    </a:lnTo>
                    <a:cubicBezTo>
                      <a:pt x="46697" y="10387"/>
                      <a:pt x="46453" y="9039"/>
                      <a:pt x="46169" y="7700"/>
                    </a:cubicBezTo>
                    <a:lnTo>
                      <a:pt x="46169" y="7573"/>
                    </a:lnTo>
                    <a:cubicBezTo>
                      <a:pt x="45964" y="6723"/>
                      <a:pt x="45798" y="5824"/>
                      <a:pt x="45964" y="4925"/>
                    </a:cubicBezTo>
                    <a:cubicBezTo>
                      <a:pt x="45964" y="4808"/>
                      <a:pt x="46003" y="4730"/>
                      <a:pt x="46003" y="4642"/>
                    </a:cubicBezTo>
                    <a:lnTo>
                      <a:pt x="46003" y="4603"/>
                    </a:lnTo>
                    <a:cubicBezTo>
                      <a:pt x="46042" y="4524"/>
                      <a:pt x="46081" y="4437"/>
                      <a:pt x="46121" y="4358"/>
                    </a:cubicBezTo>
                    <a:lnTo>
                      <a:pt x="46121" y="4319"/>
                    </a:lnTo>
                    <a:cubicBezTo>
                      <a:pt x="46169" y="4241"/>
                      <a:pt x="46209" y="4153"/>
                      <a:pt x="46248" y="4075"/>
                    </a:cubicBezTo>
                    <a:cubicBezTo>
                      <a:pt x="46248" y="4036"/>
                      <a:pt x="46248" y="4036"/>
                      <a:pt x="46287" y="4036"/>
                    </a:cubicBezTo>
                    <a:cubicBezTo>
                      <a:pt x="46326" y="3948"/>
                      <a:pt x="46365" y="3870"/>
                      <a:pt x="46414" y="3792"/>
                    </a:cubicBezTo>
                    <a:lnTo>
                      <a:pt x="46453" y="3792"/>
                    </a:lnTo>
                    <a:lnTo>
                      <a:pt x="46453" y="3753"/>
                    </a:lnTo>
                    <a:cubicBezTo>
                      <a:pt x="46453" y="3508"/>
                      <a:pt x="46492" y="3264"/>
                      <a:pt x="46492" y="3020"/>
                    </a:cubicBezTo>
                    <a:cubicBezTo>
                      <a:pt x="46492" y="2854"/>
                      <a:pt x="46531" y="2727"/>
                      <a:pt x="46531" y="2570"/>
                    </a:cubicBezTo>
                    <a:lnTo>
                      <a:pt x="46531" y="2326"/>
                    </a:lnTo>
                    <a:cubicBezTo>
                      <a:pt x="46570" y="1876"/>
                      <a:pt x="46570" y="1427"/>
                      <a:pt x="46570" y="938"/>
                    </a:cubicBezTo>
                    <a:lnTo>
                      <a:pt x="46042" y="938"/>
                    </a:lnTo>
                    <a:cubicBezTo>
                      <a:pt x="45759" y="977"/>
                      <a:pt x="45476" y="977"/>
                      <a:pt x="45192" y="977"/>
                    </a:cubicBezTo>
                    <a:lnTo>
                      <a:pt x="44616" y="977"/>
                    </a:lnTo>
                    <a:cubicBezTo>
                      <a:pt x="44293" y="977"/>
                      <a:pt x="43922" y="1017"/>
                      <a:pt x="43561" y="1017"/>
                    </a:cubicBezTo>
                    <a:lnTo>
                      <a:pt x="43189" y="1017"/>
                    </a:lnTo>
                    <a:cubicBezTo>
                      <a:pt x="42789" y="1017"/>
                      <a:pt x="42339" y="1017"/>
                      <a:pt x="41890" y="1065"/>
                    </a:cubicBezTo>
                    <a:lnTo>
                      <a:pt x="40219" y="1065"/>
                    </a:lnTo>
                    <a:cubicBezTo>
                      <a:pt x="38548" y="1105"/>
                      <a:pt x="36799" y="1105"/>
                      <a:pt x="35050" y="1105"/>
                    </a:cubicBezTo>
                    <a:lnTo>
                      <a:pt x="31219" y="1105"/>
                    </a:lnTo>
                    <a:cubicBezTo>
                      <a:pt x="30936" y="1105"/>
                      <a:pt x="30614" y="1065"/>
                      <a:pt x="30330" y="1065"/>
                    </a:cubicBezTo>
                    <a:lnTo>
                      <a:pt x="29803" y="1065"/>
                    </a:lnTo>
                    <a:cubicBezTo>
                      <a:pt x="18849" y="938"/>
                      <a:pt x="8589" y="489"/>
                      <a:pt x="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21"/>
              <p:cNvSpPr/>
              <p:nvPr/>
            </p:nvSpPr>
            <p:spPr>
              <a:xfrm>
                <a:off x="4724645" y="3032375"/>
                <a:ext cx="548" cy="10059"/>
              </a:xfrm>
              <a:custGeom>
                <a:rect b="b" l="l" r="r" t="t"/>
                <a:pathLst>
                  <a:path extrusionOk="0" h="734" w="40">
                    <a:moveTo>
                      <a:pt x="1" y="734"/>
                    </a:moveTo>
                    <a:cubicBezTo>
                      <a:pt x="1" y="489"/>
                      <a:pt x="40" y="245"/>
                      <a:pt x="40" y="1"/>
                    </a:cubicBezTo>
                    <a:cubicBezTo>
                      <a:pt x="40" y="245"/>
                      <a:pt x="1" y="489"/>
                      <a:pt x="1" y="7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21"/>
              <p:cNvSpPr/>
              <p:nvPr/>
            </p:nvSpPr>
            <p:spPr>
              <a:xfrm>
                <a:off x="4725714" y="3022865"/>
                <a:ext cx="14" cy="3371"/>
              </a:xfrm>
              <a:custGeom>
                <a:rect b="b" l="l" r="r" t="t"/>
                <a:pathLst>
                  <a:path extrusionOk="0" h="246" w="1">
                    <a:moveTo>
                      <a:pt x="1" y="245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21"/>
              <p:cNvSpPr/>
              <p:nvPr/>
            </p:nvSpPr>
            <p:spPr>
              <a:xfrm>
                <a:off x="4685012" y="3004391"/>
                <a:ext cx="14472" cy="548"/>
              </a:xfrm>
              <a:custGeom>
                <a:rect b="b" l="l" r="r" t="t"/>
                <a:pathLst>
                  <a:path extrusionOk="0" h="40" w="1056">
                    <a:moveTo>
                      <a:pt x="1056" y="0"/>
                    </a:moveTo>
                    <a:cubicBezTo>
                      <a:pt x="694" y="0"/>
                      <a:pt x="362" y="40"/>
                      <a:pt x="1" y="40"/>
                    </a:cubicBezTo>
                    <a:cubicBezTo>
                      <a:pt x="362" y="40"/>
                      <a:pt x="733" y="0"/>
                      <a:pt x="10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21"/>
              <p:cNvSpPr/>
              <p:nvPr/>
            </p:nvSpPr>
            <p:spPr>
              <a:xfrm>
                <a:off x="4554452" y="3005597"/>
                <a:ext cx="84774" cy="548"/>
              </a:xfrm>
              <a:custGeom>
                <a:rect b="b" l="l" r="r" t="t"/>
                <a:pathLst>
                  <a:path extrusionOk="0" h="40" w="6186">
                    <a:moveTo>
                      <a:pt x="6186" y="0"/>
                    </a:moveTo>
                    <a:cubicBezTo>
                      <a:pt x="4114" y="40"/>
                      <a:pt x="2072" y="40"/>
                      <a:pt x="1" y="40"/>
                    </a:cubicBezTo>
                    <a:lnTo>
                      <a:pt x="1017" y="40"/>
                    </a:lnTo>
                    <a:cubicBezTo>
                      <a:pt x="2766" y="40"/>
                      <a:pt x="4515" y="40"/>
                      <a:pt x="61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21"/>
              <p:cNvSpPr/>
              <p:nvPr/>
            </p:nvSpPr>
            <p:spPr>
              <a:xfrm>
                <a:off x="4535444" y="3006132"/>
                <a:ext cx="17281" cy="14"/>
              </a:xfrm>
              <a:custGeom>
                <a:rect b="b" l="l" r="r" t="t"/>
                <a:pathLst>
                  <a:path extrusionOk="0" h="1" w="1261">
                    <a:moveTo>
                      <a:pt x="1261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21"/>
              <p:cNvSpPr/>
              <p:nvPr/>
            </p:nvSpPr>
            <p:spPr>
              <a:xfrm>
                <a:off x="4639747" y="3005597"/>
                <a:ext cx="20104" cy="14"/>
              </a:xfrm>
              <a:custGeom>
                <a:rect b="b" l="l" r="r" t="t"/>
                <a:pathLst>
                  <a:path extrusionOk="0" h="1" w="1467">
                    <a:moveTo>
                      <a:pt x="1467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21"/>
              <p:cNvSpPr/>
              <p:nvPr/>
            </p:nvSpPr>
            <p:spPr>
              <a:xfrm>
                <a:off x="4707377" y="3003857"/>
                <a:ext cx="11662" cy="548"/>
              </a:xfrm>
              <a:custGeom>
                <a:rect b="b" l="l" r="r" t="t"/>
                <a:pathLst>
                  <a:path extrusionOk="0" h="40" w="851">
                    <a:moveTo>
                      <a:pt x="850" y="0"/>
                    </a:moveTo>
                    <a:cubicBezTo>
                      <a:pt x="567" y="39"/>
                      <a:pt x="284" y="39"/>
                      <a:pt x="0" y="39"/>
                    </a:cubicBezTo>
                    <a:cubicBezTo>
                      <a:pt x="284" y="39"/>
                      <a:pt x="567" y="39"/>
                      <a:pt x="8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21"/>
              <p:cNvSpPr/>
              <p:nvPr/>
            </p:nvSpPr>
            <p:spPr>
              <a:xfrm>
                <a:off x="4662112" y="3004926"/>
                <a:ext cx="17829" cy="685"/>
              </a:xfrm>
              <a:custGeom>
                <a:rect b="b" l="l" r="r" t="t"/>
                <a:pathLst>
                  <a:path extrusionOk="0" h="50" w="1301">
                    <a:moveTo>
                      <a:pt x="1300" y="1"/>
                    </a:moveTo>
                    <a:cubicBezTo>
                      <a:pt x="860" y="1"/>
                      <a:pt x="450" y="1"/>
                      <a:pt x="1" y="49"/>
                    </a:cubicBezTo>
                    <a:cubicBezTo>
                      <a:pt x="450" y="1"/>
                      <a:pt x="900" y="1"/>
                      <a:pt x="1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21"/>
              <p:cNvSpPr/>
              <p:nvPr/>
            </p:nvSpPr>
            <p:spPr>
              <a:xfrm>
                <a:off x="4496470" y="3005597"/>
                <a:ext cx="7250" cy="14"/>
              </a:xfrm>
              <a:custGeom>
                <a:rect b="b" l="l" r="r" t="t"/>
                <a:pathLst>
                  <a:path extrusionOk="0" h="1" w="529">
                    <a:moveTo>
                      <a:pt x="528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21"/>
              <p:cNvSpPr/>
              <p:nvPr/>
            </p:nvSpPr>
            <p:spPr>
              <a:xfrm>
                <a:off x="4515888" y="3006132"/>
                <a:ext cx="13403" cy="14"/>
              </a:xfrm>
              <a:custGeom>
                <a:rect b="b" l="l" r="r" t="t"/>
                <a:pathLst>
                  <a:path extrusionOk="0" h="1" w="978">
                    <a:moveTo>
                      <a:pt x="978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21"/>
              <p:cNvSpPr/>
              <p:nvPr/>
            </p:nvSpPr>
            <p:spPr>
              <a:xfrm>
                <a:off x="3578534" y="2962607"/>
                <a:ext cx="507261" cy="546400"/>
              </a:xfrm>
              <a:custGeom>
                <a:rect b="b" l="l" r="r" t="t"/>
                <a:pathLst>
                  <a:path extrusionOk="0" h="39871" w="37015">
                    <a:moveTo>
                      <a:pt x="4320" y="1"/>
                    </a:moveTo>
                    <a:cubicBezTo>
                      <a:pt x="4202" y="1183"/>
                      <a:pt x="4036" y="2356"/>
                      <a:pt x="3870" y="3538"/>
                    </a:cubicBezTo>
                    <a:cubicBezTo>
                      <a:pt x="3831" y="3909"/>
                      <a:pt x="3792" y="4271"/>
                      <a:pt x="3753" y="4642"/>
                    </a:cubicBezTo>
                    <a:cubicBezTo>
                      <a:pt x="3587" y="5737"/>
                      <a:pt x="3470" y="6841"/>
                      <a:pt x="3343" y="7974"/>
                    </a:cubicBezTo>
                    <a:cubicBezTo>
                      <a:pt x="3264" y="8463"/>
                      <a:pt x="3225" y="8951"/>
                      <a:pt x="3137" y="9440"/>
                    </a:cubicBezTo>
                    <a:cubicBezTo>
                      <a:pt x="3020" y="10466"/>
                      <a:pt x="2893" y="11521"/>
                      <a:pt x="2776" y="12537"/>
                    </a:cubicBezTo>
                    <a:cubicBezTo>
                      <a:pt x="2737" y="13104"/>
                      <a:pt x="2649" y="13681"/>
                      <a:pt x="2571" y="14286"/>
                    </a:cubicBezTo>
                    <a:cubicBezTo>
                      <a:pt x="2405" y="15547"/>
                      <a:pt x="2287" y="16817"/>
                      <a:pt x="2121" y="18117"/>
                    </a:cubicBezTo>
                    <a:cubicBezTo>
                      <a:pt x="2082" y="18439"/>
                      <a:pt x="2043" y="18771"/>
                      <a:pt x="2043" y="19094"/>
                    </a:cubicBezTo>
                    <a:cubicBezTo>
                      <a:pt x="1838" y="20677"/>
                      <a:pt x="1672" y="22269"/>
                      <a:pt x="1466" y="23901"/>
                    </a:cubicBezTo>
                    <a:cubicBezTo>
                      <a:pt x="1427" y="24302"/>
                      <a:pt x="1388" y="24673"/>
                      <a:pt x="1349" y="25074"/>
                    </a:cubicBezTo>
                    <a:cubicBezTo>
                      <a:pt x="1222" y="26295"/>
                      <a:pt x="1105" y="27478"/>
                      <a:pt x="978" y="28660"/>
                    </a:cubicBezTo>
                    <a:cubicBezTo>
                      <a:pt x="900" y="29227"/>
                      <a:pt x="861" y="29803"/>
                      <a:pt x="822" y="30331"/>
                    </a:cubicBezTo>
                    <a:cubicBezTo>
                      <a:pt x="695" y="31386"/>
                      <a:pt x="577" y="32402"/>
                      <a:pt x="489" y="33467"/>
                    </a:cubicBezTo>
                    <a:cubicBezTo>
                      <a:pt x="411" y="34161"/>
                      <a:pt x="333" y="34894"/>
                      <a:pt x="245" y="35627"/>
                    </a:cubicBezTo>
                    <a:cubicBezTo>
                      <a:pt x="167" y="36438"/>
                      <a:pt x="89" y="37288"/>
                      <a:pt x="1" y="38109"/>
                    </a:cubicBezTo>
                    <a:lnTo>
                      <a:pt x="206" y="38148"/>
                    </a:lnTo>
                    <a:cubicBezTo>
                      <a:pt x="836" y="38315"/>
                      <a:pt x="1489" y="38483"/>
                      <a:pt x="2096" y="38483"/>
                    </a:cubicBezTo>
                    <a:cubicBezTo>
                      <a:pt x="2515" y="38483"/>
                      <a:pt x="2913" y="38403"/>
                      <a:pt x="3264" y="38187"/>
                    </a:cubicBezTo>
                    <a:cubicBezTo>
                      <a:pt x="3548" y="38021"/>
                      <a:pt x="3714" y="37659"/>
                      <a:pt x="3870" y="37288"/>
                    </a:cubicBezTo>
                    <a:cubicBezTo>
                      <a:pt x="4036" y="36887"/>
                      <a:pt x="4202" y="36438"/>
                      <a:pt x="4603" y="36233"/>
                    </a:cubicBezTo>
                    <a:cubicBezTo>
                      <a:pt x="4878" y="36087"/>
                      <a:pt x="5185" y="36030"/>
                      <a:pt x="5508" y="36030"/>
                    </a:cubicBezTo>
                    <a:cubicBezTo>
                      <a:pt x="6093" y="36030"/>
                      <a:pt x="6731" y="36216"/>
                      <a:pt x="7329" y="36399"/>
                    </a:cubicBezTo>
                    <a:cubicBezTo>
                      <a:pt x="7779" y="36555"/>
                      <a:pt x="8267" y="36682"/>
                      <a:pt x="8599" y="36682"/>
                    </a:cubicBezTo>
                    <a:cubicBezTo>
                      <a:pt x="8759" y="36688"/>
                      <a:pt x="8923" y="36691"/>
                      <a:pt x="9092" y="36691"/>
                    </a:cubicBezTo>
                    <a:cubicBezTo>
                      <a:pt x="9994" y="36691"/>
                      <a:pt x="11021" y="36598"/>
                      <a:pt x="12215" y="36360"/>
                    </a:cubicBezTo>
                    <a:lnTo>
                      <a:pt x="12264" y="36360"/>
                    </a:lnTo>
                    <a:lnTo>
                      <a:pt x="12342" y="36399"/>
                    </a:lnTo>
                    <a:cubicBezTo>
                      <a:pt x="13524" y="36887"/>
                      <a:pt x="14374" y="37620"/>
                      <a:pt x="15029" y="38265"/>
                    </a:cubicBezTo>
                    <a:cubicBezTo>
                      <a:pt x="15351" y="38353"/>
                      <a:pt x="15635" y="38392"/>
                      <a:pt x="15967" y="38470"/>
                    </a:cubicBezTo>
                    <a:cubicBezTo>
                      <a:pt x="16084" y="38470"/>
                      <a:pt x="16172" y="38509"/>
                      <a:pt x="16289" y="38558"/>
                    </a:cubicBezTo>
                    <a:cubicBezTo>
                      <a:pt x="16612" y="38597"/>
                      <a:pt x="16944" y="38675"/>
                      <a:pt x="17306" y="38714"/>
                    </a:cubicBezTo>
                    <a:cubicBezTo>
                      <a:pt x="17394" y="38754"/>
                      <a:pt x="17511" y="38754"/>
                      <a:pt x="17638" y="38802"/>
                    </a:cubicBezTo>
                    <a:cubicBezTo>
                      <a:pt x="17960" y="38841"/>
                      <a:pt x="18283" y="38881"/>
                      <a:pt x="18654" y="38959"/>
                    </a:cubicBezTo>
                    <a:cubicBezTo>
                      <a:pt x="18732" y="38959"/>
                      <a:pt x="18859" y="38998"/>
                      <a:pt x="18937" y="38998"/>
                    </a:cubicBezTo>
                    <a:cubicBezTo>
                      <a:pt x="19299" y="39047"/>
                      <a:pt x="19670" y="39125"/>
                      <a:pt x="19993" y="39164"/>
                    </a:cubicBezTo>
                    <a:cubicBezTo>
                      <a:pt x="20120" y="39164"/>
                      <a:pt x="20198" y="39164"/>
                      <a:pt x="20276" y="39203"/>
                    </a:cubicBezTo>
                    <a:cubicBezTo>
                      <a:pt x="20647" y="39242"/>
                      <a:pt x="21058" y="39291"/>
                      <a:pt x="21419" y="39330"/>
                    </a:cubicBezTo>
                    <a:cubicBezTo>
                      <a:pt x="21458" y="39330"/>
                      <a:pt x="21546" y="39369"/>
                      <a:pt x="21585" y="39369"/>
                    </a:cubicBezTo>
                    <a:cubicBezTo>
                      <a:pt x="21986" y="39408"/>
                      <a:pt x="22436" y="39447"/>
                      <a:pt x="22846" y="39486"/>
                    </a:cubicBezTo>
                    <a:lnTo>
                      <a:pt x="22924" y="39486"/>
                    </a:lnTo>
                    <a:cubicBezTo>
                      <a:pt x="23374" y="39574"/>
                      <a:pt x="23823" y="39613"/>
                      <a:pt x="24273" y="39613"/>
                    </a:cubicBezTo>
                    <a:cubicBezTo>
                      <a:pt x="26209" y="39789"/>
                      <a:pt x="28157" y="39870"/>
                      <a:pt x="30105" y="39870"/>
                    </a:cubicBezTo>
                    <a:cubicBezTo>
                      <a:pt x="32168" y="39870"/>
                      <a:pt x="34231" y="39779"/>
                      <a:pt x="36281" y="39613"/>
                    </a:cubicBezTo>
                    <a:cubicBezTo>
                      <a:pt x="36242" y="39291"/>
                      <a:pt x="36154" y="38959"/>
                      <a:pt x="36115" y="38636"/>
                    </a:cubicBezTo>
                    <a:cubicBezTo>
                      <a:pt x="36076" y="38558"/>
                      <a:pt x="36076" y="38470"/>
                      <a:pt x="36076" y="38431"/>
                    </a:cubicBezTo>
                    <a:cubicBezTo>
                      <a:pt x="36037" y="38148"/>
                      <a:pt x="35998" y="37903"/>
                      <a:pt x="35959" y="37659"/>
                    </a:cubicBezTo>
                    <a:cubicBezTo>
                      <a:pt x="35910" y="37532"/>
                      <a:pt x="35910" y="37454"/>
                      <a:pt x="35910" y="37376"/>
                    </a:cubicBezTo>
                    <a:cubicBezTo>
                      <a:pt x="35871" y="37132"/>
                      <a:pt x="35832" y="36887"/>
                      <a:pt x="35793" y="36643"/>
                    </a:cubicBezTo>
                    <a:cubicBezTo>
                      <a:pt x="35754" y="36555"/>
                      <a:pt x="35754" y="36438"/>
                      <a:pt x="35754" y="36360"/>
                    </a:cubicBezTo>
                    <a:cubicBezTo>
                      <a:pt x="35715" y="36115"/>
                      <a:pt x="35666" y="35871"/>
                      <a:pt x="35627" y="35666"/>
                    </a:cubicBezTo>
                    <a:cubicBezTo>
                      <a:pt x="35627" y="35539"/>
                      <a:pt x="35588" y="35422"/>
                      <a:pt x="35588" y="35334"/>
                    </a:cubicBezTo>
                    <a:cubicBezTo>
                      <a:pt x="35549" y="35089"/>
                      <a:pt x="35549" y="34845"/>
                      <a:pt x="35509" y="34650"/>
                    </a:cubicBezTo>
                    <a:cubicBezTo>
                      <a:pt x="35509" y="34523"/>
                      <a:pt x="35470" y="34405"/>
                      <a:pt x="35470" y="34317"/>
                    </a:cubicBezTo>
                    <a:cubicBezTo>
                      <a:pt x="35422" y="34073"/>
                      <a:pt x="35422" y="33868"/>
                      <a:pt x="35382" y="33624"/>
                    </a:cubicBezTo>
                    <a:cubicBezTo>
                      <a:pt x="35382" y="33506"/>
                      <a:pt x="35343" y="33379"/>
                      <a:pt x="35343" y="33262"/>
                    </a:cubicBezTo>
                    <a:cubicBezTo>
                      <a:pt x="35343" y="33057"/>
                      <a:pt x="35304" y="32852"/>
                      <a:pt x="35304" y="32647"/>
                    </a:cubicBezTo>
                    <a:cubicBezTo>
                      <a:pt x="35265" y="32529"/>
                      <a:pt x="35265" y="32402"/>
                      <a:pt x="35265" y="32246"/>
                    </a:cubicBezTo>
                    <a:cubicBezTo>
                      <a:pt x="35226" y="32041"/>
                      <a:pt x="35226" y="31836"/>
                      <a:pt x="35177" y="31630"/>
                    </a:cubicBezTo>
                    <a:lnTo>
                      <a:pt x="35177" y="31230"/>
                    </a:lnTo>
                    <a:cubicBezTo>
                      <a:pt x="35138" y="31025"/>
                      <a:pt x="35138" y="30819"/>
                      <a:pt x="35099" y="30614"/>
                    </a:cubicBezTo>
                    <a:lnTo>
                      <a:pt x="35099" y="30204"/>
                    </a:lnTo>
                    <a:cubicBezTo>
                      <a:pt x="35060" y="30008"/>
                      <a:pt x="35060" y="29803"/>
                      <a:pt x="35060" y="29598"/>
                    </a:cubicBezTo>
                    <a:cubicBezTo>
                      <a:pt x="35060" y="29471"/>
                      <a:pt x="35060" y="29354"/>
                      <a:pt x="35021" y="29188"/>
                    </a:cubicBezTo>
                    <a:lnTo>
                      <a:pt x="35021" y="28621"/>
                    </a:lnTo>
                    <a:cubicBezTo>
                      <a:pt x="34982" y="28455"/>
                      <a:pt x="34982" y="28337"/>
                      <a:pt x="34982" y="28171"/>
                    </a:cubicBezTo>
                    <a:lnTo>
                      <a:pt x="34982" y="27605"/>
                    </a:lnTo>
                    <a:cubicBezTo>
                      <a:pt x="34982" y="27438"/>
                      <a:pt x="34982" y="27321"/>
                      <a:pt x="34933" y="27155"/>
                    </a:cubicBezTo>
                    <a:lnTo>
                      <a:pt x="34933" y="26588"/>
                    </a:lnTo>
                    <a:lnTo>
                      <a:pt x="34933" y="26139"/>
                    </a:lnTo>
                    <a:lnTo>
                      <a:pt x="34933" y="25562"/>
                    </a:lnTo>
                    <a:lnTo>
                      <a:pt x="34933" y="25123"/>
                    </a:lnTo>
                    <a:lnTo>
                      <a:pt x="34933" y="24546"/>
                    </a:lnTo>
                    <a:lnTo>
                      <a:pt x="34933" y="24097"/>
                    </a:lnTo>
                    <a:lnTo>
                      <a:pt x="34933" y="23530"/>
                    </a:lnTo>
                    <a:cubicBezTo>
                      <a:pt x="34982" y="23413"/>
                      <a:pt x="34982" y="23247"/>
                      <a:pt x="34982" y="23081"/>
                    </a:cubicBezTo>
                    <a:lnTo>
                      <a:pt x="34982" y="22553"/>
                    </a:lnTo>
                    <a:cubicBezTo>
                      <a:pt x="34982" y="22387"/>
                      <a:pt x="35021" y="22230"/>
                      <a:pt x="35021" y="22064"/>
                    </a:cubicBezTo>
                    <a:lnTo>
                      <a:pt x="35021" y="21537"/>
                    </a:lnTo>
                    <a:cubicBezTo>
                      <a:pt x="35021" y="21371"/>
                      <a:pt x="35060" y="21214"/>
                      <a:pt x="35060" y="21048"/>
                    </a:cubicBezTo>
                    <a:cubicBezTo>
                      <a:pt x="35060" y="20882"/>
                      <a:pt x="35060" y="20677"/>
                      <a:pt x="35099" y="20520"/>
                    </a:cubicBezTo>
                    <a:lnTo>
                      <a:pt x="35099" y="20032"/>
                    </a:lnTo>
                    <a:cubicBezTo>
                      <a:pt x="35138" y="19866"/>
                      <a:pt x="35138" y="19661"/>
                      <a:pt x="35138" y="19504"/>
                    </a:cubicBezTo>
                    <a:cubicBezTo>
                      <a:pt x="35177" y="19338"/>
                      <a:pt x="35177" y="19172"/>
                      <a:pt x="35177" y="19016"/>
                    </a:cubicBezTo>
                    <a:cubicBezTo>
                      <a:pt x="35226" y="18850"/>
                      <a:pt x="35226" y="18683"/>
                      <a:pt x="35226" y="18478"/>
                    </a:cubicBezTo>
                    <a:cubicBezTo>
                      <a:pt x="35265" y="18322"/>
                      <a:pt x="35265" y="18156"/>
                      <a:pt x="35304" y="17990"/>
                    </a:cubicBezTo>
                    <a:cubicBezTo>
                      <a:pt x="35304" y="17833"/>
                      <a:pt x="35304" y="17667"/>
                      <a:pt x="35343" y="17501"/>
                    </a:cubicBezTo>
                    <a:cubicBezTo>
                      <a:pt x="35343" y="17345"/>
                      <a:pt x="35382" y="17140"/>
                      <a:pt x="35382" y="16973"/>
                    </a:cubicBezTo>
                    <a:cubicBezTo>
                      <a:pt x="35422" y="16817"/>
                      <a:pt x="35422" y="16651"/>
                      <a:pt x="35470" y="16485"/>
                    </a:cubicBezTo>
                    <a:cubicBezTo>
                      <a:pt x="35470" y="16329"/>
                      <a:pt x="35509" y="16162"/>
                      <a:pt x="35509" y="15996"/>
                    </a:cubicBezTo>
                    <a:cubicBezTo>
                      <a:pt x="35549" y="15791"/>
                      <a:pt x="35549" y="15635"/>
                      <a:pt x="35588" y="15469"/>
                    </a:cubicBezTo>
                    <a:cubicBezTo>
                      <a:pt x="35588" y="15303"/>
                      <a:pt x="35627" y="15146"/>
                      <a:pt x="35627" y="14980"/>
                    </a:cubicBezTo>
                    <a:cubicBezTo>
                      <a:pt x="35666" y="14814"/>
                      <a:pt x="35666" y="14658"/>
                      <a:pt x="35715" y="14492"/>
                    </a:cubicBezTo>
                    <a:cubicBezTo>
                      <a:pt x="35754" y="14286"/>
                      <a:pt x="35754" y="14130"/>
                      <a:pt x="35793" y="13964"/>
                    </a:cubicBezTo>
                    <a:cubicBezTo>
                      <a:pt x="35793" y="13798"/>
                      <a:pt x="35832" y="13642"/>
                      <a:pt x="35871" y="13475"/>
                    </a:cubicBezTo>
                    <a:cubicBezTo>
                      <a:pt x="35871" y="13309"/>
                      <a:pt x="35910" y="13153"/>
                      <a:pt x="35959" y="12948"/>
                    </a:cubicBezTo>
                    <a:cubicBezTo>
                      <a:pt x="35959" y="12782"/>
                      <a:pt x="35998" y="12664"/>
                      <a:pt x="36037" y="12498"/>
                    </a:cubicBezTo>
                    <a:cubicBezTo>
                      <a:pt x="36037" y="12293"/>
                      <a:pt x="36076" y="12127"/>
                      <a:pt x="36115" y="11971"/>
                    </a:cubicBezTo>
                    <a:cubicBezTo>
                      <a:pt x="36154" y="11805"/>
                      <a:pt x="36154" y="11638"/>
                      <a:pt x="36203" y="11482"/>
                    </a:cubicBezTo>
                    <a:cubicBezTo>
                      <a:pt x="36242" y="11316"/>
                      <a:pt x="36281" y="11150"/>
                      <a:pt x="36320" y="10954"/>
                    </a:cubicBezTo>
                    <a:cubicBezTo>
                      <a:pt x="36320" y="10788"/>
                      <a:pt x="36360" y="10661"/>
                      <a:pt x="36399" y="10505"/>
                    </a:cubicBezTo>
                    <a:cubicBezTo>
                      <a:pt x="36447" y="10339"/>
                      <a:pt x="36487" y="10134"/>
                      <a:pt x="36487" y="9977"/>
                    </a:cubicBezTo>
                    <a:cubicBezTo>
                      <a:pt x="36526" y="9811"/>
                      <a:pt x="36565" y="9645"/>
                      <a:pt x="36604" y="9528"/>
                    </a:cubicBezTo>
                    <a:cubicBezTo>
                      <a:pt x="36643" y="9323"/>
                      <a:pt x="36692" y="9157"/>
                      <a:pt x="36731" y="8951"/>
                    </a:cubicBezTo>
                    <a:cubicBezTo>
                      <a:pt x="36731" y="8834"/>
                      <a:pt x="36770" y="8668"/>
                      <a:pt x="36809" y="8512"/>
                    </a:cubicBezTo>
                    <a:cubicBezTo>
                      <a:pt x="36848" y="8345"/>
                      <a:pt x="36887" y="8179"/>
                      <a:pt x="36936" y="7974"/>
                    </a:cubicBezTo>
                    <a:cubicBezTo>
                      <a:pt x="36975" y="7896"/>
                      <a:pt x="36975" y="7779"/>
                      <a:pt x="37014" y="7652"/>
                    </a:cubicBezTo>
                    <a:lnTo>
                      <a:pt x="36692" y="7652"/>
                    </a:lnTo>
                    <a:lnTo>
                      <a:pt x="36692" y="6841"/>
                    </a:lnTo>
                    <a:lnTo>
                      <a:pt x="36770" y="2072"/>
                    </a:lnTo>
                    <a:cubicBezTo>
                      <a:pt x="36692" y="2072"/>
                      <a:pt x="36565" y="2072"/>
                      <a:pt x="36487" y="2033"/>
                    </a:cubicBezTo>
                    <a:cubicBezTo>
                      <a:pt x="36203" y="2033"/>
                      <a:pt x="35871" y="2033"/>
                      <a:pt x="35588" y="1994"/>
                    </a:cubicBezTo>
                    <a:lnTo>
                      <a:pt x="35177" y="1994"/>
                    </a:lnTo>
                    <a:cubicBezTo>
                      <a:pt x="34894" y="1955"/>
                      <a:pt x="34571" y="1955"/>
                      <a:pt x="34288" y="1916"/>
                    </a:cubicBezTo>
                    <a:lnTo>
                      <a:pt x="34083" y="1916"/>
                    </a:lnTo>
                    <a:cubicBezTo>
                      <a:pt x="33672" y="1916"/>
                      <a:pt x="33311" y="1867"/>
                      <a:pt x="32940" y="1867"/>
                    </a:cubicBezTo>
                    <a:cubicBezTo>
                      <a:pt x="32861" y="1828"/>
                      <a:pt x="32783" y="1828"/>
                      <a:pt x="32695" y="1828"/>
                    </a:cubicBezTo>
                    <a:cubicBezTo>
                      <a:pt x="32334" y="1828"/>
                      <a:pt x="31923" y="1789"/>
                      <a:pt x="31562" y="1789"/>
                    </a:cubicBezTo>
                    <a:cubicBezTo>
                      <a:pt x="31474" y="1750"/>
                      <a:pt x="31435" y="1750"/>
                      <a:pt x="31396" y="1750"/>
                    </a:cubicBezTo>
                    <a:cubicBezTo>
                      <a:pt x="31073" y="1750"/>
                      <a:pt x="30702" y="1711"/>
                      <a:pt x="30380" y="1711"/>
                    </a:cubicBezTo>
                    <a:cubicBezTo>
                      <a:pt x="30292" y="1711"/>
                      <a:pt x="30174" y="1711"/>
                      <a:pt x="30047" y="1672"/>
                    </a:cubicBezTo>
                    <a:cubicBezTo>
                      <a:pt x="29764" y="1672"/>
                      <a:pt x="29442" y="1672"/>
                      <a:pt x="29119" y="1623"/>
                    </a:cubicBezTo>
                    <a:cubicBezTo>
                      <a:pt x="28914" y="1623"/>
                      <a:pt x="28709" y="1584"/>
                      <a:pt x="28503" y="1584"/>
                    </a:cubicBezTo>
                    <a:lnTo>
                      <a:pt x="28220" y="1584"/>
                    </a:lnTo>
                    <a:cubicBezTo>
                      <a:pt x="25328" y="1427"/>
                      <a:pt x="22523" y="1222"/>
                      <a:pt x="19788" y="1056"/>
                    </a:cubicBezTo>
                    <a:cubicBezTo>
                      <a:pt x="18654" y="978"/>
                      <a:pt x="17511" y="890"/>
                      <a:pt x="16329" y="851"/>
                    </a:cubicBezTo>
                    <a:cubicBezTo>
                      <a:pt x="12058" y="568"/>
                      <a:pt x="8189" y="323"/>
                      <a:pt x="43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4029937" y="2988193"/>
                <a:ext cx="15678" cy="685"/>
              </a:xfrm>
              <a:custGeom>
                <a:rect b="b" l="l" r="r" t="t"/>
                <a:pathLst>
                  <a:path extrusionOk="0" h="50" w="1144">
                    <a:moveTo>
                      <a:pt x="1144" y="49"/>
                    </a:moveTo>
                    <a:cubicBezTo>
                      <a:pt x="733" y="49"/>
                      <a:pt x="372" y="0"/>
                      <a:pt x="1" y="0"/>
                    </a:cubicBezTo>
                    <a:cubicBezTo>
                      <a:pt x="372" y="0"/>
                      <a:pt x="733" y="49"/>
                      <a:pt x="1144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3977587" y="2984835"/>
                <a:ext cx="12731" cy="685"/>
              </a:xfrm>
              <a:custGeom>
                <a:rect b="b" l="l" r="r" t="t"/>
                <a:pathLst>
                  <a:path extrusionOk="0" h="50" w="929">
                    <a:moveTo>
                      <a:pt x="928" y="50"/>
                    </a:moveTo>
                    <a:cubicBezTo>
                      <a:pt x="645" y="50"/>
                      <a:pt x="323" y="50"/>
                      <a:pt x="0" y="1"/>
                    </a:cubicBezTo>
                    <a:cubicBezTo>
                      <a:pt x="323" y="50"/>
                      <a:pt x="645" y="50"/>
                      <a:pt x="928" y="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3637723" y="2962607"/>
                <a:ext cx="164588" cy="11662"/>
              </a:xfrm>
              <a:custGeom>
                <a:rect b="b" l="l" r="r" t="t"/>
                <a:pathLst>
                  <a:path extrusionOk="0" h="851" w="12010">
                    <a:moveTo>
                      <a:pt x="1" y="1"/>
                    </a:moveTo>
                    <a:cubicBezTo>
                      <a:pt x="3870" y="323"/>
                      <a:pt x="7739" y="568"/>
                      <a:pt x="12010" y="851"/>
                    </a:cubicBezTo>
                    <a:cubicBezTo>
                      <a:pt x="7739" y="568"/>
                      <a:pt x="3870" y="32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4066226" y="2989933"/>
                <a:ext cx="12334" cy="548"/>
              </a:xfrm>
              <a:custGeom>
                <a:rect b="b" l="l" r="r" t="t"/>
                <a:pathLst>
                  <a:path extrusionOk="0" h="40" w="900">
                    <a:moveTo>
                      <a:pt x="900" y="39"/>
                    </a:moveTo>
                    <a:cubicBezTo>
                      <a:pt x="616" y="39"/>
                      <a:pt x="284" y="39"/>
                      <a:pt x="1" y="0"/>
                    </a:cubicBezTo>
                    <a:cubicBezTo>
                      <a:pt x="284" y="39"/>
                      <a:pt x="616" y="39"/>
                      <a:pt x="900" y="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21"/>
              <p:cNvSpPr/>
              <p:nvPr/>
            </p:nvSpPr>
            <p:spPr>
              <a:xfrm>
                <a:off x="4048424" y="2988865"/>
                <a:ext cx="12197" cy="1083"/>
              </a:xfrm>
              <a:custGeom>
                <a:rect b="b" l="l" r="r" t="t"/>
                <a:pathLst>
                  <a:path extrusionOk="0" h="79" w="890">
                    <a:moveTo>
                      <a:pt x="889" y="78"/>
                    </a:moveTo>
                    <a:cubicBezTo>
                      <a:pt x="606" y="39"/>
                      <a:pt x="283" y="39"/>
                      <a:pt x="0" y="0"/>
                    </a:cubicBezTo>
                    <a:cubicBezTo>
                      <a:pt x="283" y="39"/>
                      <a:pt x="606" y="39"/>
                      <a:pt x="889" y="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3802297" y="2974256"/>
                <a:ext cx="47417" cy="2837"/>
              </a:xfrm>
              <a:custGeom>
                <a:rect b="b" l="l" r="r" t="t"/>
                <a:pathLst>
                  <a:path extrusionOk="0" h="207" w="3460">
                    <a:moveTo>
                      <a:pt x="1" y="1"/>
                    </a:moveTo>
                    <a:lnTo>
                      <a:pt x="1" y="1"/>
                    </a:lnTo>
                    <a:cubicBezTo>
                      <a:pt x="1105" y="40"/>
                      <a:pt x="2287" y="128"/>
                      <a:pt x="3460" y="206"/>
                    </a:cubicBezTo>
                    <a:cubicBezTo>
                      <a:pt x="2326" y="128"/>
                      <a:pt x="1183" y="4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4011053" y="2987124"/>
                <a:ext cx="15554" cy="548"/>
              </a:xfrm>
              <a:custGeom>
                <a:rect b="b" l="l" r="r" t="t"/>
                <a:pathLst>
                  <a:path extrusionOk="0" h="40" w="1135">
                    <a:moveTo>
                      <a:pt x="1134" y="39"/>
                    </a:moveTo>
                    <a:cubicBezTo>
                      <a:pt x="773" y="39"/>
                      <a:pt x="362" y="0"/>
                      <a:pt x="1" y="0"/>
                    </a:cubicBezTo>
                    <a:cubicBezTo>
                      <a:pt x="362" y="0"/>
                      <a:pt x="773" y="39"/>
                      <a:pt x="1134" y="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3994854" y="2986041"/>
                <a:ext cx="13937" cy="548"/>
              </a:xfrm>
              <a:custGeom>
                <a:rect b="b" l="l" r="r" t="t"/>
                <a:pathLst>
                  <a:path extrusionOk="0" h="40" w="1017">
                    <a:moveTo>
                      <a:pt x="1017" y="40"/>
                    </a:moveTo>
                    <a:cubicBezTo>
                      <a:pt x="694" y="40"/>
                      <a:pt x="323" y="1"/>
                      <a:pt x="1" y="1"/>
                    </a:cubicBezTo>
                    <a:cubicBezTo>
                      <a:pt x="323" y="1"/>
                      <a:pt x="694" y="40"/>
                      <a:pt x="1017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21"/>
              <p:cNvSpPr/>
              <p:nvPr/>
            </p:nvSpPr>
            <p:spPr>
              <a:xfrm>
                <a:off x="3965267" y="2984301"/>
                <a:ext cx="3892" cy="14"/>
              </a:xfrm>
              <a:custGeom>
                <a:rect b="b" l="l" r="r" t="t"/>
                <a:pathLst>
                  <a:path extrusionOk="0" h="1" w="284">
                    <a:moveTo>
                      <a:pt x="283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21"/>
              <p:cNvSpPr/>
              <p:nvPr/>
            </p:nvSpPr>
            <p:spPr>
              <a:xfrm>
                <a:off x="3616564" y="3091961"/>
                <a:ext cx="4975" cy="42469"/>
              </a:xfrm>
              <a:custGeom>
                <a:rect b="b" l="l" r="r" t="t"/>
                <a:pathLst>
                  <a:path extrusionOk="0" h="3099" w="363">
                    <a:moveTo>
                      <a:pt x="1" y="3098"/>
                    </a:moveTo>
                    <a:cubicBezTo>
                      <a:pt x="118" y="2082"/>
                      <a:pt x="245" y="1027"/>
                      <a:pt x="362" y="1"/>
                    </a:cubicBezTo>
                    <a:cubicBezTo>
                      <a:pt x="245" y="1027"/>
                      <a:pt x="118" y="2082"/>
                      <a:pt x="1" y="30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3578534" y="3450833"/>
                <a:ext cx="3371" cy="34028"/>
              </a:xfrm>
              <a:custGeom>
                <a:rect b="b" l="l" r="r" t="t"/>
                <a:pathLst>
                  <a:path extrusionOk="0" h="2483" w="246">
                    <a:moveTo>
                      <a:pt x="1" y="2483"/>
                    </a:moveTo>
                    <a:lnTo>
                      <a:pt x="1" y="2483"/>
                    </a:lnTo>
                    <a:cubicBezTo>
                      <a:pt x="89" y="1662"/>
                      <a:pt x="167" y="812"/>
                      <a:pt x="245" y="1"/>
                    </a:cubicBezTo>
                    <a:cubicBezTo>
                      <a:pt x="167" y="812"/>
                      <a:pt x="89" y="1662"/>
                      <a:pt x="1" y="24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3607601" y="3158386"/>
                <a:ext cx="6167" cy="52501"/>
              </a:xfrm>
              <a:custGeom>
                <a:rect b="b" l="l" r="r" t="t"/>
                <a:pathLst>
                  <a:path extrusionOk="0" h="3831" w="450">
                    <a:moveTo>
                      <a:pt x="0" y="3831"/>
                    </a:moveTo>
                    <a:cubicBezTo>
                      <a:pt x="166" y="2531"/>
                      <a:pt x="284" y="1261"/>
                      <a:pt x="450" y="0"/>
                    </a:cubicBezTo>
                    <a:cubicBezTo>
                      <a:pt x="284" y="1261"/>
                      <a:pt x="166" y="2531"/>
                      <a:pt x="0" y="383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3598625" y="3224262"/>
                <a:ext cx="7907" cy="65904"/>
              </a:xfrm>
              <a:custGeom>
                <a:rect b="b" l="l" r="r" t="t"/>
                <a:pathLst>
                  <a:path extrusionOk="0" h="4809" w="577">
                    <a:moveTo>
                      <a:pt x="0" y="4808"/>
                    </a:moveTo>
                    <a:cubicBezTo>
                      <a:pt x="206" y="3176"/>
                      <a:pt x="372" y="1584"/>
                      <a:pt x="577" y="1"/>
                    </a:cubicBezTo>
                    <a:cubicBezTo>
                      <a:pt x="372" y="1584"/>
                      <a:pt x="206" y="3176"/>
                      <a:pt x="0" y="48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3585236" y="3378256"/>
                <a:ext cx="4564" cy="43004"/>
              </a:xfrm>
              <a:custGeom>
                <a:rect b="b" l="l" r="r" t="t"/>
                <a:pathLst>
                  <a:path extrusionOk="0" h="3138" w="333">
                    <a:moveTo>
                      <a:pt x="0" y="3137"/>
                    </a:moveTo>
                    <a:cubicBezTo>
                      <a:pt x="88" y="2072"/>
                      <a:pt x="206" y="1056"/>
                      <a:pt x="333" y="1"/>
                    </a:cubicBezTo>
                    <a:cubicBezTo>
                      <a:pt x="206" y="1056"/>
                      <a:pt x="88" y="2072"/>
                      <a:pt x="0" y="31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3591923" y="3306213"/>
                <a:ext cx="5112" cy="49157"/>
              </a:xfrm>
              <a:custGeom>
                <a:rect b="b" l="l" r="r" t="t"/>
                <a:pathLst>
                  <a:path extrusionOk="0" h="3587" w="373">
                    <a:moveTo>
                      <a:pt x="1" y="3587"/>
                    </a:moveTo>
                    <a:cubicBezTo>
                      <a:pt x="128" y="2405"/>
                      <a:pt x="245" y="1222"/>
                      <a:pt x="372" y="1"/>
                    </a:cubicBezTo>
                    <a:cubicBezTo>
                      <a:pt x="245" y="1222"/>
                      <a:pt x="128" y="2405"/>
                      <a:pt x="1" y="35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21"/>
              <p:cNvSpPr/>
              <p:nvPr/>
            </p:nvSpPr>
            <p:spPr>
              <a:xfrm>
                <a:off x="3631570" y="2962607"/>
                <a:ext cx="6167" cy="48499"/>
              </a:xfrm>
              <a:custGeom>
                <a:rect b="b" l="l" r="r" t="t"/>
                <a:pathLst>
                  <a:path extrusionOk="0" h="3539" w="450">
                    <a:moveTo>
                      <a:pt x="450" y="1"/>
                    </a:moveTo>
                    <a:cubicBezTo>
                      <a:pt x="332" y="1183"/>
                      <a:pt x="166" y="2356"/>
                      <a:pt x="0" y="3538"/>
                    </a:cubicBezTo>
                    <a:cubicBezTo>
                      <a:pt x="166" y="2356"/>
                      <a:pt x="332" y="1183"/>
                      <a:pt x="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21"/>
              <p:cNvSpPr/>
              <p:nvPr/>
            </p:nvSpPr>
            <p:spPr>
              <a:xfrm>
                <a:off x="3624334" y="3026222"/>
                <a:ext cx="5632" cy="45676"/>
              </a:xfrm>
              <a:custGeom>
                <a:rect b="b" l="l" r="r" t="t"/>
                <a:pathLst>
                  <a:path extrusionOk="0" h="3333" w="411">
                    <a:moveTo>
                      <a:pt x="1" y="3332"/>
                    </a:moveTo>
                    <a:cubicBezTo>
                      <a:pt x="128" y="2199"/>
                      <a:pt x="245" y="1095"/>
                      <a:pt x="411" y="0"/>
                    </a:cubicBezTo>
                    <a:cubicBezTo>
                      <a:pt x="245" y="1095"/>
                      <a:pt x="128" y="2199"/>
                      <a:pt x="1" y="33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21"/>
              <p:cNvSpPr/>
              <p:nvPr/>
            </p:nvSpPr>
            <p:spPr>
              <a:xfrm>
                <a:off x="3637723" y="2962607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21"/>
              <p:cNvSpPr/>
              <p:nvPr/>
            </p:nvSpPr>
            <p:spPr>
              <a:xfrm>
                <a:off x="4081355" y="2991002"/>
                <a:ext cx="1083" cy="65355"/>
              </a:xfrm>
              <a:custGeom>
                <a:rect b="b" l="l" r="r" t="t"/>
                <a:pathLst>
                  <a:path extrusionOk="0" h="4769" w="79">
                    <a:moveTo>
                      <a:pt x="79" y="0"/>
                    </a:moveTo>
                    <a:lnTo>
                      <a:pt x="79" y="0"/>
                    </a:lnTo>
                    <a:lnTo>
                      <a:pt x="1" y="476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21"/>
              <p:cNvSpPr/>
              <p:nvPr/>
            </p:nvSpPr>
            <p:spPr>
              <a:xfrm>
                <a:off x="4084713" y="3067458"/>
                <a:ext cx="1083" cy="14"/>
              </a:xfrm>
              <a:custGeom>
                <a:rect b="b" l="l" r="r" t="t"/>
                <a:pathLst>
                  <a:path extrusionOk="0" h="1" w="79">
                    <a:moveTo>
                      <a:pt x="78" y="1"/>
                    </a:moveTo>
                    <a:lnTo>
                      <a:pt x="0" y="1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>
                <a:off x="4081355" y="3067458"/>
                <a:ext cx="2700" cy="14"/>
              </a:xfrm>
              <a:custGeom>
                <a:rect b="b" l="l" r="r" t="t"/>
                <a:pathLst>
                  <a:path extrusionOk="0" h="1" w="197">
                    <a:moveTo>
                      <a:pt x="196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>
                <a:off x="3792786" y="3067993"/>
                <a:ext cx="1024403" cy="1002586"/>
              </a:xfrm>
              <a:custGeom>
                <a:rect b="b" l="l" r="r" t="t"/>
                <a:pathLst>
                  <a:path extrusionOk="0" h="73159" w="74751">
                    <a:moveTo>
                      <a:pt x="21908" y="1"/>
                    </a:moveTo>
                    <a:cubicBezTo>
                      <a:pt x="21869" y="167"/>
                      <a:pt x="21830" y="284"/>
                      <a:pt x="21791" y="411"/>
                    </a:cubicBezTo>
                    <a:cubicBezTo>
                      <a:pt x="21742" y="577"/>
                      <a:pt x="21703" y="734"/>
                      <a:pt x="21664" y="900"/>
                    </a:cubicBezTo>
                    <a:cubicBezTo>
                      <a:pt x="21664" y="1066"/>
                      <a:pt x="21625" y="1222"/>
                      <a:pt x="21585" y="1388"/>
                    </a:cubicBezTo>
                    <a:cubicBezTo>
                      <a:pt x="21546" y="1554"/>
                      <a:pt x="21497" y="1711"/>
                      <a:pt x="21458" y="1877"/>
                    </a:cubicBezTo>
                    <a:cubicBezTo>
                      <a:pt x="21419" y="2082"/>
                      <a:pt x="21380" y="2238"/>
                      <a:pt x="21380" y="2405"/>
                    </a:cubicBezTo>
                    <a:cubicBezTo>
                      <a:pt x="21341" y="2571"/>
                      <a:pt x="21302" y="2727"/>
                      <a:pt x="21253" y="2893"/>
                    </a:cubicBezTo>
                    <a:cubicBezTo>
                      <a:pt x="21214" y="3059"/>
                      <a:pt x="21175" y="3216"/>
                      <a:pt x="21175" y="3382"/>
                    </a:cubicBezTo>
                    <a:cubicBezTo>
                      <a:pt x="21136" y="3548"/>
                      <a:pt x="21097" y="3704"/>
                      <a:pt x="21058" y="3870"/>
                    </a:cubicBezTo>
                    <a:cubicBezTo>
                      <a:pt x="21058" y="4036"/>
                      <a:pt x="21009" y="4242"/>
                      <a:pt x="20970" y="4398"/>
                    </a:cubicBezTo>
                    <a:cubicBezTo>
                      <a:pt x="20931" y="4564"/>
                      <a:pt x="20931" y="4730"/>
                      <a:pt x="20892" y="4886"/>
                    </a:cubicBezTo>
                    <a:cubicBezTo>
                      <a:pt x="20853" y="5053"/>
                      <a:pt x="20853" y="5219"/>
                      <a:pt x="20813" y="5375"/>
                    </a:cubicBezTo>
                    <a:cubicBezTo>
                      <a:pt x="20765" y="5541"/>
                      <a:pt x="20765" y="5707"/>
                      <a:pt x="20726" y="5864"/>
                    </a:cubicBezTo>
                    <a:cubicBezTo>
                      <a:pt x="20686" y="6069"/>
                      <a:pt x="20686" y="6235"/>
                      <a:pt x="20647" y="6391"/>
                    </a:cubicBezTo>
                    <a:cubicBezTo>
                      <a:pt x="20608" y="6557"/>
                      <a:pt x="20608" y="6723"/>
                      <a:pt x="20569" y="6880"/>
                    </a:cubicBezTo>
                    <a:cubicBezTo>
                      <a:pt x="20569" y="7046"/>
                      <a:pt x="20520" y="7251"/>
                      <a:pt x="20481" y="7417"/>
                    </a:cubicBezTo>
                    <a:cubicBezTo>
                      <a:pt x="20481" y="7574"/>
                      <a:pt x="20442" y="7740"/>
                      <a:pt x="20442" y="7906"/>
                    </a:cubicBezTo>
                    <a:cubicBezTo>
                      <a:pt x="20403" y="8062"/>
                      <a:pt x="20403" y="8228"/>
                      <a:pt x="20364" y="8433"/>
                    </a:cubicBezTo>
                    <a:cubicBezTo>
                      <a:pt x="20364" y="8590"/>
                      <a:pt x="20325" y="8756"/>
                      <a:pt x="20325" y="8922"/>
                    </a:cubicBezTo>
                    <a:cubicBezTo>
                      <a:pt x="20276" y="9078"/>
                      <a:pt x="20276" y="9244"/>
                      <a:pt x="20237" y="9411"/>
                    </a:cubicBezTo>
                    <a:cubicBezTo>
                      <a:pt x="20237" y="9567"/>
                      <a:pt x="20237" y="9733"/>
                      <a:pt x="20198" y="9899"/>
                    </a:cubicBezTo>
                    <a:cubicBezTo>
                      <a:pt x="20198" y="10104"/>
                      <a:pt x="20159" y="10261"/>
                      <a:pt x="20159" y="10427"/>
                    </a:cubicBezTo>
                    <a:cubicBezTo>
                      <a:pt x="20120" y="10593"/>
                      <a:pt x="20120" y="10749"/>
                      <a:pt x="20120" y="10915"/>
                    </a:cubicBezTo>
                    <a:cubicBezTo>
                      <a:pt x="20081" y="11120"/>
                      <a:pt x="20081" y="11277"/>
                      <a:pt x="20081" y="11443"/>
                    </a:cubicBezTo>
                    <a:cubicBezTo>
                      <a:pt x="20032" y="11609"/>
                      <a:pt x="20032" y="11765"/>
                      <a:pt x="20032" y="11931"/>
                    </a:cubicBezTo>
                    <a:cubicBezTo>
                      <a:pt x="19993" y="12098"/>
                      <a:pt x="19993" y="12303"/>
                      <a:pt x="19993" y="12459"/>
                    </a:cubicBezTo>
                    <a:cubicBezTo>
                      <a:pt x="19993" y="12625"/>
                      <a:pt x="19954" y="12791"/>
                      <a:pt x="19954" y="12948"/>
                    </a:cubicBezTo>
                    <a:cubicBezTo>
                      <a:pt x="19954" y="13114"/>
                      <a:pt x="19915" y="13319"/>
                      <a:pt x="19915" y="13475"/>
                    </a:cubicBezTo>
                    <a:lnTo>
                      <a:pt x="19915" y="13964"/>
                    </a:lnTo>
                    <a:cubicBezTo>
                      <a:pt x="19875" y="14130"/>
                      <a:pt x="19875" y="14335"/>
                      <a:pt x="19875" y="14501"/>
                    </a:cubicBezTo>
                    <a:lnTo>
                      <a:pt x="19875" y="14990"/>
                    </a:lnTo>
                    <a:cubicBezTo>
                      <a:pt x="19836" y="15146"/>
                      <a:pt x="19836" y="15351"/>
                      <a:pt x="19836" y="15518"/>
                    </a:cubicBezTo>
                    <a:lnTo>
                      <a:pt x="19836" y="16006"/>
                    </a:lnTo>
                    <a:lnTo>
                      <a:pt x="19836" y="16534"/>
                    </a:lnTo>
                    <a:cubicBezTo>
                      <a:pt x="19836" y="16700"/>
                      <a:pt x="19788" y="16856"/>
                      <a:pt x="19788" y="17022"/>
                    </a:cubicBezTo>
                    <a:lnTo>
                      <a:pt x="19788" y="17550"/>
                    </a:lnTo>
                    <a:lnTo>
                      <a:pt x="19788" y="18039"/>
                    </a:lnTo>
                    <a:cubicBezTo>
                      <a:pt x="19788" y="18205"/>
                      <a:pt x="19788" y="18410"/>
                      <a:pt x="19836" y="18566"/>
                    </a:cubicBezTo>
                    <a:lnTo>
                      <a:pt x="19836" y="19055"/>
                    </a:lnTo>
                    <a:lnTo>
                      <a:pt x="19836" y="19582"/>
                    </a:lnTo>
                    <a:lnTo>
                      <a:pt x="19836" y="20032"/>
                    </a:lnTo>
                    <a:cubicBezTo>
                      <a:pt x="19836" y="20237"/>
                      <a:pt x="19875" y="20442"/>
                      <a:pt x="19875" y="20608"/>
                    </a:cubicBezTo>
                    <a:lnTo>
                      <a:pt x="19875" y="21048"/>
                    </a:lnTo>
                    <a:cubicBezTo>
                      <a:pt x="19875" y="21253"/>
                      <a:pt x="19915" y="21458"/>
                      <a:pt x="19915" y="21664"/>
                    </a:cubicBezTo>
                    <a:cubicBezTo>
                      <a:pt x="19915" y="21781"/>
                      <a:pt x="19915" y="21947"/>
                      <a:pt x="19954" y="22074"/>
                    </a:cubicBezTo>
                    <a:lnTo>
                      <a:pt x="19954" y="22680"/>
                    </a:lnTo>
                    <a:cubicBezTo>
                      <a:pt x="19993" y="22807"/>
                      <a:pt x="19993" y="22963"/>
                      <a:pt x="19993" y="23090"/>
                    </a:cubicBezTo>
                    <a:cubicBezTo>
                      <a:pt x="20032" y="23295"/>
                      <a:pt x="20032" y="23491"/>
                      <a:pt x="20032" y="23696"/>
                    </a:cubicBezTo>
                    <a:cubicBezTo>
                      <a:pt x="20081" y="23823"/>
                      <a:pt x="20081" y="23940"/>
                      <a:pt x="20081" y="24106"/>
                    </a:cubicBezTo>
                    <a:cubicBezTo>
                      <a:pt x="20120" y="24312"/>
                      <a:pt x="20120" y="24517"/>
                      <a:pt x="20159" y="24712"/>
                    </a:cubicBezTo>
                    <a:lnTo>
                      <a:pt x="20159" y="25123"/>
                    </a:lnTo>
                    <a:cubicBezTo>
                      <a:pt x="20198" y="25328"/>
                      <a:pt x="20198" y="25533"/>
                      <a:pt x="20237" y="25738"/>
                    </a:cubicBezTo>
                    <a:cubicBezTo>
                      <a:pt x="20237" y="25855"/>
                      <a:pt x="20276" y="25983"/>
                      <a:pt x="20276" y="26100"/>
                    </a:cubicBezTo>
                    <a:cubicBezTo>
                      <a:pt x="20325" y="26305"/>
                      <a:pt x="20325" y="26549"/>
                      <a:pt x="20364" y="26754"/>
                    </a:cubicBezTo>
                    <a:cubicBezTo>
                      <a:pt x="20364" y="26872"/>
                      <a:pt x="20403" y="26999"/>
                      <a:pt x="20403" y="27116"/>
                    </a:cubicBezTo>
                    <a:cubicBezTo>
                      <a:pt x="20442" y="27321"/>
                      <a:pt x="20442" y="27526"/>
                      <a:pt x="20481" y="27771"/>
                    </a:cubicBezTo>
                    <a:cubicBezTo>
                      <a:pt x="20520" y="27888"/>
                      <a:pt x="20520" y="28015"/>
                      <a:pt x="20520" y="28132"/>
                    </a:cubicBezTo>
                    <a:cubicBezTo>
                      <a:pt x="20569" y="28337"/>
                      <a:pt x="20608" y="28543"/>
                      <a:pt x="20647" y="28748"/>
                    </a:cubicBezTo>
                    <a:cubicBezTo>
                      <a:pt x="20647" y="28865"/>
                      <a:pt x="20686" y="28992"/>
                      <a:pt x="20686" y="29109"/>
                    </a:cubicBezTo>
                    <a:cubicBezTo>
                      <a:pt x="20726" y="29354"/>
                      <a:pt x="20765" y="29559"/>
                      <a:pt x="20813" y="29803"/>
                    </a:cubicBezTo>
                    <a:cubicBezTo>
                      <a:pt x="20813" y="29930"/>
                      <a:pt x="20813" y="30008"/>
                      <a:pt x="20853" y="30135"/>
                    </a:cubicBezTo>
                    <a:cubicBezTo>
                      <a:pt x="20892" y="30380"/>
                      <a:pt x="20931" y="30624"/>
                      <a:pt x="20970" y="30868"/>
                    </a:cubicBezTo>
                    <a:cubicBezTo>
                      <a:pt x="20970" y="30946"/>
                      <a:pt x="21009" y="31024"/>
                      <a:pt x="21009" y="31112"/>
                    </a:cubicBezTo>
                    <a:cubicBezTo>
                      <a:pt x="21097" y="31435"/>
                      <a:pt x="21136" y="31796"/>
                      <a:pt x="21214" y="32129"/>
                    </a:cubicBezTo>
                    <a:lnTo>
                      <a:pt x="21253" y="32373"/>
                    </a:lnTo>
                    <a:lnTo>
                      <a:pt x="20970" y="32412"/>
                    </a:lnTo>
                    <a:cubicBezTo>
                      <a:pt x="20481" y="32451"/>
                      <a:pt x="19993" y="32490"/>
                      <a:pt x="19504" y="32529"/>
                    </a:cubicBezTo>
                    <a:cubicBezTo>
                      <a:pt x="19348" y="32529"/>
                      <a:pt x="19221" y="32529"/>
                      <a:pt x="19055" y="32578"/>
                    </a:cubicBezTo>
                    <a:cubicBezTo>
                      <a:pt x="18732" y="32578"/>
                      <a:pt x="18371" y="32617"/>
                      <a:pt x="18038" y="32617"/>
                    </a:cubicBezTo>
                    <a:lnTo>
                      <a:pt x="17511" y="32617"/>
                    </a:lnTo>
                    <a:cubicBezTo>
                      <a:pt x="17188" y="32656"/>
                      <a:pt x="16856" y="32656"/>
                      <a:pt x="16534" y="32656"/>
                    </a:cubicBezTo>
                    <a:cubicBezTo>
                      <a:pt x="16328" y="32656"/>
                      <a:pt x="16172" y="32656"/>
                      <a:pt x="16006" y="32695"/>
                    </a:cubicBezTo>
                    <a:lnTo>
                      <a:pt x="13280" y="32695"/>
                    </a:lnTo>
                    <a:cubicBezTo>
                      <a:pt x="13192" y="32695"/>
                      <a:pt x="13075" y="32656"/>
                      <a:pt x="12948" y="32656"/>
                    </a:cubicBezTo>
                    <a:lnTo>
                      <a:pt x="11775" y="32656"/>
                    </a:lnTo>
                    <a:cubicBezTo>
                      <a:pt x="11365" y="32617"/>
                      <a:pt x="10954" y="32617"/>
                      <a:pt x="10593" y="32578"/>
                    </a:cubicBezTo>
                    <a:lnTo>
                      <a:pt x="10261" y="32578"/>
                    </a:lnTo>
                    <a:cubicBezTo>
                      <a:pt x="9977" y="32529"/>
                      <a:pt x="9655" y="32529"/>
                      <a:pt x="9371" y="32490"/>
                    </a:cubicBezTo>
                    <a:lnTo>
                      <a:pt x="9039" y="32490"/>
                    </a:lnTo>
                    <a:cubicBezTo>
                      <a:pt x="8228" y="32412"/>
                      <a:pt x="7456" y="32334"/>
                      <a:pt x="6684" y="32246"/>
                    </a:cubicBezTo>
                    <a:cubicBezTo>
                      <a:pt x="6557" y="32246"/>
                      <a:pt x="6440" y="32246"/>
                      <a:pt x="6352" y="32207"/>
                    </a:cubicBezTo>
                    <a:cubicBezTo>
                      <a:pt x="6030" y="32207"/>
                      <a:pt x="5746" y="32168"/>
                      <a:pt x="5424" y="32129"/>
                    </a:cubicBezTo>
                    <a:cubicBezTo>
                      <a:pt x="5336" y="32090"/>
                      <a:pt x="5219" y="32090"/>
                      <a:pt x="5131" y="32090"/>
                    </a:cubicBezTo>
                    <a:cubicBezTo>
                      <a:pt x="4730" y="32041"/>
                      <a:pt x="4359" y="31963"/>
                      <a:pt x="3958" y="31923"/>
                    </a:cubicBezTo>
                    <a:cubicBezTo>
                      <a:pt x="3909" y="31923"/>
                      <a:pt x="3870" y="31923"/>
                      <a:pt x="3792" y="31884"/>
                    </a:cubicBezTo>
                    <a:cubicBezTo>
                      <a:pt x="3470" y="31845"/>
                      <a:pt x="3098" y="31796"/>
                      <a:pt x="2776" y="31718"/>
                    </a:cubicBezTo>
                    <a:cubicBezTo>
                      <a:pt x="2649" y="31718"/>
                      <a:pt x="2532" y="31679"/>
                      <a:pt x="2444" y="31679"/>
                    </a:cubicBezTo>
                    <a:cubicBezTo>
                      <a:pt x="2121" y="31640"/>
                      <a:pt x="1838" y="31552"/>
                      <a:pt x="1515" y="31513"/>
                    </a:cubicBezTo>
                    <a:cubicBezTo>
                      <a:pt x="1427" y="31513"/>
                      <a:pt x="1349" y="31474"/>
                      <a:pt x="1222" y="31474"/>
                    </a:cubicBezTo>
                    <a:cubicBezTo>
                      <a:pt x="861" y="31396"/>
                      <a:pt x="450" y="31308"/>
                      <a:pt x="89" y="31230"/>
                    </a:cubicBezTo>
                    <a:lnTo>
                      <a:pt x="1" y="31230"/>
                    </a:lnTo>
                    <a:cubicBezTo>
                      <a:pt x="89" y="31308"/>
                      <a:pt x="167" y="31396"/>
                      <a:pt x="206" y="31435"/>
                    </a:cubicBezTo>
                    <a:cubicBezTo>
                      <a:pt x="577" y="31845"/>
                      <a:pt x="939" y="32207"/>
                      <a:pt x="1349" y="32617"/>
                    </a:cubicBezTo>
                    <a:cubicBezTo>
                      <a:pt x="1877" y="33145"/>
                      <a:pt x="2444" y="33633"/>
                      <a:pt x="3020" y="34083"/>
                    </a:cubicBezTo>
                    <a:cubicBezTo>
                      <a:pt x="4202" y="35060"/>
                      <a:pt x="5258" y="35998"/>
                      <a:pt x="6196" y="37259"/>
                    </a:cubicBezTo>
                    <a:cubicBezTo>
                      <a:pt x="6968" y="38314"/>
                      <a:pt x="7700" y="39496"/>
                      <a:pt x="7906" y="40678"/>
                    </a:cubicBezTo>
                    <a:cubicBezTo>
                      <a:pt x="7984" y="41245"/>
                      <a:pt x="7740" y="41900"/>
                      <a:pt x="7534" y="42427"/>
                    </a:cubicBezTo>
                    <a:cubicBezTo>
                      <a:pt x="7417" y="42789"/>
                      <a:pt x="7251" y="43199"/>
                      <a:pt x="7290" y="43405"/>
                    </a:cubicBezTo>
                    <a:cubicBezTo>
                      <a:pt x="7495" y="44587"/>
                      <a:pt x="8756" y="45681"/>
                      <a:pt x="10016" y="46785"/>
                    </a:cubicBezTo>
                    <a:cubicBezTo>
                      <a:pt x="11042" y="47636"/>
                      <a:pt x="11971" y="48495"/>
                      <a:pt x="12459" y="49385"/>
                    </a:cubicBezTo>
                    <a:cubicBezTo>
                      <a:pt x="13231" y="49638"/>
                      <a:pt x="13863" y="49749"/>
                      <a:pt x="14398" y="49749"/>
                    </a:cubicBezTo>
                    <a:cubicBezTo>
                      <a:pt x="15841" y="49749"/>
                      <a:pt x="16581" y="48944"/>
                      <a:pt x="17472" y="47968"/>
                    </a:cubicBezTo>
                    <a:cubicBezTo>
                      <a:pt x="18244" y="47108"/>
                      <a:pt x="19104" y="46131"/>
                      <a:pt x="20608" y="45681"/>
                    </a:cubicBezTo>
                    <a:cubicBezTo>
                      <a:pt x="21347" y="45465"/>
                      <a:pt x="22035" y="45367"/>
                      <a:pt x="22677" y="45367"/>
                    </a:cubicBezTo>
                    <a:cubicBezTo>
                      <a:pt x="26629" y="45367"/>
                      <a:pt x="28873" y="49114"/>
                      <a:pt x="30907" y="52443"/>
                    </a:cubicBezTo>
                    <a:cubicBezTo>
                      <a:pt x="31191" y="52932"/>
                      <a:pt x="31474" y="53381"/>
                      <a:pt x="31757" y="53831"/>
                    </a:cubicBezTo>
                    <a:cubicBezTo>
                      <a:pt x="32168" y="54514"/>
                      <a:pt x="32412" y="55335"/>
                      <a:pt x="32656" y="56107"/>
                    </a:cubicBezTo>
                    <a:cubicBezTo>
                      <a:pt x="32940" y="57084"/>
                      <a:pt x="33223" y="57983"/>
                      <a:pt x="33839" y="58755"/>
                    </a:cubicBezTo>
                    <a:cubicBezTo>
                      <a:pt x="34122" y="59078"/>
                      <a:pt x="34493" y="59322"/>
                      <a:pt x="34816" y="59527"/>
                    </a:cubicBezTo>
                    <a:cubicBezTo>
                      <a:pt x="35265" y="59850"/>
                      <a:pt x="35793" y="60221"/>
                      <a:pt x="36076" y="60788"/>
                    </a:cubicBezTo>
                    <a:cubicBezTo>
                      <a:pt x="36447" y="61442"/>
                      <a:pt x="36399" y="62214"/>
                      <a:pt x="36360" y="62986"/>
                    </a:cubicBezTo>
                    <a:cubicBezTo>
                      <a:pt x="36320" y="63436"/>
                      <a:pt x="36320" y="63846"/>
                      <a:pt x="36360" y="64208"/>
                    </a:cubicBezTo>
                    <a:cubicBezTo>
                      <a:pt x="36604" y="65878"/>
                      <a:pt x="36887" y="67061"/>
                      <a:pt x="37991" y="67999"/>
                    </a:cubicBezTo>
                    <a:cubicBezTo>
                      <a:pt x="38841" y="68732"/>
                      <a:pt x="40307" y="69709"/>
                      <a:pt x="41411" y="70236"/>
                    </a:cubicBezTo>
                    <a:cubicBezTo>
                      <a:pt x="42144" y="70559"/>
                      <a:pt x="42877" y="70559"/>
                      <a:pt x="43649" y="70559"/>
                    </a:cubicBezTo>
                    <a:cubicBezTo>
                      <a:pt x="44177" y="70598"/>
                      <a:pt x="44665" y="70598"/>
                      <a:pt x="45242" y="70686"/>
                    </a:cubicBezTo>
                    <a:cubicBezTo>
                      <a:pt x="45681" y="70764"/>
                      <a:pt x="46092" y="70881"/>
                      <a:pt x="46463" y="71047"/>
                    </a:cubicBezTo>
                    <a:cubicBezTo>
                      <a:pt x="46991" y="71214"/>
                      <a:pt x="47440" y="71419"/>
                      <a:pt x="47968" y="71419"/>
                    </a:cubicBezTo>
                    <a:cubicBezTo>
                      <a:pt x="48368" y="71419"/>
                      <a:pt x="48740" y="71370"/>
                      <a:pt x="49101" y="71292"/>
                    </a:cubicBezTo>
                    <a:cubicBezTo>
                      <a:pt x="49433" y="71214"/>
                      <a:pt x="49756" y="71174"/>
                      <a:pt x="50078" y="71174"/>
                    </a:cubicBezTo>
                    <a:cubicBezTo>
                      <a:pt x="50371" y="71174"/>
                      <a:pt x="50616" y="71214"/>
                      <a:pt x="50938" y="71292"/>
                    </a:cubicBezTo>
                    <a:cubicBezTo>
                      <a:pt x="51505" y="71458"/>
                      <a:pt x="52033" y="71819"/>
                      <a:pt x="52570" y="72230"/>
                    </a:cubicBezTo>
                    <a:cubicBezTo>
                      <a:pt x="53220" y="72716"/>
                      <a:pt x="53837" y="73159"/>
                      <a:pt x="54470" y="73159"/>
                    </a:cubicBezTo>
                    <a:cubicBezTo>
                      <a:pt x="54741" y="73159"/>
                      <a:pt x="55015" y="73078"/>
                      <a:pt x="55296" y="72884"/>
                    </a:cubicBezTo>
                    <a:cubicBezTo>
                      <a:pt x="55208" y="72591"/>
                      <a:pt x="55091" y="72308"/>
                      <a:pt x="55013" y="71985"/>
                    </a:cubicBezTo>
                    <a:cubicBezTo>
                      <a:pt x="54769" y="71126"/>
                      <a:pt x="54475" y="70197"/>
                      <a:pt x="54192" y="69660"/>
                    </a:cubicBezTo>
                    <a:cubicBezTo>
                      <a:pt x="53909" y="69171"/>
                      <a:pt x="53342" y="68849"/>
                      <a:pt x="52814" y="68566"/>
                    </a:cubicBezTo>
                    <a:cubicBezTo>
                      <a:pt x="51876" y="67999"/>
                      <a:pt x="50811" y="67383"/>
                      <a:pt x="51300" y="65878"/>
                    </a:cubicBezTo>
                    <a:cubicBezTo>
                      <a:pt x="51466" y="65351"/>
                      <a:pt x="51954" y="65146"/>
                      <a:pt x="52326" y="64940"/>
                    </a:cubicBezTo>
                    <a:cubicBezTo>
                      <a:pt x="52687" y="64774"/>
                      <a:pt x="52932" y="64657"/>
                      <a:pt x="53010" y="64413"/>
                    </a:cubicBezTo>
                    <a:cubicBezTo>
                      <a:pt x="53059" y="64090"/>
                      <a:pt x="52892" y="63924"/>
                      <a:pt x="52609" y="63602"/>
                    </a:cubicBezTo>
                    <a:cubicBezTo>
                      <a:pt x="52404" y="63436"/>
                      <a:pt x="52199" y="63191"/>
                      <a:pt x="52081" y="62908"/>
                    </a:cubicBezTo>
                    <a:cubicBezTo>
                      <a:pt x="51505" y="61237"/>
                      <a:pt x="51954" y="60827"/>
                      <a:pt x="52765" y="60338"/>
                    </a:cubicBezTo>
                    <a:cubicBezTo>
                      <a:pt x="53176" y="60094"/>
                      <a:pt x="53664" y="59810"/>
                      <a:pt x="54036" y="59156"/>
                    </a:cubicBezTo>
                    <a:cubicBezTo>
                      <a:pt x="54280" y="58716"/>
                      <a:pt x="54642" y="58423"/>
                      <a:pt x="55013" y="58101"/>
                    </a:cubicBezTo>
                    <a:cubicBezTo>
                      <a:pt x="55374" y="57817"/>
                      <a:pt x="55746" y="57534"/>
                      <a:pt x="55902" y="57162"/>
                    </a:cubicBezTo>
                    <a:cubicBezTo>
                      <a:pt x="56029" y="56918"/>
                      <a:pt x="56029" y="56596"/>
                      <a:pt x="56029" y="56224"/>
                    </a:cubicBezTo>
                    <a:cubicBezTo>
                      <a:pt x="55990" y="55863"/>
                      <a:pt x="55990" y="55453"/>
                      <a:pt x="56146" y="55130"/>
                    </a:cubicBezTo>
                    <a:cubicBezTo>
                      <a:pt x="56606" y="54128"/>
                      <a:pt x="57192" y="53826"/>
                      <a:pt x="57825" y="53826"/>
                    </a:cubicBezTo>
                    <a:cubicBezTo>
                      <a:pt x="58321" y="53826"/>
                      <a:pt x="58846" y="54012"/>
                      <a:pt x="59361" y="54192"/>
                    </a:cubicBezTo>
                    <a:cubicBezTo>
                      <a:pt x="59810" y="54358"/>
                      <a:pt x="60299" y="54514"/>
                      <a:pt x="60749" y="54602"/>
                    </a:cubicBezTo>
                    <a:cubicBezTo>
                      <a:pt x="60944" y="54628"/>
                      <a:pt x="61131" y="54640"/>
                      <a:pt x="61309" y="54640"/>
                    </a:cubicBezTo>
                    <a:cubicBezTo>
                      <a:pt x="64319" y="54640"/>
                      <a:pt x="64929" y="51186"/>
                      <a:pt x="65390" y="48613"/>
                    </a:cubicBezTo>
                    <a:lnTo>
                      <a:pt x="65517" y="47968"/>
                    </a:lnTo>
                    <a:lnTo>
                      <a:pt x="65761" y="48046"/>
                    </a:lnTo>
                    <a:cubicBezTo>
                      <a:pt x="66250" y="48163"/>
                      <a:pt x="66934" y="48574"/>
                      <a:pt x="67667" y="49023"/>
                    </a:cubicBezTo>
                    <a:cubicBezTo>
                      <a:pt x="68569" y="49531"/>
                      <a:pt x="69590" y="50120"/>
                      <a:pt x="70136" y="50120"/>
                    </a:cubicBezTo>
                    <a:cubicBezTo>
                      <a:pt x="70157" y="50120"/>
                      <a:pt x="70177" y="50119"/>
                      <a:pt x="70197" y="50117"/>
                    </a:cubicBezTo>
                    <a:cubicBezTo>
                      <a:pt x="70725" y="50078"/>
                      <a:pt x="71087" y="49678"/>
                      <a:pt x="71497" y="49228"/>
                    </a:cubicBezTo>
                    <a:cubicBezTo>
                      <a:pt x="71868" y="48818"/>
                      <a:pt x="72230" y="48407"/>
                      <a:pt x="72718" y="48251"/>
                    </a:cubicBezTo>
                    <a:cubicBezTo>
                      <a:pt x="72961" y="48155"/>
                      <a:pt x="73232" y="48110"/>
                      <a:pt x="73506" y="48110"/>
                    </a:cubicBezTo>
                    <a:cubicBezTo>
                      <a:pt x="73595" y="48110"/>
                      <a:pt x="73685" y="48114"/>
                      <a:pt x="73774" y="48124"/>
                    </a:cubicBezTo>
                    <a:cubicBezTo>
                      <a:pt x="73774" y="48046"/>
                      <a:pt x="73735" y="47968"/>
                      <a:pt x="73735" y="47880"/>
                    </a:cubicBezTo>
                    <a:cubicBezTo>
                      <a:pt x="73735" y="47841"/>
                      <a:pt x="73735" y="47802"/>
                      <a:pt x="73695" y="47802"/>
                    </a:cubicBezTo>
                    <a:lnTo>
                      <a:pt x="73695" y="47636"/>
                    </a:lnTo>
                    <a:cubicBezTo>
                      <a:pt x="73656" y="47557"/>
                      <a:pt x="73656" y="47518"/>
                      <a:pt x="73656" y="47430"/>
                    </a:cubicBezTo>
                    <a:cubicBezTo>
                      <a:pt x="73617" y="47391"/>
                      <a:pt x="73617" y="47352"/>
                      <a:pt x="73617" y="47313"/>
                    </a:cubicBezTo>
                    <a:cubicBezTo>
                      <a:pt x="73617" y="47235"/>
                      <a:pt x="73578" y="47147"/>
                      <a:pt x="73578" y="47069"/>
                    </a:cubicBezTo>
                    <a:cubicBezTo>
                      <a:pt x="73578" y="47030"/>
                      <a:pt x="73578" y="46991"/>
                      <a:pt x="73529" y="46942"/>
                    </a:cubicBezTo>
                    <a:cubicBezTo>
                      <a:pt x="73529" y="46864"/>
                      <a:pt x="73529" y="46785"/>
                      <a:pt x="73490" y="46698"/>
                    </a:cubicBezTo>
                    <a:lnTo>
                      <a:pt x="73490" y="46580"/>
                    </a:lnTo>
                    <a:cubicBezTo>
                      <a:pt x="73490" y="46502"/>
                      <a:pt x="73451" y="46414"/>
                      <a:pt x="73451" y="46336"/>
                    </a:cubicBezTo>
                    <a:lnTo>
                      <a:pt x="73451" y="46209"/>
                    </a:lnTo>
                    <a:cubicBezTo>
                      <a:pt x="73412" y="46131"/>
                      <a:pt x="73412" y="46053"/>
                      <a:pt x="73412" y="45926"/>
                    </a:cubicBezTo>
                    <a:cubicBezTo>
                      <a:pt x="73412" y="45926"/>
                      <a:pt x="73373" y="45886"/>
                      <a:pt x="73373" y="45847"/>
                    </a:cubicBezTo>
                    <a:lnTo>
                      <a:pt x="73373" y="45564"/>
                    </a:lnTo>
                    <a:cubicBezTo>
                      <a:pt x="73334" y="45525"/>
                      <a:pt x="73334" y="45476"/>
                      <a:pt x="73334" y="45437"/>
                    </a:cubicBezTo>
                    <a:lnTo>
                      <a:pt x="73334" y="45193"/>
                    </a:lnTo>
                    <a:lnTo>
                      <a:pt x="73334" y="45075"/>
                    </a:lnTo>
                    <a:cubicBezTo>
                      <a:pt x="73285" y="44988"/>
                      <a:pt x="73285" y="44909"/>
                      <a:pt x="73285" y="44831"/>
                    </a:cubicBezTo>
                    <a:lnTo>
                      <a:pt x="73285" y="44665"/>
                    </a:lnTo>
                    <a:lnTo>
                      <a:pt x="73285" y="44421"/>
                    </a:lnTo>
                    <a:lnTo>
                      <a:pt x="73285" y="44304"/>
                    </a:lnTo>
                    <a:lnTo>
                      <a:pt x="73285" y="44059"/>
                    </a:lnTo>
                    <a:lnTo>
                      <a:pt x="73285" y="43893"/>
                    </a:lnTo>
                    <a:lnTo>
                      <a:pt x="73285" y="43649"/>
                    </a:lnTo>
                    <a:lnTo>
                      <a:pt x="73285" y="43522"/>
                    </a:lnTo>
                    <a:cubicBezTo>
                      <a:pt x="73285" y="43444"/>
                      <a:pt x="73334" y="43366"/>
                      <a:pt x="73334" y="43278"/>
                    </a:cubicBezTo>
                    <a:lnTo>
                      <a:pt x="73334" y="43160"/>
                    </a:lnTo>
                    <a:cubicBezTo>
                      <a:pt x="73334" y="43033"/>
                      <a:pt x="73373" y="42955"/>
                      <a:pt x="73373" y="42877"/>
                    </a:cubicBezTo>
                    <a:lnTo>
                      <a:pt x="73373" y="42750"/>
                    </a:lnTo>
                    <a:cubicBezTo>
                      <a:pt x="73412" y="42633"/>
                      <a:pt x="73412" y="42506"/>
                      <a:pt x="73451" y="42388"/>
                    </a:cubicBezTo>
                    <a:cubicBezTo>
                      <a:pt x="73578" y="41695"/>
                      <a:pt x="73774" y="41079"/>
                      <a:pt x="73979" y="40434"/>
                    </a:cubicBezTo>
                    <a:cubicBezTo>
                      <a:pt x="74184" y="39779"/>
                      <a:pt x="74428" y="39086"/>
                      <a:pt x="74555" y="38392"/>
                    </a:cubicBezTo>
                    <a:cubicBezTo>
                      <a:pt x="74751" y="37219"/>
                      <a:pt x="74594" y="35666"/>
                      <a:pt x="73529" y="34855"/>
                    </a:cubicBezTo>
                    <a:cubicBezTo>
                      <a:pt x="73412" y="34728"/>
                      <a:pt x="73207" y="34611"/>
                      <a:pt x="73041" y="34483"/>
                    </a:cubicBezTo>
                    <a:cubicBezTo>
                      <a:pt x="72552" y="34161"/>
                      <a:pt x="71985" y="33799"/>
                      <a:pt x="71868" y="33145"/>
                    </a:cubicBezTo>
                    <a:cubicBezTo>
                      <a:pt x="71819" y="32774"/>
                      <a:pt x="71907" y="32451"/>
                      <a:pt x="72025" y="32168"/>
                    </a:cubicBezTo>
                    <a:cubicBezTo>
                      <a:pt x="72064" y="32041"/>
                      <a:pt x="72112" y="31923"/>
                      <a:pt x="72112" y="31796"/>
                    </a:cubicBezTo>
                    <a:cubicBezTo>
                      <a:pt x="72357" y="30819"/>
                      <a:pt x="71819" y="29764"/>
                      <a:pt x="71292" y="28748"/>
                    </a:cubicBezTo>
                    <a:cubicBezTo>
                      <a:pt x="70686" y="27487"/>
                      <a:pt x="69992" y="26178"/>
                      <a:pt x="70803" y="24957"/>
                    </a:cubicBezTo>
                    <a:cubicBezTo>
                      <a:pt x="70969" y="24800"/>
                      <a:pt x="71135" y="24595"/>
                      <a:pt x="71292" y="24429"/>
                    </a:cubicBezTo>
                    <a:cubicBezTo>
                      <a:pt x="71419" y="24312"/>
                      <a:pt x="71536" y="24185"/>
                      <a:pt x="71663" y="24028"/>
                    </a:cubicBezTo>
                    <a:lnTo>
                      <a:pt x="71702" y="23940"/>
                    </a:lnTo>
                    <a:cubicBezTo>
                      <a:pt x="72025" y="23452"/>
                      <a:pt x="71985" y="22807"/>
                      <a:pt x="71985" y="22191"/>
                    </a:cubicBezTo>
                    <a:cubicBezTo>
                      <a:pt x="71985" y="21458"/>
                      <a:pt x="71946" y="20726"/>
                      <a:pt x="72357" y="20198"/>
                    </a:cubicBezTo>
                    <a:cubicBezTo>
                      <a:pt x="71907" y="20032"/>
                      <a:pt x="71419" y="19875"/>
                      <a:pt x="70930" y="19709"/>
                    </a:cubicBezTo>
                    <a:cubicBezTo>
                      <a:pt x="70442" y="19543"/>
                      <a:pt x="69953" y="19338"/>
                      <a:pt x="69464" y="19182"/>
                    </a:cubicBezTo>
                    <a:cubicBezTo>
                      <a:pt x="69377" y="19221"/>
                      <a:pt x="69298" y="19260"/>
                      <a:pt x="69220" y="19260"/>
                    </a:cubicBezTo>
                    <a:cubicBezTo>
                      <a:pt x="69132" y="19299"/>
                      <a:pt x="69054" y="19299"/>
                      <a:pt x="68976" y="19338"/>
                    </a:cubicBezTo>
                    <a:cubicBezTo>
                      <a:pt x="68888" y="19338"/>
                      <a:pt x="68810" y="19387"/>
                      <a:pt x="68732" y="19387"/>
                    </a:cubicBezTo>
                    <a:cubicBezTo>
                      <a:pt x="68644" y="19426"/>
                      <a:pt x="68526" y="19426"/>
                      <a:pt x="68448" y="19465"/>
                    </a:cubicBezTo>
                    <a:cubicBezTo>
                      <a:pt x="68399" y="19465"/>
                      <a:pt x="68321" y="19465"/>
                      <a:pt x="68243" y="19504"/>
                    </a:cubicBezTo>
                    <a:cubicBezTo>
                      <a:pt x="68155" y="19504"/>
                      <a:pt x="68038" y="19543"/>
                      <a:pt x="67911" y="19582"/>
                    </a:cubicBezTo>
                    <a:lnTo>
                      <a:pt x="67755" y="19582"/>
                    </a:lnTo>
                    <a:cubicBezTo>
                      <a:pt x="67627" y="19631"/>
                      <a:pt x="67510" y="19670"/>
                      <a:pt x="67383" y="19670"/>
                    </a:cubicBezTo>
                    <a:cubicBezTo>
                      <a:pt x="67344" y="19670"/>
                      <a:pt x="67305" y="19670"/>
                      <a:pt x="67266" y="19709"/>
                    </a:cubicBezTo>
                    <a:cubicBezTo>
                      <a:pt x="67139" y="19709"/>
                      <a:pt x="67022" y="19748"/>
                      <a:pt x="66895" y="19748"/>
                    </a:cubicBezTo>
                    <a:cubicBezTo>
                      <a:pt x="66816" y="19748"/>
                      <a:pt x="66777" y="19788"/>
                      <a:pt x="66738" y="19788"/>
                    </a:cubicBezTo>
                    <a:cubicBezTo>
                      <a:pt x="66611" y="19788"/>
                      <a:pt x="66494" y="19827"/>
                      <a:pt x="66367" y="19827"/>
                    </a:cubicBezTo>
                    <a:cubicBezTo>
                      <a:pt x="66289" y="19827"/>
                      <a:pt x="66250" y="19875"/>
                      <a:pt x="66162" y="19875"/>
                    </a:cubicBezTo>
                    <a:cubicBezTo>
                      <a:pt x="66045" y="19875"/>
                      <a:pt x="65957" y="19875"/>
                      <a:pt x="65839" y="19915"/>
                    </a:cubicBezTo>
                    <a:cubicBezTo>
                      <a:pt x="65673" y="19915"/>
                      <a:pt x="65517" y="19954"/>
                      <a:pt x="65351" y="19954"/>
                    </a:cubicBezTo>
                    <a:cubicBezTo>
                      <a:pt x="64051" y="20071"/>
                      <a:pt x="62742" y="20071"/>
                      <a:pt x="61481" y="20071"/>
                    </a:cubicBezTo>
                    <a:cubicBezTo>
                      <a:pt x="60094" y="20071"/>
                      <a:pt x="58755" y="19993"/>
                      <a:pt x="57700" y="19299"/>
                    </a:cubicBezTo>
                    <a:cubicBezTo>
                      <a:pt x="57329" y="20071"/>
                      <a:pt x="56351" y="20442"/>
                      <a:pt x="55501" y="20442"/>
                    </a:cubicBezTo>
                    <a:cubicBezTo>
                      <a:pt x="55169" y="20442"/>
                      <a:pt x="54847" y="20442"/>
                      <a:pt x="54524" y="20403"/>
                    </a:cubicBezTo>
                    <a:cubicBezTo>
                      <a:pt x="54204" y="20381"/>
                      <a:pt x="53899" y="20345"/>
                      <a:pt x="53601" y="20345"/>
                    </a:cubicBezTo>
                    <a:cubicBezTo>
                      <a:pt x="53362" y="20345"/>
                      <a:pt x="53127" y="20368"/>
                      <a:pt x="52892" y="20442"/>
                    </a:cubicBezTo>
                    <a:cubicBezTo>
                      <a:pt x="52570" y="20520"/>
                      <a:pt x="52277" y="20647"/>
                      <a:pt x="51915" y="20804"/>
                    </a:cubicBezTo>
                    <a:cubicBezTo>
                      <a:pt x="51544" y="21009"/>
                      <a:pt x="51104" y="21253"/>
                      <a:pt x="50655" y="21292"/>
                    </a:cubicBezTo>
                    <a:cubicBezTo>
                      <a:pt x="50567" y="21341"/>
                      <a:pt x="50528" y="21341"/>
                      <a:pt x="50450" y="21341"/>
                    </a:cubicBezTo>
                    <a:lnTo>
                      <a:pt x="50166" y="21341"/>
                    </a:lnTo>
                    <a:cubicBezTo>
                      <a:pt x="50127" y="21341"/>
                      <a:pt x="50039" y="21341"/>
                      <a:pt x="50000" y="21292"/>
                    </a:cubicBezTo>
                    <a:lnTo>
                      <a:pt x="49961" y="21292"/>
                    </a:lnTo>
                    <a:cubicBezTo>
                      <a:pt x="49883" y="21292"/>
                      <a:pt x="49795" y="21292"/>
                      <a:pt x="49717" y="21253"/>
                    </a:cubicBezTo>
                    <a:lnTo>
                      <a:pt x="49678" y="21253"/>
                    </a:lnTo>
                    <a:cubicBezTo>
                      <a:pt x="49639" y="21214"/>
                      <a:pt x="49551" y="21214"/>
                      <a:pt x="49512" y="21214"/>
                    </a:cubicBezTo>
                    <a:cubicBezTo>
                      <a:pt x="49473" y="21175"/>
                      <a:pt x="49473" y="21175"/>
                      <a:pt x="49433" y="21175"/>
                    </a:cubicBezTo>
                    <a:cubicBezTo>
                      <a:pt x="49394" y="21136"/>
                      <a:pt x="49346" y="21136"/>
                      <a:pt x="49306" y="21097"/>
                    </a:cubicBezTo>
                    <a:cubicBezTo>
                      <a:pt x="49267" y="21097"/>
                      <a:pt x="49267" y="21097"/>
                      <a:pt x="49228" y="21048"/>
                    </a:cubicBezTo>
                    <a:cubicBezTo>
                      <a:pt x="49189" y="21048"/>
                      <a:pt x="49150" y="21009"/>
                      <a:pt x="49101" y="21009"/>
                    </a:cubicBezTo>
                    <a:cubicBezTo>
                      <a:pt x="49062" y="20970"/>
                      <a:pt x="49062" y="20970"/>
                      <a:pt x="49023" y="20970"/>
                    </a:cubicBezTo>
                    <a:cubicBezTo>
                      <a:pt x="48984" y="20931"/>
                      <a:pt x="48906" y="20892"/>
                      <a:pt x="48857" y="20804"/>
                    </a:cubicBezTo>
                    <a:cubicBezTo>
                      <a:pt x="48290" y="20403"/>
                      <a:pt x="47968" y="19827"/>
                      <a:pt x="47880" y="19221"/>
                    </a:cubicBezTo>
                    <a:cubicBezTo>
                      <a:pt x="47841" y="18937"/>
                      <a:pt x="47880" y="18605"/>
                      <a:pt x="47880" y="18322"/>
                    </a:cubicBezTo>
                    <a:cubicBezTo>
                      <a:pt x="47929" y="17511"/>
                      <a:pt x="47929" y="16983"/>
                      <a:pt x="47479" y="16778"/>
                    </a:cubicBezTo>
                    <a:cubicBezTo>
                      <a:pt x="47274" y="16651"/>
                      <a:pt x="46991" y="16651"/>
                      <a:pt x="46707" y="16651"/>
                    </a:cubicBezTo>
                    <a:lnTo>
                      <a:pt x="41861" y="16817"/>
                    </a:lnTo>
                    <a:cubicBezTo>
                      <a:pt x="41674" y="16824"/>
                      <a:pt x="41483" y="16830"/>
                      <a:pt x="41291" y="16830"/>
                    </a:cubicBezTo>
                    <a:cubicBezTo>
                      <a:pt x="40440" y="16830"/>
                      <a:pt x="39574" y="16714"/>
                      <a:pt x="39008" y="16084"/>
                    </a:cubicBezTo>
                    <a:cubicBezTo>
                      <a:pt x="38353" y="15430"/>
                      <a:pt x="38275" y="14501"/>
                      <a:pt x="38236" y="13602"/>
                    </a:cubicBezTo>
                    <a:cubicBezTo>
                      <a:pt x="38109" y="9860"/>
                      <a:pt x="38157" y="6069"/>
                      <a:pt x="38402" y="2326"/>
                    </a:cubicBezTo>
                    <a:cubicBezTo>
                      <a:pt x="37708" y="2160"/>
                      <a:pt x="37014" y="2043"/>
                      <a:pt x="36320" y="1916"/>
                    </a:cubicBezTo>
                    <a:cubicBezTo>
                      <a:pt x="36115" y="1877"/>
                      <a:pt x="35871" y="1838"/>
                      <a:pt x="35666" y="1799"/>
                    </a:cubicBezTo>
                    <a:cubicBezTo>
                      <a:pt x="35177" y="1711"/>
                      <a:pt x="34738" y="1633"/>
                      <a:pt x="34249" y="1554"/>
                    </a:cubicBezTo>
                    <a:cubicBezTo>
                      <a:pt x="33878" y="1506"/>
                      <a:pt x="33555" y="1427"/>
                      <a:pt x="33184" y="1388"/>
                    </a:cubicBezTo>
                    <a:cubicBezTo>
                      <a:pt x="32861" y="1349"/>
                      <a:pt x="32490" y="1261"/>
                      <a:pt x="32168" y="1222"/>
                    </a:cubicBezTo>
                    <a:cubicBezTo>
                      <a:pt x="31718" y="1144"/>
                      <a:pt x="31269" y="1105"/>
                      <a:pt x="30829" y="1017"/>
                    </a:cubicBezTo>
                    <a:cubicBezTo>
                      <a:pt x="30585" y="978"/>
                      <a:pt x="30340" y="978"/>
                      <a:pt x="30096" y="939"/>
                    </a:cubicBezTo>
                    <a:cubicBezTo>
                      <a:pt x="29608" y="861"/>
                      <a:pt x="29070" y="773"/>
                      <a:pt x="28582" y="734"/>
                    </a:cubicBezTo>
                    <a:cubicBezTo>
                      <a:pt x="28386" y="695"/>
                      <a:pt x="28220" y="695"/>
                      <a:pt x="28015" y="655"/>
                    </a:cubicBezTo>
                    <a:cubicBezTo>
                      <a:pt x="27487" y="577"/>
                      <a:pt x="26960" y="528"/>
                      <a:pt x="26383" y="450"/>
                    </a:cubicBezTo>
                    <a:cubicBezTo>
                      <a:pt x="26266" y="450"/>
                      <a:pt x="26100" y="411"/>
                      <a:pt x="25943" y="411"/>
                    </a:cubicBezTo>
                    <a:cubicBezTo>
                      <a:pt x="25406" y="372"/>
                      <a:pt x="24839" y="284"/>
                      <a:pt x="24273" y="245"/>
                    </a:cubicBezTo>
                    <a:cubicBezTo>
                      <a:pt x="24145" y="206"/>
                      <a:pt x="23989" y="206"/>
                      <a:pt x="23862" y="206"/>
                    </a:cubicBezTo>
                    <a:cubicBezTo>
                      <a:pt x="23334" y="128"/>
                      <a:pt x="22768" y="89"/>
                      <a:pt x="22191" y="40"/>
                    </a:cubicBezTo>
                    <a:cubicBezTo>
                      <a:pt x="22113" y="40"/>
                      <a:pt x="21986" y="40"/>
                      <a:pt x="219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21"/>
              <p:cNvSpPr/>
              <p:nvPr/>
            </p:nvSpPr>
            <p:spPr>
              <a:xfrm>
                <a:off x="4722370" y="3049053"/>
                <a:ext cx="361558" cy="352650"/>
              </a:xfrm>
              <a:custGeom>
                <a:rect b="b" l="l" r="r" t="t"/>
                <a:pathLst>
                  <a:path extrusionOk="0" h="25733" w="26383">
                    <a:moveTo>
                      <a:pt x="20964" y="0"/>
                    </a:moveTo>
                    <a:cubicBezTo>
                      <a:pt x="18632" y="0"/>
                      <a:pt x="16267" y="141"/>
                      <a:pt x="13964" y="328"/>
                    </a:cubicBezTo>
                    <a:cubicBezTo>
                      <a:pt x="13514" y="328"/>
                      <a:pt x="13075" y="367"/>
                      <a:pt x="12664" y="406"/>
                    </a:cubicBezTo>
                    <a:cubicBezTo>
                      <a:pt x="9962" y="594"/>
                      <a:pt x="7208" y="803"/>
                      <a:pt x="4459" y="803"/>
                    </a:cubicBezTo>
                    <a:cubicBezTo>
                      <a:pt x="3063" y="803"/>
                      <a:pt x="1669" y="749"/>
                      <a:pt x="284" y="611"/>
                    </a:cubicBezTo>
                    <a:lnTo>
                      <a:pt x="206" y="611"/>
                    </a:lnTo>
                    <a:cubicBezTo>
                      <a:pt x="167" y="650"/>
                      <a:pt x="167" y="738"/>
                      <a:pt x="167" y="777"/>
                    </a:cubicBezTo>
                    <a:cubicBezTo>
                      <a:pt x="1" y="1588"/>
                      <a:pt x="206" y="2448"/>
                      <a:pt x="372" y="3259"/>
                    </a:cubicBezTo>
                    <a:lnTo>
                      <a:pt x="411" y="3337"/>
                    </a:lnTo>
                    <a:cubicBezTo>
                      <a:pt x="1261" y="7451"/>
                      <a:pt x="1711" y="11643"/>
                      <a:pt x="1750" y="15834"/>
                    </a:cubicBezTo>
                    <a:cubicBezTo>
                      <a:pt x="1750" y="17261"/>
                      <a:pt x="1711" y="18649"/>
                      <a:pt x="1632" y="20036"/>
                    </a:cubicBezTo>
                    <a:cubicBezTo>
                      <a:pt x="1750" y="20075"/>
                      <a:pt x="1838" y="20114"/>
                      <a:pt x="1916" y="20153"/>
                    </a:cubicBezTo>
                    <a:lnTo>
                      <a:pt x="2522" y="20319"/>
                    </a:lnTo>
                    <a:lnTo>
                      <a:pt x="2483" y="20319"/>
                    </a:lnTo>
                    <a:cubicBezTo>
                      <a:pt x="2766" y="20437"/>
                      <a:pt x="3010" y="20525"/>
                      <a:pt x="3255" y="20603"/>
                    </a:cubicBezTo>
                    <a:cubicBezTo>
                      <a:pt x="3792" y="20808"/>
                      <a:pt x="4320" y="20964"/>
                      <a:pt x="4808" y="21130"/>
                    </a:cubicBezTo>
                    <a:cubicBezTo>
                      <a:pt x="4886" y="21170"/>
                      <a:pt x="5013" y="21170"/>
                      <a:pt x="5091" y="21209"/>
                    </a:cubicBezTo>
                    <a:lnTo>
                      <a:pt x="5580" y="21375"/>
                    </a:lnTo>
                    <a:lnTo>
                      <a:pt x="5170" y="21658"/>
                    </a:lnTo>
                    <a:cubicBezTo>
                      <a:pt x="4642" y="22029"/>
                      <a:pt x="4642" y="22762"/>
                      <a:pt x="4681" y="23534"/>
                    </a:cubicBezTo>
                    <a:lnTo>
                      <a:pt x="4681" y="23818"/>
                    </a:lnTo>
                    <a:lnTo>
                      <a:pt x="4681" y="23896"/>
                    </a:lnTo>
                    <a:lnTo>
                      <a:pt x="4681" y="24062"/>
                    </a:lnTo>
                    <a:lnTo>
                      <a:pt x="4681" y="24189"/>
                    </a:lnTo>
                    <a:cubicBezTo>
                      <a:pt x="4681" y="24228"/>
                      <a:pt x="4642" y="24267"/>
                      <a:pt x="4642" y="24306"/>
                    </a:cubicBezTo>
                    <a:lnTo>
                      <a:pt x="4642" y="24433"/>
                    </a:lnTo>
                    <a:lnTo>
                      <a:pt x="4642" y="24550"/>
                    </a:lnTo>
                    <a:lnTo>
                      <a:pt x="4642" y="24677"/>
                    </a:lnTo>
                    <a:cubicBezTo>
                      <a:pt x="4603" y="24717"/>
                      <a:pt x="4603" y="24756"/>
                      <a:pt x="4603" y="24795"/>
                    </a:cubicBezTo>
                    <a:cubicBezTo>
                      <a:pt x="4603" y="24834"/>
                      <a:pt x="4603" y="24873"/>
                      <a:pt x="4564" y="24922"/>
                    </a:cubicBezTo>
                    <a:lnTo>
                      <a:pt x="4564" y="25039"/>
                    </a:lnTo>
                    <a:cubicBezTo>
                      <a:pt x="4525" y="25078"/>
                      <a:pt x="4525" y="25117"/>
                      <a:pt x="4525" y="25166"/>
                    </a:cubicBezTo>
                    <a:cubicBezTo>
                      <a:pt x="4476" y="25205"/>
                      <a:pt x="4476" y="25244"/>
                      <a:pt x="4476" y="25283"/>
                    </a:cubicBezTo>
                    <a:cubicBezTo>
                      <a:pt x="4437" y="25322"/>
                      <a:pt x="4437" y="25361"/>
                      <a:pt x="4398" y="25410"/>
                    </a:cubicBezTo>
                    <a:lnTo>
                      <a:pt x="4398" y="25449"/>
                    </a:lnTo>
                    <a:cubicBezTo>
                      <a:pt x="4437" y="25488"/>
                      <a:pt x="4437" y="25488"/>
                      <a:pt x="4476" y="25528"/>
                    </a:cubicBezTo>
                    <a:cubicBezTo>
                      <a:pt x="4525" y="25528"/>
                      <a:pt x="4564" y="25567"/>
                      <a:pt x="4564" y="25567"/>
                    </a:cubicBezTo>
                    <a:cubicBezTo>
                      <a:pt x="4681" y="25606"/>
                      <a:pt x="4808" y="25694"/>
                      <a:pt x="4925" y="25733"/>
                    </a:cubicBezTo>
                    <a:cubicBezTo>
                      <a:pt x="6204" y="24874"/>
                      <a:pt x="7727" y="24655"/>
                      <a:pt x="9300" y="24655"/>
                    </a:cubicBezTo>
                    <a:cubicBezTo>
                      <a:pt x="10036" y="24655"/>
                      <a:pt x="10783" y="24703"/>
                      <a:pt x="11521" y="24756"/>
                    </a:cubicBezTo>
                    <a:cubicBezTo>
                      <a:pt x="11804" y="24756"/>
                      <a:pt x="12137" y="24795"/>
                      <a:pt x="12420" y="24795"/>
                    </a:cubicBezTo>
                    <a:cubicBezTo>
                      <a:pt x="12586" y="24795"/>
                      <a:pt x="12781" y="24795"/>
                      <a:pt x="12948" y="24834"/>
                    </a:cubicBezTo>
                    <a:lnTo>
                      <a:pt x="14658" y="24834"/>
                    </a:lnTo>
                    <a:cubicBezTo>
                      <a:pt x="14785" y="24834"/>
                      <a:pt x="14902" y="24834"/>
                      <a:pt x="15029" y="24795"/>
                    </a:cubicBezTo>
                    <a:lnTo>
                      <a:pt x="15556" y="24795"/>
                    </a:lnTo>
                    <a:cubicBezTo>
                      <a:pt x="15596" y="24795"/>
                      <a:pt x="15674" y="24795"/>
                      <a:pt x="15762" y="24756"/>
                    </a:cubicBezTo>
                    <a:lnTo>
                      <a:pt x="16045" y="24756"/>
                    </a:lnTo>
                    <a:cubicBezTo>
                      <a:pt x="16123" y="24756"/>
                      <a:pt x="16201" y="24756"/>
                      <a:pt x="16289" y="24717"/>
                    </a:cubicBezTo>
                    <a:lnTo>
                      <a:pt x="16573" y="24717"/>
                    </a:lnTo>
                    <a:cubicBezTo>
                      <a:pt x="16651" y="24717"/>
                      <a:pt x="16739" y="24677"/>
                      <a:pt x="16817" y="24677"/>
                    </a:cubicBezTo>
                    <a:cubicBezTo>
                      <a:pt x="16895" y="24677"/>
                      <a:pt x="17022" y="24677"/>
                      <a:pt x="17100" y="24629"/>
                    </a:cubicBezTo>
                    <a:lnTo>
                      <a:pt x="17345" y="24629"/>
                    </a:lnTo>
                    <a:cubicBezTo>
                      <a:pt x="17423" y="24589"/>
                      <a:pt x="17511" y="24589"/>
                      <a:pt x="17589" y="24589"/>
                    </a:cubicBezTo>
                    <a:cubicBezTo>
                      <a:pt x="17716" y="24589"/>
                      <a:pt x="17794" y="24550"/>
                      <a:pt x="17872" y="24550"/>
                    </a:cubicBezTo>
                    <a:cubicBezTo>
                      <a:pt x="17960" y="24550"/>
                      <a:pt x="18038" y="24511"/>
                      <a:pt x="18117" y="24511"/>
                    </a:cubicBezTo>
                    <a:cubicBezTo>
                      <a:pt x="18204" y="24511"/>
                      <a:pt x="18322" y="24472"/>
                      <a:pt x="18400" y="24472"/>
                    </a:cubicBezTo>
                    <a:cubicBezTo>
                      <a:pt x="18488" y="24472"/>
                      <a:pt x="18566" y="24472"/>
                      <a:pt x="18644" y="24433"/>
                    </a:cubicBezTo>
                    <a:cubicBezTo>
                      <a:pt x="18732" y="24433"/>
                      <a:pt x="18810" y="24384"/>
                      <a:pt x="18937" y="24384"/>
                    </a:cubicBezTo>
                    <a:cubicBezTo>
                      <a:pt x="19016" y="24384"/>
                      <a:pt x="19094" y="24345"/>
                      <a:pt x="19133" y="24345"/>
                    </a:cubicBezTo>
                    <a:cubicBezTo>
                      <a:pt x="19260" y="24345"/>
                      <a:pt x="19338" y="24306"/>
                      <a:pt x="19426" y="24306"/>
                    </a:cubicBezTo>
                    <a:cubicBezTo>
                      <a:pt x="19504" y="24267"/>
                      <a:pt x="19582" y="24267"/>
                      <a:pt x="19670" y="24228"/>
                    </a:cubicBezTo>
                    <a:cubicBezTo>
                      <a:pt x="19748" y="24228"/>
                      <a:pt x="19866" y="24228"/>
                      <a:pt x="19954" y="24189"/>
                    </a:cubicBezTo>
                    <a:cubicBezTo>
                      <a:pt x="20032" y="24189"/>
                      <a:pt x="20110" y="24140"/>
                      <a:pt x="20198" y="24140"/>
                    </a:cubicBezTo>
                    <a:cubicBezTo>
                      <a:pt x="20276" y="24101"/>
                      <a:pt x="20354" y="24101"/>
                      <a:pt x="20442" y="24062"/>
                    </a:cubicBezTo>
                    <a:cubicBezTo>
                      <a:pt x="20481" y="24062"/>
                      <a:pt x="20559" y="24062"/>
                      <a:pt x="20598" y="24023"/>
                    </a:cubicBezTo>
                    <a:lnTo>
                      <a:pt x="20598" y="23945"/>
                    </a:lnTo>
                    <a:lnTo>
                      <a:pt x="20598" y="23818"/>
                    </a:lnTo>
                    <a:cubicBezTo>
                      <a:pt x="20598" y="23778"/>
                      <a:pt x="20598" y="23739"/>
                      <a:pt x="20559" y="23700"/>
                    </a:cubicBezTo>
                    <a:lnTo>
                      <a:pt x="20559" y="23573"/>
                    </a:lnTo>
                    <a:cubicBezTo>
                      <a:pt x="20559" y="23534"/>
                      <a:pt x="20559" y="23495"/>
                      <a:pt x="20520" y="23495"/>
                    </a:cubicBezTo>
                    <a:lnTo>
                      <a:pt x="20520" y="23368"/>
                    </a:lnTo>
                    <a:cubicBezTo>
                      <a:pt x="20520" y="23329"/>
                      <a:pt x="20481" y="23290"/>
                      <a:pt x="20481" y="23251"/>
                    </a:cubicBezTo>
                    <a:cubicBezTo>
                      <a:pt x="20481" y="23212"/>
                      <a:pt x="20442" y="23163"/>
                      <a:pt x="20442" y="23124"/>
                    </a:cubicBezTo>
                    <a:lnTo>
                      <a:pt x="20442" y="23085"/>
                    </a:lnTo>
                    <a:cubicBezTo>
                      <a:pt x="20315" y="22801"/>
                      <a:pt x="20198" y="22518"/>
                      <a:pt x="20071" y="22235"/>
                    </a:cubicBezTo>
                    <a:cubicBezTo>
                      <a:pt x="19827" y="21658"/>
                      <a:pt x="19582" y="21091"/>
                      <a:pt x="19504" y="20476"/>
                    </a:cubicBezTo>
                    <a:cubicBezTo>
                      <a:pt x="19338" y="19059"/>
                      <a:pt x="20110" y="17671"/>
                      <a:pt x="20686" y="16655"/>
                    </a:cubicBezTo>
                    <a:lnTo>
                      <a:pt x="23979" y="10910"/>
                    </a:lnTo>
                    <a:cubicBezTo>
                      <a:pt x="24106" y="10705"/>
                      <a:pt x="24184" y="10509"/>
                      <a:pt x="24312" y="10304"/>
                    </a:cubicBezTo>
                    <a:cubicBezTo>
                      <a:pt x="24390" y="10177"/>
                      <a:pt x="24468" y="10060"/>
                      <a:pt x="24507" y="9933"/>
                    </a:cubicBezTo>
                    <a:cubicBezTo>
                      <a:pt x="24556" y="9854"/>
                      <a:pt x="24595" y="9815"/>
                      <a:pt x="24634" y="9727"/>
                    </a:cubicBezTo>
                    <a:cubicBezTo>
                      <a:pt x="24673" y="9688"/>
                      <a:pt x="24673" y="9649"/>
                      <a:pt x="24712" y="9571"/>
                    </a:cubicBezTo>
                    <a:cubicBezTo>
                      <a:pt x="24800" y="9405"/>
                      <a:pt x="24878" y="9239"/>
                      <a:pt x="24956" y="9083"/>
                    </a:cubicBezTo>
                    <a:lnTo>
                      <a:pt x="24995" y="9043"/>
                    </a:lnTo>
                    <a:cubicBezTo>
                      <a:pt x="25123" y="8838"/>
                      <a:pt x="25201" y="8633"/>
                      <a:pt x="25289" y="8428"/>
                    </a:cubicBezTo>
                    <a:cubicBezTo>
                      <a:pt x="25367" y="8223"/>
                      <a:pt x="25445" y="8066"/>
                      <a:pt x="25484" y="7900"/>
                    </a:cubicBezTo>
                    <a:cubicBezTo>
                      <a:pt x="25533" y="7822"/>
                      <a:pt x="25533" y="7773"/>
                      <a:pt x="25572" y="7734"/>
                    </a:cubicBezTo>
                    <a:cubicBezTo>
                      <a:pt x="25611" y="7617"/>
                      <a:pt x="25650" y="7490"/>
                      <a:pt x="25689" y="7373"/>
                    </a:cubicBezTo>
                    <a:cubicBezTo>
                      <a:pt x="25728" y="7285"/>
                      <a:pt x="25728" y="7206"/>
                      <a:pt x="25777" y="7128"/>
                    </a:cubicBezTo>
                    <a:cubicBezTo>
                      <a:pt x="25816" y="7040"/>
                      <a:pt x="25855" y="6923"/>
                      <a:pt x="25855" y="6796"/>
                    </a:cubicBezTo>
                    <a:cubicBezTo>
                      <a:pt x="25894" y="6718"/>
                      <a:pt x="25894" y="6640"/>
                      <a:pt x="25934" y="6601"/>
                    </a:cubicBezTo>
                    <a:cubicBezTo>
                      <a:pt x="25973" y="6474"/>
                      <a:pt x="25973" y="6356"/>
                      <a:pt x="26021" y="6268"/>
                    </a:cubicBezTo>
                    <a:cubicBezTo>
                      <a:pt x="26061" y="6190"/>
                      <a:pt x="26061" y="6112"/>
                      <a:pt x="26061" y="6024"/>
                    </a:cubicBezTo>
                    <a:cubicBezTo>
                      <a:pt x="26100" y="5907"/>
                      <a:pt x="26139" y="5780"/>
                      <a:pt x="26139" y="5702"/>
                    </a:cubicBezTo>
                    <a:cubicBezTo>
                      <a:pt x="26178" y="5624"/>
                      <a:pt x="26178" y="5536"/>
                      <a:pt x="26178" y="5457"/>
                    </a:cubicBezTo>
                    <a:cubicBezTo>
                      <a:pt x="26217" y="5330"/>
                      <a:pt x="26217" y="5213"/>
                      <a:pt x="26266" y="5135"/>
                    </a:cubicBezTo>
                    <a:cubicBezTo>
                      <a:pt x="26266" y="5047"/>
                      <a:pt x="26266" y="4969"/>
                      <a:pt x="26305" y="4891"/>
                    </a:cubicBezTo>
                    <a:cubicBezTo>
                      <a:pt x="26305" y="4764"/>
                      <a:pt x="26305" y="4646"/>
                      <a:pt x="26344" y="4558"/>
                    </a:cubicBezTo>
                    <a:lnTo>
                      <a:pt x="26344" y="4275"/>
                    </a:lnTo>
                    <a:cubicBezTo>
                      <a:pt x="26344" y="4236"/>
                      <a:pt x="26344" y="4158"/>
                      <a:pt x="26383" y="4109"/>
                    </a:cubicBezTo>
                    <a:lnTo>
                      <a:pt x="24673" y="4031"/>
                    </a:lnTo>
                    <a:cubicBezTo>
                      <a:pt x="24507" y="4031"/>
                      <a:pt x="24145" y="3992"/>
                      <a:pt x="23979" y="3708"/>
                    </a:cubicBezTo>
                    <a:cubicBezTo>
                      <a:pt x="23823" y="3464"/>
                      <a:pt x="23940" y="3181"/>
                      <a:pt x="23979" y="3054"/>
                    </a:cubicBezTo>
                    <a:cubicBezTo>
                      <a:pt x="24145" y="2604"/>
                      <a:pt x="24224" y="2116"/>
                      <a:pt x="24351" y="1627"/>
                    </a:cubicBezTo>
                    <a:cubicBezTo>
                      <a:pt x="24429" y="1178"/>
                      <a:pt x="24507" y="738"/>
                      <a:pt x="24634" y="328"/>
                    </a:cubicBezTo>
                    <a:cubicBezTo>
                      <a:pt x="24595" y="328"/>
                      <a:pt x="24507" y="288"/>
                      <a:pt x="24468" y="249"/>
                    </a:cubicBezTo>
                    <a:cubicBezTo>
                      <a:pt x="24067" y="122"/>
                      <a:pt x="23618" y="83"/>
                      <a:pt x="23129" y="44"/>
                    </a:cubicBezTo>
                    <a:cubicBezTo>
                      <a:pt x="22413" y="14"/>
                      <a:pt x="21690" y="0"/>
                      <a:pt x="20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21"/>
              <p:cNvSpPr/>
              <p:nvPr/>
            </p:nvSpPr>
            <p:spPr>
              <a:xfrm>
                <a:off x="5060494" y="3104281"/>
                <a:ext cx="23434" cy="1083"/>
              </a:xfrm>
              <a:custGeom>
                <a:rect b="b" l="l" r="r" t="t"/>
                <a:pathLst>
                  <a:path extrusionOk="0" h="79" w="1710">
                    <a:moveTo>
                      <a:pt x="0" y="1"/>
                    </a:moveTo>
                    <a:lnTo>
                      <a:pt x="1710" y="79"/>
                    </a:lnTo>
                    <a:lnTo>
                      <a:pt x="1710" y="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21"/>
              <p:cNvSpPr/>
              <p:nvPr/>
            </p:nvSpPr>
            <p:spPr>
              <a:xfrm>
                <a:off x="4744735" y="3266046"/>
                <a:ext cx="1617" cy="57599"/>
              </a:xfrm>
              <a:custGeom>
                <a:rect b="b" l="l" r="r" t="t"/>
                <a:pathLst>
                  <a:path extrusionOk="0" h="4203" w="118">
                    <a:moveTo>
                      <a:pt x="0" y="4202"/>
                    </a:moveTo>
                    <a:cubicBezTo>
                      <a:pt x="79" y="2815"/>
                      <a:pt x="118" y="1427"/>
                      <a:pt x="118" y="0"/>
                    </a:cubicBezTo>
                    <a:cubicBezTo>
                      <a:pt x="118" y="1427"/>
                      <a:pt x="79" y="2815"/>
                      <a:pt x="0" y="4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>
                <a:off x="4748613" y="3325234"/>
                <a:ext cx="8318" cy="2289"/>
              </a:xfrm>
              <a:custGeom>
                <a:rect b="b" l="l" r="r" t="t"/>
                <a:pathLst>
                  <a:path extrusionOk="0" h="167" w="607">
                    <a:moveTo>
                      <a:pt x="1" y="0"/>
                    </a:moveTo>
                    <a:lnTo>
                      <a:pt x="296" y="81"/>
                    </a:lnTo>
                    <a:lnTo>
                      <a:pt x="296" y="81"/>
                    </a:lnTo>
                    <a:cubicBezTo>
                      <a:pt x="202" y="50"/>
                      <a:pt x="101" y="19"/>
                      <a:pt x="1" y="0"/>
                    </a:cubicBezTo>
                    <a:close/>
                    <a:moveTo>
                      <a:pt x="296" y="81"/>
                    </a:moveTo>
                    <a:lnTo>
                      <a:pt x="296" y="81"/>
                    </a:lnTo>
                    <a:cubicBezTo>
                      <a:pt x="395" y="114"/>
                      <a:pt x="488" y="147"/>
                      <a:pt x="568" y="166"/>
                    </a:cubicBezTo>
                    <a:lnTo>
                      <a:pt x="607" y="166"/>
                    </a:lnTo>
                    <a:lnTo>
                      <a:pt x="296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21"/>
              <p:cNvSpPr/>
              <p:nvPr/>
            </p:nvSpPr>
            <p:spPr>
              <a:xfrm>
                <a:off x="4724645" y="3057413"/>
                <a:ext cx="548" cy="2289"/>
              </a:xfrm>
              <a:custGeom>
                <a:rect b="b" l="l" r="r" t="t"/>
                <a:pathLst>
                  <a:path extrusionOk="0" h="167" w="40">
                    <a:moveTo>
                      <a:pt x="1" y="167"/>
                    </a:moveTo>
                    <a:cubicBezTo>
                      <a:pt x="1" y="128"/>
                      <a:pt x="1" y="40"/>
                      <a:pt x="40" y="1"/>
                    </a:cubicBezTo>
                    <a:lnTo>
                      <a:pt x="40" y="1"/>
                    </a:lnTo>
                    <a:cubicBezTo>
                      <a:pt x="1" y="40"/>
                      <a:pt x="1" y="128"/>
                      <a:pt x="1" y="1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21"/>
              <p:cNvSpPr/>
              <p:nvPr/>
            </p:nvSpPr>
            <p:spPr>
              <a:xfrm>
                <a:off x="4786519" y="3378790"/>
                <a:ext cx="14" cy="1754"/>
              </a:xfrm>
              <a:custGeom>
                <a:rect b="b" l="l" r="r" t="t"/>
                <a:pathLst>
                  <a:path extrusionOk="0" h="128" w="1">
                    <a:moveTo>
                      <a:pt x="0" y="128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21"/>
              <p:cNvSpPr/>
              <p:nvPr/>
            </p:nvSpPr>
            <p:spPr>
              <a:xfrm>
                <a:off x="4784368" y="3392179"/>
                <a:ext cx="548" cy="1754"/>
              </a:xfrm>
              <a:custGeom>
                <a:rect b="b" l="l" r="r" t="t"/>
                <a:pathLst>
                  <a:path extrusionOk="0" h="128" w="40">
                    <a:moveTo>
                      <a:pt x="1" y="128"/>
                    </a:moveTo>
                    <a:cubicBezTo>
                      <a:pt x="1" y="79"/>
                      <a:pt x="1" y="40"/>
                      <a:pt x="40" y="1"/>
                    </a:cubicBezTo>
                    <a:cubicBezTo>
                      <a:pt x="1" y="40"/>
                      <a:pt x="1" y="79"/>
                      <a:pt x="1" y="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21"/>
              <p:cNvSpPr/>
              <p:nvPr/>
            </p:nvSpPr>
            <p:spPr>
              <a:xfrm>
                <a:off x="4784902" y="3388836"/>
                <a:ext cx="548" cy="1754"/>
              </a:xfrm>
              <a:custGeom>
                <a:rect b="b" l="l" r="r" t="t"/>
                <a:pathLst>
                  <a:path extrusionOk="0" h="128" w="40">
                    <a:moveTo>
                      <a:pt x="1" y="128"/>
                    </a:moveTo>
                    <a:cubicBezTo>
                      <a:pt x="40" y="79"/>
                      <a:pt x="40" y="40"/>
                      <a:pt x="40" y="1"/>
                    </a:cubicBezTo>
                    <a:cubicBezTo>
                      <a:pt x="40" y="40"/>
                      <a:pt x="40" y="79"/>
                      <a:pt x="1" y="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21"/>
              <p:cNvSpPr/>
              <p:nvPr/>
            </p:nvSpPr>
            <p:spPr>
              <a:xfrm>
                <a:off x="4788260" y="3338623"/>
                <a:ext cx="10593" cy="3358"/>
              </a:xfrm>
              <a:custGeom>
                <a:rect b="b" l="l" r="r" t="t"/>
                <a:pathLst>
                  <a:path extrusionOk="0" h="245" w="773">
                    <a:moveTo>
                      <a:pt x="0" y="0"/>
                    </a:moveTo>
                    <a:cubicBezTo>
                      <a:pt x="78" y="40"/>
                      <a:pt x="205" y="40"/>
                      <a:pt x="283" y="79"/>
                    </a:cubicBezTo>
                    <a:lnTo>
                      <a:pt x="772" y="245"/>
                    </a:lnTo>
                    <a:lnTo>
                      <a:pt x="283" y="79"/>
                    </a:lnTo>
                    <a:cubicBezTo>
                      <a:pt x="205" y="40"/>
                      <a:pt x="78" y="4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21"/>
              <p:cNvSpPr/>
              <p:nvPr/>
            </p:nvSpPr>
            <p:spPr>
              <a:xfrm>
                <a:off x="4786519" y="3375447"/>
                <a:ext cx="14" cy="1083"/>
              </a:xfrm>
              <a:custGeom>
                <a:rect b="b" l="l" r="r" t="t"/>
                <a:pathLst>
                  <a:path extrusionOk="0" h="79" w="1">
                    <a:moveTo>
                      <a:pt x="0" y="1"/>
                    </a:moveTo>
                    <a:lnTo>
                      <a:pt x="0" y="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21"/>
              <p:cNvSpPr/>
              <p:nvPr/>
            </p:nvSpPr>
            <p:spPr>
              <a:xfrm>
                <a:off x="4782627" y="3395537"/>
                <a:ext cx="1083" cy="1754"/>
              </a:xfrm>
              <a:custGeom>
                <a:rect b="b" l="l" r="r" t="t"/>
                <a:pathLst>
                  <a:path extrusionOk="0" h="128" w="79">
                    <a:moveTo>
                      <a:pt x="1" y="127"/>
                    </a:moveTo>
                    <a:cubicBezTo>
                      <a:pt x="40" y="78"/>
                      <a:pt x="40" y="39"/>
                      <a:pt x="79" y="0"/>
                    </a:cubicBezTo>
                    <a:cubicBezTo>
                      <a:pt x="40" y="39"/>
                      <a:pt x="40" y="78"/>
                      <a:pt x="1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21"/>
              <p:cNvSpPr/>
              <p:nvPr/>
            </p:nvSpPr>
            <p:spPr>
              <a:xfrm>
                <a:off x="4785985" y="3385492"/>
                <a:ext cx="14" cy="1754"/>
              </a:xfrm>
              <a:custGeom>
                <a:rect b="b" l="l" r="r" t="t"/>
                <a:pathLst>
                  <a:path extrusionOk="0" h="128" w="1">
                    <a:moveTo>
                      <a:pt x="0" y="127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21"/>
              <p:cNvSpPr/>
              <p:nvPr/>
            </p:nvSpPr>
            <p:spPr>
              <a:xfrm>
                <a:off x="4785985" y="3382148"/>
                <a:ext cx="14" cy="1754"/>
              </a:xfrm>
              <a:custGeom>
                <a:rect b="b" l="l" r="r" t="t"/>
                <a:pathLst>
                  <a:path extrusionOk="0" h="128" w="1">
                    <a:moveTo>
                      <a:pt x="0" y="127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21"/>
              <p:cNvSpPr/>
              <p:nvPr/>
            </p:nvSpPr>
            <p:spPr>
              <a:xfrm>
                <a:off x="4760262" y="3385492"/>
                <a:ext cx="409646" cy="406549"/>
              </a:xfrm>
              <a:custGeom>
                <a:rect b="b" l="l" r="r" t="t"/>
                <a:pathLst>
                  <a:path extrusionOk="0" h="29666" w="29892">
                    <a:moveTo>
                      <a:pt x="17794" y="0"/>
                    </a:moveTo>
                    <a:cubicBezTo>
                      <a:pt x="17794" y="5"/>
                      <a:pt x="17793" y="10"/>
                      <a:pt x="17792" y="14"/>
                    </a:cubicBezTo>
                    <a:lnTo>
                      <a:pt x="17792" y="14"/>
                    </a:lnTo>
                    <a:cubicBezTo>
                      <a:pt x="17794" y="10"/>
                      <a:pt x="17794" y="6"/>
                      <a:pt x="17794" y="0"/>
                    </a:cubicBezTo>
                    <a:close/>
                    <a:moveTo>
                      <a:pt x="17792" y="14"/>
                    </a:moveTo>
                    <a:cubicBezTo>
                      <a:pt x="17785" y="39"/>
                      <a:pt x="17755" y="39"/>
                      <a:pt x="17755" y="39"/>
                    </a:cubicBezTo>
                    <a:cubicBezTo>
                      <a:pt x="17472" y="79"/>
                      <a:pt x="17149" y="167"/>
                      <a:pt x="16856" y="206"/>
                    </a:cubicBezTo>
                    <a:cubicBezTo>
                      <a:pt x="16817" y="245"/>
                      <a:pt x="16778" y="245"/>
                      <a:pt x="16739" y="245"/>
                    </a:cubicBezTo>
                    <a:cubicBezTo>
                      <a:pt x="16417" y="284"/>
                      <a:pt x="16123" y="372"/>
                      <a:pt x="15840" y="411"/>
                    </a:cubicBezTo>
                    <a:lnTo>
                      <a:pt x="15723" y="411"/>
                    </a:lnTo>
                    <a:cubicBezTo>
                      <a:pt x="15391" y="489"/>
                      <a:pt x="15107" y="528"/>
                      <a:pt x="14785" y="567"/>
                    </a:cubicBezTo>
                    <a:lnTo>
                      <a:pt x="14707" y="567"/>
                    </a:lnTo>
                    <a:cubicBezTo>
                      <a:pt x="14374" y="616"/>
                      <a:pt x="14052" y="655"/>
                      <a:pt x="13769" y="655"/>
                    </a:cubicBezTo>
                    <a:cubicBezTo>
                      <a:pt x="13730" y="655"/>
                      <a:pt x="13730" y="655"/>
                      <a:pt x="13681" y="694"/>
                    </a:cubicBezTo>
                    <a:cubicBezTo>
                      <a:pt x="13358" y="694"/>
                      <a:pt x="13036" y="733"/>
                      <a:pt x="12704" y="733"/>
                    </a:cubicBezTo>
                    <a:cubicBezTo>
                      <a:pt x="12108" y="779"/>
                      <a:pt x="11513" y="798"/>
                      <a:pt x="10910" y="798"/>
                    </a:cubicBezTo>
                    <a:cubicBezTo>
                      <a:pt x="10483" y="798"/>
                      <a:pt x="10053" y="789"/>
                      <a:pt x="9616" y="772"/>
                    </a:cubicBezTo>
                    <a:cubicBezTo>
                      <a:pt x="9332" y="733"/>
                      <a:pt x="9000" y="733"/>
                      <a:pt x="8717" y="694"/>
                    </a:cubicBezTo>
                    <a:cubicBezTo>
                      <a:pt x="8005" y="654"/>
                      <a:pt x="7284" y="612"/>
                      <a:pt x="6576" y="612"/>
                    </a:cubicBezTo>
                    <a:cubicBezTo>
                      <a:pt x="5021" y="612"/>
                      <a:pt x="3528" y="817"/>
                      <a:pt x="2326" y="1710"/>
                    </a:cubicBezTo>
                    <a:lnTo>
                      <a:pt x="2199" y="1789"/>
                    </a:lnTo>
                    <a:lnTo>
                      <a:pt x="2082" y="1710"/>
                    </a:lnTo>
                    <a:cubicBezTo>
                      <a:pt x="1955" y="1671"/>
                      <a:pt x="1838" y="1632"/>
                      <a:pt x="1760" y="1544"/>
                    </a:cubicBezTo>
                    <a:cubicBezTo>
                      <a:pt x="1711" y="1544"/>
                      <a:pt x="1672" y="1505"/>
                      <a:pt x="1672" y="1505"/>
                    </a:cubicBezTo>
                    <a:cubicBezTo>
                      <a:pt x="1555" y="1466"/>
                      <a:pt x="1467" y="1388"/>
                      <a:pt x="1349" y="1349"/>
                    </a:cubicBezTo>
                    <a:cubicBezTo>
                      <a:pt x="1222" y="1427"/>
                      <a:pt x="1144" y="1544"/>
                      <a:pt x="1027" y="1632"/>
                    </a:cubicBezTo>
                    <a:cubicBezTo>
                      <a:pt x="900" y="1789"/>
                      <a:pt x="734" y="1955"/>
                      <a:pt x="656" y="2121"/>
                    </a:cubicBezTo>
                    <a:cubicBezTo>
                      <a:pt x="1" y="3059"/>
                      <a:pt x="577" y="4153"/>
                      <a:pt x="1144" y="5335"/>
                    </a:cubicBezTo>
                    <a:cubicBezTo>
                      <a:pt x="1711" y="6430"/>
                      <a:pt x="2287" y="7573"/>
                      <a:pt x="2004" y="8755"/>
                    </a:cubicBezTo>
                    <a:cubicBezTo>
                      <a:pt x="2004" y="8873"/>
                      <a:pt x="1955" y="9000"/>
                      <a:pt x="1916" y="9166"/>
                    </a:cubicBezTo>
                    <a:cubicBezTo>
                      <a:pt x="1838" y="9410"/>
                      <a:pt x="1760" y="9654"/>
                      <a:pt x="1760" y="9899"/>
                    </a:cubicBezTo>
                    <a:cubicBezTo>
                      <a:pt x="1838" y="10338"/>
                      <a:pt x="2287" y="10631"/>
                      <a:pt x="2737" y="10915"/>
                    </a:cubicBezTo>
                    <a:cubicBezTo>
                      <a:pt x="2932" y="11032"/>
                      <a:pt x="3098" y="11159"/>
                      <a:pt x="3265" y="11276"/>
                    </a:cubicBezTo>
                    <a:cubicBezTo>
                      <a:pt x="4281" y="12097"/>
                      <a:pt x="4730" y="13602"/>
                      <a:pt x="4447" y="15312"/>
                    </a:cubicBezTo>
                    <a:cubicBezTo>
                      <a:pt x="4320" y="16045"/>
                      <a:pt x="4076" y="16739"/>
                      <a:pt x="3870" y="17422"/>
                    </a:cubicBezTo>
                    <a:cubicBezTo>
                      <a:pt x="3665" y="18038"/>
                      <a:pt x="3470" y="18693"/>
                      <a:pt x="3343" y="19299"/>
                    </a:cubicBezTo>
                    <a:cubicBezTo>
                      <a:pt x="3343" y="19426"/>
                      <a:pt x="3304" y="19543"/>
                      <a:pt x="3304" y="19670"/>
                    </a:cubicBezTo>
                    <a:cubicBezTo>
                      <a:pt x="3265" y="19709"/>
                      <a:pt x="3265" y="19748"/>
                      <a:pt x="3265" y="19787"/>
                    </a:cubicBezTo>
                    <a:cubicBezTo>
                      <a:pt x="3265" y="19865"/>
                      <a:pt x="3265" y="19953"/>
                      <a:pt x="3225" y="20031"/>
                    </a:cubicBezTo>
                    <a:lnTo>
                      <a:pt x="3225" y="20158"/>
                    </a:lnTo>
                    <a:lnTo>
                      <a:pt x="3225" y="20403"/>
                    </a:lnTo>
                    <a:cubicBezTo>
                      <a:pt x="3225" y="20442"/>
                      <a:pt x="3225" y="20520"/>
                      <a:pt x="3177" y="20559"/>
                    </a:cubicBezTo>
                    <a:lnTo>
                      <a:pt x="3177" y="20764"/>
                    </a:lnTo>
                    <a:lnTo>
                      <a:pt x="3177" y="20930"/>
                    </a:lnTo>
                    <a:lnTo>
                      <a:pt x="3177" y="21136"/>
                    </a:lnTo>
                    <a:lnTo>
                      <a:pt x="3177" y="21292"/>
                    </a:lnTo>
                    <a:lnTo>
                      <a:pt x="3177" y="21497"/>
                    </a:lnTo>
                    <a:cubicBezTo>
                      <a:pt x="3177" y="21575"/>
                      <a:pt x="3225" y="21624"/>
                      <a:pt x="3225" y="21663"/>
                    </a:cubicBezTo>
                    <a:lnTo>
                      <a:pt x="3225" y="21868"/>
                    </a:lnTo>
                    <a:lnTo>
                      <a:pt x="3225" y="22064"/>
                    </a:lnTo>
                    <a:cubicBezTo>
                      <a:pt x="3225" y="22113"/>
                      <a:pt x="3225" y="22191"/>
                      <a:pt x="3265" y="22230"/>
                    </a:cubicBezTo>
                    <a:lnTo>
                      <a:pt x="3265" y="22435"/>
                    </a:lnTo>
                    <a:cubicBezTo>
                      <a:pt x="3265" y="22474"/>
                      <a:pt x="3265" y="22552"/>
                      <a:pt x="3304" y="22601"/>
                    </a:cubicBezTo>
                    <a:lnTo>
                      <a:pt x="3304" y="22758"/>
                    </a:lnTo>
                    <a:cubicBezTo>
                      <a:pt x="3304" y="22846"/>
                      <a:pt x="3343" y="22924"/>
                      <a:pt x="3343" y="22963"/>
                    </a:cubicBezTo>
                    <a:lnTo>
                      <a:pt x="3343" y="23129"/>
                    </a:lnTo>
                    <a:cubicBezTo>
                      <a:pt x="3382" y="23207"/>
                      <a:pt x="3382" y="23285"/>
                      <a:pt x="3382" y="23334"/>
                    </a:cubicBezTo>
                    <a:cubicBezTo>
                      <a:pt x="3382" y="23373"/>
                      <a:pt x="3421" y="23451"/>
                      <a:pt x="3421" y="23490"/>
                    </a:cubicBezTo>
                    <a:cubicBezTo>
                      <a:pt x="3421" y="23578"/>
                      <a:pt x="3421" y="23617"/>
                      <a:pt x="3470" y="23696"/>
                    </a:cubicBezTo>
                    <a:lnTo>
                      <a:pt x="3470" y="23862"/>
                    </a:lnTo>
                    <a:cubicBezTo>
                      <a:pt x="3509" y="23901"/>
                      <a:pt x="3509" y="23979"/>
                      <a:pt x="3509" y="24067"/>
                    </a:cubicBezTo>
                    <a:cubicBezTo>
                      <a:pt x="3548" y="24106"/>
                      <a:pt x="3548" y="24145"/>
                      <a:pt x="3548" y="24184"/>
                    </a:cubicBezTo>
                    <a:cubicBezTo>
                      <a:pt x="3548" y="24262"/>
                      <a:pt x="3587" y="24350"/>
                      <a:pt x="3587" y="24428"/>
                    </a:cubicBezTo>
                    <a:cubicBezTo>
                      <a:pt x="3587" y="24468"/>
                      <a:pt x="3587" y="24468"/>
                      <a:pt x="3626" y="24507"/>
                    </a:cubicBezTo>
                    <a:cubicBezTo>
                      <a:pt x="3626" y="24673"/>
                      <a:pt x="3665" y="24839"/>
                      <a:pt x="3714" y="24995"/>
                    </a:cubicBezTo>
                    <a:lnTo>
                      <a:pt x="3909" y="25044"/>
                    </a:lnTo>
                    <a:cubicBezTo>
                      <a:pt x="4236" y="25068"/>
                      <a:pt x="4588" y="25106"/>
                      <a:pt x="4897" y="25106"/>
                    </a:cubicBezTo>
                    <a:cubicBezTo>
                      <a:pt x="5096" y="25106"/>
                      <a:pt x="5278" y="25090"/>
                      <a:pt x="5424" y="25044"/>
                    </a:cubicBezTo>
                    <a:lnTo>
                      <a:pt x="5541" y="24995"/>
                    </a:lnTo>
                    <a:lnTo>
                      <a:pt x="5668" y="25083"/>
                    </a:lnTo>
                    <a:cubicBezTo>
                      <a:pt x="6410" y="25651"/>
                      <a:pt x="6918" y="25869"/>
                      <a:pt x="7310" y="25869"/>
                    </a:cubicBezTo>
                    <a:cubicBezTo>
                      <a:pt x="7841" y="25869"/>
                      <a:pt x="8157" y="25468"/>
                      <a:pt x="8551" y="24995"/>
                    </a:cubicBezTo>
                    <a:cubicBezTo>
                      <a:pt x="8983" y="24460"/>
                      <a:pt x="9466" y="23835"/>
                      <a:pt x="10344" y="23835"/>
                    </a:cubicBezTo>
                    <a:cubicBezTo>
                      <a:pt x="10796" y="23835"/>
                      <a:pt x="11352" y="24000"/>
                      <a:pt x="12059" y="24428"/>
                    </a:cubicBezTo>
                    <a:cubicBezTo>
                      <a:pt x="12664" y="24839"/>
                      <a:pt x="13153" y="25445"/>
                      <a:pt x="13602" y="26021"/>
                    </a:cubicBezTo>
                    <a:cubicBezTo>
                      <a:pt x="14052" y="26627"/>
                      <a:pt x="14462" y="27194"/>
                      <a:pt x="15029" y="27487"/>
                    </a:cubicBezTo>
                    <a:cubicBezTo>
                      <a:pt x="15528" y="27785"/>
                      <a:pt x="16417" y="27950"/>
                      <a:pt x="17649" y="27950"/>
                    </a:cubicBezTo>
                    <a:cubicBezTo>
                      <a:pt x="17913" y="27950"/>
                      <a:pt x="18193" y="27942"/>
                      <a:pt x="18488" y="27927"/>
                    </a:cubicBezTo>
                    <a:cubicBezTo>
                      <a:pt x="18732" y="27927"/>
                      <a:pt x="19055" y="27848"/>
                      <a:pt x="19387" y="27731"/>
                    </a:cubicBezTo>
                    <a:cubicBezTo>
                      <a:pt x="19788" y="27643"/>
                      <a:pt x="20198" y="27526"/>
                      <a:pt x="20608" y="27526"/>
                    </a:cubicBezTo>
                    <a:cubicBezTo>
                      <a:pt x="20765" y="27526"/>
                      <a:pt x="20892" y="27526"/>
                      <a:pt x="21058" y="27604"/>
                    </a:cubicBezTo>
                    <a:cubicBezTo>
                      <a:pt x="21419" y="27682"/>
                      <a:pt x="21703" y="28054"/>
                      <a:pt x="21986" y="28415"/>
                    </a:cubicBezTo>
                    <a:cubicBezTo>
                      <a:pt x="22152" y="28659"/>
                      <a:pt x="22358" y="28904"/>
                      <a:pt x="22563" y="29031"/>
                    </a:cubicBezTo>
                    <a:cubicBezTo>
                      <a:pt x="23172" y="29381"/>
                      <a:pt x="24038" y="29666"/>
                      <a:pt x="24778" y="29666"/>
                    </a:cubicBezTo>
                    <a:cubicBezTo>
                      <a:pt x="25070" y="29666"/>
                      <a:pt x="25343" y="29622"/>
                      <a:pt x="25572" y="29519"/>
                    </a:cubicBezTo>
                    <a:cubicBezTo>
                      <a:pt x="25650" y="29441"/>
                      <a:pt x="25777" y="29070"/>
                      <a:pt x="25817" y="28904"/>
                    </a:cubicBezTo>
                    <a:cubicBezTo>
                      <a:pt x="25944" y="28620"/>
                      <a:pt x="25983" y="28464"/>
                      <a:pt x="26139" y="28376"/>
                    </a:cubicBezTo>
                    <a:cubicBezTo>
                      <a:pt x="26387" y="28272"/>
                      <a:pt x="26595" y="28237"/>
                      <a:pt x="26779" y="28237"/>
                    </a:cubicBezTo>
                    <a:cubicBezTo>
                      <a:pt x="26871" y="28237"/>
                      <a:pt x="26957" y="28246"/>
                      <a:pt x="27038" y="28259"/>
                    </a:cubicBezTo>
                    <a:cubicBezTo>
                      <a:pt x="27141" y="28259"/>
                      <a:pt x="27221" y="28269"/>
                      <a:pt x="27302" y="28269"/>
                    </a:cubicBezTo>
                    <a:cubicBezTo>
                      <a:pt x="27382" y="28269"/>
                      <a:pt x="27463" y="28259"/>
                      <a:pt x="27566" y="28220"/>
                    </a:cubicBezTo>
                    <a:cubicBezTo>
                      <a:pt x="27732" y="28171"/>
                      <a:pt x="27937" y="28171"/>
                      <a:pt x="28181" y="28171"/>
                    </a:cubicBezTo>
                    <a:cubicBezTo>
                      <a:pt x="28826" y="28093"/>
                      <a:pt x="29764" y="28054"/>
                      <a:pt x="29852" y="27565"/>
                    </a:cubicBezTo>
                    <a:cubicBezTo>
                      <a:pt x="29891" y="27321"/>
                      <a:pt x="29803" y="27194"/>
                      <a:pt x="29764" y="27155"/>
                    </a:cubicBezTo>
                    <a:cubicBezTo>
                      <a:pt x="29442" y="26705"/>
                      <a:pt x="28220" y="26666"/>
                      <a:pt x="27243" y="26666"/>
                    </a:cubicBezTo>
                    <a:cubicBezTo>
                      <a:pt x="26266" y="26627"/>
                      <a:pt x="25406" y="26588"/>
                      <a:pt x="25045" y="26217"/>
                    </a:cubicBezTo>
                    <a:lnTo>
                      <a:pt x="24918" y="26099"/>
                    </a:lnTo>
                    <a:lnTo>
                      <a:pt x="24966" y="25933"/>
                    </a:lnTo>
                    <a:cubicBezTo>
                      <a:pt x="25455" y="24917"/>
                      <a:pt x="24673" y="24262"/>
                      <a:pt x="23413" y="23373"/>
                    </a:cubicBezTo>
                    <a:cubicBezTo>
                      <a:pt x="22807" y="22924"/>
                      <a:pt x="22279" y="22513"/>
                      <a:pt x="21986" y="22025"/>
                    </a:cubicBezTo>
                    <a:cubicBezTo>
                      <a:pt x="21380" y="20725"/>
                      <a:pt x="21253" y="19670"/>
                      <a:pt x="21703" y="18888"/>
                    </a:cubicBezTo>
                    <a:cubicBezTo>
                      <a:pt x="22563" y="17422"/>
                      <a:pt x="25162" y="17266"/>
                      <a:pt x="27243" y="17139"/>
                    </a:cubicBezTo>
                    <a:cubicBezTo>
                      <a:pt x="27409" y="17139"/>
                      <a:pt x="27605" y="17100"/>
                      <a:pt x="27732" y="17100"/>
                    </a:cubicBezTo>
                    <a:lnTo>
                      <a:pt x="27566" y="16533"/>
                    </a:lnTo>
                    <a:cubicBezTo>
                      <a:pt x="27282" y="15673"/>
                      <a:pt x="26999" y="14862"/>
                      <a:pt x="26715" y="14003"/>
                    </a:cubicBezTo>
                    <a:cubicBezTo>
                      <a:pt x="23830" y="14322"/>
                      <a:pt x="20914" y="14494"/>
                      <a:pt x="18015" y="14494"/>
                    </a:cubicBezTo>
                    <a:cubicBezTo>
                      <a:pt x="17194" y="14494"/>
                      <a:pt x="16374" y="14480"/>
                      <a:pt x="15557" y="14452"/>
                    </a:cubicBezTo>
                    <a:lnTo>
                      <a:pt x="15391" y="14452"/>
                    </a:lnTo>
                    <a:lnTo>
                      <a:pt x="15312" y="14296"/>
                    </a:lnTo>
                    <a:cubicBezTo>
                      <a:pt x="14990" y="13113"/>
                      <a:pt x="15312" y="11726"/>
                      <a:pt x="16251" y="10465"/>
                    </a:cubicBezTo>
                    <a:cubicBezTo>
                      <a:pt x="16739" y="9772"/>
                      <a:pt x="17345" y="9166"/>
                      <a:pt x="17960" y="8550"/>
                    </a:cubicBezTo>
                    <a:cubicBezTo>
                      <a:pt x="18283" y="8267"/>
                      <a:pt x="18566" y="7944"/>
                      <a:pt x="18899" y="7612"/>
                    </a:cubicBezTo>
                    <a:cubicBezTo>
                      <a:pt x="19104" y="7368"/>
                      <a:pt x="19387" y="7085"/>
                      <a:pt x="19465" y="6762"/>
                    </a:cubicBezTo>
                    <a:cubicBezTo>
                      <a:pt x="19670" y="6029"/>
                      <a:pt x="19143" y="5414"/>
                      <a:pt x="18527" y="4720"/>
                    </a:cubicBezTo>
                    <a:cubicBezTo>
                      <a:pt x="18078" y="4153"/>
                      <a:pt x="17589" y="3586"/>
                      <a:pt x="17433" y="2893"/>
                    </a:cubicBezTo>
                    <a:cubicBezTo>
                      <a:pt x="17267" y="2199"/>
                      <a:pt x="17433" y="1544"/>
                      <a:pt x="17589" y="899"/>
                    </a:cubicBezTo>
                    <a:cubicBezTo>
                      <a:pt x="17676" y="572"/>
                      <a:pt x="17753" y="293"/>
                      <a:pt x="17792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1"/>
              <p:cNvSpPr/>
              <p:nvPr/>
            </p:nvSpPr>
            <p:spPr>
              <a:xfrm>
                <a:off x="4804458" y="3682366"/>
                <a:ext cx="14" cy="2823"/>
              </a:xfrm>
              <a:custGeom>
                <a:rect b="b" l="l" r="r" t="t"/>
                <a:pathLst>
                  <a:path extrusionOk="0" h="206" w="1">
                    <a:moveTo>
                      <a:pt x="0" y="205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21"/>
              <p:cNvSpPr/>
              <p:nvPr/>
            </p:nvSpPr>
            <p:spPr>
              <a:xfrm>
                <a:off x="4804458" y="3687848"/>
                <a:ext cx="548" cy="2289"/>
              </a:xfrm>
              <a:custGeom>
                <a:rect b="b" l="l" r="r" t="t"/>
                <a:pathLst>
                  <a:path extrusionOk="0" h="167" w="40">
                    <a:moveTo>
                      <a:pt x="40" y="167"/>
                    </a:moveTo>
                    <a:cubicBezTo>
                      <a:pt x="0" y="128"/>
                      <a:pt x="0" y="50"/>
                      <a:pt x="0" y="1"/>
                    </a:cubicBezTo>
                    <a:cubicBezTo>
                      <a:pt x="0" y="50"/>
                      <a:pt x="0" y="128"/>
                      <a:pt x="40" y="1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21"/>
              <p:cNvSpPr/>
              <p:nvPr/>
            </p:nvSpPr>
            <p:spPr>
              <a:xfrm>
                <a:off x="4803787" y="3677268"/>
                <a:ext cx="14" cy="2837"/>
              </a:xfrm>
              <a:custGeom>
                <a:rect b="b" l="l" r="r" t="t"/>
                <a:pathLst>
                  <a:path extrusionOk="0" h="207" w="1">
                    <a:moveTo>
                      <a:pt x="1" y="206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21"/>
              <p:cNvSpPr/>
              <p:nvPr/>
            </p:nvSpPr>
            <p:spPr>
              <a:xfrm>
                <a:off x="4804992" y="3692946"/>
                <a:ext cx="548" cy="2289"/>
              </a:xfrm>
              <a:custGeom>
                <a:rect b="b" l="l" r="r" t="t"/>
                <a:pathLst>
                  <a:path extrusionOk="0" h="167" w="40">
                    <a:moveTo>
                      <a:pt x="40" y="166"/>
                    </a:moveTo>
                    <a:cubicBezTo>
                      <a:pt x="1" y="117"/>
                      <a:pt x="1" y="39"/>
                      <a:pt x="1" y="0"/>
                    </a:cubicBezTo>
                    <a:cubicBezTo>
                      <a:pt x="1" y="39"/>
                      <a:pt x="1" y="117"/>
                      <a:pt x="40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21"/>
              <p:cNvSpPr/>
              <p:nvPr/>
            </p:nvSpPr>
            <p:spPr>
              <a:xfrm>
                <a:off x="4804458" y="3661741"/>
                <a:ext cx="14" cy="3358"/>
              </a:xfrm>
              <a:custGeom>
                <a:rect b="b" l="l" r="r" t="t"/>
                <a:pathLst>
                  <a:path extrusionOk="0" h="245" w="1">
                    <a:moveTo>
                      <a:pt x="0" y="245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21"/>
              <p:cNvSpPr/>
              <p:nvPr/>
            </p:nvSpPr>
            <p:spPr>
              <a:xfrm>
                <a:off x="4803787" y="3672321"/>
                <a:ext cx="14" cy="2823"/>
              </a:xfrm>
              <a:custGeom>
                <a:rect b="b" l="l" r="r" t="t"/>
                <a:pathLst>
                  <a:path extrusionOk="0" h="206" w="1">
                    <a:moveTo>
                      <a:pt x="1" y="206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21"/>
              <p:cNvSpPr/>
              <p:nvPr/>
            </p:nvSpPr>
            <p:spPr>
              <a:xfrm>
                <a:off x="4805527" y="3649956"/>
                <a:ext cx="548" cy="5098"/>
              </a:xfrm>
              <a:custGeom>
                <a:rect b="b" l="l" r="r" t="t"/>
                <a:pathLst>
                  <a:path extrusionOk="0" h="372" w="40">
                    <a:moveTo>
                      <a:pt x="1" y="372"/>
                    </a:moveTo>
                    <a:cubicBezTo>
                      <a:pt x="1" y="245"/>
                      <a:pt x="40" y="128"/>
                      <a:pt x="40" y="1"/>
                    </a:cubicBezTo>
                    <a:cubicBezTo>
                      <a:pt x="40" y="128"/>
                      <a:pt x="1" y="245"/>
                      <a:pt x="1" y="3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21"/>
              <p:cNvSpPr/>
              <p:nvPr/>
            </p:nvSpPr>
            <p:spPr>
              <a:xfrm>
                <a:off x="4804458" y="3656657"/>
                <a:ext cx="548" cy="3358"/>
              </a:xfrm>
              <a:custGeom>
                <a:rect b="b" l="l" r="r" t="t"/>
                <a:pathLst>
                  <a:path extrusionOk="0" h="245" w="40">
                    <a:moveTo>
                      <a:pt x="0" y="244"/>
                    </a:moveTo>
                    <a:cubicBezTo>
                      <a:pt x="40" y="166"/>
                      <a:pt x="40" y="78"/>
                      <a:pt x="40" y="0"/>
                    </a:cubicBezTo>
                    <a:cubicBezTo>
                      <a:pt x="40" y="78"/>
                      <a:pt x="40" y="166"/>
                      <a:pt x="0" y="2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21"/>
              <p:cNvSpPr/>
              <p:nvPr/>
            </p:nvSpPr>
            <p:spPr>
              <a:xfrm>
                <a:off x="4805527" y="3697358"/>
                <a:ext cx="548" cy="2823"/>
              </a:xfrm>
              <a:custGeom>
                <a:rect b="b" l="l" r="r" t="t"/>
                <a:pathLst>
                  <a:path extrusionOk="0" h="206" w="40">
                    <a:moveTo>
                      <a:pt x="40" y="206"/>
                    </a:moveTo>
                    <a:cubicBezTo>
                      <a:pt x="40" y="167"/>
                      <a:pt x="1" y="89"/>
                      <a:pt x="1" y="1"/>
                    </a:cubicBezTo>
                    <a:cubicBezTo>
                      <a:pt x="1" y="89"/>
                      <a:pt x="40" y="167"/>
                      <a:pt x="40" y="2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21"/>
              <p:cNvSpPr/>
              <p:nvPr/>
            </p:nvSpPr>
            <p:spPr>
              <a:xfrm>
                <a:off x="4803787" y="3667237"/>
                <a:ext cx="14" cy="2823"/>
              </a:xfrm>
              <a:custGeom>
                <a:rect b="b" l="l" r="r" t="t"/>
                <a:pathLst>
                  <a:path extrusionOk="0" h="206" w="1">
                    <a:moveTo>
                      <a:pt x="1" y="205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21"/>
              <p:cNvSpPr/>
              <p:nvPr/>
            </p:nvSpPr>
            <p:spPr>
              <a:xfrm>
                <a:off x="4807802" y="3712488"/>
                <a:ext cx="548" cy="2823"/>
              </a:xfrm>
              <a:custGeom>
                <a:rect b="b" l="l" r="r" t="t"/>
                <a:pathLst>
                  <a:path extrusionOk="0" h="206" w="40">
                    <a:moveTo>
                      <a:pt x="40" y="206"/>
                    </a:moveTo>
                    <a:cubicBezTo>
                      <a:pt x="40" y="118"/>
                      <a:pt x="40" y="40"/>
                      <a:pt x="1" y="1"/>
                    </a:cubicBezTo>
                    <a:cubicBezTo>
                      <a:pt x="40" y="40"/>
                      <a:pt x="40" y="118"/>
                      <a:pt x="40" y="2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21"/>
              <p:cNvSpPr/>
              <p:nvPr/>
            </p:nvSpPr>
            <p:spPr>
              <a:xfrm>
                <a:off x="4806061" y="3702443"/>
                <a:ext cx="548" cy="2837"/>
              </a:xfrm>
              <a:custGeom>
                <a:rect b="b" l="l" r="r" t="t"/>
                <a:pathLst>
                  <a:path extrusionOk="0" h="207" w="40">
                    <a:moveTo>
                      <a:pt x="40" y="206"/>
                    </a:moveTo>
                    <a:cubicBezTo>
                      <a:pt x="40" y="157"/>
                      <a:pt x="40" y="79"/>
                      <a:pt x="1" y="1"/>
                    </a:cubicBezTo>
                    <a:cubicBezTo>
                      <a:pt x="40" y="79"/>
                      <a:pt x="40" y="157"/>
                      <a:pt x="40" y="2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21"/>
              <p:cNvSpPr/>
              <p:nvPr/>
            </p:nvSpPr>
            <p:spPr>
              <a:xfrm>
                <a:off x="4809953" y="3721327"/>
                <a:ext cx="1206" cy="6715"/>
              </a:xfrm>
              <a:custGeom>
                <a:rect b="b" l="l" r="r" t="t"/>
                <a:pathLst>
                  <a:path extrusionOk="0" h="490" w="88">
                    <a:moveTo>
                      <a:pt x="88" y="489"/>
                    </a:moveTo>
                    <a:lnTo>
                      <a:pt x="88" y="489"/>
                    </a:lnTo>
                    <a:cubicBezTo>
                      <a:pt x="39" y="333"/>
                      <a:pt x="0" y="167"/>
                      <a:pt x="0" y="1"/>
                    </a:cubicBezTo>
                    <a:cubicBezTo>
                      <a:pt x="0" y="167"/>
                      <a:pt x="39" y="333"/>
                      <a:pt x="88" y="4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21"/>
              <p:cNvSpPr/>
              <p:nvPr/>
            </p:nvSpPr>
            <p:spPr>
              <a:xfrm>
                <a:off x="4774322" y="3403965"/>
                <a:ext cx="4440" cy="3906"/>
              </a:xfrm>
              <a:custGeom>
                <a:rect b="b" l="l" r="r" t="t"/>
                <a:pathLst>
                  <a:path extrusionOk="0" h="285" w="324">
                    <a:moveTo>
                      <a:pt x="284" y="1"/>
                    </a:moveTo>
                    <a:cubicBezTo>
                      <a:pt x="196" y="79"/>
                      <a:pt x="118" y="196"/>
                      <a:pt x="1" y="284"/>
                    </a:cubicBezTo>
                    <a:cubicBezTo>
                      <a:pt x="118" y="196"/>
                      <a:pt x="196" y="79"/>
                      <a:pt x="3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21"/>
              <p:cNvSpPr/>
              <p:nvPr/>
            </p:nvSpPr>
            <p:spPr>
              <a:xfrm>
                <a:off x="4807130" y="3707404"/>
                <a:ext cx="685" cy="2823"/>
              </a:xfrm>
              <a:custGeom>
                <a:rect b="b" l="l" r="r" t="t"/>
                <a:pathLst>
                  <a:path extrusionOk="0" h="206" w="50">
                    <a:moveTo>
                      <a:pt x="50" y="206"/>
                    </a:moveTo>
                    <a:cubicBezTo>
                      <a:pt x="1" y="127"/>
                      <a:pt x="1" y="88"/>
                      <a:pt x="1" y="0"/>
                    </a:cubicBezTo>
                    <a:cubicBezTo>
                      <a:pt x="1" y="88"/>
                      <a:pt x="1" y="127"/>
                      <a:pt x="50" y="2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21"/>
              <p:cNvSpPr/>
              <p:nvPr/>
            </p:nvSpPr>
            <p:spPr>
              <a:xfrm>
                <a:off x="4808871" y="3716914"/>
                <a:ext cx="548" cy="3358"/>
              </a:xfrm>
              <a:custGeom>
                <a:rect b="b" l="l" r="r" t="t"/>
                <a:pathLst>
                  <a:path extrusionOk="0" h="245" w="40">
                    <a:moveTo>
                      <a:pt x="40" y="244"/>
                    </a:moveTo>
                    <a:cubicBezTo>
                      <a:pt x="40" y="166"/>
                      <a:pt x="1" y="78"/>
                      <a:pt x="1" y="0"/>
                    </a:cubicBezTo>
                    <a:cubicBezTo>
                      <a:pt x="1" y="78"/>
                      <a:pt x="40" y="166"/>
                      <a:pt x="40" y="2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21"/>
              <p:cNvSpPr/>
              <p:nvPr/>
            </p:nvSpPr>
            <p:spPr>
              <a:xfrm>
                <a:off x="4892028" y="3395537"/>
                <a:ext cx="42332" cy="1083"/>
              </a:xfrm>
              <a:custGeom>
                <a:rect b="b" l="l" r="r" t="t"/>
                <a:pathLst>
                  <a:path extrusionOk="0" h="79" w="3089">
                    <a:moveTo>
                      <a:pt x="3089" y="0"/>
                    </a:moveTo>
                    <a:cubicBezTo>
                      <a:pt x="2072" y="78"/>
                      <a:pt x="1056" y="78"/>
                      <a:pt x="1" y="39"/>
                    </a:cubicBezTo>
                    <a:cubicBezTo>
                      <a:pt x="1056" y="78"/>
                      <a:pt x="2072" y="78"/>
                      <a:pt x="30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21"/>
              <p:cNvSpPr/>
              <p:nvPr/>
            </p:nvSpPr>
            <p:spPr>
              <a:xfrm>
                <a:off x="4991260" y="3386026"/>
                <a:ext cx="12334" cy="2289"/>
              </a:xfrm>
              <a:custGeom>
                <a:rect b="b" l="l" r="r" t="t"/>
                <a:pathLst>
                  <a:path extrusionOk="0" h="167" w="900">
                    <a:moveTo>
                      <a:pt x="0" y="167"/>
                    </a:moveTo>
                    <a:cubicBezTo>
                      <a:pt x="293" y="128"/>
                      <a:pt x="616" y="40"/>
                      <a:pt x="899" y="0"/>
                    </a:cubicBezTo>
                    <a:cubicBezTo>
                      <a:pt x="616" y="40"/>
                      <a:pt x="293" y="128"/>
                      <a:pt x="0" y="1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21"/>
              <p:cNvSpPr/>
              <p:nvPr/>
            </p:nvSpPr>
            <p:spPr>
              <a:xfrm>
                <a:off x="4778749" y="3403965"/>
                <a:ext cx="4426" cy="2165"/>
              </a:xfrm>
              <a:custGeom>
                <a:rect b="b" l="l" r="r" t="t"/>
                <a:pathLst>
                  <a:path extrusionOk="0" h="158" w="323">
                    <a:moveTo>
                      <a:pt x="0" y="1"/>
                    </a:moveTo>
                    <a:cubicBezTo>
                      <a:pt x="118" y="40"/>
                      <a:pt x="206" y="118"/>
                      <a:pt x="323" y="157"/>
                    </a:cubicBezTo>
                    <a:cubicBezTo>
                      <a:pt x="206" y="118"/>
                      <a:pt x="118" y="4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21"/>
              <p:cNvSpPr/>
              <p:nvPr/>
            </p:nvSpPr>
            <p:spPr>
              <a:xfrm>
                <a:off x="4977337" y="3388836"/>
                <a:ext cx="12334" cy="2289"/>
              </a:xfrm>
              <a:custGeom>
                <a:rect b="b" l="l" r="r" t="t"/>
                <a:pathLst>
                  <a:path extrusionOk="0" h="167" w="900">
                    <a:moveTo>
                      <a:pt x="0" y="167"/>
                    </a:moveTo>
                    <a:cubicBezTo>
                      <a:pt x="283" y="128"/>
                      <a:pt x="577" y="40"/>
                      <a:pt x="899" y="1"/>
                    </a:cubicBezTo>
                    <a:cubicBezTo>
                      <a:pt x="577" y="40"/>
                      <a:pt x="283" y="128"/>
                      <a:pt x="0" y="1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21"/>
              <p:cNvSpPr/>
              <p:nvPr/>
            </p:nvSpPr>
            <p:spPr>
              <a:xfrm>
                <a:off x="4934347" y="3395002"/>
                <a:ext cx="13403" cy="548"/>
              </a:xfrm>
              <a:custGeom>
                <a:rect b="b" l="l" r="r" t="t"/>
                <a:pathLst>
                  <a:path extrusionOk="0" h="40" w="978">
                    <a:moveTo>
                      <a:pt x="1" y="39"/>
                    </a:moveTo>
                    <a:cubicBezTo>
                      <a:pt x="333" y="39"/>
                      <a:pt x="655" y="0"/>
                      <a:pt x="978" y="0"/>
                    </a:cubicBezTo>
                    <a:cubicBezTo>
                      <a:pt x="655" y="0"/>
                      <a:pt x="333" y="39"/>
                      <a:pt x="1" y="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21"/>
              <p:cNvSpPr/>
              <p:nvPr/>
            </p:nvSpPr>
            <p:spPr>
              <a:xfrm>
                <a:off x="4784368" y="3406651"/>
                <a:ext cx="4440" cy="2289"/>
              </a:xfrm>
              <a:custGeom>
                <a:rect b="b" l="l" r="r" t="t"/>
                <a:pathLst>
                  <a:path extrusionOk="0" h="167" w="324">
                    <a:moveTo>
                      <a:pt x="1" y="0"/>
                    </a:moveTo>
                    <a:cubicBezTo>
                      <a:pt x="79" y="88"/>
                      <a:pt x="196" y="127"/>
                      <a:pt x="323" y="166"/>
                    </a:cubicBezTo>
                    <a:cubicBezTo>
                      <a:pt x="196" y="127"/>
                      <a:pt x="79" y="88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21"/>
              <p:cNvSpPr/>
              <p:nvPr/>
            </p:nvSpPr>
            <p:spPr>
              <a:xfrm>
                <a:off x="4948941" y="3393262"/>
                <a:ext cx="12868" cy="1220"/>
              </a:xfrm>
              <a:custGeom>
                <a:rect b="b" l="l" r="r" t="t"/>
                <a:pathLst>
                  <a:path extrusionOk="0" h="89" w="939">
                    <a:moveTo>
                      <a:pt x="1" y="88"/>
                    </a:moveTo>
                    <a:cubicBezTo>
                      <a:pt x="284" y="88"/>
                      <a:pt x="606" y="49"/>
                      <a:pt x="939" y="0"/>
                    </a:cubicBezTo>
                    <a:cubicBezTo>
                      <a:pt x="606" y="49"/>
                      <a:pt x="284" y="88"/>
                      <a:pt x="1" y="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21"/>
              <p:cNvSpPr/>
              <p:nvPr/>
            </p:nvSpPr>
            <p:spPr>
              <a:xfrm>
                <a:off x="4962865" y="3391110"/>
                <a:ext cx="12868" cy="2165"/>
              </a:xfrm>
              <a:custGeom>
                <a:rect b="b" l="l" r="r" t="t"/>
                <a:pathLst>
                  <a:path extrusionOk="0" h="158" w="939">
                    <a:moveTo>
                      <a:pt x="1" y="157"/>
                    </a:moveTo>
                    <a:cubicBezTo>
                      <a:pt x="323" y="118"/>
                      <a:pt x="607" y="79"/>
                      <a:pt x="939" y="1"/>
                    </a:cubicBezTo>
                    <a:cubicBezTo>
                      <a:pt x="607" y="79"/>
                      <a:pt x="323" y="118"/>
                      <a:pt x="1" y="1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21"/>
              <p:cNvSpPr/>
              <p:nvPr/>
            </p:nvSpPr>
            <p:spPr>
              <a:xfrm>
                <a:off x="4973445" y="3176859"/>
                <a:ext cx="284568" cy="442440"/>
              </a:xfrm>
              <a:custGeom>
                <a:rect b="b" l="l" r="r" t="t"/>
                <a:pathLst>
                  <a:path extrusionOk="0" h="32285" w="20765">
                    <a:moveTo>
                      <a:pt x="17550" y="1"/>
                    </a:moveTo>
                    <a:cubicBezTo>
                      <a:pt x="16407" y="79"/>
                      <a:pt x="15224" y="118"/>
                      <a:pt x="14091" y="157"/>
                    </a:cubicBezTo>
                    <a:cubicBezTo>
                      <a:pt x="12869" y="245"/>
                      <a:pt x="11609" y="284"/>
                      <a:pt x="10339" y="362"/>
                    </a:cubicBezTo>
                    <a:cubicBezTo>
                      <a:pt x="10221" y="401"/>
                      <a:pt x="10094" y="401"/>
                      <a:pt x="9977" y="401"/>
                    </a:cubicBezTo>
                    <a:cubicBezTo>
                      <a:pt x="9772" y="450"/>
                      <a:pt x="9606" y="450"/>
                      <a:pt x="9450" y="450"/>
                    </a:cubicBezTo>
                    <a:cubicBezTo>
                      <a:pt x="9244" y="489"/>
                      <a:pt x="9039" y="489"/>
                      <a:pt x="8873" y="528"/>
                    </a:cubicBezTo>
                    <a:lnTo>
                      <a:pt x="8511" y="528"/>
                    </a:lnTo>
                    <a:cubicBezTo>
                      <a:pt x="8306" y="568"/>
                      <a:pt x="8140" y="568"/>
                      <a:pt x="7945" y="607"/>
                    </a:cubicBezTo>
                    <a:cubicBezTo>
                      <a:pt x="7818" y="607"/>
                      <a:pt x="7700" y="646"/>
                      <a:pt x="7573" y="646"/>
                    </a:cubicBezTo>
                    <a:cubicBezTo>
                      <a:pt x="7407" y="646"/>
                      <a:pt x="7251" y="695"/>
                      <a:pt x="7085" y="734"/>
                    </a:cubicBezTo>
                    <a:cubicBezTo>
                      <a:pt x="6968" y="734"/>
                      <a:pt x="6841" y="734"/>
                      <a:pt x="6674" y="773"/>
                    </a:cubicBezTo>
                    <a:cubicBezTo>
                      <a:pt x="6674" y="812"/>
                      <a:pt x="6635" y="851"/>
                      <a:pt x="6635" y="890"/>
                    </a:cubicBezTo>
                    <a:cubicBezTo>
                      <a:pt x="6479" y="1183"/>
                      <a:pt x="6274" y="1506"/>
                      <a:pt x="6108" y="1828"/>
                    </a:cubicBezTo>
                    <a:lnTo>
                      <a:pt x="2815" y="7574"/>
                    </a:lnTo>
                    <a:cubicBezTo>
                      <a:pt x="2121" y="8795"/>
                      <a:pt x="1545" y="9928"/>
                      <a:pt x="1711" y="11072"/>
                    </a:cubicBezTo>
                    <a:cubicBezTo>
                      <a:pt x="1750" y="11638"/>
                      <a:pt x="1994" y="12127"/>
                      <a:pt x="2238" y="12703"/>
                    </a:cubicBezTo>
                    <a:cubicBezTo>
                      <a:pt x="2483" y="13270"/>
                      <a:pt x="2766" y="13925"/>
                      <a:pt x="2815" y="14570"/>
                    </a:cubicBezTo>
                    <a:lnTo>
                      <a:pt x="2815" y="14736"/>
                    </a:lnTo>
                    <a:cubicBezTo>
                      <a:pt x="2815" y="15263"/>
                      <a:pt x="2688" y="15752"/>
                      <a:pt x="2571" y="16241"/>
                    </a:cubicBezTo>
                    <a:cubicBezTo>
                      <a:pt x="2404" y="16768"/>
                      <a:pt x="2277" y="17306"/>
                      <a:pt x="2326" y="17794"/>
                    </a:cubicBezTo>
                    <a:cubicBezTo>
                      <a:pt x="2326" y="17872"/>
                      <a:pt x="2365" y="17911"/>
                      <a:pt x="2365" y="17990"/>
                    </a:cubicBezTo>
                    <a:cubicBezTo>
                      <a:pt x="2522" y="18566"/>
                      <a:pt x="2932" y="19094"/>
                      <a:pt x="3382" y="19621"/>
                    </a:cubicBezTo>
                    <a:cubicBezTo>
                      <a:pt x="3987" y="20354"/>
                      <a:pt x="4681" y="21126"/>
                      <a:pt x="4398" y="22103"/>
                    </a:cubicBezTo>
                    <a:cubicBezTo>
                      <a:pt x="4281" y="22553"/>
                      <a:pt x="3987" y="22875"/>
                      <a:pt x="3704" y="23207"/>
                    </a:cubicBezTo>
                    <a:cubicBezTo>
                      <a:pt x="3382" y="23530"/>
                      <a:pt x="3059" y="23852"/>
                      <a:pt x="2766" y="24146"/>
                    </a:cubicBezTo>
                    <a:cubicBezTo>
                      <a:pt x="2160" y="24712"/>
                      <a:pt x="1593" y="25318"/>
                      <a:pt x="1105" y="25973"/>
                    </a:cubicBezTo>
                    <a:cubicBezTo>
                      <a:pt x="323" y="27077"/>
                      <a:pt x="1" y="28210"/>
                      <a:pt x="206" y="29187"/>
                    </a:cubicBezTo>
                    <a:cubicBezTo>
                      <a:pt x="849" y="29203"/>
                      <a:pt x="1492" y="29210"/>
                      <a:pt x="2135" y="29210"/>
                    </a:cubicBezTo>
                    <a:cubicBezTo>
                      <a:pt x="5194" y="29210"/>
                      <a:pt x="8249" y="29038"/>
                      <a:pt x="11277" y="28699"/>
                    </a:cubicBezTo>
                    <a:lnTo>
                      <a:pt x="11482" y="28699"/>
                    </a:lnTo>
                    <a:lnTo>
                      <a:pt x="11560" y="28865"/>
                    </a:lnTo>
                    <a:cubicBezTo>
                      <a:pt x="11853" y="29803"/>
                      <a:pt x="12176" y="30692"/>
                      <a:pt x="12459" y="31591"/>
                    </a:cubicBezTo>
                    <a:lnTo>
                      <a:pt x="12703" y="32285"/>
                    </a:lnTo>
                    <a:cubicBezTo>
                      <a:pt x="13075" y="32246"/>
                      <a:pt x="13319" y="32207"/>
                      <a:pt x="13563" y="32158"/>
                    </a:cubicBezTo>
                    <a:cubicBezTo>
                      <a:pt x="14052" y="32080"/>
                      <a:pt x="14579" y="32041"/>
                      <a:pt x="15068" y="32041"/>
                    </a:cubicBezTo>
                    <a:cubicBezTo>
                      <a:pt x="15801" y="32002"/>
                      <a:pt x="16534" y="31963"/>
                      <a:pt x="17179" y="31718"/>
                    </a:cubicBezTo>
                    <a:cubicBezTo>
                      <a:pt x="17550" y="31591"/>
                      <a:pt x="17833" y="31347"/>
                      <a:pt x="18117" y="31142"/>
                    </a:cubicBezTo>
                    <a:cubicBezTo>
                      <a:pt x="18605" y="30780"/>
                      <a:pt x="19094" y="30409"/>
                      <a:pt x="19866" y="30370"/>
                    </a:cubicBezTo>
                    <a:cubicBezTo>
                      <a:pt x="20198" y="30370"/>
                      <a:pt x="20481" y="30497"/>
                      <a:pt x="20765" y="30653"/>
                    </a:cubicBezTo>
                    <a:cubicBezTo>
                      <a:pt x="20765" y="30536"/>
                      <a:pt x="20765" y="30370"/>
                      <a:pt x="20726" y="30253"/>
                    </a:cubicBezTo>
                    <a:cubicBezTo>
                      <a:pt x="20726" y="30008"/>
                      <a:pt x="20686" y="29764"/>
                      <a:pt x="20686" y="29520"/>
                    </a:cubicBezTo>
                    <a:cubicBezTo>
                      <a:pt x="20647" y="29315"/>
                      <a:pt x="20647" y="29070"/>
                      <a:pt x="20599" y="28865"/>
                    </a:cubicBezTo>
                    <a:cubicBezTo>
                      <a:pt x="20599" y="28660"/>
                      <a:pt x="20559" y="28416"/>
                      <a:pt x="20559" y="28210"/>
                    </a:cubicBezTo>
                    <a:cubicBezTo>
                      <a:pt x="20520" y="27966"/>
                      <a:pt x="20520" y="27722"/>
                      <a:pt x="20481" y="27478"/>
                    </a:cubicBezTo>
                    <a:cubicBezTo>
                      <a:pt x="20481" y="27272"/>
                      <a:pt x="20481" y="27077"/>
                      <a:pt x="20442" y="26872"/>
                    </a:cubicBezTo>
                    <a:cubicBezTo>
                      <a:pt x="20442" y="26588"/>
                      <a:pt x="20403" y="26344"/>
                      <a:pt x="20403" y="26100"/>
                    </a:cubicBezTo>
                    <a:cubicBezTo>
                      <a:pt x="20403" y="25895"/>
                      <a:pt x="20354" y="25689"/>
                      <a:pt x="20354" y="25523"/>
                    </a:cubicBezTo>
                    <a:cubicBezTo>
                      <a:pt x="20315" y="25240"/>
                      <a:pt x="20315" y="24957"/>
                      <a:pt x="20315" y="24712"/>
                    </a:cubicBezTo>
                    <a:cubicBezTo>
                      <a:pt x="20276" y="24507"/>
                      <a:pt x="20276" y="24341"/>
                      <a:pt x="20276" y="24185"/>
                    </a:cubicBezTo>
                    <a:cubicBezTo>
                      <a:pt x="20237" y="23901"/>
                      <a:pt x="20237" y="23608"/>
                      <a:pt x="20237" y="23325"/>
                    </a:cubicBezTo>
                    <a:cubicBezTo>
                      <a:pt x="20198" y="23168"/>
                      <a:pt x="20198" y="23002"/>
                      <a:pt x="20198" y="22797"/>
                    </a:cubicBezTo>
                    <a:cubicBezTo>
                      <a:pt x="20198" y="22514"/>
                      <a:pt x="20159" y="22230"/>
                      <a:pt x="20159" y="21947"/>
                    </a:cubicBezTo>
                    <a:cubicBezTo>
                      <a:pt x="20159" y="21781"/>
                      <a:pt x="20110" y="21615"/>
                      <a:pt x="20110" y="21458"/>
                    </a:cubicBezTo>
                    <a:cubicBezTo>
                      <a:pt x="20110" y="21048"/>
                      <a:pt x="20071" y="20599"/>
                      <a:pt x="20071" y="20149"/>
                    </a:cubicBezTo>
                    <a:cubicBezTo>
                      <a:pt x="19954" y="17628"/>
                      <a:pt x="19787" y="15058"/>
                      <a:pt x="19582" y="12459"/>
                    </a:cubicBezTo>
                    <a:lnTo>
                      <a:pt x="19582" y="12332"/>
                    </a:lnTo>
                    <a:cubicBezTo>
                      <a:pt x="19543" y="11971"/>
                      <a:pt x="19504" y="11560"/>
                      <a:pt x="19504" y="11199"/>
                    </a:cubicBezTo>
                    <a:cubicBezTo>
                      <a:pt x="19465" y="11111"/>
                      <a:pt x="19465" y="11033"/>
                      <a:pt x="19465" y="10954"/>
                    </a:cubicBezTo>
                    <a:cubicBezTo>
                      <a:pt x="19426" y="10622"/>
                      <a:pt x="19377" y="10261"/>
                      <a:pt x="19338" y="9928"/>
                    </a:cubicBezTo>
                    <a:lnTo>
                      <a:pt x="19338" y="9606"/>
                    </a:lnTo>
                    <a:cubicBezTo>
                      <a:pt x="19299" y="9283"/>
                      <a:pt x="19260" y="8951"/>
                      <a:pt x="19221" y="8629"/>
                    </a:cubicBezTo>
                    <a:cubicBezTo>
                      <a:pt x="19221" y="8512"/>
                      <a:pt x="19182" y="8385"/>
                      <a:pt x="19182" y="8267"/>
                    </a:cubicBezTo>
                    <a:cubicBezTo>
                      <a:pt x="19133" y="7974"/>
                      <a:pt x="19094" y="7691"/>
                      <a:pt x="19055" y="7368"/>
                    </a:cubicBezTo>
                    <a:cubicBezTo>
                      <a:pt x="19016" y="7241"/>
                      <a:pt x="19016" y="7085"/>
                      <a:pt x="18976" y="6958"/>
                    </a:cubicBezTo>
                    <a:cubicBezTo>
                      <a:pt x="18937" y="6675"/>
                      <a:pt x="18889" y="6391"/>
                      <a:pt x="18849" y="6108"/>
                    </a:cubicBezTo>
                    <a:cubicBezTo>
                      <a:pt x="18849" y="5981"/>
                      <a:pt x="18810" y="5824"/>
                      <a:pt x="18771" y="5658"/>
                    </a:cubicBezTo>
                    <a:cubicBezTo>
                      <a:pt x="18732" y="5414"/>
                      <a:pt x="18693" y="5131"/>
                      <a:pt x="18644" y="4847"/>
                    </a:cubicBezTo>
                    <a:cubicBezTo>
                      <a:pt x="18605" y="4681"/>
                      <a:pt x="18605" y="4554"/>
                      <a:pt x="18566" y="4398"/>
                    </a:cubicBezTo>
                    <a:cubicBezTo>
                      <a:pt x="18527" y="4115"/>
                      <a:pt x="18488" y="3870"/>
                      <a:pt x="18400" y="3577"/>
                    </a:cubicBezTo>
                    <a:cubicBezTo>
                      <a:pt x="18361" y="3421"/>
                      <a:pt x="18361" y="3255"/>
                      <a:pt x="18322" y="3089"/>
                    </a:cubicBezTo>
                    <a:cubicBezTo>
                      <a:pt x="18244" y="2844"/>
                      <a:pt x="18205" y="2600"/>
                      <a:pt x="18156" y="2356"/>
                    </a:cubicBezTo>
                    <a:cubicBezTo>
                      <a:pt x="18117" y="2199"/>
                      <a:pt x="18078" y="2033"/>
                      <a:pt x="18038" y="1867"/>
                    </a:cubicBezTo>
                    <a:cubicBezTo>
                      <a:pt x="17960" y="1584"/>
                      <a:pt x="17911" y="1339"/>
                      <a:pt x="17833" y="1095"/>
                    </a:cubicBezTo>
                    <a:cubicBezTo>
                      <a:pt x="17794" y="939"/>
                      <a:pt x="17755" y="773"/>
                      <a:pt x="17716" y="607"/>
                    </a:cubicBezTo>
                    <a:cubicBezTo>
                      <a:pt x="17667" y="401"/>
                      <a:pt x="17589" y="206"/>
                      <a:pt x="175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21"/>
              <p:cNvSpPr/>
              <p:nvPr/>
            </p:nvSpPr>
            <p:spPr>
              <a:xfrm>
                <a:off x="5012008" y="3189056"/>
                <a:ext cx="52377" cy="91599"/>
              </a:xfrm>
              <a:custGeom>
                <a:rect b="b" l="l" r="r" t="t"/>
                <a:pathLst>
                  <a:path extrusionOk="0" h="6684" w="3822">
                    <a:moveTo>
                      <a:pt x="1" y="6684"/>
                    </a:moveTo>
                    <a:lnTo>
                      <a:pt x="3294" y="938"/>
                    </a:lnTo>
                    <a:cubicBezTo>
                      <a:pt x="3460" y="616"/>
                      <a:pt x="3665" y="293"/>
                      <a:pt x="3821" y="0"/>
                    </a:cubicBezTo>
                    <a:cubicBezTo>
                      <a:pt x="3665" y="293"/>
                      <a:pt x="3460" y="616"/>
                      <a:pt x="3294" y="9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21"/>
              <p:cNvSpPr/>
              <p:nvPr/>
            </p:nvSpPr>
            <p:spPr>
              <a:xfrm>
                <a:off x="5005321" y="3420712"/>
                <a:ext cx="548" cy="2686"/>
              </a:xfrm>
              <a:custGeom>
                <a:rect b="b" l="l" r="r" t="t"/>
                <a:pathLst>
                  <a:path extrusionOk="0" h="196" w="40">
                    <a:moveTo>
                      <a:pt x="39" y="196"/>
                    </a:moveTo>
                    <a:cubicBezTo>
                      <a:pt x="39" y="117"/>
                      <a:pt x="0" y="78"/>
                      <a:pt x="0" y="0"/>
                    </a:cubicBezTo>
                    <a:cubicBezTo>
                      <a:pt x="0" y="78"/>
                      <a:pt x="39" y="117"/>
                      <a:pt x="39" y="1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21"/>
              <p:cNvSpPr/>
              <p:nvPr/>
            </p:nvSpPr>
            <p:spPr>
              <a:xfrm>
                <a:off x="5012008" y="3376515"/>
                <a:ext cx="14" cy="2289"/>
              </a:xfrm>
              <a:custGeom>
                <a:rect b="b" l="l" r="r" t="t"/>
                <a:pathLst>
                  <a:path extrusionOk="0" h="167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21"/>
              <p:cNvSpPr/>
              <p:nvPr/>
            </p:nvSpPr>
            <p:spPr>
              <a:xfrm>
                <a:off x="5221176" y="3142845"/>
                <a:ext cx="288981" cy="463668"/>
              </a:xfrm>
              <a:custGeom>
                <a:rect b="b" l="l" r="r" t="t"/>
                <a:pathLst>
                  <a:path extrusionOk="0" h="33834" w="21087">
                    <a:moveTo>
                      <a:pt x="14657" y="1"/>
                    </a:moveTo>
                    <a:cubicBezTo>
                      <a:pt x="14452" y="40"/>
                      <a:pt x="14296" y="40"/>
                      <a:pt x="14091" y="79"/>
                    </a:cubicBezTo>
                    <a:cubicBezTo>
                      <a:pt x="12254" y="323"/>
                      <a:pt x="10387" y="734"/>
                      <a:pt x="8589" y="1095"/>
                    </a:cubicBezTo>
                    <a:cubicBezTo>
                      <a:pt x="6801" y="1467"/>
                      <a:pt x="4964" y="1867"/>
                      <a:pt x="3137" y="2112"/>
                    </a:cubicBezTo>
                    <a:cubicBezTo>
                      <a:pt x="2893" y="2151"/>
                      <a:pt x="2609" y="2199"/>
                      <a:pt x="2326" y="2239"/>
                    </a:cubicBezTo>
                    <a:lnTo>
                      <a:pt x="2160" y="2239"/>
                    </a:lnTo>
                    <a:cubicBezTo>
                      <a:pt x="1955" y="2278"/>
                      <a:pt x="1750" y="2278"/>
                      <a:pt x="1544" y="2317"/>
                    </a:cubicBezTo>
                    <a:cubicBezTo>
                      <a:pt x="1349" y="2317"/>
                      <a:pt x="1183" y="2317"/>
                      <a:pt x="1017" y="2356"/>
                    </a:cubicBezTo>
                    <a:lnTo>
                      <a:pt x="812" y="2356"/>
                    </a:lnTo>
                    <a:cubicBezTo>
                      <a:pt x="528" y="2395"/>
                      <a:pt x="245" y="2395"/>
                      <a:pt x="1" y="2444"/>
                    </a:cubicBezTo>
                    <a:cubicBezTo>
                      <a:pt x="40" y="2600"/>
                      <a:pt x="79" y="2805"/>
                      <a:pt x="128" y="2971"/>
                    </a:cubicBezTo>
                    <a:cubicBezTo>
                      <a:pt x="167" y="3177"/>
                      <a:pt x="245" y="3333"/>
                      <a:pt x="284" y="3499"/>
                    </a:cubicBezTo>
                    <a:cubicBezTo>
                      <a:pt x="323" y="3743"/>
                      <a:pt x="411" y="3988"/>
                      <a:pt x="450" y="4232"/>
                    </a:cubicBezTo>
                    <a:cubicBezTo>
                      <a:pt x="489" y="4398"/>
                      <a:pt x="528" y="4593"/>
                      <a:pt x="567" y="4760"/>
                    </a:cubicBezTo>
                    <a:cubicBezTo>
                      <a:pt x="616" y="5004"/>
                      <a:pt x="694" y="5248"/>
                      <a:pt x="733" y="5492"/>
                    </a:cubicBezTo>
                    <a:cubicBezTo>
                      <a:pt x="772" y="5658"/>
                      <a:pt x="812" y="5815"/>
                      <a:pt x="860" y="6020"/>
                    </a:cubicBezTo>
                    <a:cubicBezTo>
                      <a:pt x="899" y="6264"/>
                      <a:pt x="939" y="6509"/>
                      <a:pt x="978" y="6753"/>
                    </a:cubicBezTo>
                    <a:cubicBezTo>
                      <a:pt x="1017" y="6919"/>
                      <a:pt x="1056" y="7085"/>
                      <a:pt x="1105" y="7281"/>
                    </a:cubicBezTo>
                    <a:cubicBezTo>
                      <a:pt x="1144" y="7525"/>
                      <a:pt x="1183" y="7769"/>
                      <a:pt x="1222" y="8013"/>
                    </a:cubicBezTo>
                    <a:cubicBezTo>
                      <a:pt x="1222" y="8179"/>
                      <a:pt x="1261" y="8385"/>
                      <a:pt x="1300" y="8551"/>
                    </a:cubicBezTo>
                    <a:cubicBezTo>
                      <a:pt x="1349" y="8795"/>
                      <a:pt x="1388" y="9039"/>
                      <a:pt x="1388" y="9284"/>
                    </a:cubicBezTo>
                    <a:cubicBezTo>
                      <a:pt x="1427" y="9440"/>
                      <a:pt x="1466" y="9645"/>
                      <a:pt x="1466" y="9811"/>
                    </a:cubicBezTo>
                    <a:cubicBezTo>
                      <a:pt x="1505" y="10056"/>
                      <a:pt x="1544" y="10300"/>
                      <a:pt x="1593" y="10583"/>
                    </a:cubicBezTo>
                    <a:cubicBezTo>
                      <a:pt x="1593" y="10749"/>
                      <a:pt x="1632" y="10906"/>
                      <a:pt x="1632" y="11111"/>
                    </a:cubicBezTo>
                    <a:cubicBezTo>
                      <a:pt x="1671" y="11355"/>
                      <a:pt x="1710" y="11599"/>
                      <a:pt x="1710" y="11844"/>
                    </a:cubicBezTo>
                    <a:cubicBezTo>
                      <a:pt x="1750" y="12010"/>
                      <a:pt x="1750" y="12215"/>
                      <a:pt x="1789" y="12371"/>
                    </a:cubicBezTo>
                    <a:cubicBezTo>
                      <a:pt x="1838" y="12616"/>
                      <a:pt x="1838" y="12899"/>
                      <a:pt x="1877" y="13143"/>
                    </a:cubicBezTo>
                    <a:cubicBezTo>
                      <a:pt x="1877" y="13309"/>
                      <a:pt x="1916" y="13475"/>
                      <a:pt x="1916" y="13632"/>
                    </a:cubicBezTo>
                    <a:cubicBezTo>
                      <a:pt x="1955" y="13925"/>
                      <a:pt x="1955" y="14208"/>
                      <a:pt x="1994" y="14453"/>
                    </a:cubicBezTo>
                    <a:cubicBezTo>
                      <a:pt x="1994" y="14609"/>
                      <a:pt x="1994" y="14775"/>
                      <a:pt x="2033" y="14941"/>
                    </a:cubicBezTo>
                    <a:cubicBezTo>
                      <a:pt x="2033" y="15225"/>
                      <a:pt x="2082" y="15508"/>
                      <a:pt x="2082" y="15791"/>
                    </a:cubicBezTo>
                    <a:cubicBezTo>
                      <a:pt x="2121" y="15918"/>
                      <a:pt x="2121" y="16075"/>
                      <a:pt x="2121" y="16202"/>
                    </a:cubicBezTo>
                    <a:cubicBezTo>
                      <a:pt x="2160" y="16524"/>
                      <a:pt x="2160" y="16807"/>
                      <a:pt x="2199" y="17101"/>
                    </a:cubicBezTo>
                    <a:lnTo>
                      <a:pt x="2199" y="17501"/>
                    </a:lnTo>
                    <a:cubicBezTo>
                      <a:pt x="2238" y="17833"/>
                      <a:pt x="2238" y="18156"/>
                      <a:pt x="2277" y="18478"/>
                    </a:cubicBezTo>
                    <a:lnTo>
                      <a:pt x="2277" y="18762"/>
                    </a:lnTo>
                    <a:cubicBezTo>
                      <a:pt x="2326" y="19133"/>
                      <a:pt x="2326" y="19495"/>
                      <a:pt x="2365" y="19866"/>
                    </a:cubicBezTo>
                    <a:lnTo>
                      <a:pt x="2365" y="20071"/>
                    </a:lnTo>
                    <a:cubicBezTo>
                      <a:pt x="2404" y="20921"/>
                      <a:pt x="2443" y="21781"/>
                      <a:pt x="2482" y="22631"/>
                    </a:cubicBezTo>
                    <a:cubicBezTo>
                      <a:pt x="2522" y="23081"/>
                      <a:pt x="2522" y="23530"/>
                      <a:pt x="2570" y="23980"/>
                    </a:cubicBezTo>
                    <a:lnTo>
                      <a:pt x="2570" y="24224"/>
                    </a:lnTo>
                    <a:cubicBezTo>
                      <a:pt x="2609" y="24585"/>
                      <a:pt x="2609" y="24957"/>
                      <a:pt x="2649" y="25318"/>
                    </a:cubicBezTo>
                    <a:lnTo>
                      <a:pt x="2649" y="25484"/>
                    </a:lnTo>
                    <a:cubicBezTo>
                      <a:pt x="2649" y="25895"/>
                      <a:pt x="2688" y="26295"/>
                      <a:pt x="2688" y="26706"/>
                    </a:cubicBezTo>
                    <a:cubicBezTo>
                      <a:pt x="2688" y="26745"/>
                      <a:pt x="2727" y="26784"/>
                      <a:pt x="2727" y="26823"/>
                    </a:cubicBezTo>
                    <a:cubicBezTo>
                      <a:pt x="2727" y="27233"/>
                      <a:pt x="2766" y="27644"/>
                      <a:pt x="2815" y="28093"/>
                    </a:cubicBezTo>
                    <a:lnTo>
                      <a:pt x="2815" y="28210"/>
                    </a:lnTo>
                    <a:cubicBezTo>
                      <a:pt x="2815" y="28621"/>
                      <a:pt x="2854" y="29021"/>
                      <a:pt x="2893" y="29432"/>
                    </a:cubicBezTo>
                    <a:lnTo>
                      <a:pt x="2893" y="29637"/>
                    </a:lnTo>
                    <a:cubicBezTo>
                      <a:pt x="2932" y="29999"/>
                      <a:pt x="2971" y="30409"/>
                      <a:pt x="3010" y="30819"/>
                    </a:cubicBezTo>
                    <a:lnTo>
                      <a:pt x="3010" y="31064"/>
                    </a:lnTo>
                    <a:cubicBezTo>
                      <a:pt x="3059" y="31425"/>
                      <a:pt x="3098" y="31797"/>
                      <a:pt x="3137" y="32158"/>
                    </a:cubicBezTo>
                    <a:lnTo>
                      <a:pt x="3137" y="32490"/>
                    </a:lnTo>
                    <a:cubicBezTo>
                      <a:pt x="3176" y="32813"/>
                      <a:pt x="3215" y="33135"/>
                      <a:pt x="3254" y="33419"/>
                    </a:cubicBezTo>
                    <a:cubicBezTo>
                      <a:pt x="3665" y="33663"/>
                      <a:pt x="3987" y="33829"/>
                      <a:pt x="4359" y="33829"/>
                    </a:cubicBezTo>
                    <a:cubicBezTo>
                      <a:pt x="4420" y="33832"/>
                      <a:pt x="4481" y="33834"/>
                      <a:pt x="4542" y="33834"/>
                    </a:cubicBezTo>
                    <a:cubicBezTo>
                      <a:pt x="5235" y="33834"/>
                      <a:pt x="5831" y="33628"/>
                      <a:pt x="6352" y="33223"/>
                    </a:cubicBezTo>
                    <a:lnTo>
                      <a:pt x="4964" y="30087"/>
                    </a:lnTo>
                    <a:lnTo>
                      <a:pt x="5257" y="29999"/>
                    </a:lnTo>
                    <a:cubicBezTo>
                      <a:pt x="8306" y="29315"/>
                      <a:pt x="11443" y="28777"/>
                      <a:pt x="14579" y="28416"/>
                    </a:cubicBezTo>
                    <a:cubicBezTo>
                      <a:pt x="16612" y="28210"/>
                      <a:pt x="18605" y="28044"/>
                      <a:pt x="20647" y="27966"/>
                    </a:cubicBezTo>
                    <a:lnTo>
                      <a:pt x="20647" y="27927"/>
                    </a:lnTo>
                    <a:cubicBezTo>
                      <a:pt x="21087" y="26383"/>
                      <a:pt x="20970" y="24585"/>
                      <a:pt x="20315" y="23120"/>
                    </a:cubicBezTo>
                    <a:cubicBezTo>
                      <a:pt x="20237" y="22914"/>
                      <a:pt x="20159" y="22758"/>
                      <a:pt x="20071" y="22592"/>
                    </a:cubicBezTo>
                    <a:cubicBezTo>
                      <a:pt x="19787" y="21986"/>
                      <a:pt x="19504" y="21371"/>
                      <a:pt x="19465" y="20677"/>
                    </a:cubicBezTo>
                    <a:cubicBezTo>
                      <a:pt x="19465" y="20110"/>
                      <a:pt x="19709" y="19495"/>
                      <a:pt x="20159" y="19133"/>
                    </a:cubicBezTo>
                    <a:cubicBezTo>
                      <a:pt x="20354" y="18967"/>
                      <a:pt x="20559" y="18850"/>
                      <a:pt x="20803" y="18811"/>
                    </a:cubicBezTo>
                    <a:cubicBezTo>
                      <a:pt x="20403" y="17667"/>
                      <a:pt x="19992" y="16485"/>
                      <a:pt x="19543" y="15264"/>
                    </a:cubicBezTo>
                    <a:cubicBezTo>
                      <a:pt x="18449" y="12254"/>
                      <a:pt x="17344" y="9117"/>
                      <a:pt x="16494" y="6108"/>
                    </a:cubicBezTo>
                    <a:lnTo>
                      <a:pt x="1473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21"/>
              <p:cNvSpPr/>
              <p:nvPr/>
            </p:nvSpPr>
            <p:spPr>
              <a:xfrm>
                <a:off x="5255189" y="3452985"/>
                <a:ext cx="1220" cy="18487"/>
              </a:xfrm>
              <a:custGeom>
                <a:rect b="b" l="l" r="r" t="t"/>
                <a:pathLst>
                  <a:path extrusionOk="0" h="1349" w="89">
                    <a:moveTo>
                      <a:pt x="88" y="1349"/>
                    </a:moveTo>
                    <a:cubicBezTo>
                      <a:pt x="40" y="899"/>
                      <a:pt x="40" y="450"/>
                      <a:pt x="0" y="0"/>
                    </a:cubicBezTo>
                    <a:cubicBezTo>
                      <a:pt x="40" y="450"/>
                      <a:pt x="40" y="899"/>
                      <a:pt x="88" y="13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21"/>
              <p:cNvSpPr/>
              <p:nvPr/>
            </p:nvSpPr>
            <p:spPr>
              <a:xfrm>
                <a:off x="5253586" y="3415079"/>
                <a:ext cx="14" cy="2837"/>
              </a:xfrm>
              <a:custGeom>
                <a:rect b="b" l="l" r="r" t="t"/>
                <a:pathLst>
                  <a:path extrusionOk="0" h="207" w="1">
                    <a:moveTo>
                      <a:pt x="0" y="206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21"/>
              <p:cNvSpPr/>
              <p:nvPr/>
            </p:nvSpPr>
            <p:spPr>
              <a:xfrm>
                <a:off x="5251311" y="3377187"/>
                <a:ext cx="14" cy="5509"/>
              </a:xfrm>
              <a:custGeom>
                <a:rect b="b" l="l" r="r" t="t"/>
                <a:pathLst>
                  <a:path extrusionOk="0" h="402" w="1">
                    <a:moveTo>
                      <a:pt x="0" y="40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21"/>
              <p:cNvSpPr/>
              <p:nvPr/>
            </p:nvSpPr>
            <p:spPr>
              <a:xfrm>
                <a:off x="5249694" y="3359248"/>
                <a:ext cx="548" cy="5632"/>
              </a:xfrm>
              <a:custGeom>
                <a:rect b="b" l="l" r="r" t="t"/>
                <a:pathLst>
                  <a:path extrusionOk="0" h="411" w="40">
                    <a:moveTo>
                      <a:pt x="40" y="411"/>
                    </a:moveTo>
                    <a:cubicBezTo>
                      <a:pt x="40" y="284"/>
                      <a:pt x="40" y="127"/>
                      <a:pt x="1" y="0"/>
                    </a:cubicBezTo>
                    <a:cubicBezTo>
                      <a:pt x="40" y="127"/>
                      <a:pt x="40" y="284"/>
                      <a:pt x="40" y="4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21"/>
              <p:cNvSpPr/>
              <p:nvPr/>
            </p:nvSpPr>
            <p:spPr>
              <a:xfrm>
                <a:off x="5252380" y="3396071"/>
                <a:ext cx="14" cy="3892"/>
              </a:xfrm>
              <a:custGeom>
                <a:rect b="b" l="l" r="r" t="t"/>
                <a:pathLst>
                  <a:path extrusionOk="0" h="284" w="1">
                    <a:moveTo>
                      <a:pt x="0" y="284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21"/>
              <p:cNvSpPr/>
              <p:nvPr/>
            </p:nvSpPr>
            <p:spPr>
              <a:xfrm>
                <a:off x="5262425" y="3568539"/>
                <a:ext cx="1754" cy="15020"/>
              </a:xfrm>
              <a:custGeom>
                <a:rect b="b" l="l" r="r" t="t"/>
                <a:pathLst>
                  <a:path extrusionOk="0" h="1096" w="128">
                    <a:moveTo>
                      <a:pt x="127" y="1095"/>
                    </a:moveTo>
                    <a:cubicBezTo>
                      <a:pt x="88" y="734"/>
                      <a:pt x="49" y="362"/>
                      <a:pt x="0" y="1"/>
                    </a:cubicBezTo>
                    <a:cubicBezTo>
                      <a:pt x="49" y="362"/>
                      <a:pt x="88" y="734"/>
                      <a:pt x="127" y="10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21"/>
              <p:cNvSpPr/>
              <p:nvPr/>
            </p:nvSpPr>
            <p:spPr>
              <a:xfrm>
                <a:off x="5256395" y="3474802"/>
                <a:ext cx="1083" cy="15020"/>
              </a:xfrm>
              <a:custGeom>
                <a:rect b="b" l="l" r="r" t="t"/>
                <a:pathLst>
                  <a:path extrusionOk="0" h="1096" w="79">
                    <a:moveTo>
                      <a:pt x="79" y="1095"/>
                    </a:moveTo>
                    <a:cubicBezTo>
                      <a:pt x="39" y="734"/>
                      <a:pt x="39" y="362"/>
                      <a:pt x="0" y="1"/>
                    </a:cubicBezTo>
                    <a:cubicBezTo>
                      <a:pt x="39" y="362"/>
                      <a:pt x="39" y="734"/>
                      <a:pt x="79" y="10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21"/>
              <p:cNvSpPr/>
              <p:nvPr/>
            </p:nvSpPr>
            <p:spPr>
              <a:xfrm>
                <a:off x="5248488" y="3340898"/>
                <a:ext cx="548" cy="6715"/>
              </a:xfrm>
              <a:custGeom>
                <a:rect b="b" l="l" r="r" t="t"/>
                <a:pathLst>
                  <a:path extrusionOk="0" h="490" w="40">
                    <a:moveTo>
                      <a:pt x="40" y="489"/>
                    </a:moveTo>
                    <a:cubicBezTo>
                      <a:pt x="1" y="323"/>
                      <a:pt x="1" y="157"/>
                      <a:pt x="1" y="1"/>
                    </a:cubicBezTo>
                    <a:cubicBezTo>
                      <a:pt x="1" y="157"/>
                      <a:pt x="1" y="323"/>
                      <a:pt x="40" y="4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21"/>
              <p:cNvSpPr/>
              <p:nvPr/>
            </p:nvSpPr>
            <p:spPr>
              <a:xfrm>
                <a:off x="5260808" y="3548997"/>
                <a:ext cx="1631" cy="16212"/>
              </a:xfrm>
              <a:custGeom>
                <a:rect b="b" l="l" r="r" t="t"/>
                <a:pathLst>
                  <a:path extrusionOk="0" h="1183" w="119">
                    <a:moveTo>
                      <a:pt x="118" y="1182"/>
                    </a:moveTo>
                    <a:cubicBezTo>
                      <a:pt x="79" y="772"/>
                      <a:pt x="40" y="362"/>
                      <a:pt x="1" y="0"/>
                    </a:cubicBezTo>
                    <a:cubicBezTo>
                      <a:pt x="40" y="362"/>
                      <a:pt x="79" y="772"/>
                      <a:pt x="118" y="11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21"/>
              <p:cNvSpPr/>
              <p:nvPr/>
            </p:nvSpPr>
            <p:spPr>
              <a:xfrm>
                <a:off x="5259739" y="3529441"/>
                <a:ext cx="1083" cy="16747"/>
              </a:xfrm>
              <a:custGeom>
                <a:rect b="b" l="l" r="r" t="t"/>
                <a:pathLst>
                  <a:path extrusionOk="0" h="1222" w="79">
                    <a:moveTo>
                      <a:pt x="79" y="1222"/>
                    </a:moveTo>
                    <a:cubicBezTo>
                      <a:pt x="40" y="811"/>
                      <a:pt x="1" y="411"/>
                      <a:pt x="1" y="0"/>
                    </a:cubicBezTo>
                    <a:cubicBezTo>
                      <a:pt x="1" y="411"/>
                      <a:pt x="40" y="811"/>
                      <a:pt x="79" y="12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21"/>
              <p:cNvSpPr/>
              <p:nvPr/>
            </p:nvSpPr>
            <p:spPr>
              <a:xfrm>
                <a:off x="5258533" y="3510419"/>
                <a:ext cx="1220" cy="17432"/>
              </a:xfrm>
              <a:custGeom>
                <a:rect b="b" l="l" r="r" t="t"/>
                <a:pathLst>
                  <a:path extrusionOk="0" h="1272" w="89">
                    <a:moveTo>
                      <a:pt x="89" y="1271"/>
                    </a:moveTo>
                    <a:cubicBezTo>
                      <a:pt x="40" y="822"/>
                      <a:pt x="1" y="411"/>
                      <a:pt x="1" y="1"/>
                    </a:cubicBezTo>
                    <a:cubicBezTo>
                      <a:pt x="1" y="411"/>
                      <a:pt x="40" y="822"/>
                      <a:pt x="89" y="12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21"/>
              <p:cNvSpPr/>
              <p:nvPr/>
            </p:nvSpPr>
            <p:spPr>
              <a:xfrm>
                <a:off x="5257464" y="3492083"/>
                <a:ext cx="548" cy="16747"/>
              </a:xfrm>
              <a:custGeom>
                <a:rect b="b" l="l" r="r" t="t"/>
                <a:pathLst>
                  <a:path extrusionOk="0" h="1222" w="40">
                    <a:moveTo>
                      <a:pt x="40" y="1222"/>
                    </a:moveTo>
                    <a:cubicBezTo>
                      <a:pt x="40" y="811"/>
                      <a:pt x="1" y="411"/>
                      <a:pt x="1" y="0"/>
                    </a:cubicBezTo>
                    <a:cubicBezTo>
                      <a:pt x="1" y="411"/>
                      <a:pt x="40" y="811"/>
                      <a:pt x="40" y="122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21"/>
              <p:cNvSpPr/>
              <p:nvPr/>
            </p:nvSpPr>
            <p:spPr>
              <a:xfrm>
                <a:off x="5237908" y="3252657"/>
                <a:ext cx="1096" cy="7373"/>
              </a:xfrm>
              <a:custGeom>
                <a:rect b="b" l="l" r="r" t="t"/>
                <a:pathLst>
                  <a:path extrusionOk="0" h="538" w="80">
                    <a:moveTo>
                      <a:pt x="79" y="538"/>
                    </a:moveTo>
                    <a:cubicBezTo>
                      <a:pt x="40" y="372"/>
                      <a:pt x="1" y="166"/>
                      <a:pt x="1" y="0"/>
                    </a:cubicBezTo>
                    <a:cubicBezTo>
                      <a:pt x="1" y="166"/>
                      <a:pt x="40" y="372"/>
                      <a:pt x="79" y="5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21"/>
              <p:cNvSpPr/>
              <p:nvPr/>
            </p:nvSpPr>
            <p:spPr>
              <a:xfrm>
                <a:off x="5227342" y="3200828"/>
                <a:ext cx="1617" cy="7250"/>
              </a:xfrm>
              <a:custGeom>
                <a:rect b="b" l="l" r="r" t="t"/>
                <a:pathLst>
                  <a:path extrusionOk="0" h="529" w="118">
                    <a:moveTo>
                      <a:pt x="117" y="529"/>
                    </a:moveTo>
                    <a:cubicBezTo>
                      <a:pt x="78" y="362"/>
                      <a:pt x="39" y="167"/>
                      <a:pt x="0" y="1"/>
                    </a:cubicBezTo>
                    <a:cubicBezTo>
                      <a:pt x="39" y="167"/>
                      <a:pt x="78" y="362"/>
                      <a:pt x="117" y="5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5222916" y="3183560"/>
                <a:ext cx="2152" cy="7250"/>
              </a:xfrm>
              <a:custGeom>
                <a:rect b="b" l="l" r="r" t="t"/>
                <a:pathLst>
                  <a:path extrusionOk="0" h="529" w="157">
                    <a:moveTo>
                      <a:pt x="157" y="528"/>
                    </a:moveTo>
                    <a:cubicBezTo>
                      <a:pt x="118" y="362"/>
                      <a:pt x="40" y="206"/>
                      <a:pt x="1" y="0"/>
                    </a:cubicBezTo>
                    <a:cubicBezTo>
                      <a:pt x="40" y="206"/>
                      <a:pt x="118" y="362"/>
                      <a:pt x="157" y="5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21"/>
              <p:cNvSpPr/>
              <p:nvPr/>
            </p:nvSpPr>
            <p:spPr>
              <a:xfrm>
                <a:off x="5231221" y="3218109"/>
                <a:ext cx="1754" cy="7236"/>
              </a:xfrm>
              <a:custGeom>
                <a:rect b="b" l="l" r="r" t="t"/>
                <a:pathLst>
                  <a:path extrusionOk="0" h="528" w="128">
                    <a:moveTo>
                      <a:pt x="127" y="528"/>
                    </a:moveTo>
                    <a:cubicBezTo>
                      <a:pt x="79" y="323"/>
                      <a:pt x="39" y="166"/>
                      <a:pt x="0" y="0"/>
                    </a:cubicBezTo>
                    <a:cubicBezTo>
                      <a:pt x="39" y="166"/>
                      <a:pt x="79" y="323"/>
                      <a:pt x="127" y="5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21"/>
              <p:cNvSpPr/>
              <p:nvPr/>
            </p:nvSpPr>
            <p:spPr>
              <a:xfrm>
                <a:off x="5264166" y="3588095"/>
                <a:ext cx="1617" cy="12731"/>
              </a:xfrm>
              <a:custGeom>
                <a:rect b="b" l="l" r="r" t="t"/>
                <a:pathLst>
                  <a:path extrusionOk="0" h="929" w="118">
                    <a:moveTo>
                      <a:pt x="117" y="929"/>
                    </a:moveTo>
                    <a:lnTo>
                      <a:pt x="117" y="929"/>
                    </a:lnTo>
                    <a:cubicBezTo>
                      <a:pt x="78" y="645"/>
                      <a:pt x="39" y="323"/>
                      <a:pt x="0" y="0"/>
                    </a:cubicBezTo>
                    <a:cubicBezTo>
                      <a:pt x="39" y="323"/>
                      <a:pt x="78" y="645"/>
                      <a:pt x="117" y="9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21"/>
              <p:cNvSpPr/>
              <p:nvPr/>
            </p:nvSpPr>
            <p:spPr>
              <a:xfrm>
                <a:off x="5244610" y="3305144"/>
                <a:ext cx="1083" cy="7250"/>
              </a:xfrm>
              <a:custGeom>
                <a:rect b="b" l="l" r="r" t="t"/>
                <a:pathLst>
                  <a:path extrusionOk="0" h="529" w="79">
                    <a:moveTo>
                      <a:pt x="79" y="528"/>
                    </a:moveTo>
                    <a:cubicBezTo>
                      <a:pt x="40" y="372"/>
                      <a:pt x="40" y="167"/>
                      <a:pt x="0" y="1"/>
                    </a:cubicBezTo>
                    <a:cubicBezTo>
                      <a:pt x="40" y="167"/>
                      <a:pt x="40" y="372"/>
                      <a:pt x="79" y="5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21"/>
              <p:cNvSpPr/>
              <p:nvPr/>
            </p:nvSpPr>
            <p:spPr>
              <a:xfrm>
                <a:off x="5246885" y="3322959"/>
                <a:ext cx="548" cy="6701"/>
              </a:xfrm>
              <a:custGeom>
                <a:rect b="b" l="l" r="r" t="t"/>
                <a:pathLst>
                  <a:path extrusionOk="0" h="489" w="40">
                    <a:moveTo>
                      <a:pt x="40" y="489"/>
                    </a:moveTo>
                    <a:cubicBezTo>
                      <a:pt x="40" y="332"/>
                      <a:pt x="1" y="166"/>
                      <a:pt x="1" y="0"/>
                    </a:cubicBezTo>
                    <a:cubicBezTo>
                      <a:pt x="1" y="166"/>
                      <a:pt x="40" y="332"/>
                      <a:pt x="40" y="4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21"/>
              <p:cNvSpPr/>
              <p:nvPr/>
            </p:nvSpPr>
            <p:spPr>
              <a:xfrm>
                <a:off x="5234565" y="3235376"/>
                <a:ext cx="1754" cy="7250"/>
              </a:xfrm>
              <a:custGeom>
                <a:rect b="b" l="l" r="r" t="t"/>
                <a:pathLst>
                  <a:path extrusionOk="0" h="529" w="128">
                    <a:moveTo>
                      <a:pt x="128" y="529"/>
                    </a:moveTo>
                    <a:cubicBezTo>
                      <a:pt x="79" y="333"/>
                      <a:pt x="40" y="167"/>
                      <a:pt x="1" y="1"/>
                    </a:cubicBezTo>
                    <a:cubicBezTo>
                      <a:pt x="40" y="167"/>
                      <a:pt x="79" y="333"/>
                      <a:pt x="128" y="5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21"/>
              <p:cNvSpPr/>
              <p:nvPr/>
            </p:nvSpPr>
            <p:spPr>
              <a:xfrm>
                <a:off x="5240197" y="3270061"/>
                <a:ext cx="1083" cy="7250"/>
              </a:xfrm>
              <a:custGeom>
                <a:rect b="b" l="l" r="r" t="t"/>
                <a:pathLst>
                  <a:path extrusionOk="0" h="529" w="79">
                    <a:moveTo>
                      <a:pt x="78" y="528"/>
                    </a:moveTo>
                    <a:cubicBezTo>
                      <a:pt x="78" y="362"/>
                      <a:pt x="39" y="157"/>
                      <a:pt x="0" y="1"/>
                    </a:cubicBezTo>
                    <a:cubicBezTo>
                      <a:pt x="39" y="157"/>
                      <a:pt x="78" y="362"/>
                      <a:pt x="78" y="5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21"/>
              <p:cNvSpPr/>
              <p:nvPr/>
            </p:nvSpPr>
            <p:spPr>
              <a:xfrm>
                <a:off x="5243006" y="3287877"/>
                <a:ext cx="548" cy="7236"/>
              </a:xfrm>
              <a:custGeom>
                <a:rect b="b" l="l" r="r" t="t"/>
                <a:pathLst>
                  <a:path extrusionOk="0" h="528" w="40">
                    <a:moveTo>
                      <a:pt x="39" y="528"/>
                    </a:moveTo>
                    <a:cubicBezTo>
                      <a:pt x="39" y="323"/>
                      <a:pt x="0" y="166"/>
                      <a:pt x="0" y="0"/>
                    </a:cubicBezTo>
                    <a:cubicBezTo>
                      <a:pt x="0" y="166"/>
                      <a:pt x="39" y="323"/>
                      <a:pt x="39" y="5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21"/>
              <p:cNvSpPr/>
              <p:nvPr/>
            </p:nvSpPr>
            <p:spPr>
              <a:xfrm>
                <a:off x="5430466" y="3138528"/>
                <a:ext cx="377633" cy="428832"/>
              </a:xfrm>
              <a:custGeom>
                <a:rect b="b" l="l" r="r" t="t"/>
                <a:pathLst>
                  <a:path extrusionOk="0" h="31292" w="27556">
                    <a:moveTo>
                      <a:pt x="5658" y="1"/>
                    </a:moveTo>
                    <a:cubicBezTo>
                      <a:pt x="3740" y="1"/>
                      <a:pt x="1869" y="73"/>
                      <a:pt x="1" y="267"/>
                    </a:cubicBezTo>
                    <a:lnTo>
                      <a:pt x="1711" y="6257"/>
                    </a:lnTo>
                    <a:cubicBezTo>
                      <a:pt x="2522" y="9266"/>
                      <a:pt x="3665" y="12403"/>
                      <a:pt x="4760" y="15412"/>
                    </a:cubicBezTo>
                    <a:cubicBezTo>
                      <a:pt x="5248" y="16722"/>
                      <a:pt x="5698" y="18021"/>
                      <a:pt x="6147" y="19282"/>
                    </a:cubicBezTo>
                    <a:lnTo>
                      <a:pt x="6264" y="19692"/>
                    </a:lnTo>
                    <a:lnTo>
                      <a:pt x="5864" y="19653"/>
                    </a:lnTo>
                    <a:cubicBezTo>
                      <a:pt x="5807" y="19636"/>
                      <a:pt x="5751" y="19629"/>
                      <a:pt x="5698" y="19629"/>
                    </a:cubicBezTo>
                    <a:cubicBezTo>
                      <a:pt x="5480" y="19629"/>
                      <a:pt x="5303" y="19756"/>
                      <a:pt x="5209" y="19858"/>
                    </a:cubicBezTo>
                    <a:cubicBezTo>
                      <a:pt x="4887" y="20103"/>
                      <a:pt x="4681" y="20591"/>
                      <a:pt x="4720" y="20992"/>
                    </a:cubicBezTo>
                    <a:cubicBezTo>
                      <a:pt x="4720" y="21568"/>
                      <a:pt x="5004" y="22096"/>
                      <a:pt x="5287" y="22663"/>
                    </a:cubicBezTo>
                    <a:cubicBezTo>
                      <a:pt x="5375" y="22868"/>
                      <a:pt x="5453" y="23034"/>
                      <a:pt x="5531" y="23229"/>
                    </a:cubicBezTo>
                    <a:cubicBezTo>
                      <a:pt x="5571" y="23317"/>
                      <a:pt x="5619" y="23435"/>
                      <a:pt x="5659" y="23523"/>
                    </a:cubicBezTo>
                    <a:lnTo>
                      <a:pt x="5659" y="23562"/>
                    </a:lnTo>
                    <a:cubicBezTo>
                      <a:pt x="5698" y="23679"/>
                      <a:pt x="5737" y="23767"/>
                      <a:pt x="5776" y="23845"/>
                    </a:cubicBezTo>
                    <a:cubicBezTo>
                      <a:pt x="6020" y="24617"/>
                      <a:pt x="6147" y="25389"/>
                      <a:pt x="6147" y="26210"/>
                    </a:cubicBezTo>
                    <a:lnTo>
                      <a:pt x="6147" y="26249"/>
                    </a:lnTo>
                    <a:lnTo>
                      <a:pt x="6147" y="26493"/>
                    </a:lnTo>
                    <a:lnTo>
                      <a:pt x="6147" y="26649"/>
                    </a:lnTo>
                    <a:lnTo>
                      <a:pt x="6147" y="26737"/>
                    </a:lnTo>
                    <a:cubicBezTo>
                      <a:pt x="6108" y="27265"/>
                      <a:pt x="6020" y="27793"/>
                      <a:pt x="5903" y="28281"/>
                    </a:cubicBezTo>
                    <a:cubicBezTo>
                      <a:pt x="5903" y="28281"/>
                      <a:pt x="5903" y="28320"/>
                      <a:pt x="5942" y="28320"/>
                    </a:cubicBezTo>
                    <a:cubicBezTo>
                      <a:pt x="5942" y="28359"/>
                      <a:pt x="5942" y="28359"/>
                      <a:pt x="5981" y="28408"/>
                    </a:cubicBezTo>
                    <a:cubicBezTo>
                      <a:pt x="5981" y="28447"/>
                      <a:pt x="6020" y="28486"/>
                      <a:pt x="6059" y="28565"/>
                    </a:cubicBezTo>
                    <a:cubicBezTo>
                      <a:pt x="6147" y="28692"/>
                      <a:pt x="6186" y="28848"/>
                      <a:pt x="6264" y="29014"/>
                    </a:cubicBezTo>
                    <a:cubicBezTo>
                      <a:pt x="6352" y="29219"/>
                      <a:pt x="6430" y="29424"/>
                      <a:pt x="6548" y="29581"/>
                    </a:cubicBezTo>
                    <a:cubicBezTo>
                      <a:pt x="7024" y="30374"/>
                      <a:pt x="8032" y="30554"/>
                      <a:pt x="9048" y="30554"/>
                    </a:cubicBezTo>
                    <a:cubicBezTo>
                      <a:pt x="9345" y="30554"/>
                      <a:pt x="9643" y="30539"/>
                      <a:pt x="9929" y="30519"/>
                    </a:cubicBezTo>
                    <a:lnTo>
                      <a:pt x="19299" y="29786"/>
                    </a:lnTo>
                    <a:lnTo>
                      <a:pt x="19622" y="29786"/>
                    </a:lnTo>
                    <a:cubicBezTo>
                      <a:pt x="19700" y="29747"/>
                      <a:pt x="19827" y="29747"/>
                      <a:pt x="19905" y="29747"/>
                    </a:cubicBezTo>
                    <a:lnTo>
                      <a:pt x="20110" y="29747"/>
                    </a:lnTo>
                    <a:cubicBezTo>
                      <a:pt x="20149" y="29747"/>
                      <a:pt x="20188" y="29786"/>
                      <a:pt x="20188" y="29786"/>
                    </a:cubicBezTo>
                    <a:lnTo>
                      <a:pt x="20433" y="29786"/>
                    </a:lnTo>
                    <a:cubicBezTo>
                      <a:pt x="20472" y="29786"/>
                      <a:pt x="20521" y="29825"/>
                      <a:pt x="20599" y="29825"/>
                    </a:cubicBezTo>
                    <a:lnTo>
                      <a:pt x="20638" y="29825"/>
                    </a:lnTo>
                    <a:cubicBezTo>
                      <a:pt x="20716" y="29874"/>
                      <a:pt x="20804" y="29874"/>
                      <a:pt x="20882" y="29913"/>
                    </a:cubicBezTo>
                    <a:cubicBezTo>
                      <a:pt x="21292" y="30069"/>
                      <a:pt x="21576" y="30362"/>
                      <a:pt x="21898" y="30607"/>
                    </a:cubicBezTo>
                    <a:cubicBezTo>
                      <a:pt x="22064" y="30724"/>
                      <a:pt x="22182" y="30890"/>
                      <a:pt x="22348" y="30968"/>
                    </a:cubicBezTo>
                    <a:cubicBezTo>
                      <a:pt x="22625" y="31167"/>
                      <a:pt x="22946" y="31291"/>
                      <a:pt x="23230" y="31291"/>
                    </a:cubicBezTo>
                    <a:cubicBezTo>
                      <a:pt x="23407" y="31291"/>
                      <a:pt x="23569" y="31243"/>
                      <a:pt x="23696" y="31134"/>
                    </a:cubicBezTo>
                    <a:cubicBezTo>
                      <a:pt x="23980" y="30802"/>
                      <a:pt x="23853" y="30314"/>
                      <a:pt x="23735" y="29786"/>
                    </a:cubicBezTo>
                    <a:cubicBezTo>
                      <a:pt x="23569" y="29141"/>
                      <a:pt x="23403" y="28447"/>
                      <a:pt x="23940" y="27959"/>
                    </a:cubicBezTo>
                    <a:cubicBezTo>
                      <a:pt x="24224" y="27675"/>
                      <a:pt x="24585" y="27627"/>
                      <a:pt x="24918" y="27548"/>
                    </a:cubicBezTo>
                    <a:lnTo>
                      <a:pt x="25690" y="27431"/>
                    </a:lnTo>
                    <a:cubicBezTo>
                      <a:pt x="25318" y="26649"/>
                      <a:pt x="25074" y="25917"/>
                      <a:pt x="24830" y="25184"/>
                    </a:cubicBezTo>
                    <a:lnTo>
                      <a:pt x="24791" y="25106"/>
                    </a:lnTo>
                    <a:lnTo>
                      <a:pt x="24830" y="25066"/>
                    </a:lnTo>
                    <a:cubicBezTo>
                      <a:pt x="25074" y="24255"/>
                      <a:pt x="25406" y="23474"/>
                      <a:pt x="25729" y="22741"/>
                    </a:cubicBezTo>
                    <a:cubicBezTo>
                      <a:pt x="26051" y="21969"/>
                      <a:pt x="26334" y="21275"/>
                      <a:pt x="26579" y="20542"/>
                    </a:cubicBezTo>
                    <a:cubicBezTo>
                      <a:pt x="26667" y="20259"/>
                      <a:pt x="26706" y="19897"/>
                      <a:pt x="26745" y="19526"/>
                    </a:cubicBezTo>
                    <a:cubicBezTo>
                      <a:pt x="26784" y="19126"/>
                      <a:pt x="26823" y="18676"/>
                      <a:pt x="26950" y="18344"/>
                    </a:cubicBezTo>
                    <a:cubicBezTo>
                      <a:pt x="27067" y="18060"/>
                      <a:pt x="27312" y="17816"/>
                      <a:pt x="27556" y="17611"/>
                    </a:cubicBezTo>
                    <a:cubicBezTo>
                      <a:pt x="27400" y="17533"/>
                      <a:pt x="27233" y="17416"/>
                      <a:pt x="27116" y="17289"/>
                    </a:cubicBezTo>
                    <a:lnTo>
                      <a:pt x="27067" y="17289"/>
                    </a:lnTo>
                    <a:cubicBezTo>
                      <a:pt x="26989" y="17249"/>
                      <a:pt x="26950" y="17171"/>
                      <a:pt x="26872" y="17122"/>
                    </a:cubicBezTo>
                    <a:lnTo>
                      <a:pt x="26823" y="17083"/>
                    </a:lnTo>
                    <a:cubicBezTo>
                      <a:pt x="26745" y="17044"/>
                      <a:pt x="26706" y="17005"/>
                      <a:pt x="26667" y="16927"/>
                    </a:cubicBezTo>
                    <a:cubicBezTo>
                      <a:pt x="26628" y="16927"/>
                      <a:pt x="26628" y="16878"/>
                      <a:pt x="26579" y="16878"/>
                    </a:cubicBezTo>
                    <a:cubicBezTo>
                      <a:pt x="26540" y="16839"/>
                      <a:pt x="26501" y="16800"/>
                      <a:pt x="26461" y="16722"/>
                    </a:cubicBezTo>
                    <a:cubicBezTo>
                      <a:pt x="26422" y="16722"/>
                      <a:pt x="26383" y="16683"/>
                      <a:pt x="26383" y="16683"/>
                    </a:cubicBezTo>
                    <a:cubicBezTo>
                      <a:pt x="26334" y="16595"/>
                      <a:pt x="26295" y="16556"/>
                      <a:pt x="26256" y="16517"/>
                    </a:cubicBezTo>
                    <a:cubicBezTo>
                      <a:pt x="26217" y="16478"/>
                      <a:pt x="26217" y="16478"/>
                      <a:pt x="26178" y="16438"/>
                    </a:cubicBezTo>
                    <a:cubicBezTo>
                      <a:pt x="26139" y="16351"/>
                      <a:pt x="26051" y="16272"/>
                      <a:pt x="26012" y="16194"/>
                    </a:cubicBezTo>
                    <a:cubicBezTo>
                      <a:pt x="25807" y="15823"/>
                      <a:pt x="25650" y="15461"/>
                      <a:pt x="25523" y="15090"/>
                    </a:cubicBezTo>
                    <a:cubicBezTo>
                      <a:pt x="25445" y="14924"/>
                      <a:pt x="25406" y="14768"/>
                      <a:pt x="25318" y="14601"/>
                    </a:cubicBezTo>
                    <a:cubicBezTo>
                      <a:pt x="24468" y="12481"/>
                      <a:pt x="22592" y="11142"/>
                      <a:pt x="20560" y="9755"/>
                    </a:cubicBezTo>
                    <a:cubicBezTo>
                      <a:pt x="18723" y="8455"/>
                      <a:pt x="16807" y="7068"/>
                      <a:pt x="15791" y="5075"/>
                    </a:cubicBezTo>
                    <a:cubicBezTo>
                      <a:pt x="15752" y="4957"/>
                      <a:pt x="15674" y="4830"/>
                      <a:pt x="15635" y="4752"/>
                    </a:cubicBezTo>
                    <a:cubicBezTo>
                      <a:pt x="15391" y="4224"/>
                      <a:pt x="15146" y="3687"/>
                      <a:pt x="14697" y="3443"/>
                    </a:cubicBezTo>
                    <a:cubicBezTo>
                      <a:pt x="14414" y="3286"/>
                      <a:pt x="14081" y="3247"/>
                      <a:pt x="13720" y="3198"/>
                    </a:cubicBezTo>
                    <a:cubicBezTo>
                      <a:pt x="13593" y="3159"/>
                      <a:pt x="13476" y="3159"/>
                      <a:pt x="13348" y="3120"/>
                    </a:cubicBezTo>
                    <a:cubicBezTo>
                      <a:pt x="12655" y="3003"/>
                      <a:pt x="12166" y="2671"/>
                      <a:pt x="11971" y="2221"/>
                    </a:cubicBezTo>
                    <a:cubicBezTo>
                      <a:pt x="11844" y="1899"/>
                      <a:pt x="11922" y="1449"/>
                      <a:pt x="12215" y="1166"/>
                    </a:cubicBezTo>
                    <a:cubicBezTo>
                      <a:pt x="12254" y="1088"/>
                      <a:pt x="12332" y="1049"/>
                      <a:pt x="12459" y="961"/>
                    </a:cubicBezTo>
                    <a:cubicBezTo>
                      <a:pt x="12371" y="922"/>
                      <a:pt x="12332" y="844"/>
                      <a:pt x="12293" y="756"/>
                    </a:cubicBezTo>
                    <a:lnTo>
                      <a:pt x="12293" y="717"/>
                    </a:lnTo>
                    <a:cubicBezTo>
                      <a:pt x="12254" y="638"/>
                      <a:pt x="12215" y="599"/>
                      <a:pt x="12215" y="560"/>
                    </a:cubicBezTo>
                    <a:cubicBezTo>
                      <a:pt x="12166" y="511"/>
                      <a:pt x="12166" y="511"/>
                      <a:pt x="12166" y="472"/>
                    </a:cubicBezTo>
                    <a:cubicBezTo>
                      <a:pt x="12127" y="433"/>
                      <a:pt x="12127" y="394"/>
                      <a:pt x="12088" y="355"/>
                    </a:cubicBezTo>
                    <a:cubicBezTo>
                      <a:pt x="12088" y="316"/>
                      <a:pt x="12088" y="267"/>
                      <a:pt x="12049" y="228"/>
                    </a:cubicBezTo>
                    <a:lnTo>
                      <a:pt x="12049" y="189"/>
                    </a:lnTo>
                    <a:lnTo>
                      <a:pt x="12010" y="189"/>
                    </a:lnTo>
                    <a:cubicBezTo>
                      <a:pt x="9802" y="83"/>
                      <a:pt x="7703" y="1"/>
                      <a:pt x="56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21"/>
              <p:cNvSpPr/>
              <p:nvPr/>
            </p:nvSpPr>
            <p:spPr>
              <a:xfrm>
                <a:off x="5514706" y="3497702"/>
                <a:ext cx="14" cy="548"/>
              </a:xfrm>
              <a:custGeom>
                <a:rect b="b" l="l" r="r" t="t"/>
                <a:pathLst>
                  <a:path extrusionOk="0" h="40" w="1">
                    <a:moveTo>
                      <a:pt x="0" y="1"/>
                    </a:move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21"/>
              <p:cNvSpPr/>
              <p:nvPr/>
            </p:nvSpPr>
            <p:spPr>
              <a:xfrm>
                <a:off x="5511348" y="3504965"/>
                <a:ext cx="3358" cy="21146"/>
              </a:xfrm>
              <a:custGeom>
                <a:rect b="b" l="l" r="r" t="t"/>
                <a:pathLst>
                  <a:path extrusionOk="0" h="1543" w="245">
                    <a:moveTo>
                      <a:pt x="245" y="1"/>
                    </a:moveTo>
                    <a:lnTo>
                      <a:pt x="245" y="1"/>
                    </a:lnTo>
                    <a:cubicBezTo>
                      <a:pt x="206" y="528"/>
                      <a:pt x="118" y="1015"/>
                      <a:pt x="1" y="1542"/>
                    </a:cubicBezTo>
                    <a:cubicBezTo>
                      <a:pt x="118" y="1054"/>
                      <a:pt x="206" y="528"/>
                      <a:pt x="2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21"/>
              <p:cNvSpPr/>
              <p:nvPr/>
            </p:nvSpPr>
            <p:spPr>
              <a:xfrm>
                <a:off x="5509608" y="3465305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21"/>
              <p:cNvSpPr/>
              <p:nvPr/>
            </p:nvSpPr>
            <p:spPr>
              <a:xfrm>
                <a:off x="5514706" y="3501594"/>
                <a:ext cx="14" cy="2152"/>
              </a:xfrm>
              <a:custGeom>
                <a:rect b="b" l="l" r="r" t="t"/>
                <a:pathLst>
                  <a:path extrusionOk="0" h="157" w="1">
                    <a:moveTo>
                      <a:pt x="0" y="0"/>
                    </a:moveTo>
                    <a:lnTo>
                      <a:pt x="0" y="1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21"/>
              <p:cNvSpPr/>
              <p:nvPr/>
            </p:nvSpPr>
            <p:spPr>
              <a:xfrm>
                <a:off x="5508005" y="3460879"/>
                <a:ext cx="14" cy="548"/>
              </a:xfrm>
              <a:custGeom>
                <a:rect b="b" l="l" r="r" t="t"/>
                <a:pathLst>
                  <a:path extrusionOk="0" h="40" w="1">
                    <a:moveTo>
                      <a:pt x="1" y="1"/>
                    </a:moveTo>
                    <a:lnTo>
                      <a:pt x="1" y="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21"/>
              <p:cNvSpPr/>
              <p:nvPr/>
            </p:nvSpPr>
            <p:spPr>
              <a:xfrm>
                <a:off x="5600001" y="3086274"/>
                <a:ext cx="402273" cy="289186"/>
              </a:xfrm>
              <a:custGeom>
                <a:rect b="b" l="l" r="r" t="t"/>
                <a:pathLst>
                  <a:path extrusionOk="0" h="21102" w="29354">
                    <a:moveTo>
                      <a:pt x="12044" y="0"/>
                    </a:moveTo>
                    <a:cubicBezTo>
                      <a:pt x="11379" y="0"/>
                      <a:pt x="10712" y="196"/>
                      <a:pt x="10016" y="416"/>
                    </a:cubicBezTo>
                    <a:cubicBezTo>
                      <a:pt x="9693" y="504"/>
                      <a:pt x="9371" y="621"/>
                      <a:pt x="9000" y="660"/>
                    </a:cubicBezTo>
                    <a:cubicBezTo>
                      <a:pt x="8399" y="820"/>
                      <a:pt x="7775" y="879"/>
                      <a:pt x="7123" y="879"/>
                    </a:cubicBezTo>
                    <a:cubicBezTo>
                      <a:pt x="6937" y="879"/>
                      <a:pt x="6748" y="874"/>
                      <a:pt x="6557" y="865"/>
                    </a:cubicBezTo>
                    <a:cubicBezTo>
                      <a:pt x="6440" y="826"/>
                      <a:pt x="6273" y="826"/>
                      <a:pt x="6146" y="787"/>
                    </a:cubicBezTo>
                    <a:cubicBezTo>
                      <a:pt x="5893" y="765"/>
                      <a:pt x="5635" y="742"/>
                      <a:pt x="5385" y="742"/>
                    </a:cubicBezTo>
                    <a:cubicBezTo>
                      <a:pt x="5201" y="742"/>
                      <a:pt x="5020" y="754"/>
                      <a:pt x="4847" y="787"/>
                    </a:cubicBezTo>
                    <a:cubicBezTo>
                      <a:pt x="4241" y="865"/>
                      <a:pt x="3625" y="1237"/>
                      <a:pt x="3137" y="1598"/>
                    </a:cubicBezTo>
                    <a:cubicBezTo>
                      <a:pt x="2570" y="2009"/>
                      <a:pt x="1876" y="2702"/>
                      <a:pt x="1261" y="3308"/>
                    </a:cubicBezTo>
                    <a:cubicBezTo>
                      <a:pt x="1017" y="3552"/>
                      <a:pt x="821" y="3758"/>
                      <a:pt x="577" y="3963"/>
                    </a:cubicBezTo>
                    <a:lnTo>
                      <a:pt x="489" y="4041"/>
                    </a:lnTo>
                    <a:lnTo>
                      <a:pt x="245" y="4041"/>
                    </a:lnTo>
                    <a:lnTo>
                      <a:pt x="245" y="4080"/>
                    </a:lnTo>
                    <a:cubicBezTo>
                      <a:pt x="284" y="4129"/>
                      <a:pt x="284" y="4168"/>
                      <a:pt x="333" y="4207"/>
                    </a:cubicBezTo>
                    <a:lnTo>
                      <a:pt x="333" y="4246"/>
                    </a:lnTo>
                    <a:cubicBezTo>
                      <a:pt x="372" y="4324"/>
                      <a:pt x="411" y="4373"/>
                      <a:pt x="450" y="4451"/>
                    </a:cubicBezTo>
                    <a:lnTo>
                      <a:pt x="450" y="4490"/>
                    </a:lnTo>
                    <a:cubicBezTo>
                      <a:pt x="489" y="4530"/>
                      <a:pt x="528" y="4569"/>
                      <a:pt x="577" y="4618"/>
                    </a:cubicBezTo>
                    <a:cubicBezTo>
                      <a:pt x="577" y="4618"/>
                      <a:pt x="577" y="4657"/>
                      <a:pt x="616" y="4657"/>
                    </a:cubicBezTo>
                    <a:cubicBezTo>
                      <a:pt x="655" y="4735"/>
                      <a:pt x="694" y="4774"/>
                      <a:pt x="733" y="4862"/>
                    </a:cubicBezTo>
                    <a:lnTo>
                      <a:pt x="1261" y="5546"/>
                    </a:lnTo>
                    <a:lnTo>
                      <a:pt x="450" y="5223"/>
                    </a:lnTo>
                    <a:lnTo>
                      <a:pt x="333" y="5223"/>
                    </a:lnTo>
                    <a:cubicBezTo>
                      <a:pt x="284" y="5223"/>
                      <a:pt x="284" y="5262"/>
                      <a:pt x="284" y="5262"/>
                    </a:cubicBezTo>
                    <a:cubicBezTo>
                      <a:pt x="245" y="5262"/>
                      <a:pt x="245" y="5262"/>
                      <a:pt x="245" y="5301"/>
                    </a:cubicBezTo>
                    <a:lnTo>
                      <a:pt x="206" y="5301"/>
                    </a:lnTo>
                    <a:lnTo>
                      <a:pt x="206" y="5350"/>
                    </a:lnTo>
                    <a:cubicBezTo>
                      <a:pt x="166" y="5350"/>
                      <a:pt x="166" y="5350"/>
                      <a:pt x="127" y="5389"/>
                    </a:cubicBezTo>
                    <a:cubicBezTo>
                      <a:pt x="39" y="5507"/>
                      <a:pt x="0" y="5712"/>
                      <a:pt x="88" y="5839"/>
                    </a:cubicBezTo>
                    <a:cubicBezTo>
                      <a:pt x="245" y="6200"/>
                      <a:pt x="694" y="6367"/>
                      <a:pt x="1105" y="6445"/>
                    </a:cubicBezTo>
                    <a:cubicBezTo>
                      <a:pt x="1183" y="6445"/>
                      <a:pt x="1310" y="6484"/>
                      <a:pt x="1427" y="6484"/>
                    </a:cubicBezTo>
                    <a:cubicBezTo>
                      <a:pt x="1837" y="6572"/>
                      <a:pt x="2238" y="6611"/>
                      <a:pt x="2609" y="6816"/>
                    </a:cubicBezTo>
                    <a:cubicBezTo>
                      <a:pt x="3176" y="7178"/>
                      <a:pt x="3459" y="7744"/>
                      <a:pt x="3704" y="8321"/>
                    </a:cubicBezTo>
                    <a:cubicBezTo>
                      <a:pt x="3753" y="8438"/>
                      <a:pt x="3831" y="8526"/>
                      <a:pt x="3870" y="8643"/>
                    </a:cubicBezTo>
                    <a:cubicBezTo>
                      <a:pt x="4847" y="10558"/>
                      <a:pt x="6684" y="11858"/>
                      <a:pt x="8511" y="13167"/>
                    </a:cubicBezTo>
                    <a:cubicBezTo>
                      <a:pt x="10465" y="14545"/>
                      <a:pt x="12498" y="15972"/>
                      <a:pt x="13436" y="18209"/>
                    </a:cubicBezTo>
                    <a:cubicBezTo>
                      <a:pt x="13475" y="18375"/>
                      <a:pt x="13563" y="18541"/>
                      <a:pt x="13602" y="18737"/>
                    </a:cubicBezTo>
                    <a:cubicBezTo>
                      <a:pt x="13768" y="19069"/>
                      <a:pt x="13885" y="19431"/>
                      <a:pt x="14090" y="19714"/>
                    </a:cubicBezTo>
                    <a:cubicBezTo>
                      <a:pt x="14130" y="19802"/>
                      <a:pt x="14169" y="19880"/>
                      <a:pt x="14208" y="19958"/>
                    </a:cubicBezTo>
                    <a:cubicBezTo>
                      <a:pt x="14257" y="19958"/>
                      <a:pt x="14257" y="20007"/>
                      <a:pt x="14296" y="20007"/>
                    </a:cubicBezTo>
                    <a:cubicBezTo>
                      <a:pt x="14335" y="20085"/>
                      <a:pt x="14374" y="20124"/>
                      <a:pt x="14413" y="20164"/>
                    </a:cubicBezTo>
                    <a:cubicBezTo>
                      <a:pt x="14413" y="20164"/>
                      <a:pt x="14452" y="20203"/>
                      <a:pt x="14452" y="20251"/>
                    </a:cubicBezTo>
                    <a:cubicBezTo>
                      <a:pt x="14501" y="20291"/>
                      <a:pt x="14540" y="20291"/>
                      <a:pt x="14579" y="20330"/>
                    </a:cubicBezTo>
                    <a:lnTo>
                      <a:pt x="14657" y="20408"/>
                    </a:lnTo>
                    <a:lnTo>
                      <a:pt x="14784" y="20535"/>
                    </a:lnTo>
                    <a:cubicBezTo>
                      <a:pt x="14823" y="20535"/>
                      <a:pt x="14862" y="20574"/>
                      <a:pt x="14862" y="20574"/>
                    </a:cubicBezTo>
                    <a:cubicBezTo>
                      <a:pt x="14941" y="20613"/>
                      <a:pt x="14989" y="20652"/>
                      <a:pt x="15029" y="20691"/>
                    </a:cubicBezTo>
                    <a:cubicBezTo>
                      <a:pt x="15029" y="20740"/>
                      <a:pt x="15068" y="20740"/>
                      <a:pt x="15107" y="20740"/>
                    </a:cubicBezTo>
                    <a:lnTo>
                      <a:pt x="15234" y="20857"/>
                    </a:lnTo>
                    <a:cubicBezTo>
                      <a:pt x="15273" y="20896"/>
                      <a:pt x="15273" y="20896"/>
                      <a:pt x="15312" y="20896"/>
                    </a:cubicBezTo>
                    <a:cubicBezTo>
                      <a:pt x="15390" y="20984"/>
                      <a:pt x="15478" y="21023"/>
                      <a:pt x="15595" y="21102"/>
                    </a:cubicBezTo>
                    <a:cubicBezTo>
                      <a:pt x="15673" y="21023"/>
                      <a:pt x="15722" y="20935"/>
                      <a:pt x="15761" y="20857"/>
                    </a:cubicBezTo>
                    <a:cubicBezTo>
                      <a:pt x="15918" y="20251"/>
                      <a:pt x="15800" y="19763"/>
                      <a:pt x="15634" y="19274"/>
                    </a:cubicBezTo>
                    <a:cubicBezTo>
                      <a:pt x="15429" y="18541"/>
                      <a:pt x="15234" y="17809"/>
                      <a:pt x="16611" y="17154"/>
                    </a:cubicBezTo>
                    <a:cubicBezTo>
                      <a:pt x="16919" y="17012"/>
                      <a:pt x="17215" y="16961"/>
                      <a:pt x="17495" y="16961"/>
                    </a:cubicBezTo>
                    <a:cubicBezTo>
                      <a:pt x="17774" y="16961"/>
                      <a:pt x="18038" y="17012"/>
                      <a:pt x="18282" y="17076"/>
                    </a:cubicBezTo>
                    <a:cubicBezTo>
                      <a:pt x="18565" y="17103"/>
                      <a:pt x="18807" y="17148"/>
                      <a:pt x="19051" y="17148"/>
                    </a:cubicBezTo>
                    <a:cubicBezTo>
                      <a:pt x="19161" y="17148"/>
                      <a:pt x="19271" y="17139"/>
                      <a:pt x="19386" y="17115"/>
                    </a:cubicBezTo>
                    <a:cubicBezTo>
                      <a:pt x="19826" y="16949"/>
                      <a:pt x="20070" y="16705"/>
                      <a:pt x="20364" y="16343"/>
                    </a:cubicBezTo>
                    <a:cubicBezTo>
                      <a:pt x="20520" y="16177"/>
                      <a:pt x="20686" y="15972"/>
                      <a:pt x="20891" y="15766"/>
                    </a:cubicBezTo>
                    <a:cubicBezTo>
                      <a:pt x="21253" y="15444"/>
                      <a:pt x="21663" y="15161"/>
                      <a:pt x="22025" y="14916"/>
                    </a:cubicBezTo>
                    <a:cubicBezTo>
                      <a:pt x="22806" y="14340"/>
                      <a:pt x="23490" y="13812"/>
                      <a:pt x="23979" y="13040"/>
                    </a:cubicBezTo>
                    <a:cubicBezTo>
                      <a:pt x="24223" y="12679"/>
                      <a:pt x="24350" y="12141"/>
                      <a:pt x="24468" y="11614"/>
                    </a:cubicBezTo>
                    <a:cubicBezTo>
                      <a:pt x="24595" y="11047"/>
                      <a:pt x="24712" y="10480"/>
                      <a:pt x="25005" y="9992"/>
                    </a:cubicBezTo>
                    <a:cubicBezTo>
                      <a:pt x="25611" y="8966"/>
                      <a:pt x="26177" y="8770"/>
                      <a:pt x="26832" y="8526"/>
                    </a:cubicBezTo>
                    <a:cubicBezTo>
                      <a:pt x="27203" y="8399"/>
                      <a:pt x="27565" y="8233"/>
                      <a:pt x="28014" y="7989"/>
                    </a:cubicBezTo>
                    <a:cubicBezTo>
                      <a:pt x="28913" y="7461"/>
                      <a:pt x="29031" y="7138"/>
                      <a:pt x="29353" y="6445"/>
                    </a:cubicBezTo>
                    <a:lnTo>
                      <a:pt x="29353" y="6406"/>
                    </a:lnTo>
                    <a:lnTo>
                      <a:pt x="22562" y="2859"/>
                    </a:lnTo>
                    <a:cubicBezTo>
                      <a:pt x="21405" y="2264"/>
                      <a:pt x="20274" y="1754"/>
                      <a:pt x="19148" y="1754"/>
                    </a:cubicBezTo>
                    <a:cubicBezTo>
                      <a:pt x="18885" y="1754"/>
                      <a:pt x="18623" y="1781"/>
                      <a:pt x="18361" y="1842"/>
                    </a:cubicBezTo>
                    <a:cubicBezTo>
                      <a:pt x="17921" y="1969"/>
                      <a:pt x="17510" y="2214"/>
                      <a:pt x="17061" y="2458"/>
                    </a:cubicBezTo>
                    <a:cubicBezTo>
                      <a:pt x="16817" y="2575"/>
                      <a:pt x="16533" y="2741"/>
                      <a:pt x="16250" y="2859"/>
                    </a:cubicBezTo>
                    <a:cubicBezTo>
                      <a:pt x="15988" y="2978"/>
                      <a:pt x="15478" y="3167"/>
                      <a:pt x="14919" y="3167"/>
                    </a:cubicBezTo>
                    <a:cubicBezTo>
                      <a:pt x="14519" y="3167"/>
                      <a:pt x="14094" y="3070"/>
                      <a:pt x="13719" y="2781"/>
                    </a:cubicBezTo>
                    <a:lnTo>
                      <a:pt x="13475" y="2575"/>
                    </a:lnTo>
                    <a:lnTo>
                      <a:pt x="13719" y="2370"/>
                    </a:lnTo>
                    <a:cubicBezTo>
                      <a:pt x="14051" y="2087"/>
                      <a:pt x="14051" y="1725"/>
                      <a:pt x="13963" y="1442"/>
                    </a:cubicBezTo>
                    <a:cubicBezTo>
                      <a:pt x="13807" y="787"/>
                      <a:pt x="13231" y="172"/>
                      <a:pt x="12625" y="54"/>
                    </a:cubicBezTo>
                    <a:cubicBezTo>
                      <a:pt x="12431" y="17"/>
                      <a:pt x="12238" y="0"/>
                      <a:pt x="120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21"/>
              <p:cNvSpPr/>
              <p:nvPr/>
            </p:nvSpPr>
            <p:spPr>
              <a:xfrm>
                <a:off x="5298714" y="3521136"/>
                <a:ext cx="702478" cy="531682"/>
              </a:xfrm>
              <a:custGeom>
                <a:rect b="b" l="l" r="r" t="t"/>
                <a:pathLst>
                  <a:path extrusionOk="0" h="38797" w="51260">
                    <a:moveTo>
                      <a:pt x="35509" y="1"/>
                    </a:moveTo>
                    <a:lnTo>
                      <a:pt x="34610" y="157"/>
                    </a:lnTo>
                    <a:cubicBezTo>
                      <a:pt x="34287" y="196"/>
                      <a:pt x="34043" y="245"/>
                      <a:pt x="33877" y="401"/>
                    </a:cubicBezTo>
                    <a:cubicBezTo>
                      <a:pt x="33594" y="685"/>
                      <a:pt x="33672" y="1095"/>
                      <a:pt x="33838" y="1750"/>
                    </a:cubicBezTo>
                    <a:cubicBezTo>
                      <a:pt x="33955" y="2356"/>
                      <a:pt x="34121" y="3049"/>
                      <a:pt x="33672" y="3538"/>
                    </a:cubicBezTo>
                    <a:cubicBezTo>
                      <a:pt x="33633" y="3577"/>
                      <a:pt x="33594" y="3616"/>
                      <a:pt x="33554" y="3616"/>
                    </a:cubicBezTo>
                    <a:cubicBezTo>
                      <a:pt x="33554" y="3665"/>
                      <a:pt x="33554" y="3665"/>
                      <a:pt x="33506" y="3665"/>
                    </a:cubicBezTo>
                    <a:lnTo>
                      <a:pt x="33467" y="3704"/>
                    </a:lnTo>
                    <a:cubicBezTo>
                      <a:pt x="33427" y="3704"/>
                      <a:pt x="33427" y="3743"/>
                      <a:pt x="33427" y="3743"/>
                    </a:cubicBezTo>
                    <a:cubicBezTo>
                      <a:pt x="33388" y="3743"/>
                      <a:pt x="33349" y="3743"/>
                      <a:pt x="33349" y="3782"/>
                    </a:cubicBezTo>
                    <a:lnTo>
                      <a:pt x="33310" y="3782"/>
                    </a:lnTo>
                    <a:cubicBezTo>
                      <a:pt x="33261" y="3782"/>
                      <a:pt x="33261" y="3821"/>
                      <a:pt x="33222" y="3821"/>
                    </a:cubicBezTo>
                    <a:lnTo>
                      <a:pt x="33183" y="3821"/>
                    </a:lnTo>
                    <a:cubicBezTo>
                      <a:pt x="33144" y="3821"/>
                      <a:pt x="33144" y="3821"/>
                      <a:pt x="33105" y="3860"/>
                    </a:cubicBezTo>
                    <a:lnTo>
                      <a:pt x="32529" y="3860"/>
                    </a:lnTo>
                    <a:cubicBezTo>
                      <a:pt x="32529" y="3821"/>
                      <a:pt x="32489" y="3821"/>
                      <a:pt x="32489" y="3821"/>
                    </a:cubicBezTo>
                    <a:lnTo>
                      <a:pt x="32411" y="3821"/>
                    </a:lnTo>
                    <a:cubicBezTo>
                      <a:pt x="32372" y="3821"/>
                      <a:pt x="32372" y="3782"/>
                      <a:pt x="32333" y="3782"/>
                    </a:cubicBezTo>
                    <a:lnTo>
                      <a:pt x="32245" y="3782"/>
                    </a:lnTo>
                    <a:lnTo>
                      <a:pt x="32206" y="3743"/>
                    </a:lnTo>
                    <a:cubicBezTo>
                      <a:pt x="32167" y="3743"/>
                      <a:pt x="32128" y="3743"/>
                      <a:pt x="32128" y="3704"/>
                    </a:cubicBezTo>
                    <a:lnTo>
                      <a:pt x="32040" y="3704"/>
                    </a:lnTo>
                    <a:lnTo>
                      <a:pt x="32001" y="3665"/>
                    </a:lnTo>
                    <a:cubicBezTo>
                      <a:pt x="31962" y="3665"/>
                      <a:pt x="31962" y="3616"/>
                      <a:pt x="31923" y="3616"/>
                    </a:cubicBezTo>
                    <a:cubicBezTo>
                      <a:pt x="31923" y="3616"/>
                      <a:pt x="31884" y="3616"/>
                      <a:pt x="31845" y="3577"/>
                    </a:cubicBezTo>
                    <a:lnTo>
                      <a:pt x="31796" y="3577"/>
                    </a:lnTo>
                    <a:cubicBezTo>
                      <a:pt x="31757" y="3538"/>
                      <a:pt x="31718" y="3499"/>
                      <a:pt x="31678" y="3499"/>
                    </a:cubicBezTo>
                    <a:cubicBezTo>
                      <a:pt x="31512" y="3372"/>
                      <a:pt x="31356" y="3215"/>
                      <a:pt x="31190" y="3088"/>
                    </a:cubicBezTo>
                    <a:cubicBezTo>
                      <a:pt x="30906" y="2805"/>
                      <a:pt x="30623" y="2600"/>
                      <a:pt x="30291" y="2483"/>
                    </a:cubicBezTo>
                    <a:cubicBezTo>
                      <a:pt x="30065" y="2389"/>
                      <a:pt x="29811" y="2360"/>
                      <a:pt x="29553" y="2360"/>
                    </a:cubicBezTo>
                    <a:cubicBezTo>
                      <a:pt x="29352" y="2360"/>
                      <a:pt x="29148" y="2378"/>
                      <a:pt x="28952" y="2395"/>
                    </a:cubicBezTo>
                    <a:lnTo>
                      <a:pt x="19582" y="3088"/>
                    </a:lnTo>
                    <a:cubicBezTo>
                      <a:pt x="19270" y="3117"/>
                      <a:pt x="18944" y="3137"/>
                      <a:pt x="18616" y="3137"/>
                    </a:cubicBezTo>
                    <a:cubicBezTo>
                      <a:pt x="17492" y="3137"/>
                      <a:pt x="16350" y="2900"/>
                      <a:pt x="15722" y="1955"/>
                    </a:cubicBezTo>
                    <a:cubicBezTo>
                      <a:pt x="15595" y="1750"/>
                      <a:pt x="15478" y="1505"/>
                      <a:pt x="15390" y="1261"/>
                    </a:cubicBezTo>
                    <a:cubicBezTo>
                      <a:pt x="15351" y="1134"/>
                      <a:pt x="15273" y="1017"/>
                      <a:pt x="15233" y="890"/>
                    </a:cubicBezTo>
                    <a:cubicBezTo>
                      <a:pt x="15233" y="851"/>
                      <a:pt x="15233" y="851"/>
                      <a:pt x="15185" y="851"/>
                    </a:cubicBezTo>
                    <a:cubicBezTo>
                      <a:pt x="10104" y="1056"/>
                      <a:pt x="5013" y="1711"/>
                      <a:pt x="0" y="2805"/>
                    </a:cubicBezTo>
                    <a:lnTo>
                      <a:pt x="1104" y="5287"/>
                    </a:lnTo>
                    <a:cubicBezTo>
                      <a:pt x="1221" y="5170"/>
                      <a:pt x="1309" y="5082"/>
                      <a:pt x="1427" y="4964"/>
                    </a:cubicBezTo>
                    <a:lnTo>
                      <a:pt x="1554" y="4837"/>
                    </a:lnTo>
                    <a:lnTo>
                      <a:pt x="1710" y="4886"/>
                    </a:lnTo>
                    <a:cubicBezTo>
                      <a:pt x="1798" y="4925"/>
                      <a:pt x="1876" y="4964"/>
                      <a:pt x="1993" y="5043"/>
                    </a:cubicBezTo>
                    <a:cubicBezTo>
                      <a:pt x="2326" y="5170"/>
                      <a:pt x="3058" y="5492"/>
                      <a:pt x="3303" y="5492"/>
                    </a:cubicBezTo>
                    <a:cubicBezTo>
                      <a:pt x="3586" y="5453"/>
                      <a:pt x="3869" y="5131"/>
                      <a:pt x="4114" y="4837"/>
                    </a:cubicBezTo>
                    <a:cubicBezTo>
                      <a:pt x="4358" y="4554"/>
                      <a:pt x="4641" y="4193"/>
                      <a:pt x="5052" y="4153"/>
                    </a:cubicBezTo>
                    <a:cubicBezTo>
                      <a:pt x="5138" y="4138"/>
                      <a:pt x="5225" y="4132"/>
                      <a:pt x="5312" y="4132"/>
                    </a:cubicBezTo>
                    <a:cubicBezTo>
                      <a:pt x="5966" y="4132"/>
                      <a:pt x="6643" y="4524"/>
                      <a:pt x="7289" y="4886"/>
                    </a:cubicBezTo>
                    <a:cubicBezTo>
                      <a:pt x="7739" y="5131"/>
                      <a:pt x="8149" y="5375"/>
                      <a:pt x="8511" y="5453"/>
                    </a:cubicBezTo>
                    <a:cubicBezTo>
                      <a:pt x="8677" y="5499"/>
                      <a:pt x="8843" y="5518"/>
                      <a:pt x="9019" y="5518"/>
                    </a:cubicBezTo>
                    <a:cubicBezTo>
                      <a:pt x="9143" y="5518"/>
                      <a:pt x="9272" y="5508"/>
                      <a:pt x="9410" y="5492"/>
                    </a:cubicBezTo>
                    <a:cubicBezTo>
                      <a:pt x="9497" y="5492"/>
                      <a:pt x="9583" y="5491"/>
                      <a:pt x="9671" y="5491"/>
                    </a:cubicBezTo>
                    <a:cubicBezTo>
                      <a:pt x="10073" y="5491"/>
                      <a:pt x="10481" y="5517"/>
                      <a:pt x="10915" y="5815"/>
                    </a:cubicBezTo>
                    <a:cubicBezTo>
                      <a:pt x="11276" y="6059"/>
                      <a:pt x="11481" y="6508"/>
                      <a:pt x="11726" y="6958"/>
                    </a:cubicBezTo>
                    <a:cubicBezTo>
                      <a:pt x="11931" y="7446"/>
                      <a:pt x="12175" y="7935"/>
                      <a:pt x="12546" y="8179"/>
                    </a:cubicBezTo>
                    <a:cubicBezTo>
                      <a:pt x="12826" y="8378"/>
                      <a:pt x="13133" y="8460"/>
                      <a:pt x="13453" y="8460"/>
                    </a:cubicBezTo>
                    <a:cubicBezTo>
                      <a:pt x="14251" y="8460"/>
                      <a:pt x="15136" y="7953"/>
                      <a:pt x="15917" y="7485"/>
                    </a:cubicBezTo>
                    <a:cubicBezTo>
                      <a:pt x="16084" y="7407"/>
                      <a:pt x="16250" y="7329"/>
                      <a:pt x="16367" y="7241"/>
                    </a:cubicBezTo>
                    <a:lnTo>
                      <a:pt x="16455" y="7202"/>
                    </a:lnTo>
                    <a:lnTo>
                      <a:pt x="16533" y="7202"/>
                    </a:lnTo>
                    <a:cubicBezTo>
                      <a:pt x="17471" y="7202"/>
                      <a:pt x="18204" y="6635"/>
                      <a:pt x="18898" y="6108"/>
                    </a:cubicBezTo>
                    <a:cubicBezTo>
                      <a:pt x="19503" y="5658"/>
                      <a:pt x="20119" y="5170"/>
                      <a:pt x="20891" y="5082"/>
                    </a:cubicBezTo>
                    <a:cubicBezTo>
                      <a:pt x="20939" y="5079"/>
                      <a:pt x="20986" y="5078"/>
                      <a:pt x="21030" y="5078"/>
                    </a:cubicBezTo>
                    <a:cubicBezTo>
                      <a:pt x="21698" y="5078"/>
                      <a:pt x="21964" y="5344"/>
                      <a:pt x="22230" y="5619"/>
                    </a:cubicBezTo>
                    <a:cubicBezTo>
                      <a:pt x="22396" y="5736"/>
                      <a:pt x="22562" y="5902"/>
                      <a:pt x="22806" y="6020"/>
                    </a:cubicBezTo>
                    <a:cubicBezTo>
                      <a:pt x="24028" y="6674"/>
                      <a:pt x="24389" y="7163"/>
                      <a:pt x="24878" y="7896"/>
                    </a:cubicBezTo>
                    <a:cubicBezTo>
                      <a:pt x="25122" y="8218"/>
                      <a:pt x="25366" y="8590"/>
                      <a:pt x="25777" y="9039"/>
                    </a:cubicBezTo>
                    <a:cubicBezTo>
                      <a:pt x="26421" y="9811"/>
                      <a:pt x="26959" y="9928"/>
                      <a:pt x="27692" y="10094"/>
                    </a:cubicBezTo>
                    <a:cubicBezTo>
                      <a:pt x="27936" y="10133"/>
                      <a:pt x="28258" y="10212"/>
                      <a:pt x="28581" y="10339"/>
                    </a:cubicBezTo>
                    <a:cubicBezTo>
                      <a:pt x="30457" y="10905"/>
                      <a:pt x="30574" y="11394"/>
                      <a:pt x="30906" y="12987"/>
                    </a:cubicBezTo>
                    <a:cubicBezTo>
                      <a:pt x="30946" y="13143"/>
                      <a:pt x="30985" y="13348"/>
                      <a:pt x="31063" y="13592"/>
                    </a:cubicBezTo>
                    <a:cubicBezTo>
                      <a:pt x="31190" y="14169"/>
                      <a:pt x="31512" y="14736"/>
                      <a:pt x="31845" y="15302"/>
                    </a:cubicBezTo>
                    <a:cubicBezTo>
                      <a:pt x="32167" y="15879"/>
                      <a:pt x="32489" y="16485"/>
                      <a:pt x="32616" y="17100"/>
                    </a:cubicBezTo>
                    <a:cubicBezTo>
                      <a:pt x="32734" y="17628"/>
                      <a:pt x="32577" y="18116"/>
                      <a:pt x="32450" y="18517"/>
                    </a:cubicBezTo>
                    <a:cubicBezTo>
                      <a:pt x="32284" y="19094"/>
                      <a:pt x="32167" y="19543"/>
                      <a:pt x="32450" y="20188"/>
                    </a:cubicBezTo>
                    <a:cubicBezTo>
                      <a:pt x="32685" y="20816"/>
                      <a:pt x="34609" y="22523"/>
                      <a:pt x="35663" y="22523"/>
                    </a:cubicBezTo>
                    <a:cubicBezTo>
                      <a:pt x="35708" y="22523"/>
                      <a:pt x="35751" y="22520"/>
                      <a:pt x="35792" y="22514"/>
                    </a:cubicBezTo>
                    <a:cubicBezTo>
                      <a:pt x="35997" y="22514"/>
                      <a:pt x="36281" y="22387"/>
                      <a:pt x="36359" y="21781"/>
                    </a:cubicBezTo>
                    <a:lnTo>
                      <a:pt x="36486" y="20677"/>
                    </a:lnTo>
                    <a:lnTo>
                      <a:pt x="36847" y="21742"/>
                    </a:lnTo>
                    <a:cubicBezTo>
                      <a:pt x="37131" y="22631"/>
                      <a:pt x="37375" y="23852"/>
                      <a:pt x="37658" y="25113"/>
                    </a:cubicBezTo>
                    <a:cubicBezTo>
                      <a:pt x="38196" y="27761"/>
                      <a:pt x="38802" y="30780"/>
                      <a:pt x="40062" y="32197"/>
                    </a:cubicBezTo>
                    <a:cubicBezTo>
                      <a:pt x="40306" y="32441"/>
                      <a:pt x="40717" y="32646"/>
                      <a:pt x="41166" y="32852"/>
                    </a:cubicBezTo>
                    <a:cubicBezTo>
                      <a:pt x="41616" y="33057"/>
                      <a:pt x="42055" y="33262"/>
                      <a:pt x="42388" y="33545"/>
                    </a:cubicBezTo>
                    <a:cubicBezTo>
                      <a:pt x="43365" y="34395"/>
                      <a:pt x="43853" y="35294"/>
                      <a:pt x="44342" y="36398"/>
                    </a:cubicBezTo>
                    <a:cubicBezTo>
                      <a:pt x="44625" y="37004"/>
                      <a:pt x="44831" y="37532"/>
                      <a:pt x="44948" y="37942"/>
                    </a:cubicBezTo>
                    <a:cubicBezTo>
                      <a:pt x="45142" y="38537"/>
                      <a:pt x="45223" y="38797"/>
                      <a:pt x="45655" y="38797"/>
                    </a:cubicBezTo>
                    <a:cubicBezTo>
                      <a:pt x="45962" y="38797"/>
                      <a:pt x="46446" y="38666"/>
                      <a:pt x="47273" y="38431"/>
                    </a:cubicBezTo>
                    <a:cubicBezTo>
                      <a:pt x="47723" y="38304"/>
                      <a:pt x="48123" y="38226"/>
                      <a:pt x="48456" y="38187"/>
                    </a:cubicBezTo>
                    <a:cubicBezTo>
                      <a:pt x="49794" y="37903"/>
                      <a:pt x="50166" y="37815"/>
                      <a:pt x="50488" y="36027"/>
                    </a:cubicBezTo>
                    <a:cubicBezTo>
                      <a:pt x="51260" y="31796"/>
                      <a:pt x="50898" y="27966"/>
                      <a:pt x="49384" y="24380"/>
                    </a:cubicBezTo>
                    <a:cubicBezTo>
                      <a:pt x="48495" y="22230"/>
                      <a:pt x="47029" y="19866"/>
                      <a:pt x="45358" y="17745"/>
                    </a:cubicBezTo>
                    <a:cubicBezTo>
                      <a:pt x="44625" y="16856"/>
                      <a:pt x="44420" y="16035"/>
                      <a:pt x="44176" y="15224"/>
                    </a:cubicBezTo>
                    <a:cubicBezTo>
                      <a:pt x="44010" y="14530"/>
                      <a:pt x="43814" y="13798"/>
                      <a:pt x="43326" y="13026"/>
                    </a:cubicBezTo>
                    <a:cubicBezTo>
                      <a:pt x="42632" y="11922"/>
                      <a:pt x="41860" y="10788"/>
                      <a:pt x="41166" y="9684"/>
                    </a:cubicBezTo>
                    <a:cubicBezTo>
                      <a:pt x="39124" y="6596"/>
                      <a:pt x="37014" y="3372"/>
                      <a:pt x="355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21"/>
              <p:cNvSpPr/>
              <p:nvPr/>
            </p:nvSpPr>
            <p:spPr>
              <a:xfrm>
                <a:off x="5069456" y="2952028"/>
                <a:ext cx="638219" cy="227668"/>
              </a:xfrm>
              <a:custGeom>
                <a:rect b="b" l="l" r="r" t="t"/>
                <a:pathLst>
                  <a:path extrusionOk="0" h="16613" w="46571">
                    <a:moveTo>
                      <a:pt x="46209" y="1"/>
                    </a:moveTo>
                    <a:cubicBezTo>
                      <a:pt x="45027" y="196"/>
                      <a:pt x="43883" y="323"/>
                      <a:pt x="42867" y="490"/>
                    </a:cubicBezTo>
                    <a:cubicBezTo>
                      <a:pt x="41568" y="646"/>
                      <a:pt x="40268" y="773"/>
                      <a:pt x="38959" y="929"/>
                    </a:cubicBezTo>
                    <a:lnTo>
                      <a:pt x="38558" y="978"/>
                    </a:lnTo>
                    <a:cubicBezTo>
                      <a:pt x="38069" y="1017"/>
                      <a:pt x="37532" y="1095"/>
                      <a:pt x="37004" y="1173"/>
                    </a:cubicBezTo>
                    <a:lnTo>
                      <a:pt x="36887" y="1173"/>
                    </a:lnTo>
                    <a:cubicBezTo>
                      <a:pt x="36604" y="1222"/>
                      <a:pt x="36359" y="1222"/>
                      <a:pt x="36066" y="1261"/>
                    </a:cubicBezTo>
                    <a:cubicBezTo>
                      <a:pt x="35988" y="1301"/>
                      <a:pt x="35871" y="1301"/>
                      <a:pt x="35783" y="1301"/>
                    </a:cubicBezTo>
                    <a:cubicBezTo>
                      <a:pt x="35578" y="1340"/>
                      <a:pt x="35334" y="1340"/>
                      <a:pt x="35138" y="1379"/>
                    </a:cubicBezTo>
                    <a:cubicBezTo>
                      <a:pt x="35011" y="1418"/>
                      <a:pt x="34894" y="1418"/>
                      <a:pt x="34767" y="1418"/>
                    </a:cubicBezTo>
                    <a:cubicBezTo>
                      <a:pt x="34562" y="1467"/>
                      <a:pt x="34356" y="1506"/>
                      <a:pt x="34161" y="1506"/>
                    </a:cubicBezTo>
                    <a:cubicBezTo>
                      <a:pt x="34034" y="1545"/>
                      <a:pt x="33868" y="1545"/>
                      <a:pt x="33751" y="1584"/>
                    </a:cubicBezTo>
                    <a:cubicBezTo>
                      <a:pt x="33545" y="1584"/>
                      <a:pt x="33379" y="1623"/>
                      <a:pt x="33184" y="1662"/>
                    </a:cubicBezTo>
                    <a:cubicBezTo>
                      <a:pt x="33018" y="1662"/>
                      <a:pt x="32852" y="1711"/>
                      <a:pt x="32695" y="1711"/>
                    </a:cubicBezTo>
                    <a:cubicBezTo>
                      <a:pt x="32529" y="1750"/>
                      <a:pt x="32363" y="1750"/>
                      <a:pt x="32207" y="1789"/>
                    </a:cubicBezTo>
                    <a:cubicBezTo>
                      <a:pt x="31874" y="1828"/>
                      <a:pt x="31552" y="1906"/>
                      <a:pt x="31230" y="1955"/>
                    </a:cubicBezTo>
                    <a:cubicBezTo>
                      <a:pt x="28699" y="2356"/>
                      <a:pt x="26139" y="2883"/>
                      <a:pt x="23696" y="3372"/>
                    </a:cubicBezTo>
                    <a:lnTo>
                      <a:pt x="15107" y="5170"/>
                    </a:lnTo>
                    <a:cubicBezTo>
                      <a:pt x="13720" y="5453"/>
                      <a:pt x="12332" y="5737"/>
                      <a:pt x="10905" y="5903"/>
                    </a:cubicBezTo>
                    <a:cubicBezTo>
                      <a:pt x="10710" y="5942"/>
                      <a:pt x="10466" y="5942"/>
                      <a:pt x="10221" y="5981"/>
                    </a:cubicBezTo>
                    <a:lnTo>
                      <a:pt x="10055" y="5981"/>
                    </a:lnTo>
                    <a:cubicBezTo>
                      <a:pt x="9811" y="6020"/>
                      <a:pt x="9606" y="6020"/>
                      <a:pt x="9362" y="6059"/>
                    </a:cubicBezTo>
                    <a:lnTo>
                      <a:pt x="8668" y="6059"/>
                    </a:lnTo>
                    <a:cubicBezTo>
                      <a:pt x="8590" y="6059"/>
                      <a:pt x="8551" y="6108"/>
                      <a:pt x="8511" y="6108"/>
                    </a:cubicBezTo>
                    <a:lnTo>
                      <a:pt x="5580" y="6108"/>
                    </a:lnTo>
                    <a:cubicBezTo>
                      <a:pt x="5336" y="6108"/>
                      <a:pt x="5131" y="6108"/>
                      <a:pt x="4925" y="6059"/>
                    </a:cubicBezTo>
                    <a:lnTo>
                      <a:pt x="4925" y="6108"/>
                    </a:lnTo>
                    <a:cubicBezTo>
                      <a:pt x="4886" y="6147"/>
                      <a:pt x="4886" y="6186"/>
                      <a:pt x="4847" y="6225"/>
                    </a:cubicBezTo>
                    <a:cubicBezTo>
                      <a:pt x="4847" y="6264"/>
                      <a:pt x="4847" y="6264"/>
                      <a:pt x="4798" y="6264"/>
                    </a:cubicBezTo>
                    <a:cubicBezTo>
                      <a:pt x="4798" y="6303"/>
                      <a:pt x="4759" y="6352"/>
                      <a:pt x="4759" y="6391"/>
                    </a:cubicBezTo>
                    <a:lnTo>
                      <a:pt x="4720" y="6430"/>
                    </a:lnTo>
                    <a:cubicBezTo>
                      <a:pt x="4681" y="6469"/>
                      <a:pt x="4681" y="6509"/>
                      <a:pt x="4642" y="6548"/>
                    </a:cubicBezTo>
                    <a:lnTo>
                      <a:pt x="4603" y="6597"/>
                    </a:lnTo>
                    <a:cubicBezTo>
                      <a:pt x="4603" y="6636"/>
                      <a:pt x="4554" y="6636"/>
                      <a:pt x="4554" y="6675"/>
                    </a:cubicBezTo>
                    <a:cubicBezTo>
                      <a:pt x="4515" y="6675"/>
                      <a:pt x="4515" y="6714"/>
                      <a:pt x="4476" y="6714"/>
                    </a:cubicBezTo>
                    <a:cubicBezTo>
                      <a:pt x="4476" y="6753"/>
                      <a:pt x="4437" y="6792"/>
                      <a:pt x="4437" y="6792"/>
                    </a:cubicBezTo>
                    <a:cubicBezTo>
                      <a:pt x="4398" y="6841"/>
                      <a:pt x="4398" y="6841"/>
                      <a:pt x="4359" y="6841"/>
                    </a:cubicBezTo>
                    <a:cubicBezTo>
                      <a:pt x="4310" y="6880"/>
                      <a:pt x="4310" y="6880"/>
                      <a:pt x="4271" y="6919"/>
                    </a:cubicBezTo>
                    <a:cubicBezTo>
                      <a:pt x="4271" y="6919"/>
                      <a:pt x="4232" y="6958"/>
                      <a:pt x="4193" y="6958"/>
                    </a:cubicBezTo>
                    <a:cubicBezTo>
                      <a:pt x="4193" y="6997"/>
                      <a:pt x="4153" y="6997"/>
                      <a:pt x="4153" y="6997"/>
                    </a:cubicBezTo>
                    <a:cubicBezTo>
                      <a:pt x="4114" y="7036"/>
                      <a:pt x="4026" y="7085"/>
                      <a:pt x="3987" y="7124"/>
                    </a:cubicBezTo>
                    <a:cubicBezTo>
                      <a:pt x="3870" y="7163"/>
                      <a:pt x="3704" y="7241"/>
                      <a:pt x="3577" y="7281"/>
                    </a:cubicBezTo>
                    <a:cubicBezTo>
                      <a:pt x="3382" y="7368"/>
                      <a:pt x="3176" y="7408"/>
                      <a:pt x="3049" y="7525"/>
                    </a:cubicBezTo>
                    <a:cubicBezTo>
                      <a:pt x="2766" y="7730"/>
                      <a:pt x="2649" y="8140"/>
                      <a:pt x="2561" y="8590"/>
                    </a:cubicBezTo>
                    <a:lnTo>
                      <a:pt x="1955" y="11238"/>
                    </a:lnTo>
                    <a:lnTo>
                      <a:pt x="1545" y="11189"/>
                    </a:lnTo>
                    <a:lnTo>
                      <a:pt x="1545" y="11394"/>
                    </a:lnTo>
                    <a:cubicBezTo>
                      <a:pt x="1505" y="11482"/>
                      <a:pt x="1505" y="11599"/>
                      <a:pt x="1505" y="11678"/>
                    </a:cubicBezTo>
                    <a:cubicBezTo>
                      <a:pt x="1505" y="11805"/>
                      <a:pt x="1466" y="11883"/>
                      <a:pt x="1466" y="12010"/>
                    </a:cubicBezTo>
                    <a:cubicBezTo>
                      <a:pt x="1466" y="12088"/>
                      <a:pt x="1427" y="12215"/>
                      <a:pt x="1427" y="12293"/>
                    </a:cubicBezTo>
                    <a:cubicBezTo>
                      <a:pt x="1427" y="12371"/>
                      <a:pt x="1378" y="12498"/>
                      <a:pt x="1378" y="12616"/>
                    </a:cubicBezTo>
                    <a:cubicBezTo>
                      <a:pt x="1339" y="12704"/>
                      <a:pt x="1339" y="12782"/>
                      <a:pt x="1300" y="12860"/>
                    </a:cubicBezTo>
                    <a:cubicBezTo>
                      <a:pt x="1300" y="12987"/>
                      <a:pt x="1261" y="13104"/>
                      <a:pt x="1261" y="13192"/>
                    </a:cubicBezTo>
                    <a:cubicBezTo>
                      <a:pt x="1222" y="13270"/>
                      <a:pt x="1222" y="13348"/>
                      <a:pt x="1183" y="13475"/>
                    </a:cubicBezTo>
                    <a:cubicBezTo>
                      <a:pt x="1183" y="13554"/>
                      <a:pt x="1134" y="13681"/>
                      <a:pt x="1095" y="13798"/>
                    </a:cubicBezTo>
                    <a:cubicBezTo>
                      <a:pt x="1095" y="13876"/>
                      <a:pt x="1056" y="13964"/>
                      <a:pt x="1017" y="14042"/>
                    </a:cubicBezTo>
                    <a:cubicBezTo>
                      <a:pt x="1017" y="14169"/>
                      <a:pt x="978" y="14247"/>
                      <a:pt x="939" y="14365"/>
                    </a:cubicBezTo>
                    <a:cubicBezTo>
                      <a:pt x="890" y="14453"/>
                      <a:pt x="890" y="14531"/>
                      <a:pt x="851" y="14609"/>
                    </a:cubicBezTo>
                    <a:cubicBezTo>
                      <a:pt x="812" y="14736"/>
                      <a:pt x="773" y="14853"/>
                      <a:pt x="734" y="14980"/>
                    </a:cubicBezTo>
                    <a:cubicBezTo>
                      <a:pt x="694" y="15019"/>
                      <a:pt x="694" y="15097"/>
                      <a:pt x="646" y="15146"/>
                    </a:cubicBezTo>
                    <a:cubicBezTo>
                      <a:pt x="567" y="15342"/>
                      <a:pt x="528" y="15508"/>
                      <a:pt x="450" y="15713"/>
                    </a:cubicBezTo>
                    <a:cubicBezTo>
                      <a:pt x="323" y="15918"/>
                      <a:pt x="245" y="16123"/>
                      <a:pt x="118" y="16319"/>
                    </a:cubicBezTo>
                    <a:lnTo>
                      <a:pt x="118" y="16368"/>
                    </a:lnTo>
                    <a:cubicBezTo>
                      <a:pt x="79" y="16446"/>
                      <a:pt x="40" y="16524"/>
                      <a:pt x="1" y="16612"/>
                    </a:cubicBezTo>
                    <a:cubicBezTo>
                      <a:pt x="79" y="16612"/>
                      <a:pt x="157" y="16612"/>
                      <a:pt x="245" y="16563"/>
                    </a:cubicBezTo>
                    <a:cubicBezTo>
                      <a:pt x="362" y="16563"/>
                      <a:pt x="489" y="16563"/>
                      <a:pt x="646" y="16524"/>
                    </a:cubicBezTo>
                    <a:cubicBezTo>
                      <a:pt x="812" y="16524"/>
                      <a:pt x="978" y="16485"/>
                      <a:pt x="1134" y="16485"/>
                    </a:cubicBezTo>
                    <a:cubicBezTo>
                      <a:pt x="1300" y="16446"/>
                      <a:pt x="1427" y="16446"/>
                      <a:pt x="1584" y="16446"/>
                    </a:cubicBezTo>
                    <a:cubicBezTo>
                      <a:pt x="1750" y="16407"/>
                      <a:pt x="1916" y="16407"/>
                      <a:pt x="2072" y="16407"/>
                    </a:cubicBezTo>
                    <a:cubicBezTo>
                      <a:pt x="2199" y="16368"/>
                      <a:pt x="2356" y="16368"/>
                      <a:pt x="2522" y="16368"/>
                    </a:cubicBezTo>
                    <a:cubicBezTo>
                      <a:pt x="2649" y="16319"/>
                      <a:pt x="2805" y="16319"/>
                      <a:pt x="2932" y="16319"/>
                    </a:cubicBezTo>
                    <a:cubicBezTo>
                      <a:pt x="3137" y="16280"/>
                      <a:pt x="3294" y="16280"/>
                      <a:pt x="3460" y="16280"/>
                    </a:cubicBezTo>
                    <a:cubicBezTo>
                      <a:pt x="3538" y="16280"/>
                      <a:pt x="3626" y="16241"/>
                      <a:pt x="3704" y="16241"/>
                    </a:cubicBezTo>
                    <a:cubicBezTo>
                      <a:pt x="4847" y="16163"/>
                      <a:pt x="5981" y="16123"/>
                      <a:pt x="7085" y="16075"/>
                    </a:cubicBezTo>
                    <a:cubicBezTo>
                      <a:pt x="8267" y="16036"/>
                      <a:pt x="9528" y="15957"/>
                      <a:pt x="10710" y="15879"/>
                    </a:cubicBezTo>
                    <a:cubicBezTo>
                      <a:pt x="11150" y="15830"/>
                      <a:pt x="11521" y="15830"/>
                      <a:pt x="11883" y="15791"/>
                    </a:cubicBezTo>
                    <a:cubicBezTo>
                      <a:pt x="12010" y="15791"/>
                      <a:pt x="12088" y="15752"/>
                      <a:pt x="12176" y="15752"/>
                    </a:cubicBezTo>
                    <a:cubicBezTo>
                      <a:pt x="12293" y="15752"/>
                      <a:pt x="12420" y="15752"/>
                      <a:pt x="12498" y="15713"/>
                    </a:cubicBezTo>
                    <a:cubicBezTo>
                      <a:pt x="12742" y="15713"/>
                      <a:pt x="12948" y="15674"/>
                      <a:pt x="13192" y="15674"/>
                    </a:cubicBezTo>
                    <a:cubicBezTo>
                      <a:pt x="13231" y="15674"/>
                      <a:pt x="13270" y="15635"/>
                      <a:pt x="13309" y="15635"/>
                    </a:cubicBezTo>
                    <a:cubicBezTo>
                      <a:pt x="13593" y="15586"/>
                      <a:pt x="13886" y="15586"/>
                      <a:pt x="14169" y="15547"/>
                    </a:cubicBezTo>
                    <a:cubicBezTo>
                      <a:pt x="15957" y="15303"/>
                      <a:pt x="17794" y="14902"/>
                      <a:pt x="19543" y="14531"/>
                    </a:cubicBezTo>
                    <a:cubicBezTo>
                      <a:pt x="21370" y="14120"/>
                      <a:pt x="23246" y="13759"/>
                      <a:pt x="25123" y="13515"/>
                    </a:cubicBezTo>
                    <a:cubicBezTo>
                      <a:pt x="26993" y="13259"/>
                      <a:pt x="28998" y="13098"/>
                      <a:pt x="31347" y="13098"/>
                    </a:cubicBezTo>
                    <a:cubicBezTo>
                      <a:pt x="31600" y="13098"/>
                      <a:pt x="31857" y="13100"/>
                      <a:pt x="32119" y="13104"/>
                    </a:cubicBezTo>
                    <a:cubicBezTo>
                      <a:pt x="32119" y="13065"/>
                      <a:pt x="32158" y="13026"/>
                      <a:pt x="32158" y="12987"/>
                    </a:cubicBezTo>
                    <a:cubicBezTo>
                      <a:pt x="32158" y="12948"/>
                      <a:pt x="32158" y="12899"/>
                      <a:pt x="32207" y="12860"/>
                    </a:cubicBezTo>
                    <a:cubicBezTo>
                      <a:pt x="32207" y="12782"/>
                      <a:pt x="32246" y="12704"/>
                      <a:pt x="32246" y="12616"/>
                    </a:cubicBezTo>
                    <a:cubicBezTo>
                      <a:pt x="32246" y="12577"/>
                      <a:pt x="32285" y="12537"/>
                      <a:pt x="32285" y="12537"/>
                    </a:cubicBezTo>
                    <a:cubicBezTo>
                      <a:pt x="32285" y="12410"/>
                      <a:pt x="32324" y="12332"/>
                      <a:pt x="32324" y="12254"/>
                    </a:cubicBezTo>
                    <a:cubicBezTo>
                      <a:pt x="32363" y="12254"/>
                      <a:pt x="32363" y="12215"/>
                      <a:pt x="32363" y="12166"/>
                    </a:cubicBezTo>
                    <a:cubicBezTo>
                      <a:pt x="32402" y="12088"/>
                      <a:pt x="32402" y="11971"/>
                      <a:pt x="32451" y="11883"/>
                    </a:cubicBezTo>
                    <a:cubicBezTo>
                      <a:pt x="32607" y="11433"/>
                      <a:pt x="32773" y="10994"/>
                      <a:pt x="33096" y="10622"/>
                    </a:cubicBezTo>
                    <a:cubicBezTo>
                      <a:pt x="33584" y="10095"/>
                      <a:pt x="34278" y="9968"/>
                      <a:pt x="34933" y="9850"/>
                    </a:cubicBezTo>
                    <a:cubicBezTo>
                      <a:pt x="35461" y="9723"/>
                      <a:pt x="35949" y="9645"/>
                      <a:pt x="36311" y="9362"/>
                    </a:cubicBezTo>
                    <a:cubicBezTo>
                      <a:pt x="36643" y="9157"/>
                      <a:pt x="36848" y="8834"/>
                      <a:pt x="37092" y="8463"/>
                    </a:cubicBezTo>
                    <a:cubicBezTo>
                      <a:pt x="37288" y="8219"/>
                      <a:pt x="37493" y="7935"/>
                      <a:pt x="37698" y="7730"/>
                    </a:cubicBezTo>
                    <a:cubicBezTo>
                      <a:pt x="38187" y="7241"/>
                      <a:pt x="38841" y="6958"/>
                      <a:pt x="39408" y="6714"/>
                    </a:cubicBezTo>
                    <a:lnTo>
                      <a:pt x="45642" y="4027"/>
                    </a:lnTo>
                    <a:cubicBezTo>
                      <a:pt x="46004" y="3861"/>
                      <a:pt x="46375" y="3704"/>
                      <a:pt x="46492" y="3372"/>
                    </a:cubicBezTo>
                    <a:cubicBezTo>
                      <a:pt x="46570" y="3177"/>
                      <a:pt x="46570" y="2932"/>
                      <a:pt x="46531" y="2688"/>
                    </a:cubicBezTo>
                    <a:lnTo>
                      <a:pt x="462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21"/>
              <p:cNvSpPr/>
              <p:nvPr/>
            </p:nvSpPr>
            <p:spPr>
              <a:xfrm>
                <a:off x="5131865" y="3042421"/>
                <a:ext cx="672" cy="1083"/>
              </a:xfrm>
              <a:custGeom>
                <a:rect b="b" l="l" r="r" t="t"/>
                <a:pathLst>
                  <a:path extrusionOk="0" h="79" w="49">
                    <a:moveTo>
                      <a:pt x="49" y="1"/>
                    </a:moveTo>
                    <a:cubicBezTo>
                      <a:pt x="49" y="40"/>
                      <a:pt x="0" y="40"/>
                      <a:pt x="0" y="79"/>
                    </a:cubicBezTo>
                    <a:cubicBezTo>
                      <a:pt x="0" y="40"/>
                      <a:pt x="49" y="40"/>
                      <a:pt x="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21"/>
              <p:cNvSpPr/>
              <p:nvPr/>
            </p:nvSpPr>
            <p:spPr>
              <a:xfrm>
                <a:off x="5130248" y="3044024"/>
                <a:ext cx="548" cy="1083"/>
              </a:xfrm>
              <a:custGeom>
                <a:rect b="b" l="l" r="r" t="t"/>
                <a:pathLst>
                  <a:path extrusionOk="0" h="79" w="40">
                    <a:moveTo>
                      <a:pt x="40" y="1"/>
                    </a:moveTo>
                    <a:cubicBezTo>
                      <a:pt x="40" y="40"/>
                      <a:pt x="1" y="79"/>
                      <a:pt x="1" y="79"/>
                    </a:cubicBezTo>
                    <a:cubicBezTo>
                      <a:pt x="1" y="79"/>
                      <a:pt x="40" y="40"/>
                      <a:pt x="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21"/>
              <p:cNvSpPr/>
              <p:nvPr/>
            </p:nvSpPr>
            <p:spPr>
              <a:xfrm>
                <a:off x="5090616" y="3069733"/>
                <a:ext cx="13937" cy="36302"/>
              </a:xfrm>
              <a:custGeom>
                <a:rect b="b" l="l" r="r" t="t"/>
                <a:pathLst>
                  <a:path extrusionOk="0" h="2649" w="1017">
                    <a:moveTo>
                      <a:pt x="1" y="2600"/>
                    </a:moveTo>
                    <a:lnTo>
                      <a:pt x="1" y="2600"/>
                    </a:lnTo>
                    <a:lnTo>
                      <a:pt x="411" y="2649"/>
                    </a:lnTo>
                    <a:lnTo>
                      <a:pt x="1017" y="1"/>
                    </a:lnTo>
                    <a:lnTo>
                      <a:pt x="411" y="26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21"/>
              <p:cNvSpPr/>
              <p:nvPr/>
            </p:nvSpPr>
            <p:spPr>
              <a:xfrm>
                <a:off x="5127973" y="3045764"/>
                <a:ext cx="1220" cy="1083"/>
              </a:xfrm>
              <a:custGeom>
                <a:rect b="b" l="l" r="r" t="t"/>
                <a:pathLst>
                  <a:path extrusionOk="0" h="79" w="89">
                    <a:moveTo>
                      <a:pt x="89" y="1"/>
                    </a:moveTo>
                    <a:cubicBezTo>
                      <a:pt x="40" y="40"/>
                      <a:pt x="40" y="40"/>
                      <a:pt x="1" y="79"/>
                    </a:cubicBezTo>
                    <a:cubicBezTo>
                      <a:pt x="40" y="40"/>
                      <a:pt x="40" y="40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21"/>
              <p:cNvSpPr/>
              <p:nvPr/>
            </p:nvSpPr>
            <p:spPr>
              <a:xfrm>
                <a:off x="5135881" y="3035719"/>
                <a:ext cx="1083" cy="1631"/>
              </a:xfrm>
              <a:custGeom>
                <a:rect b="b" l="l" r="r" t="t"/>
                <a:pathLst>
                  <a:path extrusionOk="0" h="119" w="79">
                    <a:moveTo>
                      <a:pt x="78" y="1"/>
                    </a:moveTo>
                    <a:cubicBezTo>
                      <a:pt x="39" y="40"/>
                      <a:pt x="39" y="79"/>
                      <a:pt x="0" y="118"/>
                    </a:cubicBezTo>
                    <a:cubicBezTo>
                      <a:pt x="39" y="79"/>
                      <a:pt x="39" y="40"/>
                      <a:pt x="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21"/>
              <p:cNvSpPr/>
              <p:nvPr/>
            </p:nvSpPr>
            <p:spPr>
              <a:xfrm>
                <a:off x="5126370" y="3047381"/>
                <a:ext cx="548" cy="548"/>
              </a:xfrm>
              <a:custGeom>
                <a:rect b="b" l="l" r="r" t="t"/>
                <a:pathLst>
                  <a:path extrusionOk="0" h="40" w="40">
                    <a:moveTo>
                      <a:pt x="40" y="0"/>
                    </a:moveTo>
                    <a:cubicBezTo>
                      <a:pt x="40" y="39"/>
                      <a:pt x="0" y="39"/>
                      <a:pt x="0" y="39"/>
                    </a:cubicBezTo>
                    <a:cubicBezTo>
                      <a:pt x="0" y="39"/>
                      <a:pt x="40" y="39"/>
                      <a:pt x="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21"/>
              <p:cNvSpPr/>
              <p:nvPr/>
            </p:nvSpPr>
            <p:spPr>
              <a:xfrm>
                <a:off x="5134675" y="3037871"/>
                <a:ext cx="548" cy="1754"/>
              </a:xfrm>
              <a:custGeom>
                <a:rect b="b" l="l" r="r" t="t"/>
                <a:pathLst>
                  <a:path extrusionOk="0" h="128" w="40">
                    <a:moveTo>
                      <a:pt x="39" y="0"/>
                    </a:moveTo>
                    <a:cubicBezTo>
                      <a:pt x="39" y="39"/>
                      <a:pt x="0" y="88"/>
                      <a:pt x="0" y="127"/>
                    </a:cubicBezTo>
                    <a:cubicBezTo>
                      <a:pt x="0" y="88"/>
                      <a:pt x="39" y="39"/>
                      <a:pt x="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21"/>
              <p:cNvSpPr/>
              <p:nvPr/>
            </p:nvSpPr>
            <p:spPr>
              <a:xfrm>
                <a:off x="5133071" y="3040146"/>
                <a:ext cx="1083" cy="1617"/>
              </a:xfrm>
              <a:custGeom>
                <a:rect b="b" l="l" r="r" t="t"/>
                <a:pathLst>
                  <a:path extrusionOk="0" h="118" w="79">
                    <a:moveTo>
                      <a:pt x="78" y="0"/>
                    </a:moveTo>
                    <a:cubicBezTo>
                      <a:pt x="39" y="39"/>
                      <a:pt x="39" y="79"/>
                      <a:pt x="0" y="118"/>
                    </a:cubicBezTo>
                    <a:cubicBezTo>
                      <a:pt x="39" y="79"/>
                      <a:pt x="39" y="39"/>
                      <a:pt x="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21"/>
              <p:cNvSpPr/>
              <p:nvPr/>
            </p:nvSpPr>
            <p:spPr>
              <a:xfrm>
                <a:off x="5136950" y="3035061"/>
                <a:ext cx="8990" cy="672"/>
              </a:xfrm>
              <a:custGeom>
                <a:rect b="b" l="l" r="r" t="t"/>
                <a:pathLst>
                  <a:path extrusionOk="0" h="49" w="656">
                    <a:moveTo>
                      <a:pt x="0" y="0"/>
                    </a:moveTo>
                    <a:cubicBezTo>
                      <a:pt x="206" y="49"/>
                      <a:pt x="411" y="49"/>
                      <a:pt x="655" y="49"/>
                    </a:cubicBezTo>
                    <a:cubicBezTo>
                      <a:pt x="411" y="49"/>
                      <a:pt x="206" y="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21"/>
              <p:cNvSpPr/>
              <p:nvPr/>
            </p:nvSpPr>
            <p:spPr>
              <a:xfrm>
                <a:off x="5576567" y="2965430"/>
                <a:ext cx="21296" cy="2686"/>
              </a:xfrm>
              <a:custGeom>
                <a:rect b="b" l="l" r="r" t="t"/>
                <a:pathLst>
                  <a:path extrusionOk="0" h="196" w="1554">
                    <a:moveTo>
                      <a:pt x="1554" y="0"/>
                    </a:moveTo>
                    <a:lnTo>
                      <a:pt x="1554" y="0"/>
                    </a:lnTo>
                    <a:cubicBezTo>
                      <a:pt x="1281" y="22"/>
                      <a:pt x="993" y="56"/>
                      <a:pt x="700" y="95"/>
                    </a:cubicBezTo>
                    <a:lnTo>
                      <a:pt x="700" y="95"/>
                    </a:lnTo>
                    <a:cubicBezTo>
                      <a:pt x="892" y="74"/>
                      <a:pt x="1081" y="57"/>
                      <a:pt x="1261" y="39"/>
                    </a:cubicBezTo>
                    <a:lnTo>
                      <a:pt x="1554" y="0"/>
                    </a:lnTo>
                    <a:close/>
                    <a:moveTo>
                      <a:pt x="700" y="95"/>
                    </a:moveTo>
                    <a:cubicBezTo>
                      <a:pt x="465" y="121"/>
                      <a:pt x="227" y="152"/>
                      <a:pt x="0" y="195"/>
                    </a:cubicBezTo>
                    <a:cubicBezTo>
                      <a:pt x="234" y="161"/>
                      <a:pt x="469" y="126"/>
                      <a:pt x="700" y="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21"/>
              <p:cNvSpPr/>
              <p:nvPr/>
            </p:nvSpPr>
            <p:spPr>
              <a:xfrm>
                <a:off x="5510814" y="2975462"/>
                <a:ext cx="6715" cy="1096"/>
              </a:xfrm>
              <a:custGeom>
                <a:rect b="b" l="l" r="r" t="t"/>
                <a:pathLst>
                  <a:path extrusionOk="0" h="80" w="490">
                    <a:moveTo>
                      <a:pt x="489" y="1"/>
                    </a:moveTo>
                    <a:cubicBezTo>
                      <a:pt x="323" y="40"/>
                      <a:pt x="157" y="40"/>
                      <a:pt x="1" y="79"/>
                    </a:cubicBezTo>
                    <a:cubicBezTo>
                      <a:pt x="157" y="40"/>
                      <a:pt x="323" y="40"/>
                      <a:pt x="4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21"/>
              <p:cNvSpPr/>
              <p:nvPr/>
            </p:nvSpPr>
            <p:spPr>
              <a:xfrm>
                <a:off x="5177117" y="3035719"/>
                <a:ext cx="8990" cy="14"/>
              </a:xfrm>
              <a:custGeom>
                <a:rect b="b" l="l" r="r" t="t"/>
                <a:pathLst>
                  <a:path extrusionOk="0" h="1" w="656">
                    <a:moveTo>
                      <a:pt x="655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21"/>
              <p:cNvSpPr/>
              <p:nvPr/>
            </p:nvSpPr>
            <p:spPr>
              <a:xfrm>
                <a:off x="5537592" y="2971446"/>
                <a:ext cx="8318" cy="1220"/>
              </a:xfrm>
              <a:custGeom>
                <a:rect b="b" l="l" r="r" t="t"/>
                <a:pathLst>
                  <a:path extrusionOk="0" h="89" w="607">
                    <a:moveTo>
                      <a:pt x="607" y="1"/>
                    </a:moveTo>
                    <a:cubicBezTo>
                      <a:pt x="402" y="50"/>
                      <a:pt x="196" y="89"/>
                      <a:pt x="1" y="89"/>
                    </a:cubicBezTo>
                    <a:cubicBezTo>
                      <a:pt x="196" y="89"/>
                      <a:pt x="402" y="50"/>
                      <a:pt x="6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1"/>
              <p:cNvSpPr/>
              <p:nvPr/>
            </p:nvSpPr>
            <p:spPr>
              <a:xfrm>
                <a:off x="5524203" y="2973721"/>
                <a:ext cx="7784" cy="1096"/>
              </a:xfrm>
              <a:custGeom>
                <a:rect b="b" l="l" r="r" t="t"/>
                <a:pathLst>
                  <a:path extrusionOk="0" h="80" w="568">
                    <a:moveTo>
                      <a:pt x="568" y="1"/>
                    </a:moveTo>
                    <a:cubicBezTo>
                      <a:pt x="362" y="1"/>
                      <a:pt x="196" y="40"/>
                      <a:pt x="1" y="79"/>
                    </a:cubicBezTo>
                    <a:cubicBezTo>
                      <a:pt x="196" y="40"/>
                      <a:pt x="362" y="1"/>
                      <a:pt x="5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1"/>
              <p:cNvSpPr/>
              <p:nvPr/>
            </p:nvSpPr>
            <p:spPr>
              <a:xfrm>
                <a:off x="5197741" y="3033979"/>
                <a:ext cx="9524" cy="1096"/>
              </a:xfrm>
              <a:custGeom>
                <a:rect b="b" l="l" r="r" t="t"/>
                <a:pathLst>
                  <a:path extrusionOk="0" h="80" w="695">
                    <a:moveTo>
                      <a:pt x="694" y="1"/>
                    </a:moveTo>
                    <a:cubicBezTo>
                      <a:pt x="450" y="40"/>
                      <a:pt x="245" y="40"/>
                      <a:pt x="1" y="79"/>
                    </a:cubicBezTo>
                    <a:cubicBezTo>
                      <a:pt x="245" y="40"/>
                      <a:pt x="450" y="40"/>
                      <a:pt x="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1"/>
              <p:cNvSpPr/>
              <p:nvPr/>
            </p:nvSpPr>
            <p:spPr>
              <a:xfrm>
                <a:off x="5209527" y="3032910"/>
                <a:ext cx="9387" cy="1083"/>
              </a:xfrm>
              <a:custGeom>
                <a:rect b="b" l="l" r="r" t="t"/>
                <a:pathLst>
                  <a:path extrusionOk="0" h="79" w="685">
                    <a:moveTo>
                      <a:pt x="684" y="1"/>
                    </a:moveTo>
                    <a:cubicBezTo>
                      <a:pt x="489" y="40"/>
                      <a:pt x="245" y="40"/>
                      <a:pt x="0" y="79"/>
                    </a:cubicBezTo>
                    <a:cubicBezTo>
                      <a:pt x="245" y="40"/>
                      <a:pt x="489" y="40"/>
                      <a:pt x="6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1"/>
              <p:cNvSpPr/>
              <p:nvPr/>
            </p:nvSpPr>
            <p:spPr>
              <a:xfrm>
                <a:off x="5188231" y="3035061"/>
                <a:ext cx="8455" cy="14"/>
              </a:xfrm>
              <a:custGeom>
                <a:rect b="b" l="l" r="r" t="t"/>
                <a:pathLst>
                  <a:path extrusionOk="0" h="1" w="617">
                    <a:moveTo>
                      <a:pt x="616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1"/>
              <p:cNvSpPr/>
              <p:nvPr/>
            </p:nvSpPr>
            <p:spPr>
              <a:xfrm>
                <a:off x="5167071" y="3035719"/>
                <a:ext cx="7784" cy="14"/>
              </a:xfrm>
              <a:custGeom>
                <a:rect b="b" l="l" r="r" t="t"/>
                <a:pathLst>
                  <a:path extrusionOk="0" h="1" w="568">
                    <a:moveTo>
                      <a:pt x="568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1"/>
              <p:cNvSpPr/>
              <p:nvPr/>
            </p:nvSpPr>
            <p:spPr>
              <a:xfrm>
                <a:off x="5156505" y="3035719"/>
                <a:ext cx="8839" cy="14"/>
              </a:xfrm>
              <a:custGeom>
                <a:rect b="b" l="l" r="r" t="t"/>
                <a:pathLst>
                  <a:path extrusionOk="0" h="1" w="645">
                    <a:moveTo>
                      <a:pt x="606" y="1"/>
                    </a:moveTo>
                    <a:lnTo>
                      <a:pt x="6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1"/>
              <p:cNvSpPr/>
              <p:nvPr/>
            </p:nvSpPr>
            <p:spPr>
              <a:xfrm>
                <a:off x="5146995" y="3035719"/>
                <a:ext cx="7770" cy="14"/>
              </a:xfrm>
              <a:custGeom>
                <a:rect b="b" l="l" r="r" t="t"/>
                <a:pathLst>
                  <a:path extrusionOk="0" h="1" w="567">
                    <a:moveTo>
                      <a:pt x="567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1"/>
              <p:cNvSpPr/>
              <p:nvPr/>
            </p:nvSpPr>
            <p:spPr>
              <a:xfrm>
                <a:off x="5563712" y="2968103"/>
                <a:ext cx="11265" cy="1220"/>
              </a:xfrm>
              <a:custGeom>
                <a:rect b="b" l="l" r="r" t="t"/>
                <a:pathLst>
                  <a:path extrusionOk="0" h="89" w="822">
                    <a:moveTo>
                      <a:pt x="821" y="0"/>
                    </a:moveTo>
                    <a:cubicBezTo>
                      <a:pt x="538" y="49"/>
                      <a:pt x="293" y="49"/>
                      <a:pt x="0" y="88"/>
                    </a:cubicBezTo>
                    <a:cubicBezTo>
                      <a:pt x="293" y="49"/>
                      <a:pt x="538" y="49"/>
                      <a:pt x="8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1"/>
              <p:cNvSpPr/>
              <p:nvPr/>
            </p:nvSpPr>
            <p:spPr>
              <a:xfrm>
                <a:off x="5550995" y="2969843"/>
                <a:ext cx="8839" cy="1083"/>
              </a:xfrm>
              <a:custGeom>
                <a:rect b="b" l="l" r="r" t="t"/>
                <a:pathLst>
                  <a:path extrusionOk="0" h="79" w="645">
                    <a:moveTo>
                      <a:pt x="645" y="1"/>
                    </a:moveTo>
                    <a:cubicBezTo>
                      <a:pt x="440" y="40"/>
                      <a:pt x="196" y="40"/>
                      <a:pt x="0" y="79"/>
                    </a:cubicBezTo>
                    <a:cubicBezTo>
                      <a:pt x="196" y="40"/>
                      <a:pt x="440" y="40"/>
                      <a:pt x="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1"/>
              <p:cNvSpPr/>
              <p:nvPr/>
            </p:nvSpPr>
            <p:spPr>
              <a:xfrm>
                <a:off x="5597863" y="2958729"/>
                <a:ext cx="59065" cy="6715"/>
              </a:xfrm>
              <a:custGeom>
                <a:rect b="b" l="l" r="r" t="t"/>
                <a:pathLst>
                  <a:path extrusionOk="0" h="490" w="4310">
                    <a:moveTo>
                      <a:pt x="4309" y="1"/>
                    </a:moveTo>
                    <a:lnTo>
                      <a:pt x="4309" y="1"/>
                    </a:lnTo>
                    <a:cubicBezTo>
                      <a:pt x="3088" y="118"/>
                      <a:pt x="1866" y="284"/>
                      <a:pt x="645" y="401"/>
                    </a:cubicBezTo>
                    <a:cubicBezTo>
                      <a:pt x="624" y="408"/>
                      <a:pt x="605" y="414"/>
                      <a:pt x="586" y="418"/>
                    </a:cubicBezTo>
                    <a:lnTo>
                      <a:pt x="586" y="418"/>
                    </a:lnTo>
                    <a:cubicBezTo>
                      <a:pt x="1833" y="272"/>
                      <a:pt x="3071" y="149"/>
                      <a:pt x="4309" y="1"/>
                    </a:cubicBezTo>
                    <a:close/>
                    <a:moveTo>
                      <a:pt x="586" y="418"/>
                    </a:moveTo>
                    <a:lnTo>
                      <a:pt x="586" y="418"/>
                    </a:lnTo>
                    <a:cubicBezTo>
                      <a:pt x="525" y="425"/>
                      <a:pt x="463" y="433"/>
                      <a:pt x="402" y="440"/>
                    </a:cubicBezTo>
                    <a:lnTo>
                      <a:pt x="402" y="440"/>
                    </a:lnTo>
                    <a:cubicBezTo>
                      <a:pt x="456" y="439"/>
                      <a:pt x="515" y="436"/>
                      <a:pt x="586" y="418"/>
                    </a:cubicBezTo>
                    <a:close/>
                    <a:moveTo>
                      <a:pt x="402" y="440"/>
                    </a:moveTo>
                    <a:cubicBezTo>
                      <a:pt x="388" y="440"/>
                      <a:pt x="375" y="440"/>
                      <a:pt x="362" y="440"/>
                    </a:cubicBezTo>
                    <a:lnTo>
                      <a:pt x="244" y="440"/>
                    </a:lnTo>
                    <a:cubicBezTo>
                      <a:pt x="224" y="451"/>
                      <a:pt x="205" y="460"/>
                      <a:pt x="186" y="466"/>
                    </a:cubicBezTo>
                    <a:lnTo>
                      <a:pt x="186" y="466"/>
                    </a:lnTo>
                    <a:lnTo>
                      <a:pt x="401" y="440"/>
                    </a:lnTo>
                    <a:cubicBezTo>
                      <a:pt x="401" y="440"/>
                      <a:pt x="402" y="440"/>
                      <a:pt x="402" y="440"/>
                    </a:cubicBezTo>
                    <a:close/>
                    <a:moveTo>
                      <a:pt x="186" y="466"/>
                    </a:moveTo>
                    <a:lnTo>
                      <a:pt x="0" y="489"/>
                    </a:lnTo>
                    <a:cubicBezTo>
                      <a:pt x="61" y="489"/>
                      <a:pt x="121" y="489"/>
                      <a:pt x="186" y="4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1"/>
              <p:cNvSpPr/>
              <p:nvPr/>
            </p:nvSpPr>
            <p:spPr>
              <a:xfrm>
                <a:off x="5656915" y="2952028"/>
                <a:ext cx="45799" cy="6715"/>
              </a:xfrm>
              <a:custGeom>
                <a:rect b="b" l="l" r="r" t="t"/>
                <a:pathLst>
                  <a:path extrusionOk="0" h="490" w="3342">
                    <a:moveTo>
                      <a:pt x="3342" y="1"/>
                    </a:moveTo>
                    <a:lnTo>
                      <a:pt x="3342" y="1"/>
                    </a:lnTo>
                    <a:cubicBezTo>
                      <a:pt x="2574" y="110"/>
                      <a:pt x="1791" y="223"/>
                      <a:pt x="1015" y="338"/>
                    </a:cubicBezTo>
                    <a:lnTo>
                      <a:pt x="1015" y="338"/>
                    </a:lnTo>
                    <a:cubicBezTo>
                      <a:pt x="1754" y="235"/>
                      <a:pt x="2539" y="134"/>
                      <a:pt x="3342" y="1"/>
                    </a:cubicBezTo>
                    <a:close/>
                    <a:moveTo>
                      <a:pt x="1015" y="338"/>
                    </a:moveTo>
                    <a:cubicBezTo>
                      <a:pt x="665" y="387"/>
                      <a:pt x="326" y="436"/>
                      <a:pt x="0" y="490"/>
                    </a:cubicBezTo>
                    <a:cubicBezTo>
                      <a:pt x="336" y="439"/>
                      <a:pt x="675" y="388"/>
                      <a:pt x="1015" y="3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1"/>
              <p:cNvSpPr/>
              <p:nvPr/>
            </p:nvSpPr>
            <p:spPr>
              <a:xfrm>
                <a:off x="5593834" y="2964759"/>
                <a:ext cx="8990" cy="1220"/>
              </a:xfrm>
              <a:custGeom>
                <a:rect b="b" l="l" r="r" t="t"/>
                <a:pathLst>
                  <a:path extrusionOk="0" h="89" w="656">
                    <a:moveTo>
                      <a:pt x="538" y="0"/>
                    </a:moveTo>
                    <a:cubicBezTo>
                      <a:pt x="506" y="18"/>
                      <a:pt x="476" y="29"/>
                      <a:pt x="446" y="36"/>
                    </a:cubicBezTo>
                    <a:lnTo>
                      <a:pt x="446" y="36"/>
                    </a:lnTo>
                    <a:cubicBezTo>
                      <a:pt x="517" y="28"/>
                      <a:pt x="586" y="17"/>
                      <a:pt x="656" y="0"/>
                    </a:cubicBezTo>
                    <a:close/>
                    <a:moveTo>
                      <a:pt x="446" y="36"/>
                    </a:moveTo>
                    <a:cubicBezTo>
                      <a:pt x="409" y="41"/>
                      <a:pt x="371" y="45"/>
                      <a:pt x="333" y="49"/>
                    </a:cubicBezTo>
                    <a:lnTo>
                      <a:pt x="333" y="49"/>
                    </a:lnTo>
                    <a:cubicBezTo>
                      <a:pt x="370" y="48"/>
                      <a:pt x="407" y="46"/>
                      <a:pt x="446" y="36"/>
                    </a:cubicBezTo>
                    <a:close/>
                    <a:moveTo>
                      <a:pt x="333" y="49"/>
                    </a:moveTo>
                    <a:lnTo>
                      <a:pt x="333" y="49"/>
                    </a:lnTo>
                    <a:cubicBezTo>
                      <a:pt x="320" y="49"/>
                      <a:pt x="307" y="49"/>
                      <a:pt x="294" y="49"/>
                    </a:cubicBezTo>
                    <a:lnTo>
                      <a:pt x="170" y="66"/>
                    </a:lnTo>
                    <a:lnTo>
                      <a:pt x="170" y="66"/>
                    </a:lnTo>
                    <a:cubicBezTo>
                      <a:pt x="226" y="59"/>
                      <a:pt x="280" y="54"/>
                      <a:pt x="333" y="49"/>
                    </a:cubicBezTo>
                    <a:close/>
                    <a:moveTo>
                      <a:pt x="170" y="66"/>
                    </a:moveTo>
                    <a:cubicBezTo>
                      <a:pt x="115" y="72"/>
                      <a:pt x="59" y="79"/>
                      <a:pt x="1" y="88"/>
                    </a:cubicBezTo>
                    <a:lnTo>
                      <a:pt x="170" y="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1"/>
              <p:cNvSpPr/>
              <p:nvPr/>
            </p:nvSpPr>
            <p:spPr>
              <a:xfrm>
                <a:off x="5071060" y="3175653"/>
                <a:ext cx="14" cy="685"/>
              </a:xfrm>
              <a:custGeom>
                <a:rect b="b" l="l" r="r" t="t"/>
                <a:pathLst>
                  <a:path extrusionOk="0" h="50" w="1">
                    <a:moveTo>
                      <a:pt x="1" y="1"/>
                    </a:moveTo>
                    <a:lnTo>
                      <a:pt x="1" y="5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1"/>
              <p:cNvSpPr/>
              <p:nvPr/>
            </p:nvSpPr>
            <p:spPr>
              <a:xfrm>
                <a:off x="5078296" y="3157317"/>
                <a:ext cx="1220" cy="2289"/>
              </a:xfrm>
              <a:custGeom>
                <a:rect b="b" l="l" r="r" t="t"/>
                <a:pathLst>
                  <a:path extrusionOk="0" h="167" w="89">
                    <a:moveTo>
                      <a:pt x="89" y="0"/>
                    </a:moveTo>
                    <a:cubicBezTo>
                      <a:pt x="49" y="39"/>
                      <a:pt x="49" y="117"/>
                      <a:pt x="1" y="166"/>
                    </a:cubicBezTo>
                    <a:cubicBezTo>
                      <a:pt x="49" y="117"/>
                      <a:pt x="49" y="39"/>
                      <a:pt x="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1"/>
              <p:cNvSpPr/>
              <p:nvPr/>
            </p:nvSpPr>
            <p:spPr>
              <a:xfrm>
                <a:off x="5089012" y="3116601"/>
                <a:ext cx="548" cy="3906"/>
              </a:xfrm>
              <a:custGeom>
                <a:rect b="b" l="l" r="r" t="t"/>
                <a:pathLst>
                  <a:path extrusionOk="0" h="285" w="40">
                    <a:moveTo>
                      <a:pt x="39" y="1"/>
                    </a:moveTo>
                    <a:cubicBezTo>
                      <a:pt x="39" y="79"/>
                      <a:pt x="0" y="206"/>
                      <a:pt x="0" y="284"/>
                    </a:cubicBezTo>
                    <a:cubicBezTo>
                      <a:pt x="0" y="206"/>
                      <a:pt x="39" y="79"/>
                      <a:pt x="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1"/>
              <p:cNvSpPr/>
              <p:nvPr/>
            </p:nvSpPr>
            <p:spPr>
              <a:xfrm>
                <a:off x="5085668" y="3132814"/>
                <a:ext cx="1083" cy="3892"/>
              </a:xfrm>
              <a:custGeom>
                <a:rect b="b" l="l" r="r" t="t"/>
                <a:pathLst>
                  <a:path extrusionOk="0" h="284" w="79">
                    <a:moveTo>
                      <a:pt x="78" y="0"/>
                    </a:moveTo>
                    <a:cubicBezTo>
                      <a:pt x="39" y="78"/>
                      <a:pt x="39" y="156"/>
                      <a:pt x="0" y="283"/>
                    </a:cubicBezTo>
                    <a:cubicBezTo>
                      <a:pt x="39" y="156"/>
                      <a:pt x="39" y="78"/>
                      <a:pt x="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21"/>
              <p:cNvSpPr/>
              <p:nvPr/>
            </p:nvSpPr>
            <p:spPr>
              <a:xfrm>
                <a:off x="5090081" y="3108173"/>
                <a:ext cx="548" cy="3892"/>
              </a:xfrm>
              <a:custGeom>
                <a:rect b="b" l="l" r="r" t="t"/>
                <a:pathLst>
                  <a:path extrusionOk="0" h="284" w="40">
                    <a:moveTo>
                      <a:pt x="40" y="0"/>
                    </a:moveTo>
                    <a:cubicBezTo>
                      <a:pt x="0" y="88"/>
                      <a:pt x="0" y="205"/>
                      <a:pt x="0" y="284"/>
                    </a:cubicBezTo>
                    <a:cubicBezTo>
                      <a:pt x="0" y="205"/>
                      <a:pt x="0" y="88"/>
                      <a:pt x="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21"/>
              <p:cNvSpPr/>
              <p:nvPr/>
            </p:nvSpPr>
            <p:spPr>
              <a:xfrm>
                <a:off x="5083380" y="3141105"/>
                <a:ext cx="1096" cy="3371"/>
              </a:xfrm>
              <a:custGeom>
                <a:rect b="b" l="l" r="r" t="t"/>
                <a:pathLst>
                  <a:path extrusionOk="0" h="246" w="80">
                    <a:moveTo>
                      <a:pt x="79" y="1"/>
                    </a:moveTo>
                    <a:cubicBezTo>
                      <a:pt x="79" y="79"/>
                      <a:pt x="40" y="167"/>
                      <a:pt x="1" y="245"/>
                    </a:cubicBezTo>
                    <a:cubicBezTo>
                      <a:pt x="40" y="167"/>
                      <a:pt x="79" y="79"/>
                      <a:pt x="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1"/>
              <p:cNvSpPr/>
              <p:nvPr/>
            </p:nvSpPr>
            <p:spPr>
              <a:xfrm>
                <a:off x="5087272" y="3124906"/>
                <a:ext cx="1083" cy="3358"/>
              </a:xfrm>
              <a:custGeom>
                <a:rect b="b" l="l" r="r" t="t"/>
                <a:pathLst>
                  <a:path extrusionOk="0" h="245" w="79">
                    <a:moveTo>
                      <a:pt x="78" y="1"/>
                    </a:moveTo>
                    <a:cubicBezTo>
                      <a:pt x="39" y="89"/>
                      <a:pt x="39" y="167"/>
                      <a:pt x="0" y="245"/>
                    </a:cubicBezTo>
                    <a:cubicBezTo>
                      <a:pt x="39" y="167"/>
                      <a:pt x="39" y="89"/>
                      <a:pt x="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1"/>
              <p:cNvSpPr/>
              <p:nvPr/>
            </p:nvSpPr>
            <p:spPr>
              <a:xfrm>
                <a:off x="5081105" y="3148875"/>
                <a:ext cx="1220" cy="3358"/>
              </a:xfrm>
              <a:custGeom>
                <a:rect b="b" l="l" r="r" t="t"/>
                <a:pathLst>
                  <a:path extrusionOk="0" h="245" w="89">
                    <a:moveTo>
                      <a:pt x="89" y="1"/>
                    </a:moveTo>
                    <a:cubicBezTo>
                      <a:pt x="40" y="89"/>
                      <a:pt x="40" y="167"/>
                      <a:pt x="1" y="245"/>
                    </a:cubicBezTo>
                    <a:cubicBezTo>
                      <a:pt x="40" y="167"/>
                      <a:pt x="40" y="89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1"/>
              <p:cNvSpPr/>
              <p:nvPr/>
            </p:nvSpPr>
            <p:spPr>
              <a:xfrm>
                <a:off x="5072814" y="3178476"/>
                <a:ext cx="5495" cy="548"/>
              </a:xfrm>
              <a:custGeom>
                <a:rect b="b" l="l" r="r" t="t"/>
                <a:pathLst>
                  <a:path extrusionOk="0" h="40" w="401">
                    <a:moveTo>
                      <a:pt x="0" y="39"/>
                    </a:moveTo>
                    <a:cubicBezTo>
                      <a:pt x="117" y="39"/>
                      <a:pt x="244" y="39"/>
                      <a:pt x="401" y="0"/>
                    </a:cubicBezTo>
                    <a:cubicBezTo>
                      <a:pt x="244" y="39"/>
                      <a:pt x="117" y="39"/>
                      <a:pt x="0" y="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1"/>
              <p:cNvSpPr/>
              <p:nvPr/>
            </p:nvSpPr>
            <p:spPr>
              <a:xfrm>
                <a:off x="5120217" y="3169637"/>
                <a:ext cx="96012" cy="4961"/>
              </a:xfrm>
              <a:custGeom>
                <a:rect b="b" l="l" r="r" t="t"/>
                <a:pathLst>
                  <a:path extrusionOk="0" h="362" w="7006">
                    <a:moveTo>
                      <a:pt x="7006" y="0"/>
                    </a:moveTo>
                    <a:cubicBezTo>
                      <a:pt x="6586" y="28"/>
                      <a:pt x="6156" y="56"/>
                      <a:pt x="5724" y="82"/>
                    </a:cubicBezTo>
                    <a:lnTo>
                      <a:pt x="5724" y="82"/>
                    </a:lnTo>
                    <a:cubicBezTo>
                      <a:pt x="6051" y="66"/>
                      <a:pt x="6381" y="51"/>
                      <a:pt x="6713" y="39"/>
                    </a:cubicBezTo>
                    <a:lnTo>
                      <a:pt x="7006" y="0"/>
                    </a:lnTo>
                    <a:close/>
                    <a:moveTo>
                      <a:pt x="5724" y="82"/>
                    </a:moveTo>
                    <a:lnTo>
                      <a:pt x="5724" y="82"/>
                    </a:lnTo>
                    <a:cubicBezTo>
                      <a:pt x="4933" y="121"/>
                      <a:pt x="4155" y="168"/>
                      <a:pt x="3381" y="196"/>
                    </a:cubicBezTo>
                    <a:cubicBezTo>
                      <a:pt x="4143" y="170"/>
                      <a:pt x="4938" y="129"/>
                      <a:pt x="5724" y="82"/>
                    </a:cubicBezTo>
                    <a:close/>
                    <a:moveTo>
                      <a:pt x="3381" y="196"/>
                    </a:moveTo>
                    <a:cubicBezTo>
                      <a:pt x="3333" y="198"/>
                      <a:pt x="3286" y="200"/>
                      <a:pt x="3238" y="202"/>
                    </a:cubicBezTo>
                    <a:lnTo>
                      <a:pt x="3238" y="202"/>
                    </a:lnTo>
                    <a:cubicBezTo>
                      <a:pt x="3286" y="200"/>
                      <a:pt x="3333" y="198"/>
                      <a:pt x="3381" y="196"/>
                    </a:cubicBezTo>
                    <a:close/>
                    <a:moveTo>
                      <a:pt x="3238" y="202"/>
                    </a:moveTo>
                    <a:cubicBezTo>
                      <a:pt x="2179" y="248"/>
                      <a:pt x="1094" y="287"/>
                      <a:pt x="0" y="362"/>
                    </a:cubicBezTo>
                    <a:cubicBezTo>
                      <a:pt x="1096" y="324"/>
                      <a:pt x="2146" y="251"/>
                      <a:pt x="3238" y="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1"/>
              <p:cNvSpPr/>
              <p:nvPr/>
            </p:nvSpPr>
            <p:spPr>
              <a:xfrm>
                <a:off x="5109637" y="3175118"/>
                <a:ext cx="7236" cy="548"/>
              </a:xfrm>
              <a:custGeom>
                <a:rect b="b" l="l" r="r" t="t"/>
                <a:pathLst>
                  <a:path extrusionOk="0" h="40" w="528">
                    <a:moveTo>
                      <a:pt x="0" y="40"/>
                    </a:moveTo>
                    <a:cubicBezTo>
                      <a:pt x="205" y="1"/>
                      <a:pt x="362" y="1"/>
                      <a:pt x="528" y="1"/>
                    </a:cubicBezTo>
                    <a:cubicBezTo>
                      <a:pt x="362" y="1"/>
                      <a:pt x="205" y="1"/>
                      <a:pt x="0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1"/>
              <p:cNvSpPr/>
              <p:nvPr/>
            </p:nvSpPr>
            <p:spPr>
              <a:xfrm>
                <a:off x="5084997" y="3177393"/>
                <a:ext cx="6167" cy="548"/>
              </a:xfrm>
              <a:custGeom>
                <a:rect b="b" l="l" r="r" t="t"/>
                <a:pathLst>
                  <a:path extrusionOk="0" h="40" w="450">
                    <a:moveTo>
                      <a:pt x="0" y="40"/>
                    </a:moveTo>
                    <a:cubicBezTo>
                      <a:pt x="166" y="1"/>
                      <a:pt x="293" y="1"/>
                      <a:pt x="450" y="1"/>
                    </a:cubicBezTo>
                    <a:cubicBezTo>
                      <a:pt x="293" y="1"/>
                      <a:pt x="166" y="1"/>
                      <a:pt x="0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1"/>
              <p:cNvSpPr/>
              <p:nvPr/>
            </p:nvSpPr>
            <p:spPr>
              <a:xfrm>
                <a:off x="5097851" y="3176324"/>
                <a:ext cx="6167" cy="548"/>
              </a:xfrm>
              <a:custGeom>
                <a:rect b="b" l="l" r="r" t="t"/>
                <a:pathLst>
                  <a:path extrusionOk="0" h="40" w="450">
                    <a:moveTo>
                      <a:pt x="0" y="40"/>
                    </a:moveTo>
                    <a:cubicBezTo>
                      <a:pt x="127" y="1"/>
                      <a:pt x="284" y="1"/>
                      <a:pt x="450" y="1"/>
                    </a:cubicBezTo>
                    <a:cubicBezTo>
                      <a:pt x="284" y="1"/>
                      <a:pt x="127" y="1"/>
                      <a:pt x="0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1"/>
              <p:cNvSpPr/>
              <p:nvPr/>
            </p:nvSpPr>
            <p:spPr>
              <a:xfrm>
                <a:off x="5236305" y="3167362"/>
                <a:ext cx="4440" cy="548"/>
              </a:xfrm>
              <a:custGeom>
                <a:rect b="b" l="l" r="r" t="t"/>
                <a:pathLst>
                  <a:path extrusionOk="0" h="40" w="324">
                    <a:moveTo>
                      <a:pt x="323" y="0"/>
                    </a:moveTo>
                    <a:cubicBezTo>
                      <a:pt x="196" y="39"/>
                      <a:pt x="118" y="39"/>
                      <a:pt x="1" y="39"/>
                    </a:cubicBezTo>
                    <a:cubicBezTo>
                      <a:pt x="118" y="39"/>
                      <a:pt x="245" y="39"/>
                      <a:pt x="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1"/>
              <p:cNvSpPr/>
              <p:nvPr/>
            </p:nvSpPr>
            <p:spPr>
              <a:xfrm>
                <a:off x="5250229" y="3166279"/>
                <a:ext cx="1631" cy="548"/>
              </a:xfrm>
              <a:custGeom>
                <a:rect b="b" l="l" r="r" t="t"/>
                <a:pathLst>
                  <a:path extrusionOk="0" h="40" w="119">
                    <a:moveTo>
                      <a:pt x="118" y="1"/>
                    </a:moveTo>
                    <a:cubicBezTo>
                      <a:pt x="79" y="1"/>
                      <a:pt x="40" y="40"/>
                      <a:pt x="1" y="40"/>
                    </a:cubicBezTo>
                    <a:cubicBezTo>
                      <a:pt x="40" y="40"/>
                      <a:pt x="79" y="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1"/>
              <p:cNvSpPr/>
              <p:nvPr/>
            </p:nvSpPr>
            <p:spPr>
              <a:xfrm>
                <a:off x="5216215" y="3168431"/>
                <a:ext cx="16089" cy="1220"/>
              </a:xfrm>
              <a:custGeom>
                <a:rect b="b" l="l" r="r" t="t"/>
                <a:pathLst>
                  <a:path extrusionOk="0" h="89" w="1174">
                    <a:moveTo>
                      <a:pt x="1174" y="0"/>
                    </a:moveTo>
                    <a:cubicBezTo>
                      <a:pt x="947" y="0"/>
                      <a:pt x="721" y="20"/>
                      <a:pt x="491" y="48"/>
                    </a:cubicBezTo>
                    <a:lnTo>
                      <a:pt x="491" y="48"/>
                    </a:lnTo>
                    <a:cubicBezTo>
                      <a:pt x="731" y="33"/>
                      <a:pt x="954" y="24"/>
                      <a:pt x="1174" y="0"/>
                    </a:cubicBezTo>
                    <a:close/>
                    <a:moveTo>
                      <a:pt x="491" y="48"/>
                    </a:moveTo>
                    <a:lnTo>
                      <a:pt x="491" y="48"/>
                    </a:lnTo>
                    <a:cubicBezTo>
                      <a:pt x="336" y="57"/>
                      <a:pt x="174" y="69"/>
                      <a:pt x="1" y="88"/>
                    </a:cubicBezTo>
                    <a:lnTo>
                      <a:pt x="196" y="88"/>
                    </a:lnTo>
                    <a:cubicBezTo>
                      <a:pt x="295" y="74"/>
                      <a:pt x="393" y="60"/>
                      <a:pt x="491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1"/>
              <p:cNvSpPr/>
              <p:nvPr/>
            </p:nvSpPr>
            <p:spPr>
              <a:xfrm>
                <a:off x="5212199" y="3169637"/>
                <a:ext cx="6715" cy="548"/>
              </a:xfrm>
              <a:custGeom>
                <a:rect b="b" l="l" r="r" t="t"/>
                <a:pathLst>
                  <a:path extrusionOk="0" h="40" w="490">
                    <a:moveTo>
                      <a:pt x="294" y="0"/>
                    </a:moveTo>
                    <a:lnTo>
                      <a:pt x="264" y="4"/>
                    </a:lnTo>
                    <a:lnTo>
                      <a:pt x="264" y="4"/>
                    </a:lnTo>
                    <a:cubicBezTo>
                      <a:pt x="340" y="0"/>
                      <a:pt x="416" y="0"/>
                      <a:pt x="489" y="0"/>
                    </a:cubicBezTo>
                    <a:close/>
                    <a:moveTo>
                      <a:pt x="264" y="4"/>
                    </a:moveTo>
                    <a:cubicBezTo>
                      <a:pt x="177" y="9"/>
                      <a:pt x="89" y="19"/>
                      <a:pt x="1" y="39"/>
                    </a:cubicBezTo>
                    <a:lnTo>
                      <a:pt x="264" y="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1"/>
              <p:cNvSpPr/>
              <p:nvPr/>
            </p:nvSpPr>
            <p:spPr>
              <a:xfrm>
                <a:off x="5516844" y="2870488"/>
                <a:ext cx="624953" cy="297422"/>
              </a:xfrm>
              <a:custGeom>
                <a:rect b="b" l="l" r="r" t="t"/>
                <a:pathLst>
                  <a:path extrusionOk="0" h="21703" w="45603">
                    <a:moveTo>
                      <a:pt x="43971" y="0"/>
                    </a:moveTo>
                    <a:cubicBezTo>
                      <a:pt x="42505" y="372"/>
                      <a:pt x="41001" y="694"/>
                      <a:pt x="39457" y="1016"/>
                    </a:cubicBezTo>
                    <a:cubicBezTo>
                      <a:pt x="39251" y="1104"/>
                      <a:pt x="39007" y="1143"/>
                      <a:pt x="38802" y="1183"/>
                    </a:cubicBezTo>
                    <a:cubicBezTo>
                      <a:pt x="38519" y="1261"/>
                      <a:pt x="38274" y="1310"/>
                      <a:pt x="37991" y="1349"/>
                    </a:cubicBezTo>
                    <a:cubicBezTo>
                      <a:pt x="37620" y="1427"/>
                      <a:pt x="37297" y="1505"/>
                      <a:pt x="36936" y="1593"/>
                    </a:cubicBezTo>
                    <a:cubicBezTo>
                      <a:pt x="36730" y="1632"/>
                      <a:pt x="36525" y="1671"/>
                      <a:pt x="36320" y="1710"/>
                    </a:cubicBezTo>
                    <a:cubicBezTo>
                      <a:pt x="35910" y="1837"/>
                      <a:pt x="35509" y="1915"/>
                      <a:pt x="35099" y="1994"/>
                    </a:cubicBezTo>
                    <a:cubicBezTo>
                      <a:pt x="34893" y="2042"/>
                      <a:pt x="34688" y="2082"/>
                      <a:pt x="34532" y="2121"/>
                    </a:cubicBezTo>
                    <a:cubicBezTo>
                      <a:pt x="34122" y="2199"/>
                      <a:pt x="33672" y="2287"/>
                      <a:pt x="33271" y="2404"/>
                    </a:cubicBezTo>
                    <a:cubicBezTo>
                      <a:pt x="33066" y="2443"/>
                      <a:pt x="32861" y="2482"/>
                      <a:pt x="32695" y="2531"/>
                    </a:cubicBezTo>
                    <a:cubicBezTo>
                      <a:pt x="32245" y="2609"/>
                      <a:pt x="31845" y="2687"/>
                      <a:pt x="31434" y="2775"/>
                    </a:cubicBezTo>
                    <a:cubicBezTo>
                      <a:pt x="31229" y="2814"/>
                      <a:pt x="31024" y="2853"/>
                      <a:pt x="30829" y="2893"/>
                    </a:cubicBezTo>
                    <a:cubicBezTo>
                      <a:pt x="30418" y="2971"/>
                      <a:pt x="30008" y="3059"/>
                      <a:pt x="29607" y="3137"/>
                    </a:cubicBezTo>
                    <a:cubicBezTo>
                      <a:pt x="29363" y="3176"/>
                      <a:pt x="29158" y="3264"/>
                      <a:pt x="28914" y="3303"/>
                    </a:cubicBezTo>
                    <a:cubicBezTo>
                      <a:pt x="28542" y="3381"/>
                      <a:pt x="28142" y="3420"/>
                      <a:pt x="27770" y="3508"/>
                    </a:cubicBezTo>
                    <a:cubicBezTo>
                      <a:pt x="27526" y="3586"/>
                      <a:pt x="27243" y="3625"/>
                      <a:pt x="26998" y="3664"/>
                    </a:cubicBezTo>
                    <a:cubicBezTo>
                      <a:pt x="26676" y="3752"/>
                      <a:pt x="26305" y="3792"/>
                      <a:pt x="25943" y="3870"/>
                    </a:cubicBezTo>
                    <a:cubicBezTo>
                      <a:pt x="25650" y="3909"/>
                      <a:pt x="25367" y="3997"/>
                      <a:pt x="25083" y="4036"/>
                    </a:cubicBezTo>
                    <a:cubicBezTo>
                      <a:pt x="24761" y="4114"/>
                      <a:pt x="24429" y="4153"/>
                      <a:pt x="24145" y="4241"/>
                    </a:cubicBezTo>
                    <a:cubicBezTo>
                      <a:pt x="23823" y="4280"/>
                      <a:pt x="23500" y="4319"/>
                      <a:pt x="23168" y="4397"/>
                    </a:cubicBezTo>
                    <a:cubicBezTo>
                      <a:pt x="22885" y="4436"/>
                      <a:pt x="22601" y="4485"/>
                      <a:pt x="22279" y="4563"/>
                    </a:cubicBezTo>
                    <a:cubicBezTo>
                      <a:pt x="21947" y="4603"/>
                      <a:pt x="21624" y="4681"/>
                      <a:pt x="21253" y="4730"/>
                    </a:cubicBezTo>
                    <a:cubicBezTo>
                      <a:pt x="21009" y="4769"/>
                      <a:pt x="20725" y="4847"/>
                      <a:pt x="20442" y="4886"/>
                    </a:cubicBezTo>
                    <a:cubicBezTo>
                      <a:pt x="20080" y="4925"/>
                      <a:pt x="19748" y="5013"/>
                      <a:pt x="19387" y="5052"/>
                    </a:cubicBezTo>
                    <a:cubicBezTo>
                      <a:pt x="19103" y="5091"/>
                      <a:pt x="18859" y="5130"/>
                      <a:pt x="18566" y="5218"/>
                    </a:cubicBezTo>
                    <a:cubicBezTo>
                      <a:pt x="18204" y="5257"/>
                      <a:pt x="17882" y="5296"/>
                      <a:pt x="17510" y="5374"/>
                    </a:cubicBezTo>
                    <a:cubicBezTo>
                      <a:pt x="17227" y="5414"/>
                      <a:pt x="16944" y="5462"/>
                      <a:pt x="16660" y="5501"/>
                    </a:cubicBezTo>
                    <a:cubicBezTo>
                      <a:pt x="16328" y="5541"/>
                      <a:pt x="15967" y="5619"/>
                      <a:pt x="15634" y="5658"/>
                    </a:cubicBezTo>
                    <a:cubicBezTo>
                      <a:pt x="15556" y="5658"/>
                      <a:pt x="15517" y="5658"/>
                      <a:pt x="15439" y="5707"/>
                    </a:cubicBezTo>
                    <a:lnTo>
                      <a:pt x="15312" y="5707"/>
                    </a:lnTo>
                    <a:lnTo>
                      <a:pt x="14862" y="5785"/>
                    </a:lnTo>
                    <a:cubicBezTo>
                      <a:pt x="14579" y="5824"/>
                      <a:pt x="14335" y="5863"/>
                      <a:pt x="14091" y="5902"/>
                    </a:cubicBezTo>
                    <a:lnTo>
                      <a:pt x="14374" y="8589"/>
                    </a:lnTo>
                    <a:cubicBezTo>
                      <a:pt x="14413" y="8833"/>
                      <a:pt x="14462" y="9166"/>
                      <a:pt x="14335" y="9488"/>
                    </a:cubicBezTo>
                    <a:cubicBezTo>
                      <a:pt x="14130" y="10055"/>
                      <a:pt x="13524" y="10299"/>
                      <a:pt x="13192" y="10465"/>
                    </a:cubicBezTo>
                    <a:lnTo>
                      <a:pt x="6967" y="13113"/>
                    </a:lnTo>
                    <a:cubicBezTo>
                      <a:pt x="6440" y="13358"/>
                      <a:pt x="5863" y="13602"/>
                      <a:pt x="5423" y="14012"/>
                    </a:cubicBezTo>
                    <a:cubicBezTo>
                      <a:pt x="5218" y="14208"/>
                      <a:pt x="5052" y="14452"/>
                      <a:pt x="4886" y="14696"/>
                    </a:cubicBezTo>
                    <a:cubicBezTo>
                      <a:pt x="4603" y="15067"/>
                      <a:pt x="4358" y="15478"/>
                      <a:pt x="3958" y="15722"/>
                    </a:cubicBezTo>
                    <a:cubicBezTo>
                      <a:pt x="3508" y="16045"/>
                      <a:pt x="2932" y="16162"/>
                      <a:pt x="2365" y="16289"/>
                    </a:cubicBezTo>
                    <a:cubicBezTo>
                      <a:pt x="1759" y="16406"/>
                      <a:pt x="1183" y="16533"/>
                      <a:pt x="821" y="16895"/>
                    </a:cubicBezTo>
                    <a:cubicBezTo>
                      <a:pt x="538" y="17188"/>
                      <a:pt x="411" y="17588"/>
                      <a:pt x="294" y="17999"/>
                    </a:cubicBezTo>
                    <a:cubicBezTo>
                      <a:pt x="245" y="18077"/>
                      <a:pt x="245" y="18165"/>
                      <a:pt x="206" y="18282"/>
                    </a:cubicBezTo>
                    <a:lnTo>
                      <a:pt x="206" y="18321"/>
                    </a:lnTo>
                    <a:cubicBezTo>
                      <a:pt x="167" y="18409"/>
                      <a:pt x="127" y="18487"/>
                      <a:pt x="127" y="18605"/>
                    </a:cubicBezTo>
                    <a:lnTo>
                      <a:pt x="88" y="18654"/>
                    </a:lnTo>
                    <a:cubicBezTo>
                      <a:pt x="88" y="18732"/>
                      <a:pt x="49" y="18849"/>
                      <a:pt x="49" y="18937"/>
                    </a:cubicBezTo>
                    <a:cubicBezTo>
                      <a:pt x="0" y="18976"/>
                      <a:pt x="0" y="18976"/>
                      <a:pt x="0" y="19015"/>
                    </a:cubicBezTo>
                    <a:lnTo>
                      <a:pt x="0" y="19054"/>
                    </a:lnTo>
                    <a:cubicBezTo>
                      <a:pt x="2199" y="19054"/>
                      <a:pt x="4397" y="19181"/>
                      <a:pt x="6401" y="19298"/>
                    </a:cubicBezTo>
                    <a:cubicBezTo>
                      <a:pt x="6557" y="19093"/>
                      <a:pt x="6762" y="18898"/>
                      <a:pt x="6967" y="18693"/>
                    </a:cubicBezTo>
                    <a:cubicBezTo>
                      <a:pt x="7573" y="18077"/>
                      <a:pt x="8267" y="17383"/>
                      <a:pt x="8922" y="16944"/>
                    </a:cubicBezTo>
                    <a:cubicBezTo>
                      <a:pt x="9488" y="16533"/>
                      <a:pt x="10143" y="16123"/>
                      <a:pt x="10837" y="16006"/>
                    </a:cubicBezTo>
                    <a:cubicBezTo>
                      <a:pt x="10989" y="15978"/>
                      <a:pt x="11142" y="15968"/>
                      <a:pt x="11293" y="15968"/>
                    </a:cubicBezTo>
                    <a:cubicBezTo>
                      <a:pt x="11627" y="15968"/>
                      <a:pt x="11954" y="16018"/>
                      <a:pt x="12263" y="16045"/>
                    </a:cubicBezTo>
                    <a:cubicBezTo>
                      <a:pt x="12381" y="16045"/>
                      <a:pt x="12547" y="16084"/>
                      <a:pt x="12664" y="16084"/>
                    </a:cubicBezTo>
                    <a:cubicBezTo>
                      <a:pt x="12905" y="16108"/>
                      <a:pt x="13148" y="16121"/>
                      <a:pt x="13391" y="16121"/>
                    </a:cubicBezTo>
                    <a:cubicBezTo>
                      <a:pt x="13924" y="16121"/>
                      <a:pt x="14459" y="16059"/>
                      <a:pt x="14989" y="15918"/>
                    </a:cubicBezTo>
                    <a:cubicBezTo>
                      <a:pt x="15312" y="15839"/>
                      <a:pt x="15634" y="15761"/>
                      <a:pt x="15967" y="15673"/>
                    </a:cubicBezTo>
                    <a:cubicBezTo>
                      <a:pt x="16644" y="15458"/>
                      <a:pt x="17349" y="15242"/>
                      <a:pt x="18079" y="15242"/>
                    </a:cubicBezTo>
                    <a:cubicBezTo>
                      <a:pt x="18307" y="15242"/>
                      <a:pt x="18538" y="15263"/>
                      <a:pt x="18771" y="15312"/>
                    </a:cubicBezTo>
                    <a:cubicBezTo>
                      <a:pt x="19592" y="15478"/>
                      <a:pt x="20325" y="16211"/>
                      <a:pt x="20520" y="17061"/>
                    </a:cubicBezTo>
                    <a:cubicBezTo>
                      <a:pt x="20647" y="17510"/>
                      <a:pt x="20569" y="17960"/>
                      <a:pt x="20325" y="18282"/>
                    </a:cubicBezTo>
                    <a:cubicBezTo>
                      <a:pt x="20510" y="18360"/>
                      <a:pt x="20718" y="18397"/>
                      <a:pt x="20940" y="18397"/>
                    </a:cubicBezTo>
                    <a:cubicBezTo>
                      <a:pt x="21304" y="18397"/>
                      <a:pt x="21706" y="18298"/>
                      <a:pt x="22113" y="18116"/>
                    </a:cubicBezTo>
                    <a:cubicBezTo>
                      <a:pt x="22396" y="17999"/>
                      <a:pt x="22640" y="17872"/>
                      <a:pt x="22885" y="17755"/>
                    </a:cubicBezTo>
                    <a:cubicBezTo>
                      <a:pt x="23334" y="17510"/>
                      <a:pt x="23823" y="17266"/>
                      <a:pt x="24311" y="17100"/>
                    </a:cubicBezTo>
                    <a:cubicBezTo>
                      <a:pt x="24389" y="17100"/>
                      <a:pt x="24516" y="17061"/>
                      <a:pt x="24595" y="17061"/>
                    </a:cubicBezTo>
                    <a:lnTo>
                      <a:pt x="24673" y="17061"/>
                    </a:lnTo>
                    <a:cubicBezTo>
                      <a:pt x="24722" y="17022"/>
                      <a:pt x="24800" y="17022"/>
                      <a:pt x="24839" y="17022"/>
                    </a:cubicBezTo>
                    <a:lnTo>
                      <a:pt x="25122" y="17022"/>
                    </a:lnTo>
                    <a:cubicBezTo>
                      <a:pt x="25122" y="17022"/>
                      <a:pt x="25161" y="16983"/>
                      <a:pt x="25210" y="16983"/>
                    </a:cubicBezTo>
                    <a:lnTo>
                      <a:pt x="25249" y="16983"/>
                    </a:lnTo>
                    <a:cubicBezTo>
                      <a:pt x="25288" y="16983"/>
                      <a:pt x="25367" y="16983"/>
                      <a:pt x="25406" y="17022"/>
                    </a:cubicBezTo>
                    <a:lnTo>
                      <a:pt x="25777" y="17022"/>
                    </a:lnTo>
                    <a:cubicBezTo>
                      <a:pt x="25855" y="17061"/>
                      <a:pt x="25943" y="17061"/>
                      <a:pt x="25982" y="17061"/>
                    </a:cubicBezTo>
                    <a:lnTo>
                      <a:pt x="26060" y="17061"/>
                    </a:lnTo>
                    <a:cubicBezTo>
                      <a:pt x="26138" y="17100"/>
                      <a:pt x="26187" y="17100"/>
                      <a:pt x="26265" y="17100"/>
                    </a:cubicBezTo>
                    <a:cubicBezTo>
                      <a:pt x="26265" y="17139"/>
                      <a:pt x="26305" y="17139"/>
                      <a:pt x="26344" y="17139"/>
                    </a:cubicBezTo>
                    <a:cubicBezTo>
                      <a:pt x="26510" y="17188"/>
                      <a:pt x="26676" y="17227"/>
                      <a:pt x="26871" y="17305"/>
                    </a:cubicBezTo>
                    <a:lnTo>
                      <a:pt x="26920" y="17305"/>
                    </a:lnTo>
                    <a:cubicBezTo>
                      <a:pt x="26959" y="17305"/>
                      <a:pt x="27037" y="17344"/>
                      <a:pt x="27116" y="17383"/>
                    </a:cubicBezTo>
                    <a:lnTo>
                      <a:pt x="27204" y="17383"/>
                    </a:lnTo>
                    <a:cubicBezTo>
                      <a:pt x="27243" y="17432"/>
                      <a:pt x="27321" y="17471"/>
                      <a:pt x="27409" y="17471"/>
                    </a:cubicBezTo>
                    <a:cubicBezTo>
                      <a:pt x="27409" y="17510"/>
                      <a:pt x="27448" y="17510"/>
                      <a:pt x="27448" y="17510"/>
                    </a:cubicBezTo>
                    <a:cubicBezTo>
                      <a:pt x="27604" y="17588"/>
                      <a:pt x="27809" y="17676"/>
                      <a:pt x="27975" y="17755"/>
                    </a:cubicBezTo>
                    <a:lnTo>
                      <a:pt x="28054" y="17755"/>
                    </a:lnTo>
                    <a:cubicBezTo>
                      <a:pt x="28093" y="17794"/>
                      <a:pt x="28181" y="17833"/>
                      <a:pt x="28259" y="17872"/>
                    </a:cubicBezTo>
                    <a:cubicBezTo>
                      <a:pt x="28259" y="17872"/>
                      <a:pt x="28298" y="17872"/>
                      <a:pt x="28337" y="17921"/>
                    </a:cubicBezTo>
                    <a:cubicBezTo>
                      <a:pt x="28386" y="17960"/>
                      <a:pt x="28464" y="17960"/>
                      <a:pt x="28503" y="17999"/>
                    </a:cubicBezTo>
                    <a:cubicBezTo>
                      <a:pt x="28542" y="17999"/>
                      <a:pt x="28542" y="18038"/>
                      <a:pt x="28581" y="18038"/>
                    </a:cubicBezTo>
                    <a:cubicBezTo>
                      <a:pt x="28669" y="18077"/>
                      <a:pt x="28747" y="18116"/>
                      <a:pt x="28826" y="18165"/>
                    </a:cubicBezTo>
                    <a:lnTo>
                      <a:pt x="35665" y="21702"/>
                    </a:lnTo>
                    <a:cubicBezTo>
                      <a:pt x="35665" y="21624"/>
                      <a:pt x="35714" y="21536"/>
                      <a:pt x="35753" y="21458"/>
                    </a:cubicBezTo>
                    <a:cubicBezTo>
                      <a:pt x="36281" y="20442"/>
                      <a:pt x="36809" y="20070"/>
                      <a:pt x="37424" y="19631"/>
                    </a:cubicBezTo>
                    <a:cubicBezTo>
                      <a:pt x="37708" y="19425"/>
                      <a:pt x="37991" y="19220"/>
                      <a:pt x="38313" y="18937"/>
                    </a:cubicBezTo>
                    <a:cubicBezTo>
                      <a:pt x="39418" y="17921"/>
                      <a:pt x="40678" y="15556"/>
                      <a:pt x="41167" y="14579"/>
                    </a:cubicBezTo>
                    <a:lnTo>
                      <a:pt x="41206" y="14501"/>
                    </a:lnTo>
                    <a:lnTo>
                      <a:pt x="41333" y="14452"/>
                    </a:lnTo>
                    <a:cubicBezTo>
                      <a:pt x="41939" y="14374"/>
                      <a:pt x="42222" y="14051"/>
                      <a:pt x="42261" y="13846"/>
                    </a:cubicBezTo>
                    <a:cubicBezTo>
                      <a:pt x="42310" y="13602"/>
                      <a:pt x="42066" y="13358"/>
                      <a:pt x="41694" y="13152"/>
                    </a:cubicBezTo>
                    <a:lnTo>
                      <a:pt x="41450" y="13035"/>
                    </a:lnTo>
                    <a:lnTo>
                      <a:pt x="41577" y="12791"/>
                    </a:lnTo>
                    <a:cubicBezTo>
                      <a:pt x="42017" y="12097"/>
                      <a:pt x="41616" y="11687"/>
                      <a:pt x="40922" y="11081"/>
                    </a:cubicBezTo>
                    <a:cubicBezTo>
                      <a:pt x="40473" y="10749"/>
                      <a:pt x="40023" y="10387"/>
                      <a:pt x="40062" y="9859"/>
                    </a:cubicBezTo>
                    <a:cubicBezTo>
                      <a:pt x="40111" y="9488"/>
                      <a:pt x="40434" y="9078"/>
                      <a:pt x="41128" y="8677"/>
                    </a:cubicBezTo>
                    <a:cubicBezTo>
                      <a:pt x="41410" y="8524"/>
                      <a:pt x="41805" y="8482"/>
                      <a:pt x="42260" y="8482"/>
                    </a:cubicBezTo>
                    <a:cubicBezTo>
                      <a:pt x="42529" y="8482"/>
                      <a:pt x="42820" y="8496"/>
                      <a:pt x="43121" y="8511"/>
                    </a:cubicBezTo>
                    <a:cubicBezTo>
                      <a:pt x="43477" y="8542"/>
                      <a:pt x="43846" y="8574"/>
                      <a:pt x="44186" y="8574"/>
                    </a:cubicBezTo>
                    <a:cubicBezTo>
                      <a:pt x="44704" y="8574"/>
                      <a:pt x="45156" y="8499"/>
                      <a:pt x="45398" y="8228"/>
                    </a:cubicBezTo>
                    <a:cubicBezTo>
                      <a:pt x="45564" y="8062"/>
                      <a:pt x="45603" y="7817"/>
                      <a:pt x="45603" y="7456"/>
                    </a:cubicBezTo>
                    <a:lnTo>
                      <a:pt x="45603" y="7456"/>
                    </a:lnTo>
                    <a:cubicBezTo>
                      <a:pt x="45548" y="7459"/>
                      <a:pt x="45493" y="7461"/>
                      <a:pt x="45438" y="7461"/>
                    </a:cubicBezTo>
                    <a:cubicBezTo>
                      <a:pt x="44834" y="7461"/>
                      <a:pt x="44203" y="7272"/>
                      <a:pt x="43531" y="7084"/>
                    </a:cubicBezTo>
                    <a:cubicBezTo>
                      <a:pt x="43160" y="7006"/>
                      <a:pt x="42798" y="6879"/>
                      <a:pt x="42466" y="6840"/>
                    </a:cubicBezTo>
                    <a:lnTo>
                      <a:pt x="42310" y="6801"/>
                    </a:lnTo>
                    <a:cubicBezTo>
                      <a:pt x="41411" y="6635"/>
                      <a:pt x="40356" y="6479"/>
                      <a:pt x="39867" y="5746"/>
                    </a:cubicBezTo>
                    <a:cubicBezTo>
                      <a:pt x="39574" y="5335"/>
                      <a:pt x="39496" y="4847"/>
                      <a:pt x="39623" y="4241"/>
                    </a:cubicBezTo>
                    <a:lnTo>
                      <a:pt x="39662" y="3997"/>
                    </a:lnTo>
                    <a:lnTo>
                      <a:pt x="39945" y="4036"/>
                    </a:lnTo>
                    <a:cubicBezTo>
                      <a:pt x="40231" y="4118"/>
                      <a:pt x="40509" y="4158"/>
                      <a:pt x="40784" y="4158"/>
                    </a:cubicBezTo>
                    <a:cubicBezTo>
                      <a:pt x="41325" y="4158"/>
                      <a:pt x="41850" y="4002"/>
                      <a:pt x="42388" y="3704"/>
                    </a:cubicBezTo>
                    <a:lnTo>
                      <a:pt x="42388" y="3664"/>
                    </a:lnTo>
                    <a:cubicBezTo>
                      <a:pt x="42632" y="3264"/>
                      <a:pt x="42877" y="2853"/>
                      <a:pt x="43082" y="2687"/>
                    </a:cubicBezTo>
                    <a:cubicBezTo>
                      <a:pt x="43326" y="2570"/>
                      <a:pt x="43609" y="2531"/>
                      <a:pt x="43854" y="2531"/>
                    </a:cubicBezTo>
                    <a:cubicBezTo>
                      <a:pt x="44020" y="2531"/>
                      <a:pt x="44215" y="2531"/>
                      <a:pt x="44264" y="2482"/>
                    </a:cubicBezTo>
                    <a:cubicBezTo>
                      <a:pt x="44547" y="2238"/>
                      <a:pt x="44665" y="1955"/>
                      <a:pt x="44704" y="1593"/>
                    </a:cubicBezTo>
                    <a:cubicBezTo>
                      <a:pt x="44704" y="1104"/>
                      <a:pt x="44420" y="489"/>
                      <a:pt x="43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1"/>
              <p:cNvSpPr/>
              <p:nvPr/>
            </p:nvSpPr>
            <p:spPr>
              <a:xfrm>
                <a:off x="5726669" y="2948684"/>
                <a:ext cx="1754" cy="14"/>
              </a:xfrm>
              <a:custGeom>
                <a:rect b="b" l="l" r="r" t="t"/>
                <a:pathLst>
                  <a:path extrusionOk="0" h="1" w="128">
                    <a:moveTo>
                      <a:pt x="128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1"/>
              <p:cNvSpPr/>
              <p:nvPr/>
            </p:nvSpPr>
            <p:spPr>
              <a:xfrm>
                <a:off x="5709936" y="2949753"/>
                <a:ext cx="10593" cy="1631"/>
              </a:xfrm>
              <a:custGeom>
                <a:rect b="b" l="l" r="r" t="t"/>
                <a:pathLst>
                  <a:path extrusionOk="0" h="119" w="773">
                    <a:moveTo>
                      <a:pt x="1" y="118"/>
                    </a:moveTo>
                    <a:cubicBezTo>
                      <a:pt x="245" y="79"/>
                      <a:pt x="489" y="40"/>
                      <a:pt x="772" y="1"/>
                    </a:cubicBezTo>
                    <a:lnTo>
                      <a:pt x="772" y="1"/>
                    </a:lnTo>
                    <a:cubicBezTo>
                      <a:pt x="489" y="40"/>
                      <a:pt x="245" y="79"/>
                      <a:pt x="1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1"/>
              <p:cNvSpPr/>
              <p:nvPr/>
            </p:nvSpPr>
            <p:spPr>
              <a:xfrm>
                <a:off x="5720516" y="2948684"/>
                <a:ext cx="6167" cy="1083"/>
              </a:xfrm>
              <a:custGeom>
                <a:rect b="b" l="l" r="r" t="t"/>
                <a:pathLst>
                  <a:path extrusionOk="0" h="79" w="450">
                    <a:moveTo>
                      <a:pt x="450" y="1"/>
                    </a:moveTo>
                    <a:lnTo>
                      <a:pt x="268" y="32"/>
                    </a:lnTo>
                    <a:lnTo>
                      <a:pt x="268" y="32"/>
                    </a:lnTo>
                    <a:cubicBezTo>
                      <a:pt x="327" y="24"/>
                      <a:pt x="388" y="15"/>
                      <a:pt x="450" y="1"/>
                    </a:cubicBezTo>
                    <a:close/>
                    <a:moveTo>
                      <a:pt x="268" y="32"/>
                    </a:moveTo>
                    <a:cubicBezTo>
                      <a:pt x="171" y="45"/>
                      <a:pt x="80" y="54"/>
                      <a:pt x="0" y="79"/>
                    </a:cubicBezTo>
                    <a:lnTo>
                      <a:pt x="268" y="3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21"/>
              <p:cNvSpPr/>
              <p:nvPr/>
            </p:nvSpPr>
            <p:spPr>
              <a:xfrm>
                <a:off x="5972797" y="2899540"/>
                <a:ext cx="17281" cy="3892"/>
              </a:xfrm>
              <a:custGeom>
                <a:rect b="b" l="l" r="r" t="t"/>
                <a:pathLst>
                  <a:path extrusionOk="0" h="284" w="1261">
                    <a:moveTo>
                      <a:pt x="0" y="284"/>
                    </a:moveTo>
                    <a:cubicBezTo>
                      <a:pt x="401" y="167"/>
                      <a:pt x="851" y="79"/>
                      <a:pt x="1261" y="1"/>
                    </a:cubicBezTo>
                    <a:cubicBezTo>
                      <a:pt x="851" y="79"/>
                      <a:pt x="401" y="167"/>
                      <a:pt x="0" y="2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21"/>
              <p:cNvSpPr/>
              <p:nvPr/>
            </p:nvSpPr>
            <p:spPr>
              <a:xfrm>
                <a:off x="5922584" y="2910120"/>
                <a:ext cx="16747" cy="3358"/>
              </a:xfrm>
              <a:custGeom>
                <a:rect b="b" l="l" r="r" t="t"/>
                <a:pathLst>
                  <a:path extrusionOk="0" h="245" w="1222">
                    <a:moveTo>
                      <a:pt x="0" y="245"/>
                    </a:moveTo>
                    <a:cubicBezTo>
                      <a:pt x="401" y="167"/>
                      <a:pt x="811" y="79"/>
                      <a:pt x="1222" y="1"/>
                    </a:cubicBezTo>
                    <a:cubicBezTo>
                      <a:pt x="811" y="79"/>
                      <a:pt x="401" y="167"/>
                      <a:pt x="0" y="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1"/>
              <p:cNvSpPr/>
              <p:nvPr/>
            </p:nvSpPr>
            <p:spPr>
              <a:xfrm>
                <a:off x="5947622" y="2905173"/>
                <a:ext cx="17281" cy="3358"/>
              </a:xfrm>
              <a:custGeom>
                <a:rect b="b" l="l" r="r" t="t"/>
                <a:pathLst>
                  <a:path extrusionOk="0" h="245" w="1261">
                    <a:moveTo>
                      <a:pt x="0" y="244"/>
                    </a:moveTo>
                    <a:cubicBezTo>
                      <a:pt x="411" y="156"/>
                      <a:pt x="811" y="78"/>
                      <a:pt x="1261" y="0"/>
                    </a:cubicBezTo>
                    <a:cubicBezTo>
                      <a:pt x="811" y="78"/>
                      <a:pt x="411" y="156"/>
                      <a:pt x="0" y="2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1"/>
              <p:cNvSpPr/>
              <p:nvPr/>
            </p:nvSpPr>
            <p:spPr>
              <a:xfrm>
                <a:off x="5997834" y="2893922"/>
                <a:ext cx="16760" cy="3892"/>
              </a:xfrm>
              <a:custGeom>
                <a:rect b="b" l="l" r="r" t="t"/>
                <a:pathLst>
                  <a:path extrusionOk="0" h="284" w="1223">
                    <a:moveTo>
                      <a:pt x="1" y="284"/>
                    </a:moveTo>
                    <a:cubicBezTo>
                      <a:pt x="411" y="205"/>
                      <a:pt x="812" y="127"/>
                      <a:pt x="1222" y="0"/>
                    </a:cubicBezTo>
                    <a:cubicBezTo>
                      <a:pt x="812" y="127"/>
                      <a:pt x="411" y="205"/>
                      <a:pt x="1" y="2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1"/>
              <p:cNvSpPr/>
              <p:nvPr/>
            </p:nvSpPr>
            <p:spPr>
              <a:xfrm>
                <a:off x="6048581" y="2884411"/>
                <a:ext cx="8990" cy="2289"/>
              </a:xfrm>
              <a:custGeom>
                <a:rect b="b" l="l" r="r" t="t"/>
                <a:pathLst>
                  <a:path extrusionOk="0" h="167" w="656">
                    <a:moveTo>
                      <a:pt x="1" y="167"/>
                    </a:moveTo>
                    <a:cubicBezTo>
                      <a:pt x="206" y="127"/>
                      <a:pt x="450" y="88"/>
                      <a:pt x="656" y="0"/>
                    </a:cubicBezTo>
                    <a:cubicBezTo>
                      <a:pt x="450" y="88"/>
                      <a:pt x="206" y="127"/>
                      <a:pt x="1" y="1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1"/>
              <p:cNvSpPr/>
              <p:nvPr/>
            </p:nvSpPr>
            <p:spPr>
              <a:xfrm>
                <a:off x="5796972" y="2935295"/>
                <a:ext cx="11128" cy="2152"/>
              </a:xfrm>
              <a:custGeom>
                <a:rect b="b" l="l" r="r" t="t"/>
                <a:pathLst>
                  <a:path extrusionOk="0" h="157" w="812">
                    <a:moveTo>
                      <a:pt x="1" y="157"/>
                    </a:moveTo>
                    <a:cubicBezTo>
                      <a:pt x="284" y="118"/>
                      <a:pt x="568" y="40"/>
                      <a:pt x="812" y="1"/>
                    </a:cubicBezTo>
                    <a:cubicBezTo>
                      <a:pt x="568" y="40"/>
                      <a:pt x="284" y="118"/>
                      <a:pt x="1" y="1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1"/>
              <p:cNvSpPr/>
              <p:nvPr/>
            </p:nvSpPr>
            <p:spPr>
              <a:xfrm>
                <a:off x="5872372" y="2920700"/>
                <a:ext cx="14472" cy="2823"/>
              </a:xfrm>
              <a:custGeom>
                <a:rect b="b" l="l" r="r" t="t"/>
                <a:pathLst>
                  <a:path extrusionOk="0" h="206" w="1056">
                    <a:moveTo>
                      <a:pt x="0" y="206"/>
                    </a:moveTo>
                    <a:cubicBezTo>
                      <a:pt x="362" y="128"/>
                      <a:pt x="733" y="88"/>
                      <a:pt x="1055" y="0"/>
                    </a:cubicBezTo>
                    <a:cubicBezTo>
                      <a:pt x="733" y="88"/>
                      <a:pt x="362" y="128"/>
                      <a:pt x="0" y="2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1"/>
              <p:cNvSpPr/>
              <p:nvPr/>
            </p:nvSpPr>
            <p:spPr>
              <a:xfrm>
                <a:off x="5847732" y="2925784"/>
                <a:ext cx="12868" cy="2823"/>
              </a:xfrm>
              <a:custGeom>
                <a:rect b="b" l="l" r="r" t="t"/>
                <a:pathLst>
                  <a:path extrusionOk="0" h="206" w="939">
                    <a:moveTo>
                      <a:pt x="0" y="206"/>
                    </a:moveTo>
                    <a:cubicBezTo>
                      <a:pt x="284" y="118"/>
                      <a:pt x="616" y="79"/>
                      <a:pt x="938" y="1"/>
                    </a:cubicBezTo>
                    <a:cubicBezTo>
                      <a:pt x="616" y="79"/>
                      <a:pt x="284" y="118"/>
                      <a:pt x="0" y="2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1"/>
              <p:cNvSpPr/>
              <p:nvPr/>
            </p:nvSpPr>
            <p:spPr>
              <a:xfrm>
                <a:off x="5822146" y="2930745"/>
                <a:ext cx="12210" cy="2289"/>
              </a:xfrm>
              <a:custGeom>
                <a:rect b="b" l="l" r="r" t="t"/>
                <a:pathLst>
                  <a:path extrusionOk="0" h="167" w="891">
                    <a:moveTo>
                      <a:pt x="1" y="166"/>
                    </a:moveTo>
                    <a:cubicBezTo>
                      <a:pt x="323" y="88"/>
                      <a:pt x="607" y="39"/>
                      <a:pt x="890" y="0"/>
                    </a:cubicBezTo>
                    <a:cubicBezTo>
                      <a:pt x="607" y="39"/>
                      <a:pt x="323" y="88"/>
                      <a:pt x="1" y="1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1"/>
              <p:cNvSpPr/>
              <p:nvPr/>
            </p:nvSpPr>
            <p:spPr>
              <a:xfrm>
                <a:off x="5728409" y="2948012"/>
                <a:ext cx="2700" cy="685"/>
              </a:xfrm>
              <a:custGeom>
                <a:rect b="b" l="l" r="r" t="t"/>
                <a:pathLst>
                  <a:path extrusionOk="0" h="50" w="197">
                    <a:moveTo>
                      <a:pt x="196" y="1"/>
                    </a:moveTo>
                    <a:cubicBezTo>
                      <a:pt x="118" y="1"/>
                      <a:pt x="79" y="1"/>
                      <a:pt x="1" y="50"/>
                    </a:cubicBezTo>
                    <a:lnTo>
                      <a:pt x="1" y="50"/>
                    </a:lnTo>
                    <a:cubicBezTo>
                      <a:pt x="79" y="1"/>
                      <a:pt x="118" y="1"/>
                      <a:pt x="1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1"/>
              <p:cNvSpPr/>
              <p:nvPr/>
            </p:nvSpPr>
            <p:spPr>
              <a:xfrm>
                <a:off x="5897410" y="2915739"/>
                <a:ext cx="15678" cy="2837"/>
              </a:xfrm>
              <a:custGeom>
                <a:rect b="b" l="l" r="r" t="t"/>
                <a:pathLst>
                  <a:path extrusionOk="0" h="207" w="1144">
                    <a:moveTo>
                      <a:pt x="0" y="206"/>
                    </a:moveTo>
                    <a:cubicBezTo>
                      <a:pt x="372" y="118"/>
                      <a:pt x="772" y="79"/>
                      <a:pt x="1144" y="1"/>
                    </a:cubicBezTo>
                    <a:cubicBezTo>
                      <a:pt x="772" y="79"/>
                      <a:pt x="372" y="118"/>
                      <a:pt x="0" y="2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1"/>
              <p:cNvSpPr/>
              <p:nvPr/>
            </p:nvSpPr>
            <p:spPr>
              <a:xfrm>
                <a:off x="5771263" y="2939708"/>
                <a:ext cx="11265" cy="2302"/>
              </a:xfrm>
              <a:custGeom>
                <a:rect b="b" l="l" r="r" t="t"/>
                <a:pathLst>
                  <a:path extrusionOk="0" h="168" w="822">
                    <a:moveTo>
                      <a:pt x="1" y="167"/>
                    </a:moveTo>
                    <a:cubicBezTo>
                      <a:pt x="294" y="79"/>
                      <a:pt x="538" y="40"/>
                      <a:pt x="822" y="1"/>
                    </a:cubicBezTo>
                    <a:cubicBezTo>
                      <a:pt x="538" y="40"/>
                      <a:pt x="294" y="79"/>
                      <a:pt x="1" y="1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1"/>
              <p:cNvSpPr/>
              <p:nvPr/>
            </p:nvSpPr>
            <p:spPr>
              <a:xfrm>
                <a:off x="6023009" y="2888961"/>
                <a:ext cx="14472" cy="3358"/>
              </a:xfrm>
              <a:custGeom>
                <a:rect b="b" l="l" r="r" t="t"/>
                <a:pathLst>
                  <a:path extrusionOk="0" h="245" w="1056">
                    <a:moveTo>
                      <a:pt x="1" y="245"/>
                    </a:moveTo>
                    <a:cubicBezTo>
                      <a:pt x="362" y="157"/>
                      <a:pt x="685" y="79"/>
                      <a:pt x="1056" y="1"/>
                    </a:cubicBezTo>
                    <a:cubicBezTo>
                      <a:pt x="685" y="79"/>
                      <a:pt x="362" y="157"/>
                      <a:pt x="1" y="2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1"/>
              <p:cNvSpPr/>
              <p:nvPr/>
            </p:nvSpPr>
            <p:spPr>
              <a:xfrm>
                <a:off x="5745156" y="2944134"/>
                <a:ext cx="11662" cy="1754"/>
              </a:xfrm>
              <a:custGeom>
                <a:rect b="b" l="l" r="r" t="t"/>
                <a:pathLst>
                  <a:path extrusionOk="0" h="128" w="851">
                    <a:moveTo>
                      <a:pt x="0" y="127"/>
                    </a:moveTo>
                    <a:cubicBezTo>
                      <a:pt x="284" y="88"/>
                      <a:pt x="567" y="40"/>
                      <a:pt x="850" y="0"/>
                    </a:cubicBezTo>
                    <a:cubicBezTo>
                      <a:pt x="567" y="40"/>
                      <a:pt x="284" y="88"/>
                      <a:pt x="0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1"/>
              <p:cNvSpPr/>
              <p:nvPr/>
            </p:nvSpPr>
            <p:spPr>
              <a:xfrm>
                <a:off x="5720516" y="2948684"/>
                <a:ext cx="7907" cy="1083"/>
              </a:xfrm>
              <a:custGeom>
                <a:rect b="b" l="l" r="r" t="t"/>
                <a:pathLst>
                  <a:path extrusionOk="0" h="79" w="577">
                    <a:moveTo>
                      <a:pt x="450" y="1"/>
                    </a:moveTo>
                    <a:cubicBezTo>
                      <a:pt x="437" y="4"/>
                      <a:pt x="424" y="6"/>
                      <a:pt x="412" y="9"/>
                    </a:cubicBezTo>
                    <a:lnTo>
                      <a:pt x="412" y="9"/>
                    </a:lnTo>
                    <a:cubicBezTo>
                      <a:pt x="465" y="4"/>
                      <a:pt x="519" y="1"/>
                      <a:pt x="577" y="1"/>
                    </a:cubicBezTo>
                    <a:close/>
                    <a:moveTo>
                      <a:pt x="412" y="9"/>
                    </a:moveTo>
                    <a:cubicBezTo>
                      <a:pt x="336" y="17"/>
                      <a:pt x="262" y="29"/>
                      <a:pt x="186" y="43"/>
                    </a:cubicBezTo>
                    <a:lnTo>
                      <a:pt x="186" y="43"/>
                    </a:lnTo>
                    <a:cubicBezTo>
                      <a:pt x="257" y="33"/>
                      <a:pt x="333" y="25"/>
                      <a:pt x="412" y="9"/>
                    </a:cubicBezTo>
                    <a:close/>
                    <a:moveTo>
                      <a:pt x="186" y="43"/>
                    </a:moveTo>
                    <a:cubicBezTo>
                      <a:pt x="120" y="52"/>
                      <a:pt x="57" y="61"/>
                      <a:pt x="0" y="79"/>
                    </a:cubicBezTo>
                    <a:cubicBezTo>
                      <a:pt x="66" y="66"/>
                      <a:pt x="127" y="54"/>
                      <a:pt x="186" y="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1"/>
              <p:cNvSpPr/>
              <p:nvPr/>
            </p:nvSpPr>
            <p:spPr>
              <a:xfrm>
                <a:off x="5869549" y="3103747"/>
                <a:ext cx="548" cy="14"/>
              </a:xfrm>
              <a:custGeom>
                <a:rect b="b" l="l" r="r" t="t"/>
                <a:pathLst>
                  <a:path extrusionOk="0" h="1" w="40">
                    <a:moveTo>
                      <a:pt x="40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1"/>
              <p:cNvSpPr/>
              <p:nvPr/>
            </p:nvSpPr>
            <p:spPr>
              <a:xfrm>
                <a:off x="5861121" y="3103212"/>
                <a:ext cx="1220" cy="548"/>
              </a:xfrm>
              <a:custGeom>
                <a:rect b="b" l="l" r="r" t="t"/>
                <a:pathLst>
                  <a:path extrusionOk="0" h="40" w="89">
                    <a:moveTo>
                      <a:pt x="0" y="40"/>
                    </a:moveTo>
                    <a:cubicBezTo>
                      <a:pt x="0" y="40"/>
                      <a:pt x="39" y="1"/>
                      <a:pt x="88" y="1"/>
                    </a:cubicBezTo>
                    <a:cubicBezTo>
                      <a:pt x="39" y="1"/>
                      <a:pt x="0" y="40"/>
                      <a:pt x="0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21"/>
              <p:cNvSpPr/>
              <p:nvPr/>
            </p:nvSpPr>
            <p:spPr>
              <a:xfrm>
                <a:off x="5872907" y="3104281"/>
                <a:ext cx="1083" cy="14"/>
              </a:xfrm>
              <a:custGeom>
                <a:rect b="b" l="l" r="r" t="t"/>
                <a:pathLst>
                  <a:path extrusionOk="0" h="1" w="79">
                    <a:moveTo>
                      <a:pt x="78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21"/>
              <p:cNvSpPr/>
              <p:nvPr/>
            </p:nvSpPr>
            <p:spPr>
              <a:xfrm>
                <a:off x="5876785" y="3104816"/>
                <a:ext cx="1083" cy="548"/>
              </a:xfrm>
              <a:custGeom>
                <a:rect b="b" l="l" r="r" t="t"/>
                <a:pathLst>
                  <a:path extrusionOk="0" h="40" w="79">
                    <a:moveTo>
                      <a:pt x="79" y="40"/>
                    </a:moveTo>
                    <a:cubicBezTo>
                      <a:pt x="40" y="40"/>
                      <a:pt x="0" y="40"/>
                      <a:pt x="0" y="1"/>
                    </a:cubicBezTo>
                    <a:cubicBezTo>
                      <a:pt x="0" y="40"/>
                      <a:pt x="40" y="40"/>
                      <a:pt x="79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1"/>
              <p:cNvSpPr/>
              <p:nvPr/>
            </p:nvSpPr>
            <p:spPr>
              <a:xfrm>
                <a:off x="5885090" y="3107639"/>
                <a:ext cx="685" cy="14"/>
              </a:xfrm>
              <a:custGeom>
                <a:rect b="b" l="l" r="r" t="t"/>
                <a:pathLst>
                  <a:path extrusionOk="0" h="1" w="50">
                    <a:moveTo>
                      <a:pt x="49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1"/>
              <p:cNvSpPr/>
              <p:nvPr/>
            </p:nvSpPr>
            <p:spPr>
              <a:xfrm>
                <a:off x="5864999" y="3103747"/>
                <a:ext cx="685" cy="14"/>
              </a:xfrm>
              <a:custGeom>
                <a:rect b="b" l="l" r="r" t="t"/>
                <a:pathLst>
                  <a:path extrusionOk="0" h="1" w="50">
                    <a:moveTo>
                      <a:pt x="49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>
                <a:off x="5911868" y="3119411"/>
                <a:ext cx="93750" cy="48499"/>
              </a:xfrm>
              <a:custGeom>
                <a:rect b="b" l="l" r="r" t="t"/>
                <a:pathLst>
                  <a:path extrusionOk="0" h="3539" w="6841">
                    <a:moveTo>
                      <a:pt x="6840" y="3538"/>
                    </a:moveTo>
                    <a:lnTo>
                      <a:pt x="6840" y="35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>
                <a:off x="5907455" y="3117136"/>
                <a:ext cx="1083" cy="548"/>
              </a:xfrm>
              <a:custGeom>
                <a:rect b="b" l="l" r="r" t="t"/>
                <a:pathLst>
                  <a:path extrusionOk="0" h="40" w="79">
                    <a:moveTo>
                      <a:pt x="78" y="40"/>
                    </a:moveTo>
                    <a:cubicBezTo>
                      <a:pt x="39" y="40"/>
                      <a:pt x="39" y="1"/>
                      <a:pt x="0" y="1"/>
                    </a:cubicBezTo>
                    <a:cubicBezTo>
                      <a:pt x="39" y="1"/>
                      <a:pt x="39" y="40"/>
                      <a:pt x="78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>
                <a:off x="5904097" y="3115395"/>
                <a:ext cx="1083" cy="685"/>
              </a:xfrm>
              <a:custGeom>
                <a:rect b="b" l="l" r="r" t="t"/>
                <a:pathLst>
                  <a:path extrusionOk="0" h="50" w="79">
                    <a:moveTo>
                      <a:pt x="79" y="50"/>
                    </a:moveTo>
                    <a:cubicBezTo>
                      <a:pt x="40" y="1"/>
                      <a:pt x="1" y="1"/>
                      <a:pt x="1" y="1"/>
                    </a:cubicBezTo>
                    <a:cubicBezTo>
                      <a:pt x="1" y="1"/>
                      <a:pt x="40" y="1"/>
                      <a:pt x="79" y="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>
                <a:off x="5900219" y="3113792"/>
                <a:ext cx="1083" cy="14"/>
              </a:xfrm>
              <a:custGeom>
                <a:rect b="b" l="l" r="r" t="t"/>
                <a:pathLst>
                  <a:path extrusionOk="0" h="1" w="79">
                    <a:moveTo>
                      <a:pt x="79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>
                <a:off x="5888433" y="3108708"/>
                <a:ext cx="1220" cy="14"/>
              </a:xfrm>
              <a:custGeom>
                <a:rect b="b" l="l" r="r" t="t"/>
                <a:pathLst>
                  <a:path extrusionOk="0" h="1" w="89">
                    <a:moveTo>
                      <a:pt x="89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>
                <a:off x="5857229" y="3103747"/>
                <a:ext cx="1754" cy="14"/>
              </a:xfrm>
              <a:custGeom>
                <a:rect b="b" l="l" r="r" t="t"/>
                <a:pathLst>
                  <a:path extrusionOk="0" h="1" w="128">
                    <a:moveTo>
                      <a:pt x="128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>
                <a:off x="5892449" y="3109914"/>
                <a:ext cx="548" cy="548"/>
              </a:xfrm>
              <a:custGeom>
                <a:rect b="b" l="l" r="r" t="t"/>
                <a:pathLst>
                  <a:path extrusionOk="0" h="40" w="40">
                    <a:moveTo>
                      <a:pt x="40" y="39"/>
                    </a:moveTo>
                    <a:cubicBezTo>
                      <a:pt x="40" y="39"/>
                      <a:pt x="1" y="39"/>
                      <a:pt x="1" y="0"/>
                    </a:cubicBezTo>
                    <a:cubicBezTo>
                      <a:pt x="1" y="39"/>
                      <a:pt x="40" y="39"/>
                      <a:pt x="40" y="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1"/>
              <p:cNvSpPr/>
              <p:nvPr/>
            </p:nvSpPr>
            <p:spPr>
              <a:xfrm>
                <a:off x="5853885" y="3104281"/>
                <a:ext cx="1083" cy="14"/>
              </a:xfrm>
              <a:custGeom>
                <a:rect b="b" l="l" r="r" t="t"/>
                <a:pathLst>
                  <a:path extrusionOk="0" h="1" w="79">
                    <a:moveTo>
                      <a:pt x="79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1"/>
              <p:cNvSpPr/>
              <p:nvPr/>
            </p:nvSpPr>
            <p:spPr>
              <a:xfrm>
                <a:off x="5516844" y="3131073"/>
                <a:ext cx="14" cy="548"/>
              </a:xfrm>
              <a:custGeom>
                <a:rect b="b" l="l" r="r" t="t"/>
                <a:pathLst>
                  <a:path extrusionOk="0" h="40" w="1">
                    <a:moveTo>
                      <a:pt x="0" y="39"/>
                    </a:moveTo>
                    <a:lnTo>
                      <a:pt x="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1"/>
              <p:cNvSpPr/>
              <p:nvPr/>
            </p:nvSpPr>
            <p:spPr>
              <a:xfrm>
                <a:off x="5518584" y="3121562"/>
                <a:ext cx="1083" cy="3892"/>
              </a:xfrm>
              <a:custGeom>
                <a:rect b="b" l="l" r="r" t="t"/>
                <a:pathLst>
                  <a:path extrusionOk="0" h="284" w="79">
                    <a:moveTo>
                      <a:pt x="79" y="0"/>
                    </a:moveTo>
                    <a:cubicBezTo>
                      <a:pt x="40" y="88"/>
                      <a:pt x="0" y="166"/>
                      <a:pt x="0" y="284"/>
                    </a:cubicBezTo>
                    <a:cubicBezTo>
                      <a:pt x="0" y="166"/>
                      <a:pt x="40" y="88"/>
                      <a:pt x="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1"/>
              <p:cNvSpPr/>
              <p:nvPr/>
            </p:nvSpPr>
            <p:spPr>
              <a:xfrm>
                <a:off x="5517515" y="3126112"/>
                <a:ext cx="548" cy="3892"/>
              </a:xfrm>
              <a:custGeom>
                <a:rect b="b" l="l" r="r" t="t"/>
                <a:pathLst>
                  <a:path extrusionOk="0" h="284" w="40">
                    <a:moveTo>
                      <a:pt x="39" y="1"/>
                    </a:moveTo>
                    <a:cubicBezTo>
                      <a:pt x="39" y="79"/>
                      <a:pt x="0" y="196"/>
                      <a:pt x="0" y="284"/>
                    </a:cubicBezTo>
                    <a:cubicBezTo>
                      <a:pt x="0" y="196"/>
                      <a:pt x="39" y="79"/>
                      <a:pt x="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1"/>
              <p:cNvSpPr/>
              <p:nvPr/>
            </p:nvSpPr>
            <p:spPr>
              <a:xfrm>
                <a:off x="5519653" y="3117136"/>
                <a:ext cx="1220" cy="3906"/>
              </a:xfrm>
              <a:custGeom>
                <a:rect b="b" l="l" r="r" t="t"/>
                <a:pathLst>
                  <a:path extrusionOk="0" h="285" w="89">
                    <a:moveTo>
                      <a:pt x="89" y="1"/>
                    </a:moveTo>
                    <a:cubicBezTo>
                      <a:pt x="40" y="79"/>
                      <a:pt x="40" y="167"/>
                      <a:pt x="1" y="284"/>
                    </a:cubicBezTo>
                    <a:cubicBezTo>
                      <a:pt x="40" y="167"/>
                      <a:pt x="40" y="79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1"/>
              <p:cNvSpPr/>
              <p:nvPr/>
            </p:nvSpPr>
            <p:spPr>
              <a:xfrm>
                <a:off x="5901288" y="2425238"/>
                <a:ext cx="272919" cy="307152"/>
              </a:xfrm>
              <a:custGeom>
                <a:rect b="b" l="l" r="r" t="t"/>
                <a:pathLst>
                  <a:path extrusionOk="0" h="22413" w="19915">
                    <a:moveTo>
                      <a:pt x="14296" y="1"/>
                    </a:moveTo>
                    <a:cubicBezTo>
                      <a:pt x="14257" y="206"/>
                      <a:pt x="14208" y="372"/>
                      <a:pt x="14169" y="577"/>
                    </a:cubicBezTo>
                    <a:cubicBezTo>
                      <a:pt x="14169" y="617"/>
                      <a:pt x="14130" y="617"/>
                      <a:pt x="14130" y="656"/>
                    </a:cubicBezTo>
                    <a:cubicBezTo>
                      <a:pt x="14091" y="822"/>
                      <a:pt x="14052" y="1017"/>
                      <a:pt x="13964" y="1183"/>
                    </a:cubicBezTo>
                    <a:cubicBezTo>
                      <a:pt x="13964" y="1222"/>
                      <a:pt x="13964" y="1261"/>
                      <a:pt x="13925" y="1261"/>
                    </a:cubicBezTo>
                    <a:cubicBezTo>
                      <a:pt x="13886" y="1467"/>
                      <a:pt x="13807" y="1633"/>
                      <a:pt x="13768" y="1799"/>
                    </a:cubicBezTo>
                    <a:cubicBezTo>
                      <a:pt x="13719" y="1838"/>
                      <a:pt x="13719" y="1838"/>
                      <a:pt x="13719" y="1877"/>
                    </a:cubicBezTo>
                    <a:cubicBezTo>
                      <a:pt x="13641" y="2043"/>
                      <a:pt x="13563" y="2239"/>
                      <a:pt x="13475" y="2405"/>
                    </a:cubicBezTo>
                    <a:cubicBezTo>
                      <a:pt x="13114" y="3265"/>
                      <a:pt x="12830" y="3997"/>
                      <a:pt x="13192" y="4486"/>
                    </a:cubicBezTo>
                    <a:cubicBezTo>
                      <a:pt x="13319" y="4642"/>
                      <a:pt x="13475" y="4769"/>
                      <a:pt x="13680" y="4887"/>
                    </a:cubicBezTo>
                    <a:lnTo>
                      <a:pt x="13768" y="4974"/>
                    </a:lnTo>
                    <a:cubicBezTo>
                      <a:pt x="14540" y="5463"/>
                      <a:pt x="15146" y="6147"/>
                      <a:pt x="15596" y="6929"/>
                    </a:cubicBezTo>
                    <a:cubicBezTo>
                      <a:pt x="15801" y="7212"/>
                      <a:pt x="16045" y="7701"/>
                      <a:pt x="15918" y="8189"/>
                    </a:cubicBezTo>
                    <a:cubicBezTo>
                      <a:pt x="15879" y="8473"/>
                      <a:pt x="15723" y="8756"/>
                      <a:pt x="15556" y="8961"/>
                    </a:cubicBezTo>
                    <a:lnTo>
                      <a:pt x="13886" y="11443"/>
                    </a:lnTo>
                    <a:lnTo>
                      <a:pt x="13768" y="11482"/>
                    </a:lnTo>
                    <a:cubicBezTo>
                      <a:pt x="9449" y="12420"/>
                      <a:pt x="5013" y="13475"/>
                      <a:pt x="733" y="14453"/>
                    </a:cubicBezTo>
                    <a:cubicBezTo>
                      <a:pt x="489" y="14541"/>
                      <a:pt x="245" y="14580"/>
                      <a:pt x="1" y="14619"/>
                    </a:cubicBezTo>
                    <a:lnTo>
                      <a:pt x="1" y="14658"/>
                    </a:lnTo>
                    <a:cubicBezTo>
                      <a:pt x="40" y="14697"/>
                      <a:pt x="40" y="14697"/>
                      <a:pt x="40" y="14746"/>
                    </a:cubicBezTo>
                    <a:cubicBezTo>
                      <a:pt x="89" y="14785"/>
                      <a:pt x="89" y="14785"/>
                      <a:pt x="128" y="14824"/>
                    </a:cubicBezTo>
                    <a:cubicBezTo>
                      <a:pt x="128" y="14824"/>
                      <a:pt x="128" y="14863"/>
                      <a:pt x="167" y="14863"/>
                    </a:cubicBezTo>
                    <a:cubicBezTo>
                      <a:pt x="167" y="14902"/>
                      <a:pt x="206" y="14941"/>
                      <a:pt x="245" y="15029"/>
                    </a:cubicBezTo>
                    <a:cubicBezTo>
                      <a:pt x="284" y="15068"/>
                      <a:pt x="333" y="15107"/>
                      <a:pt x="372" y="15146"/>
                    </a:cubicBezTo>
                    <a:cubicBezTo>
                      <a:pt x="411" y="15146"/>
                      <a:pt x="411" y="15146"/>
                      <a:pt x="411" y="15185"/>
                    </a:cubicBezTo>
                    <a:cubicBezTo>
                      <a:pt x="450" y="15234"/>
                      <a:pt x="489" y="15234"/>
                      <a:pt x="528" y="15273"/>
                    </a:cubicBezTo>
                    <a:cubicBezTo>
                      <a:pt x="528" y="15273"/>
                      <a:pt x="528" y="15312"/>
                      <a:pt x="577" y="15312"/>
                    </a:cubicBezTo>
                    <a:cubicBezTo>
                      <a:pt x="616" y="15352"/>
                      <a:pt x="655" y="15352"/>
                      <a:pt x="655" y="15391"/>
                    </a:cubicBezTo>
                    <a:cubicBezTo>
                      <a:pt x="694" y="15391"/>
                      <a:pt x="694" y="15391"/>
                      <a:pt x="733" y="15430"/>
                    </a:cubicBezTo>
                    <a:cubicBezTo>
                      <a:pt x="773" y="15479"/>
                      <a:pt x="821" y="15479"/>
                      <a:pt x="861" y="15518"/>
                    </a:cubicBezTo>
                    <a:cubicBezTo>
                      <a:pt x="1017" y="15596"/>
                      <a:pt x="1144" y="15674"/>
                      <a:pt x="1310" y="15762"/>
                    </a:cubicBezTo>
                    <a:cubicBezTo>
                      <a:pt x="1672" y="15879"/>
                      <a:pt x="2043" y="16006"/>
                      <a:pt x="2483" y="16045"/>
                    </a:cubicBezTo>
                    <a:lnTo>
                      <a:pt x="2531" y="16045"/>
                    </a:lnTo>
                    <a:cubicBezTo>
                      <a:pt x="2649" y="16084"/>
                      <a:pt x="2815" y="16084"/>
                      <a:pt x="2971" y="16084"/>
                    </a:cubicBezTo>
                    <a:cubicBezTo>
                      <a:pt x="3137" y="16123"/>
                      <a:pt x="3342" y="16123"/>
                      <a:pt x="3509" y="16211"/>
                    </a:cubicBezTo>
                    <a:cubicBezTo>
                      <a:pt x="3870" y="16407"/>
                      <a:pt x="3948" y="16778"/>
                      <a:pt x="4036" y="17101"/>
                    </a:cubicBezTo>
                    <a:cubicBezTo>
                      <a:pt x="4075" y="17267"/>
                      <a:pt x="4075" y="17433"/>
                      <a:pt x="4153" y="17550"/>
                    </a:cubicBezTo>
                    <a:cubicBezTo>
                      <a:pt x="4398" y="18000"/>
                      <a:pt x="5052" y="18039"/>
                      <a:pt x="5707" y="18039"/>
                    </a:cubicBezTo>
                    <a:cubicBezTo>
                      <a:pt x="6723" y="18039"/>
                      <a:pt x="7417" y="18410"/>
                      <a:pt x="7534" y="19055"/>
                    </a:cubicBezTo>
                    <a:cubicBezTo>
                      <a:pt x="7612" y="19504"/>
                      <a:pt x="7417" y="19876"/>
                      <a:pt x="7251" y="20198"/>
                    </a:cubicBezTo>
                    <a:cubicBezTo>
                      <a:pt x="7173" y="20364"/>
                      <a:pt x="7085" y="20481"/>
                      <a:pt x="7046" y="20648"/>
                    </a:cubicBezTo>
                    <a:cubicBezTo>
                      <a:pt x="7007" y="20687"/>
                      <a:pt x="7007" y="20726"/>
                      <a:pt x="7007" y="20765"/>
                    </a:cubicBezTo>
                    <a:lnTo>
                      <a:pt x="6968" y="20804"/>
                    </a:lnTo>
                    <a:lnTo>
                      <a:pt x="6968" y="20931"/>
                    </a:lnTo>
                    <a:lnTo>
                      <a:pt x="6968" y="20970"/>
                    </a:lnTo>
                    <a:lnTo>
                      <a:pt x="6968" y="21048"/>
                    </a:lnTo>
                    <a:lnTo>
                      <a:pt x="6968" y="21136"/>
                    </a:lnTo>
                    <a:lnTo>
                      <a:pt x="6968" y="21214"/>
                    </a:lnTo>
                    <a:lnTo>
                      <a:pt x="6968" y="21292"/>
                    </a:lnTo>
                    <a:lnTo>
                      <a:pt x="6968" y="21380"/>
                    </a:lnTo>
                    <a:lnTo>
                      <a:pt x="6968" y="21419"/>
                    </a:lnTo>
                    <a:cubicBezTo>
                      <a:pt x="6968" y="21459"/>
                      <a:pt x="7007" y="21498"/>
                      <a:pt x="7007" y="21498"/>
                    </a:cubicBezTo>
                    <a:lnTo>
                      <a:pt x="7007" y="21586"/>
                    </a:lnTo>
                    <a:cubicBezTo>
                      <a:pt x="7007" y="21625"/>
                      <a:pt x="7046" y="21664"/>
                      <a:pt x="7046" y="21664"/>
                    </a:cubicBezTo>
                    <a:lnTo>
                      <a:pt x="7046" y="21742"/>
                    </a:lnTo>
                    <a:cubicBezTo>
                      <a:pt x="7906" y="21625"/>
                      <a:pt x="8472" y="21380"/>
                      <a:pt x="8677" y="21048"/>
                    </a:cubicBezTo>
                    <a:cubicBezTo>
                      <a:pt x="8961" y="20648"/>
                      <a:pt x="8756" y="19749"/>
                      <a:pt x="8550" y="18898"/>
                    </a:cubicBezTo>
                    <a:cubicBezTo>
                      <a:pt x="8345" y="18166"/>
                      <a:pt x="8189" y="17433"/>
                      <a:pt x="8267" y="16895"/>
                    </a:cubicBezTo>
                    <a:cubicBezTo>
                      <a:pt x="8433" y="15840"/>
                      <a:pt x="8756" y="14541"/>
                      <a:pt x="9489" y="14335"/>
                    </a:cubicBezTo>
                    <a:cubicBezTo>
                      <a:pt x="9567" y="14311"/>
                      <a:pt x="9647" y="14299"/>
                      <a:pt x="9729" y="14299"/>
                    </a:cubicBezTo>
                    <a:cubicBezTo>
                      <a:pt x="10071" y="14299"/>
                      <a:pt x="10433" y="14515"/>
                      <a:pt x="10788" y="14941"/>
                    </a:cubicBezTo>
                    <a:cubicBezTo>
                      <a:pt x="11853" y="16250"/>
                      <a:pt x="11892" y="19465"/>
                      <a:pt x="11892" y="21175"/>
                    </a:cubicBezTo>
                    <a:cubicBezTo>
                      <a:pt x="12625" y="21175"/>
                      <a:pt x="13436" y="21498"/>
                      <a:pt x="14208" y="21830"/>
                    </a:cubicBezTo>
                    <a:cubicBezTo>
                      <a:pt x="14957" y="22107"/>
                      <a:pt x="15706" y="22413"/>
                      <a:pt x="16275" y="22413"/>
                    </a:cubicBezTo>
                    <a:cubicBezTo>
                      <a:pt x="16448" y="22413"/>
                      <a:pt x="16604" y="22385"/>
                      <a:pt x="16739" y="22318"/>
                    </a:cubicBezTo>
                    <a:cubicBezTo>
                      <a:pt x="17022" y="22152"/>
                      <a:pt x="17227" y="21781"/>
                      <a:pt x="17345" y="21214"/>
                    </a:cubicBezTo>
                    <a:cubicBezTo>
                      <a:pt x="17550" y="20159"/>
                      <a:pt x="16407" y="18811"/>
                      <a:pt x="15390" y="17628"/>
                    </a:cubicBezTo>
                    <a:cubicBezTo>
                      <a:pt x="14296" y="16329"/>
                      <a:pt x="13280" y="15146"/>
                      <a:pt x="13886" y="14169"/>
                    </a:cubicBezTo>
                    <a:cubicBezTo>
                      <a:pt x="14204" y="13681"/>
                      <a:pt x="14573" y="13506"/>
                      <a:pt x="14959" y="13506"/>
                    </a:cubicBezTo>
                    <a:cubicBezTo>
                      <a:pt x="15507" y="13506"/>
                      <a:pt x="16090" y="13859"/>
                      <a:pt x="16612" y="14169"/>
                    </a:cubicBezTo>
                    <a:cubicBezTo>
                      <a:pt x="17193" y="14527"/>
                      <a:pt x="17675" y="14797"/>
                      <a:pt x="18105" y="14797"/>
                    </a:cubicBezTo>
                    <a:cubicBezTo>
                      <a:pt x="18462" y="14797"/>
                      <a:pt x="18783" y="14609"/>
                      <a:pt x="19094" y="14130"/>
                    </a:cubicBezTo>
                    <a:cubicBezTo>
                      <a:pt x="19338" y="13769"/>
                      <a:pt x="19221" y="12743"/>
                      <a:pt x="19142" y="11932"/>
                    </a:cubicBezTo>
                    <a:cubicBezTo>
                      <a:pt x="19094" y="11443"/>
                      <a:pt x="19055" y="10954"/>
                      <a:pt x="19094" y="10632"/>
                    </a:cubicBezTo>
                    <a:cubicBezTo>
                      <a:pt x="19142" y="10143"/>
                      <a:pt x="19260" y="9694"/>
                      <a:pt x="19387" y="9245"/>
                    </a:cubicBezTo>
                    <a:cubicBezTo>
                      <a:pt x="19543" y="8590"/>
                      <a:pt x="19709" y="7984"/>
                      <a:pt x="19670" y="7368"/>
                    </a:cubicBezTo>
                    <a:cubicBezTo>
                      <a:pt x="19582" y="6479"/>
                      <a:pt x="19055" y="5991"/>
                      <a:pt x="18566" y="5541"/>
                    </a:cubicBezTo>
                    <a:cubicBezTo>
                      <a:pt x="17999" y="5014"/>
                      <a:pt x="17433" y="4486"/>
                      <a:pt x="17550" y="3460"/>
                    </a:cubicBezTo>
                    <a:lnTo>
                      <a:pt x="17550" y="3382"/>
                    </a:lnTo>
                    <a:lnTo>
                      <a:pt x="17589" y="3304"/>
                    </a:lnTo>
                    <a:cubicBezTo>
                      <a:pt x="18204" y="2727"/>
                      <a:pt x="18937" y="2239"/>
                      <a:pt x="19914" y="1750"/>
                    </a:cubicBezTo>
                    <a:lnTo>
                      <a:pt x="19875" y="1750"/>
                    </a:lnTo>
                    <a:cubicBezTo>
                      <a:pt x="19748" y="1672"/>
                      <a:pt x="19631" y="1594"/>
                      <a:pt x="19504" y="1555"/>
                    </a:cubicBezTo>
                    <a:cubicBezTo>
                      <a:pt x="19465" y="1506"/>
                      <a:pt x="19465" y="1506"/>
                      <a:pt x="19426" y="1506"/>
                    </a:cubicBezTo>
                    <a:cubicBezTo>
                      <a:pt x="19299" y="1428"/>
                      <a:pt x="19182" y="1388"/>
                      <a:pt x="19055" y="1310"/>
                    </a:cubicBezTo>
                    <a:lnTo>
                      <a:pt x="18976" y="1310"/>
                    </a:lnTo>
                    <a:cubicBezTo>
                      <a:pt x="18849" y="1222"/>
                      <a:pt x="18732" y="1183"/>
                      <a:pt x="18605" y="1144"/>
                    </a:cubicBezTo>
                    <a:lnTo>
                      <a:pt x="18566" y="1144"/>
                    </a:lnTo>
                    <a:cubicBezTo>
                      <a:pt x="18449" y="1105"/>
                      <a:pt x="18322" y="1066"/>
                      <a:pt x="18204" y="1017"/>
                    </a:cubicBezTo>
                    <a:lnTo>
                      <a:pt x="18165" y="978"/>
                    </a:lnTo>
                    <a:cubicBezTo>
                      <a:pt x="18038" y="939"/>
                      <a:pt x="17921" y="939"/>
                      <a:pt x="17794" y="900"/>
                    </a:cubicBezTo>
                    <a:cubicBezTo>
                      <a:pt x="17794" y="900"/>
                      <a:pt x="17755" y="900"/>
                      <a:pt x="17716" y="861"/>
                    </a:cubicBezTo>
                    <a:cubicBezTo>
                      <a:pt x="17628" y="861"/>
                      <a:pt x="17511" y="822"/>
                      <a:pt x="17384" y="822"/>
                    </a:cubicBezTo>
                    <a:cubicBezTo>
                      <a:pt x="17345" y="822"/>
                      <a:pt x="17345" y="773"/>
                      <a:pt x="17305" y="773"/>
                    </a:cubicBezTo>
                    <a:cubicBezTo>
                      <a:pt x="17188" y="773"/>
                      <a:pt x="17100" y="773"/>
                      <a:pt x="16983" y="734"/>
                    </a:cubicBezTo>
                    <a:lnTo>
                      <a:pt x="16573" y="734"/>
                    </a:lnTo>
                    <a:lnTo>
                      <a:pt x="16289" y="695"/>
                    </a:lnTo>
                    <a:cubicBezTo>
                      <a:pt x="15918" y="695"/>
                      <a:pt x="15517" y="695"/>
                      <a:pt x="15146" y="529"/>
                    </a:cubicBezTo>
                    <a:cubicBezTo>
                      <a:pt x="14863" y="450"/>
                      <a:pt x="14618" y="245"/>
                      <a:pt x="14374" y="40"/>
                    </a:cubicBezTo>
                    <a:cubicBezTo>
                      <a:pt x="14335" y="40"/>
                      <a:pt x="14335" y="1"/>
                      <a:pt x="14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21"/>
              <p:cNvSpPr/>
              <p:nvPr/>
            </p:nvSpPr>
            <p:spPr>
              <a:xfrm>
                <a:off x="6155707" y="2440915"/>
                <a:ext cx="562" cy="14"/>
              </a:xfrm>
              <a:custGeom>
                <a:rect b="b" l="l" r="r" t="t"/>
                <a:pathLst>
                  <a:path extrusionOk="0" h="1" w="41">
                    <a:moveTo>
                      <a:pt x="1" y="0"/>
                    </a:move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21"/>
              <p:cNvSpPr/>
              <p:nvPr/>
            </p:nvSpPr>
            <p:spPr>
              <a:xfrm>
                <a:off x="6150225" y="2438641"/>
                <a:ext cx="548" cy="548"/>
              </a:xfrm>
              <a:custGeom>
                <a:rect b="b" l="l" r="r" t="t"/>
                <a:pathLst>
                  <a:path extrusionOk="0" h="40" w="40">
                    <a:moveTo>
                      <a:pt x="0" y="0"/>
                    </a:moveTo>
                    <a:lnTo>
                      <a:pt x="39" y="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1"/>
              <p:cNvSpPr/>
              <p:nvPr/>
            </p:nvSpPr>
            <p:spPr>
              <a:xfrm>
                <a:off x="6161339" y="2443190"/>
                <a:ext cx="1083" cy="14"/>
              </a:xfrm>
              <a:custGeom>
                <a:rect b="b" l="l" r="r" t="t"/>
                <a:pathLst>
                  <a:path extrusionOk="0" h="1" w="79">
                    <a:moveTo>
                      <a:pt x="0" y="0"/>
                    </a:move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1"/>
              <p:cNvSpPr/>
              <p:nvPr/>
            </p:nvSpPr>
            <p:spPr>
              <a:xfrm>
                <a:off x="6173659" y="2449206"/>
                <a:ext cx="548" cy="14"/>
              </a:xfrm>
              <a:custGeom>
                <a:rect b="b" l="l" r="r" t="t"/>
                <a:pathLst>
                  <a:path extrusionOk="0" h="1" w="40">
                    <a:moveTo>
                      <a:pt x="39" y="1"/>
                    </a:moveTo>
                    <a:lnTo>
                      <a:pt x="0" y="1"/>
                    </a:lnTo>
                    <a:lnTo>
                      <a:pt x="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1"/>
              <p:cNvSpPr/>
              <p:nvPr/>
            </p:nvSpPr>
            <p:spPr>
              <a:xfrm>
                <a:off x="6167492" y="2445863"/>
                <a:ext cx="1083" cy="685"/>
              </a:xfrm>
              <a:custGeom>
                <a:rect b="b" l="l" r="r" t="t"/>
                <a:pathLst>
                  <a:path extrusionOk="0" h="50" w="79">
                    <a:moveTo>
                      <a:pt x="1" y="1"/>
                    </a:moveTo>
                    <a:cubicBezTo>
                      <a:pt x="40" y="1"/>
                      <a:pt x="40" y="1"/>
                      <a:pt x="79" y="50"/>
                    </a:cubicBezTo>
                    <a:cubicBezTo>
                      <a:pt x="40" y="1"/>
                      <a:pt x="40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1"/>
              <p:cNvSpPr/>
              <p:nvPr/>
            </p:nvSpPr>
            <p:spPr>
              <a:xfrm>
                <a:off x="6144058" y="2437023"/>
                <a:ext cx="1096" cy="548"/>
              </a:xfrm>
              <a:custGeom>
                <a:rect b="b" l="l" r="r" t="t"/>
                <a:pathLst>
                  <a:path extrusionOk="0" h="40" w="80">
                    <a:moveTo>
                      <a:pt x="1" y="1"/>
                    </a:moveTo>
                    <a:cubicBezTo>
                      <a:pt x="40" y="40"/>
                      <a:pt x="79" y="40"/>
                      <a:pt x="79" y="40"/>
                    </a:cubicBezTo>
                    <a:cubicBezTo>
                      <a:pt x="79" y="40"/>
                      <a:pt x="40" y="4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1"/>
              <p:cNvSpPr/>
              <p:nvPr/>
            </p:nvSpPr>
            <p:spPr>
              <a:xfrm>
                <a:off x="6133478" y="2435283"/>
                <a:ext cx="562" cy="14"/>
              </a:xfrm>
              <a:custGeom>
                <a:rect b="b" l="l" r="r" t="t"/>
                <a:pathLst>
                  <a:path extrusionOk="0" h="1" w="41">
                    <a:moveTo>
                      <a:pt x="1" y="1"/>
                    </a:moveTo>
                    <a:lnTo>
                      <a:pt x="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1"/>
              <p:cNvSpPr/>
              <p:nvPr/>
            </p:nvSpPr>
            <p:spPr>
              <a:xfrm>
                <a:off x="6138439" y="2435817"/>
                <a:ext cx="1083" cy="685"/>
              </a:xfrm>
              <a:custGeom>
                <a:rect b="b" l="l" r="r" t="t"/>
                <a:pathLst>
                  <a:path extrusionOk="0" h="50" w="79">
                    <a:moveTo>
                      <a:pt x="0" y="1"/>
                    </a:moveTo>
                    <a:cubicBezTo>
                      <a:pt x="40" y="1"/>
                      <a:pt x="40" y="50"/>
                      <a:pt x="79" y="50"/>
                    </a:cubicBezTo>
                    <a:cubicBezTo>
                      <a:pt x="40" y="5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1"/>
              <p:cNvSpPr/>
              <p:nvPr/>
            </p:nvSpPr>
            <p:spPr>
              <a:xfrm>
                <a:off x="6089968" y="2442519"/>
                <a:ext cx="2152" cy="7373"/>
              </a:xfrm>
              <a:custGeom>
                <a:rect b="b" l="l" r="r" t="t"/>
                <a:pathLst>
                  <a:path extrusionOk="0" h="538" w="157">
                    <a:moveTo>
                      <a:pt x="0" y="538"/>
                    </a:moveTo>
                    <a:cubicBezTo>
                      <a:pt x="39" y="372"/>
                      <a:pt x="118" y="206"/>
                      <a:pt x="157" y="0"/>
                    </a:cubicBezTo>
                    <a:cubicBezTo>
                      <a:pt x="118" y="206"/>
                      <a:pt x="39" y="372"/>
                      <a:pt x="0" y="5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1"/>
              <p:cNvSpPr/>
              <p:nvPr/>
            </p:nvSpPr>
            <p:spPr>
              <a:xfrm>
                <a:off x="6085952" y="2450961"/>
                <a:ext cx="3358" cy="7236"/>
              </a:xfrm>
              <a:custGeom>
                <a:rect b="b" l="l" r="r" t="t"/>
                <a:pathLst>
                  <a:path extrusionOk="0" h="528" w="245">
                    <a:moveTo>
                      <a:pt x="0" y="528"/>
                    </a:moveTo>
                    <a:cubicBezTo>
                      <a:pt x="88" y="362"/>
                      <a:pt x="166" y="166"/>
                      <a:pt x="244" y="0"/>
                    </a:cubicBezTo>
                    <a:cubicBezTo>
                      <a:pt x="166" y="166"/>
                      <a:pt x="88" y="362"/>
                      <a:pt x="0" y="5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1"/>
              <p:cNvSpPr/>
              <p:nvPr/>
            </p:nvSpPr>
            <p:spPr>
              <a:xfrm>
                <a:off x="5901288" y="2582590"/>
                <a:ext cx="188652" cy="42990"/>
              </a:xfrm>
              <a:custGeom>
                <a:rect b="b" l="l" r="r" t="t"/>
                <a:pathLst>
                  <a:path extrusionOk="0" h="3137" w="13766">
                    <a:moveTo>
                      <a:pt x="13765" y="1"/>
                    </a:moveTo>
                    <a:cubicBezTo>
                      <a:pt x="9838" y="854"/>
                      <a:pt x="5846" y="1771"/>
                      <a:pt x="1937" y="2695"/>
                    </a:cubicBezTo>
                    <a:lnTo>
                      <a:pt x="1937" y="2695"/>
                    </a:lnTo>
                    <a:cubicBezTo>
                      <a:pt x="5840" y="1798"/>
                      <a:pt x="9851" y="851"/>
                      <a:pt x="13765" y="1"/>
                    </a:cubicBezTo>
                    <a:close/>
                    <a:moveTo>
                      <a:pt x="1937" y="2695"/>
                    </a:moveTo>
                    <a:lnTo>
                      <a:pt x="1937" y="2695"/>
                    </a:lnTo>
                    <a:cubicBezTo>
                      <a:pt x="1535" y="2787"/>
                      <a:pt x="1133" y="2879"/>
                      <a:pt x="733" y="2971"/>
                    </a:cubicBezTo>
                    <a:cubicBezTo>
                      <a:pt x="711" y="2979"/>
                      <a:pt x="689" y="2986"/>
                      <a:pt x="667" y="2993"/>
                    </a:cubicBezTo>
                    <a:lnTo>
                      <a:pt x="667" y="2993"/>
                    </a:lnTo>
                    <a:lnTo>
                      <a:pt x="773" y="2971"/>
                    </a:lnTo>
                    <a:cubicBezTo>
                      <a:pt x="1160" y="2879"/>
                      <a:pt x="1548" y="2787"/>
                      <a:pt x="1937" y="2695"/>
                    </a:cubicBezTo>
                    <a:close/>
                    <a:moveTo>
                      <a:pt x="667" y="2993"/>
                    </a:moveTo>
                    <a:lnTo>
                      <a:pt x="1" y="3137"/>
                    </a:lnTo>
                    <a:cubicBezTo>
                      <a:pt x="223" y="3101"/>
                      <a:pt x="445" y="3066"/>
                      <a:pt x="667" y="29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1"/>
              <p:cNvSpPr/>
              <p:nvPr/>
            </p:nvSpPr>
            <p:spPr>
              <a:xfrm>
                <a:off x="6095449" y="2425238"/>
                <a:ext cx="1754" cy="7921"/>
              </a:xfrm>
              <a:custGeom>
                <a:rect b="b" l="l" r="r" t="t"/>
                <a:pathLst>
                  <a:path extrusionOk="0" h="578" w="128">
                    <a:moveTo>
                      <a:pt x="1" y="577"/>
                    </a:moveTo>
                    <a:cubicBezTo>
                      <a:pt x="40" y="372"/>
                      <a:pt x="89" y="206"/>
                      <a:pt x="128" y="1"/>
                    </a:cubicBezTo>
                    <a:cubicBezTo>
                      <a:pt x="89" y="206"/>
                      <a:pt x="40" y="372"/>
                      <a:pt x="1" y="5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1"/>
              <p:cNvSpPr/>
              <p:nvPr/>
            </p:nvSpPr>
            <p:spPr>
              <a:xfrm>
                <a:off x="6092640" y="2434214"/>
                <a:ext cx="2289" cy="7250"/>
              </a:xfrm>
              <a:custGeom>
                <a:rect b="b" l="l" r="r" t="t"/>
                <a:pathLst>
                  <a:path extrusionOk="0" h="529" w="167">
                    <a:moveTo>
                      <a:pt x="1" y="528"/>
                    </a:moveTo>
                    <a:cubicBezTo>
                      <a:pt x="89" y="362"/>
                      <a:pt x="128" y="167"/>
                      <a:pt x="167" y="1"/>
                    </a:cubicBezTo>
                    <a:cubicBezTo>
                      <a:pt x="128" y="167"/>
                      <a:pt x="89" y="362"/>
                      <a:pt x="1" y="5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1"/>
              <p:cNvSpPr/>
              <p:nvPr/>
            </p:nvSpPr>
            <p:spPr>
              <a:xfrm>
                <a:off x="5906920" y="2633336"/>
                <a:ext cx="1617" cy="1220"/>
              </a:xfrm>
              <a:custGeom>
                <a:rect b="b" l="l" r="r" t="t"/>
                <a:pathLst>
                  <a:path extrusionOk="0" h="89" w="118">
                    <a:moveTo>
                      <a:pt x="0" y="0"/>
                    </a:moveTo>
                    <a:cubicBezTo>
                      <a:pt x="39" y="49"/>
                      <a:pt x="78" y="49"/>
                      <a:pt x="117" y="88"/>
                    </a:cubicBezTo>
                    <a:cubicBezTo>
                      <a:pt x="78" y="49"/>
                      <a:pt x="39" y="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1"/>
              <p:cNvSpPr/>
              <p:nvPr/>
            </p:nvSpPr>
            <p:spPr>
              <a:xfrm>
                <a:off x="5913074" y="2637886"/>
                <a:ext cx="6167" cy="3358"/>
              </a:xfrm>
              <a:custGeom>
                <a:rect b="b" l="l" r="r" t="t"/>
                <a:pathLst>
                  <a:path extrusionOk="0" h="245" w="450">
                    <a:moveTo>
                      <a:pt x="1" y="1"/>
                    </a:moveTo>
                    <a:lnTo>
                      <a:pt x="1" y="1"/>
                    </a:lnTo>
                    <a:cubicBezTo>
                      <a:pt x="83" y="55"/>
                      <a:pt x="170" y="91"/>
                      <a:pt x="255" y="138"/>
                    </a:cubicBezTo>
                    <a:lnTo>
                      <a:pt x="255" y="138"/>
                    </a:lnTo>
                    <a:cubicBezTo>
                      <a:pt x="171" y="91"/>
                      <a:pt x="91" y="46"/>
                      <a:pt x="1" y="1"/>
                    </a:cubicBezTo>
                    <a:close/>
                    <a:moveTo>
                      <a:pt x="255" y="138"/>
                    </a:moveTo>
                    <a:cubicBezTo>
                      <a:pt x="261" y="141"/>
                      <a:pt x="268" y="145"/>
                      <a:pt x="274" y="148"/>
                    </a:cubicBezTo>
                    <a:lnTo>
                      <a:pt x="274" y="148"/>
                    </a:lnTo>
                    <a:cubicBezTo>
                      <a:pt x="268" y="145"/>
                      <a:pt x="261" y="141"/>
                      <a:pt x="255" y="138"/>
                    </a:cubicBezTo>
                    <a:close/>
                    <a:moveTo>
                      <a:pt x="274" y="148"/>
                    </a:moveTo>
                    <a:cubicBezTo>
                      <a:pt x="304" y="165"/>
                      <a:pt x="333" y="184"/>
                      <a:pt x="362" y="206"/>
                    </a:cubicBezTo>
                    <a:lnTo>
                      <a:pt x="450" y="245"/>
                    </a:lnTo>
                    <a:cubicBezTo>
                      <a:pt x="387" y="212"/>
                      <a:pt x="329" y="180"/>
                      <a:pt x="274" y="1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1"/>
              <p:cNvSpPr/>
              <p:nvPr/>
            </p:nvSpPr>
            <p:spPr>
              <a:xfrm>
                <a:off x="5909195" y="2635077"/>
                <a:ext cx="1083" cy="1083"/>
              </a:xfrm>
              <a:custGeom>
                <a:rect b="b" l="l" r="r" t="t"/>
                <a:pathLst>
                  <a:path extrusionOk="0" h="79" w="79">
                    <a:moveTo>
                      <a:pt x="0" y="0"/>
                    </a:moveTo>
                    <a:cubicBezTo>
                      <a:pt x="39" y="40"/>
                      <a:pt x="78" y="40"/>
                      <a:pt x="78" y="79"/>
                    </a:cubicBezTo>
                    <a:cubicBezTo>
                      <a:pt x="78" y="40"/>
                      <a:pt x="39" y="4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1"/>
              <p:cNvSpPr/>
              <p:nvPr/>
            </p:nvSpPr>
            <p:spPr>
              <a:xfrm>
                <a:off x="5911333" y="2636680"/>
                <a:ext cx="1754" cy="1220"/>
              </a:xfrm>
              <a:custGeom>
                <a:rect b="b" l="l" r="r" t="t"/>
                <a:pathLst>
                  <a:path extrusionOk="0" h="89" w="128">
                    <a:moveTo>
                      <a:pt x="0" y="1"/>
                    </a:moveTo>
                    <a:cubicBezTo>
                      <a:pt x="40" y="50"/>
                      <a:pt x="88" y="50"/>
                      <a:pt x="128" y="89"/>
                    </a:cubicBezTo>
                    <a:cubicBezTo>
                      <a:pt x="88" y="50"/>
                      <a:pt x="40" y="5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21"/>
              <p:cNvSpPr/>
              <p:nvPr/>
            </p:nvSpPr>
            <p:spPr>
              <a:xfrm>
                <a:off x="5904632" y="2631198"/>
                <a:ext cx="1754" cy="1617"/>
              </a:xfrm>
              <a:custGeom>
                <a:rect b="b" l="l" r="r" t="t"/>
                <a:pathLst>
                  <a:path extrusionOk="0" h="118" w="128">
                    <a:moveTo>
                      <a:pt x="128" y="117"/>
                    </a:moveTo>
                    <a:cubicBezTo>
                      <a:pt x="89" y="78"/>
                      <a:pt x="40" y="39"/>
                      <a:pt x="1" y="0"/>
                    </a:cubicBezTo>
                    <a:cubicBezTo>
                      <a:pt x="40" y="39"/>
                      <a:pt x="89" y="78"/>
                      <a:pt x="128" y="1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>
                <a:off x="5901288" y="2625566"/>
                <a:ext cx="14" cy="548"/>
              </a:xfrm>
              <a:custGeom>
                <a:rect b="b" l="l" r="r" t="t"/>
                <a:pathLst>
                  <a:path extrusionOk="0" h="40" w="1">
                    <a:moveTo>
                      <a:pt x="1" y="40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>
                <a:off x="5901823" y="2627306"/>
                <a:ext cx="1220" cy="1083"/>
              </a:xfrm>
              <a:custGeom>
                <a:rect b="b" l="l" r="r" t="t"/>
                <a:pathLst>
                  <a:path extrusionOk="0" h="79" w="89">
                    <a:moveTo>
                      <a:pt x="1" y="1"/>
                    </a:moveTo>
                    <a:cubicBezTo>
                      <a:pt x="50" y="40"/>
                      <a:pt x="50" y="40"/>
                      <a:pt x="89" y="79"/>
                    </a:cubicBezTo>
                    <a:cubicBezTo>
                      <a:pt x="50" y="40"/>
                      <a:pt x="50" y="4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>
                <a:off x="5903563" y="2628910"/>
                <a:ext cx="1083" cy="2302"/>
              </a:xfrm>
              <a:custGeom>
                <a:rect b="b" l="l" r="r" t="t"/>
                <a:pathLst>
                  <a:path extrusionOk="0" h="168" w="79">
                    <a:moveTo>
                      <a:pt x="1" y="1"/>
                    </a:moveTo>
                    <a:cubicBezTo>
                      <a:pt x="1" y="40"/>
                      <a:pt x="40" y="79"/>
                      <a:pt x="79" y="167"/>
                    </a:cubicBezTo>
                    <a:cubicBezTo>
                      <a:pt x="40" y="79"/>
                      <a:pt x="1" y="4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>
                <a:off x="5901288" y="2625566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>
                <a:off x="5997300" y="2721043"/>
                <a:ext cx="548" cy="1083"/>
              </a:xfrm>
              <a:custGeom>
                <a:rect b="b" l="l" r="r" t="t"/>
                <a:pathLst>
                  <a:path extrusionOk="0" h="79" w="40">
                    <a:moveTo>
                      <a:pt x="40" y="79"/>
                    </a:moveTo>
                    <a:cubicBezTo>
                      <a:pt x="40" y="79"/>
                      <a:pt x="1" y="40"/>
                      <a:pt x="1" y="1"/>
                    </a:cubicBezTo>
                    <a:cubicBezTo>
                      <a:pt x="1" y="40"/>
                      <a:pt x="40" y="79"/>
                      <a:pt x="40" y="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>
                <a:off x="5996765" y="2718768"/>
                <a:ext cx="548" cy="1083"/>
              </a:xfrm>
              <a:custGeom>
                <a:rect b="b" l="l" r="r" t="t"/>
                <a:pathLst>
                  <a:path extrusionOk="0" h="79" w="40">
                    <a:moveTo>
                      <a:pt x="40" y="79"/>
                    </a:moveTo>
                    <a:cubicBezTo>
                      <a:pt x="40" y="79"/>
                      <a:pt x="1" y="40"/>
                      <a:pt x="1" y="0"/>
                    </a:cubicBezTo>
                    <a:cubicBezTo>
                      <a:pt x="1" y="40"/>
                      <a:pt x="40" y="79"/>
                      <a:pt x="40" y="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>
                <a:off x="5996765" y="2712601"/>
                <a:ext cx="14" cy="1096"/>
              </a:xfrm>
              <a:custGeom>
                <a:rect b="b" l="l" r="r" t="t"/>
                <a:pathLst>
                  <a:path extrusionOk="0" h="80" w="1">
                    <a:moveTo>
                      <a:pt x="1" y="79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1"/>
              <p:cNvSpPr/>
              <p:nvPr/>
            </p:nvSpPr>
            <p:spPr>
              <a:xfrm>
                <a:off x="5996765" y="2710326"/>
                <a:ext cx="14" cy="1754"/>
              </a:xfrm>
              <a:custGeom>
                <a:rect b="b" l="l" r="r" t="t"/>
                <a:pathLst>
                  <a:path extrusionOk="0" h="128" w="1">
                    <a:moveTo>
                      <a:pt x="1" y="128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1"/>
              <p:cNvSpPr/>
              <p:nvPr/>
            </p:nvSpPr>
            <p:spPr>
              <a:xfrm>
                <a:off x="5996765" y="2717028"/>
                <a:ext cx="14" cy="1220"/>
              </a:xfrm>
              <a:custGeom>
                <a:rect b="b" l="l" r="r" t="t"/>
                <a:pathLst>
                  <a:path extrusionOk="0" h="89" w="1">
                    <a:moveTo>
                      <a:pt x="1" y="88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1"/>
              <p:cNvSpPr/>
              <p:nvPr/>
            </p:nvSpPr>
            <p:spPr>
              <a:xfrm>
                <a:off x="5996765" y="2714890"/>
                <a:ext cx="14" cy="1083"/>
              </a:xfrm>
              <a:custGeom>
                <a:rect b="b" l="l" r="r" t="t"/>
                <a:pathLst>
                  <a:path extrusionOk="0" h="79" w="1">
                    <a:moveTo>
                      <a:pt x="1" y="78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1"/>
              <p:cNvSpPr/>
              <p:nvPr/>
            </p:nvSpPr>
            <p:spPr>
              <a:xfrm>
                <a:off x="5997300" y="2708189"/>
                <a:ext cx="548" cy="1617"/>
              </a:xfrm>
              <a:custGeom>
                <a:rect b="b" l="l" r="r" t="t"/>
                <a:pathLst>
                  <a:path extrusionOk="0" h="118" w="40">
                    <a:moveTo>
                      <a:pt x="1" y="118"/>
                    </a:moveTo>
                    <a:cubicBezTo>
                      <a:pt x="1" y="79"/>
                      <a:pt x="1" y="40"/>
                      <a:pt x="40" y="1"/>
                    </a:cubicBezTo>
                    <a:cubicBezTo>
                      <a:pt x="1" y="40"/>
                      <a:pt x="1" y="79"/>
                      <a:pt x="1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1"/>
              <p:cNvSpPr/>
              <p:nvPr/>
            </p:nvSpPr>
            <p:spPr>
              <a:xfrm>
                <a:off x="5935973" y="2645122"/>
                <a:ext cx="13403" cy="2289"/>
              </a:xfrm>
              <a:custGeom>
                <a:rect b="b" l="l" r="r" t="t"/>
                <a:pathLst>
                  <a:path extrusionOk="0" h="167" w="978">
                    <a:moveTo>
                      <a:pt x="0" y="0"/>
                    </a:moveTo>
                    <a:cubicBezTo>
                      <a:pt x="118" y="39"/>
                      <a:pt x="284" y="39"/>
                      <a:pt x="440" y="39"/>
                    </a:cubicBezTo>
                    <a:cubicBezTo>
                      <a:pt x="606" y="78"/>
                      <a:pt x="811" y="78"/>
                      <a:pt x="978" y="166"/>
                    </a:cubicBezTo>
                    <a:cubicBezTo>
                      <a:pt x="811" y="78"/>
                      <a:pt x="606" y="78"/>
                      <a:pt x="440" y="39"/>
                    </a:cubicBezTo>
                    <a:cubicBezTo>
                      <a:pt x="284" y="39"/>
                      <a:pt x="118" y="3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1"/>
              <p:cNvSpPr/>
              <p:nvPr/>
            </p:nvSpPr>
            <p:spPr>
              <a:xfrm>
                <a:off x="5919227" y="2641230"/>
                <a:ext cx="16089" cy="3906"/>
              </a:xfrm>
              <a:custGeom>
                <a:rect b="b" l="l" r="r" t="t"/>
                <a:pathLst>
                  <a:path extrusionOk="0" h="285" w="1174">
                    <a:moveTo>
                      <a:pt x="1" y="1"/>
                    </a:moveTo>
                    <a:lnTo>
                      <a:pt x="118" y="40"/>
                    </a:lnTo>
                    <a:cubicBezTo>
                      <a:pt x="382" y="136"/>
                      <a:pt x="653" y="212"/>
                      <a:pt x="962" y="258"/>
                    </a:cubicBezTo>
                    <a:lnTo>
                      <a:pt x="962" y="258"/>
                    </a:lnTo>
                    <a:cubicBezTo>
                      <a:pt x="612" y="204"/>
                      <a:pt x="303" y="99"/>
                      <a:pt x="1" y="1"/>
                    </a:cubicBezTo>
                    <a:close/>
                    <a:moveTo>
                      <a:pt x="962" y="258"/>
                    </a:moveTo>
                    <a:lnTo>
                      <a:pt x="962" y="258"/>
                    </a:lnTo>
                    <a:cubicBezTo>
                      <a:pt x="1031" y="269"/>
                      <a:pt x="1101" y="278"/>
                      <a:pt x="1174" y="284"/>
                    </a:cubicBezTo>
                    <a:cubicBezTo>
                      <a:pt x="1101" y="277"/>
                      <a:pt x="1031" y="269"/>
                      <a:pt x="962" y="2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1"/>
              <p:cNvSpPr/>
              <p:nvPr/>
            </p:nvSpPr>
            <p:spPr>
              <a:xfrm>
                <a:off x="5918035" y="2640695"/>
                <a:ext cx="2823" cy="1096"/>
              </a:xfrm>
              <a:custGeom>
                <a:rect b="b" l="l" r="r" t="t"/>
                <a:pathLst>
                  <a:path extrusionOk="0" h="80" w="206">
                    <a:moveTo>
                      <a:pt x="0" y="1"/>
                    </a:moveTo>
                    <a:lnTo>
                      <a:pt x="88" y="40"/>
                    </a:lnTo>
                    <a:lnTo>
                      <a:pt x="205" y="79"/>
                    </a:lnTo>
                    <a:cubicBezTo>
                      <a:pt x="127" y="40"/>
                      <a:pt x="39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1"/>
              <p:cNvSpPr/>
              <p:nvPr/>
            </p:nvSpPr>
            <p:spPr>
              <a:xfrm>
                <a:off x="6170850" y="2310890"/>
                <a:ext cx="136727" cy="130039"/>
              </a:xfrm>
              <a:custGeom>
                <a:rect b="b" l="l" r="r" t="t"/>
                <a:pathLst>
                  <a:path extrusionOk="0" h="9489" w="9977">
                    <a:moveTo>
                      <a:pt x="8511" y="0"/>
                    </a:moveTo>
                    <a:cubicBezTo>
                      <a:pt x="8140" y="127"/>
                      <a:pt x="7778" y="245"/>
                      <a:pt x="7446" y="372"/>
                    </a:cubicBezTo>
                    <a:cubicBezTo>
                      <a:pt x="5042" y="1183"/>
                      <a:pt x="2560" y="2033"/>
                      <a:pt x="0" y="2443"/>
                    </a:cubicBezTo>
                    <a:lnTo>
                      <a:pt x="0" y="2521"/>
                    </a:lnTo>
                    <a:lnTo>
                      <a:pt x="0" y="2648"/>
                    </a:lnTo>
                    <a:lnTo>
                      <a:pt x="0" y="2687"/>
                    </a:lnTo>
                    <a:cubicBezTo>
                      <a:pt x="0" y="2726"/>
                      <a:pt x="39" y="2766"/>
                      <a:pt x="39" y="2814"/>
                    </a:cubicBezTo>
                    <a:lnTo>
                      <a:pt x="39" y="2893"/>
                    </a:lnTo>
                    <a:cubicBezTo>
                      <a:pt x="78" y="2932"/>
                      <a:pt x="78" y="2971"/>
                      <a:pt x="117" y="3059"/>
                    </a:cubicBezTo>
                    <a:cubicBezTo>
                      <a:pt x="205" y="3215"/>
                      <a:pt x="323" y="3381"/>
                      <a:pt x="450" y="3547"/>
                    </a:cubicBezTo>
                    <a:cubicBezTo>
                      <a:pt x="645" y="3831"/>
                      <a:pt x="889" y="4114"/>
                      <a:pt x="977" y="4476"/>
                    </a:cubicBezTo>
                    <a:cubicBezTo>
                      <a:pt x="1016" y="4808"/>
                      <a:pt x="977" y="5091"/>
                      <a:pt x="889" y="5374"/>
                    </a:cubicBezTo>
                    <a:cubicBezTo>
                      <a:pt x="889" y="5502"/>
                      <a:pt x="850" y="5619"/>
                      <a:pt x="850" y="5697"/>
                    </a:cubicBezTo>
                    <a:cubicBezTo>
                      <a:pt x="772" y="6273"/>
                      <a:pt x="938" y="6801"/>
                      <a:pt x="1055" y="7329"/>
                    </a:cubicBezTo>
                    <a:lnTo>
                      <a:pt x="1622" y="9488"/>
                    </a:lnTo>
                    <a:cubicBezTo>
                      <a:pt x="2316" y="9244"/>
                      <a:pt x="3049" y="9000"/>
                      <a:pt x="3743" y="8755"/>
                    </a:cubicBezTo>
                    <a:cubicBezTo>
                      <a:pt x="6146" y="7944"/>
                      <a:pt x="8589" y="7124"/>
                      <a:pt x="9977" y="5296"/>
                    </a:cubicBezTo>
                    <a:lnTo>
                      <a:pt x="9977" y="5257"/>
                    </a:lnTo>
                    <a:cubicBezTo>
                      <a:pt x="9732" y="4397"/>
                      <a:pt x="9439" y="3498"/>
                      <a:pt x="9195" y="2609"/>
                    </a:cubicBezTo>
                    <a:cubicBezTo>
                      <a:pt x="9156" y="2482"/>
                      <a:pt x="9117" y="2365"/>
                      <a:pt x="9117" y="2238"/>
                    </a:cubicBezTo>
                    <a:cubicBezTo>
                      <a:pt x="8999" y="1915"/>
                      <a:pt x="8912" y="1593"/>
                      <a:pt x="8833" y="1261"/>
                    </a:cubicBezTo>
                    <a:cubicBezTo>
                      <a:pt x="8755" y="1017"/>
                      <a:pt x="8706" y="772"/>
                      <a:pt x="8628" y="528"/>
                    </a:cubicBezTo>
                    <a:cubicBezTo>
                      <a:pt x="8589" y="323"/>
                      <a:pt x="8550" y="166"/>
                      <a:pt x="85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1"/>
              <p:cNvSpPr/>
              <p:nvPr/>
            </p:nvSpPr>
            <p:spPr>
              <a:xfrm>
                <a:off x="6170850" y="2310890"/>
                <a:ext cx="116637" cy="33493"/>
              </a:xfrm>
              <a:custGeom>
                <a:rect b="b" l="l" r="r" t="t"/>
                <a:pathLst>
                  <a:path extrusionOk="0" h="2444" w="8511">
                    <a:moveTo>
                      <a:pt x="8511" y="0"/>
                    </a:moveTo>
                    <a:cubicBezTo>
                      <a:pt x="8140" y="127"/>
                      <a:pt x="7778" y="245"/>
                      <a:pt x="7446" y="372"/>
                    </a:cubicBezTo>
                    <a:cubicBezTo>
                      <a:pt x="5042" y="1183"/>
                      <a:pt x="2560" y="2033"/>
                      <a:pt x="0" y="2443"/>
                    </a:cubicBezTo>
                    <a:cubicBezTo>
                      <a:pt x="2560" y="2033"/>
                      <a:pt x="5042" y="1183"/>
                      <a:pt x="7485" y="372"/>
                    </a:cubicBezTo>
                    <a:cubicBezTo>
                      <a:pt x="7817" y="245"/>
                      <a:pt x="8179" y="127"/>
                      <a:pt x="85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21"/>
              <p:cNvSpPr/>
              <p:nvPr/>
            </p:nvSpPr>
            <p:spPr>
              <a:xfrm>
                <a:off x="6170850" y="2345438"/>
                <a:ext cx="14" cy="1754"/>
              </a:xfrm>
              <a:custGeom>
                <a:rect b="b" l="l" r="r" t="t"/>
                <a:pathLst>
                  <a:path extrusionOk="0" h="128" w="1">
                    <a:moveTo>
                      <a:pt x="0" y="127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21"/>
              <p:cNvSpPr/>
              <p:nvPr/>
            </p:nvSpPr>
            <p:spPr>
              <a:xfrm>
                <a:off x="6170850" y="2347713"/>
                <a:ext cx="548" cy="1754"/>
              </a:xfrm>
              <a:custGeom>
                <a:rect b="b" l="l" r="r" t="t"/>
                <a:pathLst>
                  <a:path extrusionOk="0" h="128" w="40">
                    <a:moveTo>
                      <a:pt x="39" y="127"/>
                    </a:moveTo>
                    <a:cubicBezTo>
                      <a:pt x="39" y="79"/>
                      <a:pt x="0" y="39"/>
                      <a:pt x="0" y="0"/>
                    </a:cubicBezTo>
                    <a:cubicBezTo>
                      <a:pt x="0" y="39"/>
                      <a:pt x="39" y="79"/>
                      <a:pt x="39" y="1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1"/>
              <p:cNvSpPr/>
              <p:nvPr/>
            </p:nvSpPr>
            <p:spPr>
              <a:xfrm>
                <a:off x="6170850" y="2344369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1"/>
              <p:cNvSpPr/>
              <p:nvPr/>
            </p:nvSpPr>
            <p:spPr>
              <a:xfrm>
                <a:off x="6171384" y="2350522"/>
                <a:ext cx="1083" cy="2289"/>
              </a:xfrm>
              <a:custGeom>
                <a:rect b="b" l="l" r="r" t="t"/>
                <a:pathLst>
                  <a:path extrusionOk="0" h="167" w="79">
                    <a:moveTo>
                      <a:pt x="78" y="167"/>
                    </a:moveTo>
                    <a:cubicBezTo>
                      <a:pt x="39" y="79"/>
                      <a:pt x="39" y="40"/>
                      <a:pt x="0" y="1"/>
                    </a:cubicBezTo>
                    <a:cubicBezTo>
                      <a:pt x="39" y="40"/>
                      <a:pt x="39" y="79"/>
                      <a:pt x="78" y="1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1"/>
              <p:cNvSpPr/>
              <p:nvPr/>
            </p:nvSpPr>
            <p:spPr>
              <a:xfrm>
                <a:off x="6170850" y="2344369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1"/>
              <p:cNvSpPr/>
              <p:nvPr/>
            </p:nvSpPr>
            <p:spPr>
              <a:xfrm>
                <a:off x="6294174" y="2303435"/>
                <a:ext cx="45676" cy="70001"/>
              </a:xfrm>
              <a:custGeom>
                <a:rect b="b" l="l" r="r" t="t"/>
                <a:pathLst>
                  <a:path extrusionOk="0" h="5108" w="3333">
                    <a:moveTo>
                      <a:pt x="1289" y="0"/>
                    </a:moveTo>
                    <a:cubicBezTo>
                      <a:pt x="1204" y="0"/>
                      <a:pt x="1088" y="28"/>
                      <a:pt x="978" y="56"/>
                    </a:cubicBezTo>
                    <a:cubicBezTo>
                      <a:pt x="645" y="183"/>
                      <a:pt x="323" y="300"/>
                      <a:pt x="0" y="378"/>
                    </a:cubicBezTo>
                    <a:cubicBezTo>
                      <a:pt x="79" y="750"/>
                      <a:pt x="157" y="1111"/>
                      <a:pt x="284" y="1482"/>
                    </a:cubicBezTo>
                    <a:cubicBezTo>
                      <a:pt x="284" y="1561"/>
                      <a:pt x="323" y="1648"/>
                      <a:pt x="362" y="1727"/>
                    </a:cubicBezTo>
                    <a:cubicBezTo>
                      <a:pt x="440" y="2137"/>
                      <a:pt x="567" y="2499"/>
                      <a:pt x="645" y="2870"/>
                    </a:cubicBezTo>
                    <a:cubicBezTo>
                      <a:pt x="684" y="3026"/>
                      <a:pt x="733" y="3153"/>
                      <a:pt x="772" y="3310"/>
                    </a:cubicBezTo>
                    <a:cubicBezTo>
                      <a:pt x="851" y="3603"/>
                      <a:pt x="929" y="3925"/>
                      <a:pt x="1056" y="4209"/>
                    </a:cubicBezTo>
                    <a:cubicBezTo>
                      <a:pt x="1095" y="4375"/>
                      <a:pt x="1134" y="4492"/>
                      <a:pt x="1173" y="4658"/>
                    </a:cubicBezTo>
                    <a:cubicBezTo>
                      <a:pt x="1222" y="4775"/>
                      <a:pt x="1261" y="4941"/>
                      <a:pt x="1300" y="5107"/>
                    </a:cubicBezTo>
                    <a:cubicBezTo>
                      <a:pt x="1505" y="4531"/>
                      <a:pt x="1662" y="4169"/>
                      <a:pt x="1867" y="4042"/>
                    </a:cubicBezTo>
                    <a:cubicBezTo>
                      <a:pt x="2079" y="3890"/>
                      <a:pt x="2274" y="3838"/>
                      <a:pt x="2447" y="3838"/>
                    </a:cubicBezTo>
                    <a:cubicBezTo>
                      <a:pt x="2639" y="3838"/>
                      <a:pt x="2803" y="3902"/>
                      <a:pt x="2932" y="3964"/>
                    </a:cubicBezTo>
                    <a:cubicBezTo>
                      <a:pt x="3042" y="3992"/>
                      <a:pt x="3138" y="4020"/>
                      <a:pt x="3226" y="4020"/>
                    </a:cubicBezTo>
                    <a:cubicBezTo>
                      <a:pt x="3263" y="4020"/>
                      <a:pt x="3298" y="4015"/>
                      <a:pt x="3332" y="4003"/>
                    </a:cubicBezTo>
                    <a:lnTo>
                      <a:pt x="1583" y="300"/>
                    </a:lnTo>
                    <a:cubicBezTo>
                      <a:pt x="1505" y="183"/>
                      <a:pt x="1466" y="56"/>
                      <a:pt x="1378" y="17"/>
                    </a:cubicBezTo>
                    <a:cubicBezTo>
                      <a:pt x="1355" y="5"/>
                      <a:pt x="1325" y="0"/>
                      <a:pt x="1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1"/>
              <p:cNvSpPr/>
              <p:nvPr/>
            </p:nvSpPr>
            <p:spPr>
              <a:xfrm>
                <a:off x="6315868" y="2307546"/>
                <a:ext cx="23982" cy="50760"/>
              </a:xfrm>
              <a:custGeom>
                <a:rect b="b" l="l" r="r" t="t"/>
                <a:pathLst>
                  <a:path extrusionOk="0" h="3704" w="1750">
                    <a:moveTo>
                      <a:pt x="1749" y="3703"/>
                    </a:moveTo>
                    <a:lnTo>
                      <a:pt x="0" y="0"/>
                    </a:lnTo>
                    <a:lnTo>
                      <a:pt x="1749" y="37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1"/>
              <p:cNvSpPr/>
              <p:nvPr/>
            </p:nvSpPr>
            <p:spPr>
              <a:xfrm>
                <a:off x="6294174" y="2304189"/>
                <a:ext cx="13403" cy="4440"/>
              </a:xfrm>
              <a:custGeom>
                <a:rect b="b" l="l" r="r" t="t"/>
                <a:pathLst>
                  <a:path extrusionOk="0" h="324" w="978">
                    <a:moveTo>
                      <a:pt x="978" y="1"/>
                    </a:moveTo>
                    <a:cubicBezTo>
                      <a:pt x="645" y="128"/>
                      <a:pt x="323" y="245"/>
                      <a:pt x="0" y="323"/>
                    </a:cubicBezTo>
                    <a:lnTo>
                      <a:pt x="0" y="323"/>
                    </a:lnTo>
                    <a:cubicBezTo>
                      <a:pt x="323" y="245"/>
                      <a:pt x="645" y="128"/>
                      <a:pt x="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1"/>
              <p:cNvSpPr/>
              <p:nvPr/>
            </p:nvSpPr>
            <p:spPr>
              <a:xfrm>
                <a:off x="6310235" y="2367269"/>
                <a:ext cx="1754" cy="6167"/>
              </a:xfrm>
              <a:custGeom>
                <a:rect b="b" l="l" r="r" t="t"/>
                <a:pathLst>
                  <a:path extrusionOk="0" h="450" w="128">
                    <a:moveTo>
                      <a:pt x="128" y="449"/>
                    </a:moveTo>
                    <a:lnTo>
                      <a:pt x="128" y="449"/>
                    </a:lnTo>
                    <a:cubicBezTo>
                      <a:pt x="89" y="283"/>
                      <a:pt x="50" y="117"/>
                      <a:pt x="1" y="0"/>
                    </a:cubicBezTo>
                    <a:cubicBezTo>
                      <a:pt x="50" y="117"/>
                      <a:pt x="89" y="283"/>
                      <a:pt x="128" y="4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1"/>
              <p:cNvSpPr/>
              <p:nvPr/>
            </p:nvSpPr>
            <p:spPr>
              <a:xfrm>
                <a:off x="6299121" y="2327088"/>
                <a:ext cx="3906" cy="15678"/>
              </a:xfrm>
              <a:custGeom>
                <a:rect b="b" l="l" r="r" t="t"/>
                <a:pathLst>
                  <a:path extrusionOk="0" h="1144" w="285">
                    <a:moveTo>
                      <a:pt x="284" y="1144"/>
                    </a:moveTo>
                    <a:cubicBezTo>
                      <a:pt x="206" y="773"/>
                      <a:pt x="79" y="411"/>
                      <a:pt x="1" y="1"/>
                    </a:cubicBezTo>
                    <a:cubicBezTo>
                      <a:pt x="79" y="411"/>
                      <a:pt x="206" y="773"/>
                      <a:pt x="284" y="114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1"/>
              <p:cNvSpPr/>
              <p:nvPr/>
            </p:nvSpPr>
            <p:spPr>
              <a:xfrm>
                <a:off x="6304754" y="2348782"/>
                <a:ext cx="3892" cy="12334"/>
              </a:xfrm>
              <a:custGeom>
                <a:rect b="b" l="l" r="r" t="t"/>
                <a:pathLst>
                  <a:path extrusionOk="0" h="900" w="284">
                    <a:moveTo>
                      <a:pt x="284" y="900"/>
                    </a:moveTo>
                    <a:cubicBezTo>
                      <a:pt x="157" y="616"/>
                      <a:pt x="79" y="294"/>
                      <a:pt x="0" y="1"/>
                    </a:cubicBezTo>
                    <a:cubicBezTo>
                      <a:pt x="79" y="294"/>
                      <a:pt x="157" y="616"/>
                      <a:pt x="284" y="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1"/>
              <p:cNvSpPr/>
              <p:nvPr/>
            </p:nvSpPr>
            <p:spPr>
              <a:xfrm>
                <a:off x="6294174" y="2308615"/>
                <a:ext cx="3892" cy="15143"/>
              </a:xfrm>
              <a:custGeom>
                <a:rect b="b" l="l" r="r" t="t"/>
                <a:pathLst>
                  <a:path extrusionOk="0" h="1105" w="284">
                    <a:moveTo>
                      <a:pt x="0" y="0"/>
                    </a:moveTo>
                    <a:cubicBezTo>
                      <a:pt x="79" y="372"/>
                      <a:pt x="157" y="733"/>
                      <a:pt x="284" y="1104"/>
                    </a:cubicBezTo>
                    <a:cubicBezTo>
                      <a:pt x="157" y="733"/>
                      <a:pt x="79" y="372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1"/>
              <p:cNvSpPr/>
              <p:nvPr/>
            </p:nvSpPr>
            <p:spPr>
              <a:xfrm>
                <a:off x="6294174" y="2308615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1"/>
              <p:cNvSpPr/>
              <p:nvPr/>
            </p:nvSpPr>
            <p:spPr>
              <a:xfrm>
                <a:off x="6108852" y="2025801"/>
                <a:ext cx="120529" cy="229395"/>
              </a:xfrm>
              <a:custGeom>
                <a:rect b="b" l="l" r="r" t="t"/>
                <a:pathLst>
                  <a:path extrusionOk="0" h="16739" w="8795">
                    <a:moveTo>
                      <a:pt x="8100" y="0"/>
                    </a:moveTo>
                    <a:cubicBezTo>
                      <a:pt x="8022" y="79"/>
                      <a:pt x="7944" y="206"/>
                      <a:pt x="7856" y="284"/>
                    </a:cubicBezTo>
                    <a:lnTo>
                      <a:pt x="7817" y="362"/>
                    </a:lnTo>
                    <a:lnTo>
                      <a:pt x="7700" y="411"/>
                    </a:lnTo>
                    <a:cubicBezTo>
                      <a:pt x="4808" y="938"/>
                      <a:pt x="2404" y="1427"/>
                      <a:pt x="0" y="2199"/>
                    </a:cubicBezTo>
                    <a:lnTo>
                      <a:pt x="977" y="5248"/>
                    </a:lnTo>
                    <a:cubicBezTo>
                      <a:pt x="1016" y="5375"/>
                      <a:pt x="1065" y="5492"/>
                      <a:pt x="1104" y="5619"/>
                    </a:cubicBezTo>
                    <a:cubicBezTo>
                      <a:pt x="1388" y="6596"/>
                      <a:pt x="1505" y="7573"/>
                      <a:pt x="938" y="8345"/>
                    </a:cubicBezTo>
                    <a:cubicBezTo>
                      <a:pt x="899" y="8384"/>
                      <a:pt x="860" y="8423"/>
                      <a:pt x="860" y="8472"/>
                    </a:cubicBezTo>
                    <a:cubicBezTo>
                      <a:pt x="772" y="8550"/>
                      <a:pt x="694" y="8628"/>
                      <a:pt x="655" y="8716"/>
                    </a:cubicBezTo>
                    <a:cubicBezTo>
                      <a:pt x="577" y="8961"/>
                      <a:pt x="860" y="9283"/>
                      <a:pt x="1104" y="9527"/>
                    </a:cubicBezTo>
                    <a:cubicBezTo>
                      <a:pt x="1388" y="9850"/>
                      <a:pt x="1632" y="10182"/>
                      <a:pt x="1837" y="10504"/>
                    </a:cubicBezTo>
                    <a:cubicBezTo>
                      <a:pt x="2687" y="12009"/>
                      <a:pt x="2814" y="13846"/>
                      <a:pt x="2931" y="15634"/>
                    </a:cubicBezTo>
                    <a:lnTo>
                      <a:pt x="2971" y="16328"/>
                    </a:lnTo>
                    <a:cubicBezTo>
                      <a:pt x="2971" y="16484"/>
                      <a:pt x="3019" y="16651"/>
                      <a:pt x="3098" y="16690"/>
                    </a:cubicBezTo>
                    <a:cubicBezTo>
                      <a:pt x="3114" y="16726"/>
                      <a:pt x="3151" y="16739"/>
                      <a:pt x="3201" y="16739"/>
                    </a:cubicBezTo>
                    <a:cubicBezTo>
                      <a:pt x="3272" y="16739"/>
                      <a:pt x="3367" y="16713"/>
                      <a:pt x="3459" y="16690"/>
                    </a:cubicBezTo>
                    <a:lnTo>
                      <a:pt x="3703" y="16651"/>
                    </a:lnTo>
                    <a:lnTo>
                      <a:pt x="3948" y="16611"/>
                    </a:lnTo>
                    <a:cubicBezTo>
                      <a:pt x="4563" y="16484"/>
                      <a:pt x="5218" y="16367"/>
                      <a:pt x="5824" y="16240"/>
                    </a:cubicBezTo>
                    <a:cubicBezTo>
                      <a:pt x="5951" y="16201"/>
                      <a:pt x="6107" y="16162"/>
                      <a:pt x="6234" y="16123"/>
                    </a:cubicBezTo>
                    <a:cubicBezTo>
                      <a:pt x="6273" y="16123"/>
                      <a:pt x="6312" y="16084"/>
                      <a:pt x="6351" y="16084"/>
                    </a:cubicBezTo>
                    <a:cubicBezTo>
                      <a:pt x="6439" y="16045"/>
                      <a:pt x="6557" y="16045"/>
                      <a:pt x="6635" y="15996"/>
                    </a:cubicBezTo>
                    <a:cubicBezTo>
                      <a:pt x="6723" y="15957"/>
                      <a:pt x="6801" y="15957"/>
                      <a:pt x="6840" y="15918"/>
                    </a:cubicBezTo>
                    <a:cubicBezTo>
                      <a:pt x="6928" y="15879"/>
                      <a:pt x="7006" y="15879"/>
                      <a:pt x="7084" y="15840"/>
                    </a:cubicBezTo>
                    <a:cubicBezTo>
                      <a:pt x="7172" y="15800"/>
                      <a:pt x="7250" y="15800"/>
                      <a:pt x="7328" y="15752"/>
                    </a:cubicBezTo>
                    <a:cubicBezTo>
                      <a:pt x="7368" y="15752"/>
                      <a:pt x="7416" y="15713"/>
                      <a:pt x="7456" y="15713"/>
                    </a:cubicBezTo>
                    <a:cubicBezTo>
                      <a:pt x="7211" y="14980"/>
                      <a:pt x="7211" y="14169"/>
                      <a:pt x="7211" y="13436"/>
                    </a:cubicBezTo>
                    <a:cubicBezTo>
                      <a:pt x="7211" y="13309"/>
                      <a:pt x="7211" y="13192"/>
                      <a:pt x="7250" y="13113"/>
                    </a:cubicBezTo>
                    <a:lnTo>
                      <a:pt x="7250" y="12986"/>
                    </a:lnTo>
                    <a:lnTo>
                      <a:pt x="7250" y="12742"/>
                    </a:lnTo>
                    <a:lnTo>
                      <a:pt x="7534" y="6801"/>
                    </a:lnTo>
                    <a:cubicBezTo>
                      <a:pt x="7573" y="5697"/>
                      <a:pt x="7661" y="4319"/>
                      <a:pt x="8433" y="3342"/>
                    </a:cubicBezTo>
                    <a:lnTo>
                      <a:pt x="8511" y="3215"/>
                    </a:lnTo>
                    <a:cubicBezTo>
                      <a:pt x="8638" y="3049"/>
                      <a:pt x="8794" y="2893"/>
                      <a:pt x="8794" y="2727"/>
                    </a:cubicBezTo>
                    <a:cubicBezTo>
                      <a:pt x="8794" y="2609"/>
                      <a:pt x="8755" y="2482"/>
                      <a:pt x="8755" y="2365"/>
                    </a:cubicBezTo>
                    <a:lnTo>
                      <a:pt x="8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1"/>
              <p:cNvSpPr/>
              <p:nvPr/>
            </p:nvSpPr>
            <p:spPr>
              <a:xfrm>
                <a:off x="6195887" y="2245000"/>
                <a:ext cx="3892" cy="1220"/>
              </a:xfrm>
              <a:custGeom>
                <a:rect b="b" l="l" r="r" t="t"/>
                <a:pathLst>
                  <a:path extrusionOk="0" h="89" w="284">
                    <a:moveTo>
                      <a:pt x="0" y="89"/>
                    </a:moveTo>
                    <a:cubicBezTo>
                      <a:pt x="88" y="50"/>
                      <a:pt x="206" y="50"/>
                      <a:pt x="284" y="1"/>
                    </a:cubicBezTo>
                    <a:cubicBezTo>
                      <a:pt x="206" y="50"/>
                      <a:pt x="88" y="50"/>
                      <a:pt x="0" y="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1"/>
              <p:cNvSpPr/>
              <p:nvPr/>
            </p:nvSpPr>
            <p:spPr>
              <a:xfrm>
                <a:off x="6188652" y="2246741"/>
                <a:ext cx="5646" cy="1631"/>
              </a:xfrm>
              <a:custGeom>
                <a:rect b="b" l="l" r="r" t="t"/>
                <a:pathLst>
                  <a:path extrusionOk="0" h="119" w="412">
                    <a:moveTo>
                      <a:pt x="1" y="118"/>
                    </a:moveTo>
                    <a:cubicBezTo>
                      <a:pt x="128" y="79"/>
                      <a:pt x="284" y="40"/>
                      <a:pt x="411" y="1"/>
                    </a:cubicBezTo>
                    <a:cubicBezTo>
                      <a:pt x="284" y="40"/>
                      <a:pt x="128" y="79"/>
                      <a:pt x="1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1"/>
              <p:cNvSpPr/>
              <p:nvPr/>
            </p:nvSpPr>
            <p:spPr>
              <a:xfrm>
                <a:off x="6162942" y="2248358"/>
                <a:ext cx="25723" cy="5098"/>
              </a:xfrm>
              <a:custGeom>
                <a:rect b="b" l="l" r="r" t="t"/>
                <a:pathLst>
                  <a:path extrusionOk="0" h="372" w="1877">
                    <a:moveTo>
                      <a:pt x="1877" y="0"/>
                    </a:moveTo>
                    <a:lnTo>
                      <a:pt x="1877" y="0"/>
                    </a:lnTo>
                    <a:cubicBezTo>
                      <a:pt x="1271" y="127"/>
                      <a:pt x="616" y="244"/>
                      <a:pt x="1" y="371"/>
                    </a:cubicBezTo>
                    <a:lnTo>
                      <a:pt x="1" y="371"/>
                    </a:lnTo>
                    <a:lnTo>
                      <a:pt x="245" y="332"/>
                    </a:lnTo>
                    <a:cubicBezTo>
                      <a:pt x="782" y="244"/>
                      <a:pt x="1349" y="127"/>
                      <a:pt x="1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21"/>
              <p:cNvSpPr/>
              <p:nvPr/>
            </p:nvSpPr>
            <p:spPr>
              <a:xfrm>
                <a:off x="6202575" y="2242862"/>
                <a:ext cx="3371" cy="1083"/>
              </a:xfrm>
              <a:custGeom>
                <a:rect b="b" l="l" r="r" t="t"/>
                <a:pathLst>
                  <a:path extrusionOk="0" h="79" w="246">
                    <a:moveTo>
                      <a:pt x="1" y="79"/>
                    </a:moveTo>
                    <a:cubicBezTo>
                      <a:pt x="89" y="40"/>
                      <a:pt x="167" y="40"/>
                      <a:pt x="245" y="1"/>
                    </a:cubicBezTo>
                    <a:cubicBezTo>
                      <a:pt x="167" y="40"/>
                      <a:pt x="89" y="40"/>
                      <a:pt x="1" y="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21"/>
              <p:cNvSpPr/>
              <p:nvPr/>
            </p:nvSpPr>
            <p:spPr>
              <a:xfrm>
                <a:off x="6209276" y="2241122"/>
                <a:ext cx="1754" cy="548"/>
              </a:xfrm>
              <a:custGeom>
                <a:rect b="b" l="l" r="r" t="t"/>
                <a:pathLst>
                  <a:path extrusionOk="0" h="40" w="128">
                    <a:moveTo>
                      <a:pt x="128" y="1"/>
                    </a:moveTo>
                    <a:cubicBezTo>
                      <a:pt x="88" y="1"/>
                      <a:pt x="40" y="40"/>
                      <a:pt x="0" y="40"/>
                    </a:cubicBezTo>
                    <a:cubicBezTo>
                      <a:pt x="40" y="40"/>
                      <a:pt x="88" y="1"/>
                      <a:pt x="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21"/>
              <p:cNvSpPr/>
              <p:nvPr/>
            </p:nvSpPr>
            <p:spPr>
              <a:xfrm>
                <a:off x="6108852" y="2055923"/>
                <a:ext cx="13403" cy="41798"/>
              </a:xfrm>
              <a:custGeom>
                <a:rect b="b" l="l" r="r" t="t"/>
                <a:pathLst>
                  <a:path extrusionOk="0" h="3050" w="978">
                    <a:moveTo>
                      <a:pt x="0" y="1"/>
                    </a:moveTo>
                    <a:lnTo>
                      <a:pt x="977" y="30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21"/>
              <p:cNvSpPr/>
              <p:nvPr/>
            </p:nvSpPr>
            <p:spPr>
              <a:xfrm>
                <a:off x="6156255" y="2253976"/>
                <a:ext cx="3358" cy="548"/>
              </a:xfrm>
              <a:custGeom>
                <a:rect b="b" l="l" r="r" t="t"/>
                <a:pathLst>
                  <a:path extrusionOk="0" h="40" w="245">
                    <a:moveTo>
                      <a:pt x="244" y="1"/>
                    </a:moveTo>
                    <a:lnTo>
                      <a:pt x="0" y="40"/>
                    </a:lnTo>
                    <a:cubicBezTo>
                      <a:pt x="88" y="40"/>
                      <a:pt x="166" y="40"/>
                      <a:pt x="2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21"/>
              <p:cNvSpPr/>
              <p:nvPr/>
            </p:nvSpPr>
            <p:spPr>
              <a:xfrm>
                <a:off x="6134027" y="2169750"/>
                <a:ext cx="15541" cy="79827"/>
              </a:xfrm>
              <a:custGeom>
                <a:rect b="b" l="l" r="r" t="t"/>
                <a:pathLst>
                  <a:path extrusionOk="0" h="5825" w="1134">
                    <a:moveTo>
                      <a:pt x="0" y="0"/>
                    </a:moveTo>
                    <a:cubicBezTo>
                      <a:pt x="850" y="1505"/>
                      <a:pt x="977" y="3342"/>
                      <a:pt x="1094" y="5130"/>
                    </a:cubicBezTo>
                    <a:lnTo>
                      <a:pt x="1134" y="5824"/>
                    </a:lnTo>
                    <a:lnTo>
                      <a:pt x="1094" y="5130"/>
                    </a:lnTo>
                    <a:cubicBezTo>
                      <a:pt x="977" y="3342"/>
                      <a:pt x="850" y="150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21"/>
              <p:cNvSpPr/>
              <p:nvPr/>
            </p:nvSpPr>
            <p:spPr>
              <a:xfrm>
                <a:off x="6159599" y="2252907"/>
                <a:ext cx="6701" cy="1083"/>
              </a:xfrm>
              <a:custGeom>
                <a:rect b="b" l="l" r="r" t="t"/>
                <a:pathLst>
                  <a:path extrusionOk="0" h="79" w="489">
                    <a:moveTo>
                      <a:pt x="489" y="0"/>
                    </a:moveTo>
                    <a:lnTo>
                      <a:pt x="0" y="79"/>
                    </a:lnTo>
                    <a:cubicBezTo>
                      <a:pt x="166" y="79"/>
                      <a:pt x="333" y="39"/>
                      <a:pt x="4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21"/>
              <p:cNvSpPr/>
              <p:nvPr/>
            </p:nvSpPr>
            <p:spPr>
              <a:xfrm>
                <a:off x="6214895" y="2006780"/>
                <a:ext cx="108222" cy="234356"/>
              </a:xfrm>
              <a:custGeom>
                <a:rect b="b" l="l" r="r" t="t"/>
                <a:pathLst>
                  <a:path extrusionOk="0" h="17101" w="7897">
                    <a:moveTo>
                      <a:pt x="2688" y="1"/>
                    </a:moveTo>
                    <a:cubicBezTo>
                      <a:pt x="1994" y="245"/>
                      <a:pt x="1340" y="529"/>
                      <a:pt x="773" y="978"/>
                    </a:cubicBezTo>
                    <a:lnTo>
                      <a:pt x="1506" y="3626"/>
                    </a:lnTo>
                    <a:cubicBezTo>
                      <a:pt x="1545" y="3792"/>
                      <a:pt x="1584" y="3997"/>
                      <a:pt x="1545" y="4193"/>
                    </a:cubicBezTo>
                    <a:cubicBezTo>
                      <a:pt x="1545" y="4437"/>
                      <a:pt x="1388" y="4642"/>
                      <a:pt x="1222" y="4847"/>
                    </a:cubicBezTo>
                    <a:cubicBezTo>
                      <a:pt x="1222" y="4847"/>
                      <a:pt x="1183" y="4886"/>
                      <a:pt x="1183" y="4926"/>
                    </a:cubicBezTo>
                    <a:lnTo>
                      <a:pt x="1095" y="5014"/>
                    </a:lnTo>
                    <a:cubicBezTo>
                      <a:pt x="450" y="5825"/>
                      <a:pt x="362" y="6929"/>
                      <a:pt x="284" y="8189"/>
                    </a:cubicBezTo>
                    <a:lnTo>
                      <a:pt x="1" y="14130"/>
                    </a:lnTo>
                    <a:lnTo>
                      <a:pt x="1" y="14501"/>
                    </a:lnTo>
                    <a:lnTo>
                      <a:pt x="1" y="14540"/>
                    </a:lnTo>
                    <a:lnTo>
                      <a:pt x="1" y="14824"/>
                    </a:lnTo>
                    <a:lnTo>
                      <a:pt x="1" y="14902"/>
                    </a:lnTo>
                    <a:lnTo>
                      <a:pt x="1" y="15185"/>
                    </a:lnTo>
                    <a:lnTo>
                      <a:pt x="1" y="15351"/>
                    </a:lnTo>
                    <a:lnTo>
                      <a:pt x="1" y="15518"/>
                    </a:lnTo>
                    <a:lnTo>
                      <a:pt x="1" y="15762"/>
                    </a:lnTo>
                    <a:lnTo>
                      <a:pt x="1" y="15879"/>
                    </a:lnTo>
                    <a:cubicBezTo>
                      <a:pt x="40" y="16006"/>
                      <a:pt x="40" y="16084"/>
                      <a:pt x="40" y="16211"/>
                    </a:cubicBezTo>
                    <a:cubicBezTo>
                      <a:pt x="79" y="16534"/>
                      <a:pt x="167" y="16817"/>
                      <a:pt x="245" y="17101"/>
                    </a:cubicBezTo>
                    <a:cubicBezTo>
                      <a:pt x="939" y="16983"/>
                      <a:pt x="1584" y="16817"/>
                      <a:pt x="2238" y="16651"/>
                    </a:cubicBezTo>
                    <a:cubicBezTo>
                      <a:pt x="2278" y="16651"/>
                      <a:pt x="2317" y="16612"/>
                      <a:pt x="2366" y="16612"/>
                    </a:cubicBezTo>
                    <a:cubicBezTo>
                      <a:pt x="2649" y="16534"/>
                      <a:pt x="2893" y="16495"/>
                      <a:pt x="3177" y="16407"/>
                    </a:cubicBezTo>
                    <a:cubicBezTo>
                      <a:pt x="3255" y="16407"/>
                      <a:pt x="3343" y="16368"/>
                      <a:pt x="3382" y="16368"/>
                    </a:cubicBezTo>
                    <a:cubicBezTo>
                      <a:pt x="3626" y="16289"/>
                      <a:pt x="3870" y="16250"/>
                      <a:pt x="4075" y="16162"/>
                    </a:cubicBezTo>
                    <a:cubicBezTo>
                      <a:pt x="4154" y="16162"/>
                      <a:pt x="4232" y="16123"/>
                      <a:pt x="4320" y="16084"/>
                    </a:cubicBezTo>
                    <a:cubicBezTo>
                      <a:pt x="4564" y="16045"/>
                      <a:pt x="4759" y="16006"/>
                      <a:pt x="4965" y="15918"/>
                    </a:cubicBezTo>
                    <a:cubicBezTo>
                      <a:pt x="5053" y="15918"/>
                      <a:pt x="5131" y="15879"/>
                      <a:pt x="5209" y="15840"/>
                    </a:cubicBezTo>
                    <a:cubicBezTo>
                      <a:pt x="5414" y="15801"/>
                      <a:pt x="5619" y="15723"/>
                      <a:pt x="5825" y="15674"/>
                    </a:cubicBezTo>
                    <a:cubicBezTo>
                      <a:pt x="5903" y="15635"/>
                      <a:pt x="5981" y="15635"/>
                      <a:pt x="6069" y="15596"/>
                    </a:cubicBezTo>
                    <a:cubicBezTo>
                      <a:pt x="6274" y="15557"/>
                      <a:pt x="6469" y="15478"/>
                      <a:pt x="6636" y="15430"/>
                    </a:cubicBezTo>
                    <a:cubicBezTo>
                      <a:pt x="6714" y="15391"/>
                      <a:pt x="6802" y="15391"/>
                      <a:pt x="6880" y="15351"/>
                    </a:cubicBezTo>
                    <a:cubicBezTo>
                      <a:pt x="7046" y="15312"/>
                      <a:pt x="7202" y="15273"/>
                      <a:pt x="7329" y="15185"/>
                    </a:cubicBezTo>
                    <a:cubicBezTo>
                      <a:pt x="7368" y="14374"/>
                      <a:pt x="7534" y="13563"/>
                      <a:pt x="7779" y="12909"/>
                    </a:cubicBezTo>
                    <a:cubicBezTo>
                      <a:pt x="7818" y="12870"/>
                      <a:pt x="7857" y="12791"/>
                      <a:pt x="7896" y="12743"/>
                    </a:cubicBezTo>
                    <a:cubicBezTo>
                      <a:pt x="7857" y="12703"/>
                      <a:pt x="7818" y="12703"/>
                      <a:pt x="7818" y="12703"/>
                    </a:cubicBezTo>
                    <a:cubicBezTo>
                      <a:pt x="7407" y="12498"/>
                      <a:pt x="6958" y="12303"/>
                      <a:pt x="6675" y="11932"/>
                    </a:cubicBezTo>
                    <a:cubicBezTo>
                      <a:pt x="6430" y="11609"/>
                      <a:pt x="6313" y="11199"/>
                      <a:pt x="6225" y="10837"/>
                    </a:cubicBezTo>
                    <a:cubicBezTo>
                      <a:pt x="6108" y="10388"/>
                      <a:pt x="5942" y="9938"/>
                      <a:pt x="5825" y="9489"/>
                    </a:cubicBezTo>
                    <a:cubicBezTo>
                      <a:pt x="5785" y="9284"/>
                      <a:pt x="5698" y="9078"/>
                      <a:pt x="5658" y="8922"/>
                    </a:cubicBezTo>
                    <a:cubicBezTo>
                      <a:pt x="5580" y="8639"/>
                      <a:pt x="5492" y="8394"/>
                      <a:pt x="5414" y="8101"/>
                    </a:cubicBezTo>
                    <a:cubicBezTo>
                      <a:pt x="5375" y="7906"/>
                      <a:pt x="5297" y="7701"/>
                      <a:pt x="5248" y="7495"/>
                    </a:cubicBezTo>
                    <a:cubicBezTo>
                      <a:pt x="5170" y="7251"/>
                      <a:pt x="5092" y="7007"/>
                      <a:pt x="5004" y="6723"/>
                    </a:cubicBezTo>
                    <a:cubicBezTo>
                      <a:pt x="4926" y="6518"/>
                      <a:pt x="4886" y="6313"/>
                      <a:pt x="4808" y="6108"/>
                    </a:cubicBezTo>
                    <a:cubicBezTo>
                      <a:pt x="4720" y="5864"/>
                      <a:pt x="4642" y="5619"/>
                      <a:pt x="4564" y="5375"/>
                    </a:cubicBezTo>
                    <a:cubicBezTo>
                      <a:pt x="4476" y="5170"/>
                      <a:pt x="4437" y="4926"/>
                      <a:pt x="4359" y="4730"/>
                    </a:cubicBezTo>
                    <a:cubicBezTo>
                      <a:pt x="4271" y="4486"/>
                      <a:pt x="4193" y="4242"/>
                      <a:pt x="4115" y="3997"/>
                    </a:cubicBezTo>
                    <a:cubicBezTo>
                      <a:pt x="4027" y="3792"/>
                      <a:pt x="3948" y="3548"/>
                      <a:pt x="3870" y="3343"/>
                    </a:cubicBezTo>
                    <a:cubicBezTo>
                      <a:pt x="3782" y="3098"/>
                      <a:pt x="3704" y="2854"/>
                      <a:pt x="3626" y="2610"/>
                    </a:cubicBezTo>
                    <a:cubicBezTo>
                      <a:pt x="3538" y="2366"/>
                      <a:pt x="3460" y="2160"/>
                      <a:pt x="3382" y="1916"/>
                    </a:cubicBezTo>
                    <a:cubicBezTo>
                      <a:pt x="3294" y="1711"/>
                      <a:pt x="3216" y="1467"/>
                      <a:pt x="3137" y="1261"/>
                    </a:cubicBezTo>
                    <a:cubicBezTo>
                      <a:pt x="3050" y="978"/>
                      <a:pt x="2932" y="734"/>
                      <a:pt x="2854" y="489"/>
                    </a:cubicBezTo>
                    <a:cubicBezTo>
                      <a:pt x="2805" y="333"/>
                      <a:pt x="2727" y="167"/>
                      <a:pt x="26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1"/>
              <p:cNvSpPr/>
              <p:nvPr/>
            </p:nvSpPr>
            <p:spPr>
              <a:xfrm>
                <a:off x="6261229" y="2228267"/>
                <a:ext cx="9524" cy="2823"/>
              </a:xfrm>
              <a:custGeom>
                <a:rect b="b" l="l" r="r" t="t"/>
                <a:pathLst>
                  <a:path extrusionOk="0" h="206" w="695">
                    <a:moveTo>
                      <a:pt x="694" y="0"/>
                    </a:moveTo>
                    <a:cubicBezTo>
                      <a:pt x="489" y="88"/>
                      <a:pt x="245" y="127"/>
                      <a:pt x="1" y="206"/>
                    </a:cubicBezTo>
                    <a:cubicBezTo>
                      <a:pt x="245" y="127"/>
                      <a:pt x="489" y="88"/>
                      <a:pt x="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1"/>
              <p:cNvSpPr/>
              <p:nvPr/>
            </p:nvSpPr>
            <p:spPr>
              <a:xfrm>
                <a:off x="6247306" y="2231611"/>
                <a:ext cx="11128" cy="2823"/>
              </a:xfrm>
              <a:custGeom>
                <a:rect b="b" l="l" r="r" t="t"/>
                <a:pathLst>
                  <a:path extrusionOk="0" h="206" w="812">
                    <a:moveTo>
                      <a:pt x="812" y="1"/>
                    </a:moveTo>
                    <a:cubicBezTo>
                      <a:pt x="528" y="89"/>
                      <a:pt x="284" y="128"/>
                      <a:pt x="1" y="206"/>
                    </a:cubicBezTo>
                    <a:cubicBezTo>
                      <a:pt x="284" y="128"/>
                      <a:pt x="528" y="89"/>
                      <a:pt x="8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1"/>
              <p:cNvSpPr/>
              <p:nvPr/>
            </p:nvSpPr>
            <p:spPr>
              <a:xfrm>
                <a:off x="6286267" y="2221566"/>
                <a:ext cx="8455" cy="2302"/>
              </a:xfrm>
              <a:custGeom>
                <a:rect b="b" l="l" r="r" t="t"/>
                <a:pathLst>
                  <a:path extrusionOk="0" h="168" w="617">
                    <a:moveTo>
                      <a:pt x="617" y="1"/>
                    </a:moveTo>
                    <a:cubicBezTo>
                      <a:pt x="411" y="50"/>
                      <a:pt x="206" y="128"/>
                      <a:pt x="1" y="167"/>
                    </a:cubicBezTo>
                    <a:cubicBezTo>
                      <a:pt x="206" y="128"/>
                      <a:pt x="411" y="50"/>
                      <a:pt x="6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1"/>
              <p:cNvSpPr/>
              <p:nvPr/>
            </p:nvSpPr>
            <p:spPr>
              <a:xfrm>
                <a:off x="6274084" y="2224923"/>
                <a:ext cx="8853" cy="2289"/>
              </a:xfrm>
              <a:custGeom>
                <a:rect b="b" l="l" r="r" t="t"/>
                <a:pathLst>
                  <a:path extrusionOk="0" h="167" w="646">
                    <a:moveTo>
                      <a:pt x="646" y="0"/>
                    </a:moveTo>
                    <a:cubicBezTo>
                      <a:pt x="440" y="88"/>
                      <a:pt x="245" y="127"/>
                      <a:pt x="1" y="166"/>
                    </a:cubicBezTo>
                    <a:cubicBezTo>
                      <a:pt x="245" y="127"/>
                      <a:pt x="440" y="88"/>
                      <a:pt x="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1"/>
              <p:cNvSpPr/>
              <p:nvPr/>
            </p:nvSpPr>
            <p:spPr>
              <a:xfrm>
                <a:off x="6298052" y="2218222"/>
                <a:ext cx="7784" cy="2289"/>
              </a:xfrm>
              <a:custGeom>
                <a:rect b="b" l="l" r="r" t="t"/>
                <a:pathLst>
                  <a:path extrusionOk="0" h="167" w="568">
                    <a:moveTo>
                      <a:pt x="568" y="1"/>
                    </a:moveTo>
                    <a:cubicBezTo>
                      <a:pt x="401" y="49"/>
                      <a:pt x="206" y="128"/>
                      <a:pt x="1" y="167"/>
                    </a:cubicBezTo>
                    <a:cubicBezTo>
                      <a:pt x="206" y="128"/>
                      <a:pt x="401" y="49"/>
                      <a:pt x="5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1"/>
              <p:cNvSpPr/>
              <p:nvPr/>
            </p:nvSpPr>
            <p:spPr>
              <a:xfrm>
                <a:off x="6218253" y="2234969"/>
                <a:ext cx="27326" cy="6167"/>
              </a:xfrm>
              <a:custGeom>
                <a:rect b="b" l="l" r="r" t="t"/>
                <a:pathLst>
                  <a:path extrusionOk="0" h="450" w="1994">
                    <a:moveTo>
                      <a:pt x="0" y="450"/>
                    </a:moveTo>
                    <a:cubicBezTo>
                      <a:pt x="694" y="332"/>
                      <a:pt x="1339" y="166"/>
                      <a:pt x="1993" y="0"/>
                    </a:cubicBezTo>
                    <a:cubicBezTo>
                      <a:pt x="1339" y="166"/>
                      <a:pt x="694" y="332"/>
                      <a:pt x="0" y="4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1"/>
              <p:cNvSpPr/>
              <p:nvPr/>
            </p:nvSpPr>
            <p:spPr>
              <a:xfrm>
                <a:off x="6309166" y="2214878"/>
                <a:ext cx="6181" cy="2289"/>
              </a:xfrm>
              <a:custGeom>
                <a:rect b="b" l="l" r="r" t="t"/>
                <a:pathLst>
                  <a:path extrusionOk="0" h="167" w="451">
                    <a:moveTo>
                      <a:pt x="450" y="0"/>
                    </a:moveTo>
                    <a:lnTo>
                      <a:pt x="450" y="0"/>
                    </a:lnTo>
                    <a:cubicBezTo>
                      <a:pt x="323" y="88"/>
                      <a:pt x="167" y="127"/>
                      <a:pt x="1" y="166"/>
                    </a:cubicBezTo>
                    <a:cubicBezTo>
                      <a:pt x="167" y="127"/>
                      <a:pt x="323" y="88"/>
                      <a:pt x="4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1"/>
              <p:cNvSpPr/>
              <p:nvPr/>
            </p:nvSpPr>
            <p:spPr>
              <a:xfrm>
                <a:off x="6214895" y="2219428"/>
                <a:ext cx="14" cy="3358"/>
              </a:xfrm>
              <a:custGeom>
                <a:rect b="b" l="l" r="r" t="t"/>
                <a:pathLst>
                  <a:path extrusionOk="0" h="245" w="1">
                    <a:moveTo>
                      <a:pt x="1" y="245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1"/>
              <p:cNvSpPr/>
              <p:nvPr/>
            </p:nvSpPr>
            <p:spPr>
              <a:xfrm>
                <a:off x="6214895" y="2205505"/>
                <a:ext cx="14" cy="548"/>
              </a:xfrm>
              <a:custGeom>
                <a:rect b="b" l="l" r="r" t="t"/>
                <a:pathLst>
                  <a:path extrusionOk="0" h="40" w="1">
                    <a:moveTo>
                      <a:pt x="1" y="39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1"/>
              <p:cNvSpPr/>
              <p:nvPr/>
            </p:nvSpPr>
            <p:spPr>
              <a:xfrm>
                <a:off x="6214895" y="2209917"/>
                <a:ext cx="14" cy="1083"/>
              </a:xfrm>
              <a:custGeom>
                <a:rect b="b" l="l" r="r" t="t"/>
                <a:pathLst>
                  <a:path extrusionOk="0" h="79" w="1">
                    <a:moveTo>
                      <a:pt x="1" y="79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1"/>
              <p:cNvSpPr/>
              <p:nvPr/>
            </p:nvSpPr>
            <p:spPr>
              <a:xfrm>
                <a:off x="6214895" y="2214878"/>
                <a:ext cx="14" cy="2289"/>
              </a:xfrm>
              <a:custGeom>
                <a:rect b="b" l="l" r="r" t="t"/>
                <a:pathLst>
                  <a:path extrusionOk="0" h="167" w="1">
                    <a:moveTo>
                      <a:pt x="1" y="0"/>
                    </a:move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1"/>
              <p:cNvSpPr/>
              <p:nvPr/>
            </p:nvSpPr>
            <p:spPr>
              <a:xfrm>
                <a:off x="6215430" y="2228939"/>
                <a:ext cx="2837" cy="12197"/>
              </a:xfrm>
              <a:custGeom>
                <a:rect b="b" l="l" r="r" t="t"/>
                <a:pathLst>
                  <a:path extrusionOk="0" h="890" w="207">
                    <a:moveTo>
                      <a:pt x="1" y="0"/>
                    </a:moveTo>
                    <a:cubicBezTo>
                      <a:pt x="40" y="323"/>
                      <a:pt x="128" y="606"/>
                      <a:pt x="206" y="890"/>
                    </a:cubicBezTo>
                    <a:lnTo>
                      <a:pt x="206" y="811"/>
                    </a:lnTo>
                    <a:cubicBezTo>
                      <a:pt x="128" y="567"/>
                      <a:pt x="40" y="284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1"/>
              <p:cNvSpPr/>
              <p:nvPr/>
            </p:nvSpPr>
            <p:spPr>
              <a:xfrm>
                <a:off x="6214895" y="2224389"/>
                <a:ext cx="548" cy="4564"/>
              </a:xfrm>
              <a:custGeom>
                <a:rect b="b" l="l" r="r" t="t"/>
                <a:pathLst>
                  <a:path extrusionOk="0" h="333" w="40">
                    <a:moveTo>
                      <a:pt x="1" y="0"/>
                    </a:moveTo>
                    <a:cubicBezTo>
                      <a:pt x="1" y="127"/>
                      <a:pt x="40" y="205"/>
                      <a:pt x="40" y="332"/>
                    </a:cubicBezTo>
                    <a:cubicBezTo>
                      <a:pt x="40" y="205"/>
                      <a:pt x="40" y="127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1"/>
              <p:cNvSpPr/>
              <p:nvPr/>
            </p:nvSpPr>
            <p:spPr>
              <a:xfrm>
                <a:off x="6218253" y="2240053"/>
                <a:ext cx="14" cy="1083"/>
              </a:xfrm>
              <a:custGeom>
                <a:rect b="b" l="l" r="r" t="t"/>
                <a:pathLst>
                  <a:path extrusionOk="0" h="79" w="1">
                    <a:moveTo>
                      <a:pt x="0" y="79"/>
                    </a:moveTo>
                    <a:lnTo>
                      <a:pt x="0" y="0"/>
                    </a:lnTo>
                    <a:lnTo>
                      <a:pt x="0" y="79"/>
                    </a:lnTo>
                    <a:lnTo>
                      <a:pt x="0" y="79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1"/>
              <p:cNvSpPr/>
              <p:nvPr/>
            </p:nvSpPr>
            <p:spPr>
              <a:xfrm>
                <a:off x="6257885" y="1750991"/>
                <a:ext cx="274523" cy="424392"/>
              </a:xfrm>
              <a:custGeom>
                <a:rect b="b" l="l" r="r" t="t"/>
                <a:pathLst>
                  <a:path extrusionOk="0" h="30968" w="20032">
                    <a:moveTo>
                      <a:pt x="9299" y="0"/>
                    </a:moveTo>
                    <a:cubicBezTo>
                      <a:pt x="8798" y="0"/>
                      <a:pt x="8403" y="439"/>
                      <a:pt x="7857" y="1078"/>
                    </a:cubicBezTo>
                    <a:cubicBezTo>
                      <a:pt x="7290" y="1732"/>
                      <a:pt x="6752" y="2426"/>
                      <a:pt x="5902" y="2426"/>
                    </a:cubicBezTo>
                    <a:lnTo>
                      <a:pt x="5863" y="2426"/>
                    </a:lnTo>
                    <a:cubicBezTo>
                      <a:pt x="5091" y="2426"/>
                      <a:pt x="4720" y="2016"/>
                      <a:pt x="4397" y="1732"/>
                    </a:cubicBezTo>
                    <a:cubicBezTo>
                      <a:pt x="4128" y="1463"/>
                      <a:pt x="3897" y="1249"/>
                      <a:pt x="3483" y="1249"/>
                    </a:cubicBezTo>
                    <a:cubicBezTo>
                      <a:pt x="3266" y="1249"/>
                      <a:pt x="2998" y="1308"/>
                      <a:pt x="2648" y="1449"/>
                    </a:cubicBezTo>
                    <a:cubicBezTo>
                      <a:pt x="1994" y="3726"/>
                      <a:pt x="2277" y="6335"/>
                      <a:pt x="2561" y="8895"/>
                    </a:cubicBezTo>
                    <a:cubicBezTo>
                      <a:pt x="2844" y="11181"/>
                      <a:pt x="3088" y="13536"/>
                      <a:pt x="2648" y="15617"/>
                    </a:cubicBezTo>
                    <a:cubicBezTo>
                      <a:pt x="2277" y="17366"/>
                      <a:pt x="1261" y="17972"/>
                      <a:pt x="0" y="18461"/>
                    </a:cubicBezTo>
                    <a:cubicBezTo>
                      <a:pt x="79" y="18705"/>
                      <a:pt x="157" y="18910"/>
                      <a:pt x="245" y="19154"/>
                    </a:cubicBezTo>
                    <a:cubicBezTo>
                      <a:pt x="323" y="19321"/>
                      <a:pt x="401" y="19526"/>
                      <a:pt x="489" y="19731"/>
                    </a:cubicBezTo>
                    <a:cubicBezTo>
                      <a:pt x="567" y="19975"/>
                      <a:pt x="645" y="20259"/>
                      <a:pt x="772" y="20503"/>
                    </a:cubicBezTo>
                    <a:cubicBezTo>
                      <a:pt x="811" y="20708"/>
                      <a:pt x="890" y="20903"/>
                      <a:pt x="978" y="21109"/>
                    </a:cubicBezTo>
                    <a:cubicBezTo>
                      <a:pt x="1056" y="21353"/>
                      <a:pt x="1134" y="21636"/>
                      <a:pt x="1222" y="21881"/>
                    </a:cubicBezTo>
                    <a:cubicBezTo>
                      <a:pt x="1300" y="22086"/>
                      <a:pt x="1378" y="22291"/>
                      <a:pt x="1466" y="22496"/>
                    </a:cubicBezTo>
                    <a:cubicBezTo>
                      <a:pt x="1544" y="22740"/>
                      <a:pt x="1622" y="22985"/>
                      <a:pt x="1710" y="23229"/>
                    </a:cubicBezTo>
                    <a:cubicBezTo>
                      <a:pt x="1749" y="23434"/>
                      <a:pt x="1828" y="23679"/>
                      <a:pt x="1916" y="23884"/>
                    </a:cubicBezTo>
                    <a:cubicBezTo>
                      <a:pt x="1994" y="24128"/>
                      <a:pt x="2072" y="24372"/>
                      <a:pt x="2160" y="24617"/>
                    </a:cubicBezTo>
                    <a:cubicBezTo>
                      <a:pt x="2199" y="24812"/>
                      <a:pt x="2277" y="25017"/>
                      <a:pt x="2355" y="25261"/>
                    </a:cubicBezTo>
                    <a:cubicBezTo>
                      <a:pt x="2443" y="25506"/>
                      <a:pt x="2482" y="25750"/>
                      <a:pt x="2561" y="25994"/>
                    </a:cubicBezTo>
                    <a:cubicBezTo>
                      <a:pt x="2648" y="26199"/>
                      <a:pt x="2727" y="26405"/>
                      <a:pt x="2766" y="26649"/>
                    </a:cubicBezTo>
                    <a:cubicBezTo>
                      <a:pt x="2844" y="26893"/>
                      <a:pt x="2932" y="27138"/>
                      <a:pt x="3010" y="27382"/>
                    </a:cubicBezTo>
                    <a:cubicBezTo>
                      <a:pt x="3049" y="27587"/>
                      <a:pt x="3137" y="27792"/>
                      <a:pt x="3176" y="27988"/>
                    </a:cubicBezTo>
                    <a:cubicBezTo>
                      <a:pt x="3293" y="28437"/>
                      <a:pt x="3459" y="28926"/>
                      <a:pt x="3577" y="29375"/>
                    </a:cubicBezTo>
                    <a:cubicBezTo>
                      <a:pt x="3665" y="29698"/>
                      <a:pt x="3743" y="30030"/>
                      <a:pt x="3948" y="30274"/>
                    </a:cubicBezTo>
                    <a:cubicBezTo>
                      <a:pt x="4153" y="30557"/>
                      <a:pt x="4515" y="30724"/>
                      <a:pt x="4886" y="30880"/>
                    </a:cubicBezTo>
                    <a:cubicBezTo>
                      <a:pt x="4925" y="30919"/>
                      <a:pt x="4964" y="30919"/>
                      <a:pt x="5003" y="30968"/>
                    </a:cubicBezTo>
                    <a:cubicBezTo>
                      <a:pt x="5169" y="30724"/>
                      <a:pt x="5336" y="30518"/>
                      <a:pt x="5492" y="30313"/>
                    </a:cubicBezTo>
                    <a:cubicBezTo>
                      <a:pt x="5775" y="29903"/>
                      <a:pt x="6107" y="29502"/>
                      <a:pt x="6264" y="29014"/>
                    </a:cubicBezTo>
                    <a:cubicBezTo>
                      <a:pt x="6508" y="28437"/>
                      <a:pt x="6508" y="27870"/>
                      <a:pt x="6557" y="27343"/>
                    </a:cubicBezTo>
                    <a:cubicBezTo>
                      <a:pt x="6596" y="26766"/>
                      <a:pt x="6635" y="26199"/>
                      <a:pt x="6840" y="25594"/>
                    </a:cubicBezTo>
                    <a:lnTo>
                      <a:pt x="6879" y="25467"/>
                    </a:lnTo>
                    <a:lnTo>
                      <a:pt x="6997" y="25428"/>
                    </a:lnTo>
                    <a:cubicBezTo>
                      <a:pt x="7347" y="25276"/>
                      <a:pt x="7697" y="25228"/>
                      <a:pt x="8034" y="25228"/>
                    </a:cubicBezTo>
                    <a:cubicBezTo>
                      <a:pt x="8327" y="25228"/>
                      <a:pt x="8609" y="25264"/>
                      <a:pt x="8873" y="25301"/>
                    </a:cubicBezTo>
                    <a:cubicBezTo>
                      <a:pt x="9128" y="25328"/>
                      <a:pt x="9355" y="25353"/>
                      <a:pt x="9571" y="25353"/>
                    </a:cubicBezTo>
                    <a:cubicBezTo>
                      <a:pt x="9736" y="25353"/>
                      <a:pt x="9894" y="25339"/>
                      <a:pt x="10055" y="25301"/>
                    </a:cubicBezTo>
                    <a:cubicBezTo>
                      <a:pt x="10505" y="25222"/>
                      <a:pt x="11149" y="24773"/>
                      <a:pt x="11765" y="24372"/>
                    </a:cubicBezTo>
                    <a:cubicBezTo>
                      <a:pt x="12127" y="24167"/>
                      <a:pt x="12459" y="23923"/>
                      <a:pt x="12703" y="23796"/>
                    </a:cubicBezTo>
                    <a:cubicBezTo>
                      <a:pt x="13309" y="23473"/>
                      <a:pt x="13924" y="23102"/>
                      <a:pt x="14491" y="22740"/>
                    </a:cubicBezTo>
                    <a:cubicBezTo>
                      <a:pt x="14775" y="22574"/>
                      <a:pt x="15019" y="22369"/>
                      <a:pt x="15302" y="22213"/>
                    </a:cubicBezTo>
                    <a:cubicBezTo>
                      <a:pt x="15674" y="22008"/>
                      <a:pt x="16240" y="21763"/>
                      <a:pt x="16895" y="21519"/>
                    </a:cubicBezTo>
                    <a:cubicBezTo>
                      <a:pt x="17501" y="21275"/>
                      <a:pt x="18282" y="20991"/>
                      <a:pt x="18478" y="20786"/>
                    </a:cubicBezTo>
                    <a:cubicBezTo>
                      <a:pt x="19211" y="20132"/>
                      <a:pt x="20031" y="17239"/>
                      <a:pt x="20031" y="16428"/>
                    </a:cubicBezTo>
                    <a:cubicBezTo>
                      <a:pt x="20031" y="15334"/>
                      <a:pt x="19582" y="12481"/>
                      <a:pt x="18888" y="11992"/>
                    </a:cubicBezTo>
                    <a:cubicBezTo>
                      <a:pt x="18400" y="11621"/>
                      <a:pt x="17628" y="11582"/>
                      <a:pt x="16856" y="11543"/>
                    </a:cubicBezTo>
                    <a:cubicBezTo>
                      <a:pt x="15957" y="11464"/>
                      <a:pt x="15058" y="11425"/>
                      <a:pt x="14247" y="10937"/>
                    </a:cubicBezTo>
                    <a:lnTo>
                      <a:pt x="14208" y="10888"/>
                    </a:lnTo>
                    <a:lnTo>
                      <a:pt x="14169" y="10810"/>
                    </a:lnTo>
                    <a:cubicBezTo>
                      <a:pt x="13837" y="10038"/>
                      <a:pt x="13514" y="9227"/>
                      <a:pt x="13153" y="8445"/>
                    </a:cubicBezTo>
                    <a:cubicBezTo>
                      <a:pt x="12742" y="7556"/>
                      <a:pt x="12332" y="6618"/>
                      <a:pt x="12009" y="5680"/>
                    </a:cubicBezTo>
                    <a:cubicBezTo>
                      <a:pt x="11882" y="5357"/>
                      <a:pt x="11765" y="4908"/>
                      <a:pt x="11638" y="4380"/>
                    </a:cubicBezTo>
                    <a:cubicBezTo>
                      <a:pt x="11237" y="2876"/>
                      <a:pt x="10622" y="550"/>
                      <a:pt x="9733" y="101"/>
                    </a:cubicBezTo>
                    <a:cubicBezTo>
                      <a:pt x="9577" y="32"/>
                      <a:pt x="9434" y="0"/>
                      <a:pt x="92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21"/>
              <p:cNvSpPr/>
              <p:nvPr/>
            </p:nvSpPr>
            <p:spPr>
              <a:xfrm>
                <a:off x="6268465" y="2031954"/>
                <a:ext cx="2823" cy="8318"/>
              </a:xfrm>
              <a:custGeom>
                <a:rect b="b" l="l" r="r" t="t"/>
                <a:pathLst>
                  <a:path extrusionOk="0" h="607" w="206">
                    <a:moveTo>
                      <a:pt x="206" y="607"/>
                    </a:moveTo>
                    <a:cubicBezTo>
                      <a:pt x="118" y="401"/>
                      <a:pt x="39" y="206"/>
                      <a:pt x="0" y="1"/>
                    </a:cubicBezTo>
                    <a:cubicBezTo>
                      <a:pt x="39" y="206"/>
                      <a:pt x="118" y="401"/>
                      <a:pt x="206" y="6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21"/>
              <p:cNvSpPr/>
              <p:nvPr/>
            </p:nvSpPr>
            <p:spPr>
              <a:xfrm>
                <a:off x="6261229" y="2013481"/>
                <a:ext cx="3358" cy="7907"/>
              </a:xfrm>
              <a:custGeom>
                <a:rect b="b" l="l" r="r" t="t"/>
                <a:pathLst>
                  <a:path extrusionOk="0" h="577" w="245">
                    <a:moveTo>
                      <a:pt x="245" y="577"/>
                    </a:moveTo>
                    <a:cubicBezTo>
                      <a:pt x="157" y="372"/>
                      <a:pt x="79" y="167"/>
                      <a:pt x="1" y="0"/>
                    </a:cubicBezTo>
                    <a:cubicBezTo>
                      <a:pt x="79" y="167"/>
                      <a:pt x="157" y="372"/>
                      <a:pt x="245" y="5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1"/>
              <p:cNvSpPr/>
              <p:nvPr/>
            </p:nvSpPr>
            <p:spPr>
              <a:xfrm>
                <a:off x="6292968" y="2107218"/>
                <a:ext cx="2823" cy="8976"/>
              </a:xfrm>
              <a:custGeom>
                <a:rect b="b" l="l" r="r" t="t"/>
                <a:pathLst>
                  <a:path extrusionOk="0" h="655" w="206">
                    <a:moveTo>
                      <a:pt x="206" y="655"/>
                    </a:moveTo>
                    <a:cubicBezTo>
                      <a:pt x="167" y="411"/>
                      <a:pt x="88" y="205"/>
                      <a:pt x="1" y="0"/>
                    </a:cubicBezTo>
                    <a:cubicBezTo>
                      <a:pt x="88" y="205"/>
                      <a:pt x="167" y="411"/>
                      <a:pt x="206" y="6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1"/>
              <p:cNvSpPr/>
              <p:nvPr/>
            </p:nvSpPr>
            <p:spPr>
              <a:xfrm>
                <a:off x="6281319" y="2069326"/>
                <a:ext cx="2823" cy="8976"/>
              </a:xfrm>
              <a:custGeom>
                <a:rect b="b" l="l" r="r" t="t"/>
                <a:pathLst>
                  <a:path extrusionOk="0" h="655" w="206">
                    <a:moveTo>
                      <a:pt x="206" y="655"/>
                    </a:moveTo>
                    <a:cubicBezTo>
                      <a:pt x="118" y="450"/>
                      <a:pt x="39" y="205"/>
                      <a:pt x="0" y="0"/>
                    </a:cubicBezTo>
                    <a:cubicBezTo>
                      <a:pt x="39" y="205"/>
                      <a:pt x="118" y="450"/>
                      <a:pt x="206" y="6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1"/>
              <p:cNvSpPr/>
              <p:nvPr/>
            </p:nvSpPr>
            <p:spPr>
              <a:xfrm>
                <a:off x="6287473" y="2088334"/>
                <a:ext cx="2700" cy="8853"/>
              </a:xfrm>
              <a:custGeom>
                <a:rect b="b" l="l" r="r" t="t"/>
                <a:pathLst>
                  <a:path extrusionOk="0" h="646" w="197">
                    <a:moveTo>
                      <a:pt x="196" y="645"/>
                    </a:moveTo>
                    <a:cubicBezTo>
                      <a:pt x="118" y="401"/>
                      <a:pt x="40" y="196"/>
                      <a:pt x="1" y="1"/>
                    </a:cubicBezTo>
                    <a:cubicBezTo>
                      <a:pt x="40" y="196"/>
                      <a:pt x="118" y="401"/>
                      <a:pt x="196" y="6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1"/>
              <p:cNvSpPr/>
              <p:nvPr/>
            </p:nvSpPr>
            <p:spPr>
              <a:xfrm>
                <a:off x="6274618" y="2050839"/>
                <a:ext cx="3371" cy="8455"/>
              </a:xfrm>
              <a:custGeom>
                <a:rect b="b" l="l" r="r" t="t"/>
                <a:pathLst>
                  <a:path extrusionOk="0" h="617" w="246">
                    <a:moveTo>
                      <a:pt x="245" y="616"/>
                    </a:moveTo>
                    <a:cubicBezTo>
                      <a:pt x="157" y="411"/>
                      <a:pt x="79" y="206"/>
                      <a:pt x="1" y="1"/>
                    </a:cubicBezTo>
                    <a:cubicBezTo>
                      <a:pt x="79" y="206"/>
                      <a:pt x="157" y="411"/>
                      <a:pt x="245" y="6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1"/>
              <p:cNvSpPr/>
              <p:nvPr/>
            </p:nvSpPr>
            <p:spPr>
              <a:xfrm>
                <a:off x="6299121" y="2126226"/>
                <a:ext cx="2302" cy="8318"/>
              </a:xfrm>
              <a:custGeom>
                <a:rect b="b" l="l" r="r" t="t"/>
                <a:pathLst>
                  <a:path extrusionOk="0" h="607" w="168">
                    <a:moveTo>
                      <a:pt x="167" y="607"/>
                    </a:moveTo>
                    <a:cubicBezTo>
                      <a:pt x="128" y="411"/>
                      <a:pt x="40" y="206"/>
                      <a:pt x="1" y="1"/>
                    </a:cubicBezTo>
                    <a:cubicBezTo>
                      <a:pt x="40" y="206"/>
                      <a:pt x="128" y="411"/>
                      <a:pt x="167" y="6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1"/>
              <p:cNvSpPr/>
              <p:nvPr/>
            </p:nvSpPr>
            <p:spPr>
              <a:xfrm>
                <a:off x="5220641" y="2516165"/>
                <a:ext cx="215869" cy="383389"/>
              </a:xfrm>
              <a:custGeom>
                <a:rect b="b" l="l" r="r" t="t"/>
                <a:pathLst>
                  <a:path extrusionOk="0" h="27976" w="15752">
                    <a:moveTo>
                      <a:pt x="12947" y="1"/>
                    </a:moveTo>
                    <a:cubicBezTo>
                      <a:pt x="11931" y="49"/>
                      <a:pt x="10915" y="49"/>
                      <a:pt x="9889" y="89"/>
                    </a:cubicBezTo>
                    <a:lnTo>
                      <a:pt x="8384" y="89"/>
                    </a:lnTo>
                    <a:cubicBezTo>
                      <a:pt x="8345" y="128"/>
                      <a:pt x="8267" y="128"/>
                      <a:pt x="8179" y="128"/>
                    </a:cubicBezTo>
                    <a:lnTo>
                      <a:pt x="6674" y="128"/>
                    </a:lnTo>
                    <a:cubicBezTo>
                      <a:pt x="6225" y="167"/>
                      <a:pt x="5785" y="167"/>
                      <a:pt x="5336" y="167"/>
                    </a:cubicBezTo>
                    <a:lnTo>
                      <a:pt x="5169" y="167"/>
                    </a:lnTo>
                    <a:cubicBezTo>
                      <a:pt x="4759" y="206"/>
                      <a:pt x="4319" y="206"/>
                      <a:pt x="3909" y="245"/>
                    </a:cubicBezTo>
                    <a:cubicBezTo>
                      <a:pt x="3197" y="1019"/>
                      <a:pt x="2338" y="1437"/>
                      <a:pt x="1323" y="1437"/>
                    </a:cubicBezTo>
                    <a:cubicBezTo>
                      <a:pt x="1056" y="1437"/>
                      <a:pt x="778" y="1408"/>
                      <a:pt x="489" y="1349"/>
                    </a:cubicBezTo>
                    <a:cubicBezTo>
                      <a:pt x="323" y="1349"/>
                      <a:pt x="167" y="1310"/>
                      <a:pt x="0" y="1271"/>
                    </a:cubicBezTo>
                    <a:lnTo>
                      <a:pt x="0" y="1271"/>
                    </a:lnTo>
                    <a:cubicBezTo>
                      <a:pt x="40" y="1799"/>
                      <a:pt x="40" y="2365"/>
                      <a:pt x="79" y="2932"/>
                    </a:cubicBezTo>
                    <a:cubicBezTo>
                      <a:pt x="79" y="3342"/>
                      <a:pt x="118" y="3753"/>
                      <a:pt x="118" y="4202"/>
                    </a:cubicBezTo>
                    <a:cubicBezTo>
                      <a:pt x="167" y="4847"/>
                      <a:pt x="167" y="5541"/>
                      <a:pt x="206" y="6196"/>
                    </a:cubicBezTo>
                    <a:cubicBezTo>
                      <a:pt x="245" y="6596"/>
                      <a:pt x="245" y="6967"/>
                      <a:pt x="284" y="7329"/>
                    </a:cubicBezTo>
                    <a:cubicBezTo>
                      <a:pt x="284" y="8023"/>
                      <a:pt x="323" y="8756"/>
                      <a:pt x="411" y="9449"/>
                    </a:cubicBezTo>
                    <a:cubicBezTo>
                      <a:pt x="411" y="9821"/>
                      <a:pt x="411" y="10143"/>
                      <a:pt x="450" y="10466"/>
                    </a:cubicBezTo>
                    <a:cubicBezTo>
                      <a:pt x="489" y="11198"/>
                      <a:pt x="528" y="11931"/>
                      <a:pt x="606" y="12664"/>
                    </a:cubicBezTo>
                    <a:cubicBezTo>
                      <a:pt x="606" y="12996"/>
                      <a:pt x="655" y="13319"/>
                      <a:pt x="655" y="13641"/>
                    </a:cubicBezTo>
                    <a:cubicBezTo>
                      <a:pt x="733" y="14374"/>
                      <a:pt x="772" y="15146"/>
                      <a:pt x="851" y="15879"/>
                    </a:cubicBezTo>
                    <a:cubicBezTo>
                      <a:pt x="851" y="16172"/>
                      <a:pt x="899" y="16494"/>
                      <a:pt x="899" y="16778"/>
                    </a:cubicBezTo>
                    <a:cubicBezTo>
                      <a:pt x="978" y="17550"/>
                      <a:pt x="1056" y="18322"/>
                      <a:pt x="1144" y="19103"/>
                    </a:cubicBezTo>
                    <a:cubicBezTo>
                      <a:pt x="1144" y="19387"/>
                      <a:pt x="1183" y="19631"/>
                      <a:pt x="1183" y="19914"/>
                    </a:cubicBezTo>
                    <a:cubicBezTo>
                      <a:pt x="1261" y="20725"/>
                      <a:pt x="1339" y="21546"/>
                      <a:pt x="1427" y="22357"/>
                    </a:cubicBezTo>
                    <a:cubicBezTo>
                      <a:pt x="1466" y="22562"/>
                      <a:pt x="1505" y="22807"/>
                      <a:pt x="1505" y="23051"/>
                    </a:cubicBezTo>
                    <a:cubicBezTo>
                      <a:pt x="1632" y="24067"/>
                      <a:pt x="1749" y="25122"/>
                      <a:pt x="1877" y="26139"/>
                    </a:cubicBezTo>
                    <a:cubicBezTo>
                      <a:pt x="1877" y="26344"/>
                      <a:pt x="1916" y="26627"/>
                      <a:pt x="1916" y="26959"/>
                    </a:cubicBezTo>
                    <a:cubicBezTo>
                      <a:pt x="1916" y="26998"/>
                      <a:pt x="1916" y="27038"/>
                      <a:pt x="1877" y="27038"/>
                    </a:cubicBezTo>
                    <a:lnTo>
                      <a:pt x="1877" y="27116"/>
                    </a:lnTo>
                    <a:lnTo>
                      <a:pt x="1877" y="27243"/>
                    </a:lnTo>
                    <a:cubicBezTo>
                      <a:pt x="1877" y="27282"/>
                      <a:pt x="1828" y="27321"/>
                      <a:pt x="1828" y="27360"/>
                    </a:cubicBezTo>
                    <a:lnTo>
                      <a:pt x="1828" y="27409"/>
                    </a:lnTo>
                    <a:cubicBezTo>
                      <a:pt x="1828" y="27409"/>
                      <a:pt x="1828" y="27448"/>
                      <a:pt x="1789" y="27487"/>
                    </a:cubicBezTo>
                    <a:lnTo>
                      <a:pt x="1828" y="27487"/>
                    </a:lnTo>
                    <a:cubicBezTo>
                      <a:pt x="1916" y="27526"/>
                      <a:pt x="1994" y="27604"/>
                      <a:pt x="2033" y="27653"/>
                    </a:cubicBezTo>
                    <a:lnTo>
                      <a:pt x="2072" y="27653"/>
                    </a:lnTo>
                    <a:cubicBezTo>
                      <a:pt x="2160" y="27692"/>
                      <a:pt x="2238" y="27731"/>
                      <a:pt x="2277" y="27770"/>
                    </a:cubicBezTo>
                    <a:lnTo>
                      <a:pt x="2316" y="27770"/>
                    </a:lnTo>
                    <a:cubicBezTo>
                      <a:pt x="2404" y="27810"/>
                      <a:pt x="2482" y="27849"/>
                      <a:pt x="2521" y="27897"/>
                    </a:cubicBezTo>
                    <a:lnTo>
                      <a:pt x="2561" y="27897"/>
                    </a:lnTo>
                    <a:cubicBezTo>
                      <a:pt x="2648" y="27897"/>
                      <a:pt x="2688" y="27937"/>
                      <a:pt x="2766" y="27937"/>
                    </a:cubicBezTo>
                    <a:lnTo>
                      <a:pt x="2805" y="27937"/>
                    </a:lnTo>
                    <a:cubicBezTo>
                      <a:pt x="2854" y="27976"/>
                      <a:pt x="2932" y="27976"/>
                      <a:pt x="2971" y="27976"/>
                    </a:cubicBezTo>
                    <a:lnTo>
                      <a:pt x="3215" y="27976"/>
                    </a:lnTo>
                    <a:cubicBezTo>
                      <a:pt x="3293" y="27976"/>
                      <a:pt x="3342" y="27937"/>
                      <a:pt x="3381" y="27937"/>
                    </a:cubicBezTo>
                    <a:lnTo>
                      <a:pt x="3420" y="27937"/>
                    </a:lnTo>
                    <a:cubicBezTo>
                      <a:pt x="3459" y="27897"/>
                      <a:pt x="3538" y="27897"/>
                      <a:pt x="3586" y="27849"/>
                    </a:cubicBezTo>
                    <a:cubicBezTo>
                      <a:pt x="3665" y="27810"/>
                      <a:pt x="3743" y="27731"/>
                      <a:pt x="3782" y="27692"/>
                    </a:cubicBezTo>
                    <a:cubicBezTo>
                      <a:pt x="3948" y="27565"/>
                      <a:pt x="4114" y="27487"/>
                      <a:pt x="4319" y="27409"/>
                    </a:cubicBezTo>
                    <a:cubicBezTo>
                      <a:pt x="4425" y="27371"/>
                      <a:pt x="4538" y="27357"/>
                      <a:pt x="4652" y="27357"/>
                    </a:cubicBezTo>
                    <a:cubicBezTo>
                      <a:pt x="4801" y="27357"/>
                      <a:pt x="4953" y="27381"/>
                      <a:pt x="5091" y="27409"/>
                    </a:cubicBezTo>
                    <a:cubicBezTo>
                      <a:pt x="5195" y="27409"/>
                      <a:pt x="5304" y="27426"/>
                      <a:pt x="5414" y="27426"/>
                    </a:cubicBezTo>
                    <a:cubicBezTo>
                      <a:pt x="5469" y="27426"/>
                      <a:pt x="5524" y="27422"/>
                      <a:pt x="5580" y="27409"/>
                    </a:cubicBezTo>
                    <a:cubicBezTo>
                      <a:pt x="5980" y="27360"/>
                      <a:pt x="6225" y="26959"/>
                      <a:pt x="6518" y="26549"/>
                    </a:cubicBezTo>
                    <a:cubicBezTo>
                      <a:pt x="6635" y="26305"/>
                      <a:pt x="6801" y="26060"/>
                      <a:pt x="7006" y="25855"/>
                    </a:cubicBezTo>
                    <a:cubicBezTo>
                      <a:pt x="7651" y="25210"/>
                      <a:pt x="8550" y="25083"/>
                      <a:pt x="9400" y="24917"/>
                    </a:cubicBezTo>
                    <a:cubicBezTo>
                      <a:pt x="9889" y="24839"/>
                      <a:pt x="10426" y="24761"/>
                      <a:pt x="10866" y="24595"/>
                    </a:cubicBezTo>
                    <a:cubicBezTo>
                      <a:pt x="12175" y="24028"/>
                      <a:pt x="12869" y="22641"/>
                      <a:pt x="13309" y="21624"/>
                    </a:cubicBezTo>
                    <a:cubicBezTo>
                      <a:pt x="13553" y="21009"/>
                      <a:pt x="13885" y="20325"/>
                      <a:pt x="14530" y="20032"/>
                    </a:cubicBezTo>
                    <a:cubicBezTo>
                      <a:pt x="14696" y="19993"/>
                      <a:pt x="14862" y="19953"/>
                      <a:pt x="15019" y="19914"/>
                    </a:cubicBezTo>
                    <a:cubicBezTo>
                      <a:pt x="15263" y="19875"/>
                      <a:pt x="15468" y="19836"/>
                      <a:pt x="15595" y="19709"/>
                    </a:cubicBezTo>
                    <a:cubicBezTo>
                      <a:pt x="15752" y="19504"/>
                      <a:pt x="15713" y="19221"/>
                      <a:pt x="15674" y="18937"/>
                    </a:cubicBezTo>
                    <a:lnTo>
                      <a:pt x="15468" y="17432"/>
                    </a:lnTo>
                    <a:lnTo>
                      <a:pt x="14657" y="11814"/>
                    </a:lnTo>
                    <a:lnTo>
                      <a:pt x="12986" y="372"/>
                    </a:lnTo>
                    <a:lnTo>
                      <a:pt x="12947" y="89"/>
                    </a:lnTo>
                    <a:lnTo>
                      <a:pt x="129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1"/>
              <p:cNvSpPr/>
              <p:nvPr/>
            </p:nvSpPr>
            <p:spPr>
              <a:xfrm>
                <a:off x="5314912" y="2517906"/>
                <a:ext cx="17815" cy="14"/>
              </a:xfrm>
              <a:custGeom>
                <a:rect b="b" l="l" r="r" t="t"/>
                <a:pathLst>
                  <a:path extrusionOk="0" h="1" w="1300">
                    <a:moveTo>
                      <a:pt x="0" y="1"/>
                    </a:moveTo>
                    <a:lnTo>
                      <a:pt x="13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1"/>
              <p:cNvSpPr/>
              <p:nvPr/>
            </p:nvSpPr>
            <p:spPr>
              <a:xfrm>
                <a:off x="5274197" y="2518440"/>
                <a:ext cx="17295" cy="1083"/>
              </a:xfrm>
              <a:custGeom>
                <a:rect b="b" l="l" r="r" t="t"/>
                <a:pathLst>
                  <a:path extrusionOk="0" h="79" w="1262">
                    <a:moveTo>
                      <a:pt x="1" y="79"/>
                    </a:moveTo>
                    <a:lnTo>
                      <a:pt x="1" y="79"/>
                    </a:lnTo>
                    <a:cubicBezTo>
                      <a:pt x="411" y="40"/>
                      <a:pt x="851" y="40"/>
                      <a:pt x="1261" y="1"/>
                    </a:cubicBezTo>
                    <a:cubicBezTo>
                      <a:pt x="851" y="40"/>
                      <a:pt x="411" y="40"/>
                      <a:pt x="1" y="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1"/>
              <p:cNvSpPr/>
              <p:nvPr/>
            </p:nvSpPr>
            <p:spPr>
              <a:xfrm>
                <a:off x="5335537" y="2517371"/>
                <a:ext cx="20625" cy="14"/>
              </a:xfrm>
              <a:custGeom>
                <a:rect b="b" l="l" r="r" t="t"/>
                <a:pathLst>
                  <a:path extrusionOk="0" h="1" w="1505">
                    <a:moveTo>
                      <a:pt x="0" y="1"/>
                    </a:moveTo>
                    <a:lnTo>
                      <a:pt x="15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1"/>
              <p:cNvSpPr/>
              <p:nvPr/>
            </p:nvSpPr>
            <p:spPr>
              <a:xfrm>
                <a:off x="5293753" y="2517906"/>
                <a:ext cx="18364" cy="548"/>
              </a:xfrm>
              <a:custGeom>
                <a:rect b="b" l="l" r="r" t="t"/>
                <a:pathLst>
                  <a:path extrusionOk="0" h="40" w="1340">
                    <a:moveTo>
                      <a:pt x="1" y="40"/>
                    </a:moveTo>
                    <a:cubicBezTo>
                      <a:pt x="450" y="40"/>
                      <a:pt x="890" y="40"/>
                      <a:pt x="1339" y="1"/>
                    </a:cubicBezTo>
                    <a:cubicBezTo>
                      <a:pt x="890" y="40"/>
                      <a:pt x="450" y="40"/>
                      <a:pt x="1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1"/>
              <p:cNvSpPr/>
              <p:nvPr/>
            </p:nvSpPr>
            <p:spPr>
              <a:xfrm>
                <a:off x="5398070" y="2517371"/>
                <a:ext cx="548" cy="3892"/>
              </a:xfrm>
              <a:custGeom>
                <a:rect b="b" l="l" r="r" t="t"/>
                <a:pathLst>
                  <a:path extrusionOk="0" h="284" w="40">
                    <a:moveTo>
                      <a:pt x="39" y="284"/>
                    </a:moveTo>
                    <a:lnTo>
                      <a:pt x="39" y="2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1"/>
              <p:cNvSpPr/>
              <p:nvPr/>
            </p:nvSpPr>
            <p:spPr>
              <a:xfrm>
                <a:off x="5398604" y="2521250"/>
                <a:ext cx="22913" cy="156831"/>
              </a:xfrm>
              <a:custGeom>
                <a:rect b="b" l="l" r="r" t="t"/>
                <a:pathLst>
                  <a:path extrusionOk="0" h="11444" w="1672">
                    <a:moveTo>
                      <a:pt x="0" y="1"/>
                    </a:moveTo>
                    <a:lnTo>
                      <a:pt x="1671" y="1144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1"/>
              <p:cNvSpPr/>
              <p:nvPr/>
            </p:nvSpPr>
            <p:spPr>
              <a:xfrm>
                <a:off x="5398070" y="2516165"/>
                <a:ext cx="14" cy="1220"/>
              </a:xfrm>
              <a:custGeom>
                <a:rect b="b" l="l" r="r" t="t"/>
                <a:pathLst>
                  <a:path extrusionOk="0" h="89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1"/>
              <p:cNvSpPr/>
              <p:nvPr/>
            </p:nvSpPr>
            <p:spPr>
              <a:xfrm>
                <a:off x="5398070" y="2516165"/>
                <a:ext cx="548" cy="5098"/>
              </a:xfrm>
              <a:custGeom>
                <a:rect b="b" l="l" r="r" t="t"/>
                <a:pathLst>
                  <a:path extrusionOk="0" h="372" w="40">
                    <a:moveTo>
                      <a:pt x="0" y="1"/>
                    </a:moveTo>
                    <a:lnTo>
                      <a:pt x="0" y="89"/>
                    </a:lnTo>
                    <a:lnTo>
                      <a:pt x="39" y="3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1"/>
              <p:cNvSpPr/>
              <p:nvPr/>
            </p:nvSpPr>
            <p:spPr>
              <a:xfrm>
                <a:off x="5245144" y="2892853"/>
                <a:ext cx="548" cy="14"/>
              </a:xfrm>
              <a:custGeom>
                <a:rect b="b" l="l" r="r" t="t"/>
                <a:pathLst>
                  <a:path extrusionOk="0" h="1" w="40">
                    <a:moveTo>
                      <a:pt x="1" y="0"/>
                    </a:moveTo>
                    <a:lnTo>
                      <a:pt x="4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21"/>
              <p:cNvSpPr/>
              <p:nvPr/>
            </p:nvSpPr>
            <p:spPr>
              <a:xfrm>
                <a:off x="5432618" y="2755057"/>
                <a:ext cx="2823" cy="20639"/>
              </a:xfrm>
              <a:custGeom>
                <a:rect b="b" l="l" r="r" t="t"/>
                <a:pathLst>
                  <a:path extrusionOk="0" h="1506" w="206">
                    <a:moveTo>
                      <a:pt x="206" y="1505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21"/>
              <p:cNvSpPr/>
              <p:nvPr/>
            </p:nvSpPr>
            <p:spPr>
              <a:xfrm>
                <a:off x="5258533" y="2899006"/>
                <a:ext cx="548" cy="14"/>
              </a:xfrm>
              <a:custGeom>
                <a:rect b="b" l="l" r="r" t="t"/>
                <a:pathLst>
                  <a:path extrusionOk="0" h="1" w="40">
                    <a:moveTo>
                      <a:pt x="40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1"/>
              <p:cNvSpPr/>
              <p:nvPr/>
            </p:nvSpPr>
            <p:spPr>
              <a:xfrm>
                <a:off x="5255189" y="2898472"/>
                <a:ext cx="548" cy="14"/>
              </a:xfrm>
              <a:custGeom>
                <a:rect b="b" l="l" r="r" t="t"/>
                <a:pathLst>
                  <a:path extrusionOk="0" h="1" w="40">
                    <a:moveTo>
                      <a:pt x="4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1"/>
              <p:cNvSpPr/>
              <p:nvPr/>
            </p:nvSpPr>
            <p:spPr>
              <a:xfrm>
                <a:off x="5261343" y="2899540"/>
                <a:ext cx="548" cy="14"/>
              </a:xfrm>
              <a:custGeom>
                <a:rect b="b" l="l" r="r" t="t"/>
                <a:pathLst>
                  <a:path extrusionOk="0" h="1" w="40">
                    <a:moveTo>
                      <a:pt x="40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1"/>
              <p:cNvSpPr/>
              <p:nvPr/>
            </p:nvSpPr>
            <p:spPr>
              <a:xfrm>
                <a:off x="5266975" y="2899006"/>
                <a:ext cx="548" cy="14"/>
              </a:xfrm>
              <a:custGeom>
                <a:rect b="b" l="l" r="r" t="t"/>
                <a:pathLst>
                  <a:path extrusionOk="0" h="1" w="40">
                    <a:moveTo>
                      <a:pt x="39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1"/>
              <p:cNvSpPr/>
              <p:nvPr/>
            </p:nvSpPr>
            <p:spPr>
              <a:xfrm>
                <a:off x="5264166" y="2899540"/>
                <a:ext cx="548" cy="14"/>
              </a:xfrm>
              <a:custGeom>
                <a:rect b="b" l="l" r="r" t="t"/>
                <a:pathLst>
                  <a:path extrusionOk="0" h="1" w="40">
                    <a:moveTo>
                      <a:pt x="39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1"/>
              <p:cNvSpPr/>
              <p:nvPr/>
            </p:nvSpPr>
            <p:spPr>
              <a:xfrm>
                <a:off x="5251846" y="2896731"/>
                <a:ext cx="548" cy="14"/>
              </a:xfrm>
              <a:custGeom>
                <a:rect b="b" l="l" r="r" t="t"/>
                <a:pathLst>
                  <a:path extrusionOk="0" h="1" w="40">
                    <a:moveTo>
                      <a:pt x="39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1"/>
              <p:cNvSpPr/>
              <p:nvPr/>
            </p:nvSpPr>
            <p:spPr>
              <a:xfrm>
                <a:off x="5248488" y="2895128"/>
                <a:ext cx="548" cy="14"/>
              </a:xfrm>
              <a:custGeom>
                <a:rect b="b" l="l" r="r" t="t"/>
                <a:pathLst>
                  <a:path extrusionOk="0" h="1" w="40">
                    <a:moveTo>
                      <a:pt x="40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1"/>
              <p:cNvSpPr/>
              <p:nvPr/>
            </p:nvSpPr>
            <p:spPr>
              <a:xfrm>
                <a:off x="4949476" y="2468228"/>
                <a:ext cx="290735" cy="504973"/>
              </a:xfrm>
              <a:custGeom>
                <a:rect b="b" l="l" r="r" t="t"/>
                <a:pathLst>
                  <a:path extrusionOk="0" h="36848" w="21215">
                    <a:moveTo>
                      <a:pt x="3137" y="1"/>
                    </a:moveTo>
                    <a:lnTo>
                      <a:pt x="3137" y="40"/>
                    </a:lnTo>
                    <a:cubicBezTo>
                      <a:pt x="3176" y="167"/>
                      <a:pt x="3215" y="284"/>
                      <a:pt x="3255" y="411"/>
                    </a:cubicBezTo>
                    <a:cubicBezTo>
                      <a:pt x="3294" y="528"/>
                      <a:pt x="3342" y="655"/>
                      <a:pt x="3421" y="733"/>
                    </a:cubicBezTo>
                    <a:lnTo>
                      <a:pt x="3421" y="812"/>
                    </a:lnTo>
                    <a:cubicBezTo>
                      <a:pt x="3499" y="899"/>
                      <a:pt x="3538" y="1017"/>
                      <a:pt x="3587" y="1105"/>
                    </a:cubicBezTo>
                    <a:cubicBezTo>
                      <a:pt x="3626" y="1105"/>
                      <a:pt x="3626" y="1144"/>
                      <a:pt x="3626" y="1144"/>
                    </a:cubicBezTo>
                    <a:cubicBezTo>
                      <a:pt x="3704" y="1261"/>
                      <a:pt x="3743" y="1349"/>
                      <a:pt x="3831" y="1427"/>
                    </a:cubicBezTo>
                    <a:cubicBezTo>
                      <a:pt x="3948" y="1593"/>
                      <a:pt x="4114" y="1750"/>
                      <a:pt x="4271" y="1916"/>
                    </a:cubicBezTo>
                    <a:cubicBezTo>
                      <a:pt x="4476" y="2121"/>
                      <a:pt x="4681" y="2365"/>
                      <a:pt x="4847" y="2649"/>
                    </a:cubicBezTo>
                    <a:cubicBezTo>
                      <a:pt x="5336" y="3381"/>
                      <a:pt x="5492" y="4319"/>
                      <a:pt x="5248" y="5169"/>
                    </a:cubicBezTo>
                    <a:cubicBezTo>
                      <a:pt x="5209" y="5297"/>
                      <a:pt x="5170" y="5414"/>
                      <a:pt x="5131" y="5541"/>
                    </a:cubicBezTo>
                    <a:cubicBezTo>
                      <a:pt x="4720" y="6479"/>
                      <a:pt x="3831" y="7163"/>
                      <a:pt x="2805" y="7329"/>
                    </a:cubicBezTo>
                    <a:cubicBezTo>
                      <a:pt x="2688" y="7368"/>
                      <a:pt x="2522" y="7368"/>
                      <a:pt x="2404" y="7368"/>
                    </a:cubicBezTo>
                    <a:cubicBezTo>
                      <a:pt x="2160" y="7407"/>
                      <a:pt x="1916" y="7407"/>
                      <a:pt x="1711" y="7495"/>
                    </a:cubicBezTo>
                    <a:cubicBezTo>
                      <a:pt x="1466" y="7573"/>
                      <a:pt x="1222" y="7817"/>
                      <a:pt x="1261" y="8062"/>
                    </a:cubicBezTo>
                    <a:cubicBezTo>
                      <a:pt x="1261" y="8228"/>
                      <a:pt x="1427" y="8384"/>
                      <a:pt x="1545" y="8589"/>
                    </a:cubicBezTo>
                    <a:cubicBezTo>
                      <a:pt x="1789" y="8834"/>
                      <a:pt x="2033" y="9166"/>
                      <a:pt x="1955" y="9567"/>
                    </a:cubicBezTo>
                    <a:cubicBezTo>
                      <a:pt x="1828" y="10016"/>
                      <a:pt x="1427" y="10182"/>
                      <a:pt x="1056" y="10299"/>
                    </a:cubicBezTo>
                    <a:cubicBezTo>
                      <a:pt x="900" y="10338"/>
                      <a:pt x="694" y="10426"/>
                      <a:pt x="567" y="10505"/>
                    </a:cubicBezTo>
                    <a:cubicBezTo>
                      <a:pt x="245" y="10788"/>
                      <a:pt x="284" y="11316"/>
                      <a:pt x="411" y="11726"/>
                    </a:cubicBezTo>
                    <a:cubicBezTo>
                      <a:pt x="450" y="11853"/>
                      <a:pt x="489" y="11970"/>
                      <a:pt x="528" y="12097"/>
                    </a:cubicBezTo>
                    <a:cubicBezTo>
                      <a:pt x="694" y="12498"/>
                      <a:pt x="851" y="12947"/>
                      <a:pt x="773" y="13397"/>
                    </a:cubicBezTo>
                    <a:cubicBezTo>
                      <a:pt x="773" y="13475"/>
                      <a:pt x="773" y="13563"/>
                      <a:pt x="734" y="13641"/>
                    </a:cubicBezTo>
                    <a:lnTo>
                      <a:pt x="734" y="13719"/>
                    </a:lnTo>
                    <a:cubicBezTo>
                      <a:pt x="734" y="13807"/>
                      <a:pt x="694" y="13846"/>
                      <a:pt x="694" y="13885"/>
                    </a:cubicBezTo>
                    <a:cubicBezTo>
                      <a:pt x="694" y="13925"/>
                      <a:pt x="694" y="13925"/>
                      <a:pt x="655" y="13964"/>
                    </a:cubicBezTo>
                    <a:cubicBezTo>
                      <a:pt x="655" y="14003"/>
                      <a:pt x="655" y="14091"/>
                      <a:pt x="607" y="14130"/>
                    </a:cubicBezTo>
                    <a:lnTo>
                      <a:pt x="607" y="14169"/>
                    </a:lnTo>
                    <a:cubicBezTo>
                      <a:pt x="567" y="14208"/>
                      <a:pt x="528" y="14296"/>
                      <a:pt x="528" y="14335"/>
                    </a:cubicBezTo>
                    <a:cubicBezTo>
                      <a:pt x="411" y="14618"/>
                      <a:pt x="245" y="14823"/>
                      <a:pt x="1" y="14941"/>
                    </a:cubicBezTo>
                    <a:cubicBezTo>
                      <a:pt x="40" y="14941"/>
                      <a:pt x="40" y="14980"/>
                      <a:pt x="40" y="14980"/>
                    </a:cubicBezTo>
                    <a:cubicBezTo>
                      <a:pt x="79" y="15068"/>
                      <a:pt x="118" y="15146"/>
                      <a:pt x="167" y="15185"/>
                    </a:cubicBezTo>
                    <a:cubicBezTo>
                      <a:pt x="167" y="15224"/>
                      <a:pt x="206" y="15224"/>
                      <a:pt x="206" y="15224"/>
                    </a:cubicBezTo>
                    <a:cubicBezTo>
                      <a:pt x="245" y="15312"/>
                      <a:pt x="245" y="15351"/>
                      <a:pt x="284" y="15390"/>
                    </a:cubicBezTo>
                    <a:lnTo>
                      <a:pt x="284" y="15468"/>
                    </a:lnTo>
                    <a:cubicBezTo>
                      <a:pt x="323" y="15517"/>
                      <a:pt x="362" y="15595"/>
                      <a:pt x="411" y="15674"/>
                    </a:cubicBezTo>
                    <a:cubicBezTo>
                      <a:pt x="450" y="15801"/>
                      <a:pt x="489" y="15957"/>
                      <a:pt x="528" y="16123"/>
                    </a:cubicBezTo>
                    <a:cubicBezTo>
                      <a:pt x="567" y="16328"/>
                      <a:pt x="607" y="16533"/>
                      <a:pt x="694" y="16690"/>
                    </a:cubicBezTo>
                    <a:cubicBezTo>
                      <a:pt x="773" y="16856"/>
                      <a:pt x="939" y="17022"/>
                      <a:pt x="1056" y="17178"/>
                    </a:cubicBezTo>
                    <a:cubicBezTo>
                      <a:pt x="1261" y="17384"/>
                      <a:pt x="1427" y="17628"/>
                      <a:pt x="1545" y="17911"/>
                    </a:cubicBezTo>
                    <a:cubicBezTo>
                      <a:pt x="1672" y="18243"/>
                      <a:pt x="1672" y="18566"/>
                      <a:pt x="1672" y="18888"/>
                    </a:cubicBezTo>
                    <a:cubicBezTo>
                      <a:pt x="1672" y="19093"/>
                      <a:pt x="1632" y="19299"/>
                      <a:pt x="1672" y="19465"/>
                    </a:cubicBezTo>
                    <a:cubicBezTo>
                      <a:pt x="1789" y="20071"/>
                      <a:pt x="2316" y="20520"/>
                      <a:pt x="2854" y="21009"/>
                    </a:cubicBezTo>
                    <a:cubicBezTo>
                      <a:pt x="3215" y="21292"/>
                      <a:pt x="3626" y="21624"/>
                      <a:pt x="3909" y="22025"/>
                    </a:cubicBezTo>
                    <a:cubicBezTo>
                      <a:pt x="4075" y="22269"/>
                      <a:pt x="4193" y="22513"/>
                      <a:pt x="4320" y="22758"/>
                    </a:cubicBezTo>
                    <a:cubicBezTo>
                      <a:pt x="4476" y="23129"/>
                      <a:pt x="4642" y="23451"/>
                      <a:pt x="4925" y="23696"/>
                    </a:cubicBezTo>
                    <a:cubicBezTo>
                      <a:pt x="5092" y="23823"/>
                      <a:pt x="5248" y="23901"/>
                      <a:pt x="5414" y="24018"/>
                    </a:cubicBezTo>
                    <a:cubicBezTo>
                      <a:pt x="5619" y="24106"/>
                      <a:pt x="5785" y="24184"/>
                      <a:pt x="5981" y="24350"/>
                    </a:cubicBezTo>
                    <a:cubicBezTo>
                      <a:pt x="6841" y="25044"/>
                      <a:pt x="6919" y="26266"/>
                      <a:pt x="6919" y="27360"/>
                    </a:cubicBezTo>
                    <a:lnTo>
                      <a:pt x="6919" y="27399"/>
                    </a:lnTo>
                    <a:lnTo>
                      <a:pt x="7046" y="27399"/>
                    </a:lnTo>
                    <a:lnTo>
                      <a:pt x="7085" y="27604"/>
                    </a:lnTo>
                    <a:cubicBezTo>
                      <a:pt x="7085" y="27770"/>
                      <a:pt x="7007" y="28015"/>
                      <a:pt x="6880" y="28171"/>
                    </a:cubicBezTo>
                    <a:cubicBezTo>
                      <a:pt x="6919" y="28542"/>
                      <a:pt x="6762" y="28865"/>
                      <a:pt x="6596" y="29197"/>
                    </a:cubicBezTo>
                    <a:cubicBezTo>
                      <a:pt x="6518" y="29353"/>
                      <a:pt x="6430" y="29519"/>
                      <a:pt x="6391" y="29685"/>
                    </a:cubicBezTo>
                    <a:cubicBezTo>
                      <a:pt x="6186" y="30496"/>
                      <a:pt x="7007" y="31229"/>
                      <a:pt x="7857" y="31591"/>
                    </a:cubicBezTo>
                    <a:cubicBezTo>
                      <a:pt x="8062" y="31679"/>
                      <a:pt x="8228" y="31718"/>
                      <a:pt x="8423" y="31796"/>
                    </a:cubicBezTo>
                    <a:cubicBezTo>
                      <a:pt x="9244" y="32128"/>
                      <a:pt x="10055" y="32412"/>
                      <a:pt x="10544" y="33184"/>
                    </a:cubicBezTo>
                    <a:cubicBezTo>
                      <a:pt x="10583" y="33262"/>
                      <a:pt x="10622" y="33301"/>
                      <a:pt x="10671" y="33389"/>
                    </a:cubicBezTo>
                    <a:cubicBezTo>
                      <a:pt x="10915" y="33916"/>
                      <a:pt x="10993" y="34483"/>
                      <a:pt x="11032" y="35060"/>
                    </a:cubicBezTo>
                    <a:cubicBezTo>
                      <a:pt x="11111" y="35744"/>
                      <a:pt x="11199" y="36437"/>
                      <a:pt x="11599" y="36848"/>
                    </a:cubicBezTo>
                    <a:lnTo>
                      <a:pt x="11648" y="36809"/>
                    </a:lnTo>
                    <a:cubicBezTo>
                      <a:pt x="11687" y="36809"/>
                      <a:pt x="11726" y="36770"/>
                      <a:pt x="11765" y="36770"/>
                    </a:cubicBezTo>
                    <a:cubicBezTo>
                      <a:pt x="11804" y="36721"/>
                      <a:pt x="11892" y="36721"/>
                      <a:pt x="11931" y="36682"/>
                    </a:cubicBezTo>
                    <a:cubicBezTo>
                      <a:pt x="11970" y="36682"/>
                      <a:pt x="12010" y="36643"/>
                      <a:pt x="12010" y="36643"/>
                    </a:cubicBezTo>
                    <a:cubicBezTo>
                      <a:pt x="12088" y="36604"/>
                      <a:pt x="12137" y="36604"/>
                      <a:pt x="12176" y="36564"/>
                    </a:cubicBezTo>
                    <a:cubicBezTo>
                      <a:pt x="12215" y="36564"/>
                      <a:pt x="12254" y="36564"/>
                      <a:pt x="12293" y="36525"/>
                    </a:cubicBezTo>
                    <a:cubicBezTo>
                      <a:pt x="12332" y="36525"/>
                      <a:pt x="12420" y="36476"/>
                      <a:pt x="12459" y="36476"/>
                    </a:cubicBezTo>
                    <a:cubicBezTo>
                      <a:pt x="12498" y="36476"/>
                      <a:pt x="12537" y="36437"/>
                      <a:pt x="12576" y="36437"/>
                    </a:cubicBezTo>
                    <a:cubicBezTo>
                      <a:pt x="12625" y="36437"/>
                      <a:pt x="12703" y="36398"/>
                      <a:pt x="12742" y="36398"/>
                    </a:cubicBezTo>
                    <a:cubicBezTo>
                      <a:pt x="12781" y="36398"/>
                      <a:pt x="12821" y="36398"/>
                      <a:pt x="12869" y="36359"/>
                    </a:cubicBezTo>
                    <a:cubicBezTo>
                      <a:pt x="12908" y="36359"/>
                      <a:pt x="12987" y="36359"/>
                      <a:pt x="13026" y="36320"/>
                    </a:cubicBezTo>
                    <a:lnTo>
                      <a:pt x="13114" y="36320"/>
                    </a:lnTo>
                    <a:cubicBezTo>
                      <a:pt x="13192" y="36320"/>
                      <a:pt x="13270" y="36320"/>
                      <a:pt x="13309" y="36281"/>
                    </a:cubicBezTo>
                    <a:lnTo>
                      <a:pt x="13680" y="36281"/>
                    </a:lnTo>
                    <a:cubicBezTo>
                      <a:pt x="13801" y="36265"/>
                      <a:pt x="13918" y="36259"/>
                      <a:pt x="14033" y="36259"/>
                    </a:cubicBezTo>
                    <a:cubicBezTo>
                      <a:pt x="14262" y="36259"/>
                      <a:pt x="14482" y="36281"/>
                      <a:pt x="14697" y="36281"/>
                    </a:cubicBezTo>
                    <a:cubicBezTo>
                      <a:pt x="15068" y="36320"/>
                      <a:pt x="15390" y="36320"/>
                      <a:pt x="15713" y="36320"/>
                    </a:cubicBezTo>
                    <a:cubicBezTo>
                      <a:pt x="16084" y="36281"/>
                      <a:pt x="16895" y="36193"/>
                      <a:pt x="17266" y="35548"/>
                    </a:cubicBezTo>
                    <a:cubicBezTo>
                      <a:pt x="17423" y="35304"/>
                      <a:pt x="17511" y="34933"/>
                      <a:pt x="17589" y="34571"/>
                    </a:cubicBezTo>
                    <a:cubicBezTo>
                      <a:pt x="17667" y="33995"/>
                      <a:pt x="17794" y="33389"/>
                      <a:pt x="18322" y="33057"/>
                    </a:cubicBezTo>
                    <a:cubicBezTo>
                      <a:pt x="18566" y="32900"/>
                      <a:pt x="18888" y="32812"/>
                      <a:pt x="19172" y="32773"/>
                    </a:cubicBezTo>
                    <a:cubicBezTo>
                      <a:pt x="19504" y="32695"/>
                      <a:pt x="19787" y="32656"/>
                      <a:pt x="19905" y="32451"/>
                    </a:cubicBezTo>
                    <a:cubicBezTo>
                      <a:pt x="19993" y="32373"/>
                      <a:pt x="20032" y="32246"/>
                      <a:pt x="20071" y="32079"/>
                    </a:cubicBezTo>
                    <a:cubicBezTo>
                      <a:pt x="20149" y="31923"/>
                      <a:pt x="20198" y="31679"/>
                      <a:pt x="20393" y="31513"/>
                    </a:cubicBezTo>
                    <a:cubicBezTo>
                      <a:pt x="20481" y="31435"/>
                      <a:pt x="20598" y="31347"/>
                      <a:pt x="20686" y="31308"/>
                    </a:cubicBezTo>
                    <a:cubicBezTo>
                      <a:pt x="20765" y="31268"/>
                      <a:pt x="20804" y="31229"/>
                      <a:pt x="20843" y="31190"/>
                    </a:cubicBezTo>
                    <a:cubicBezTo>
                      <a:pt x="20882" y="31190"/>
                      <a:pt x="20931" y="31151"/>
                      <a:pt x="20970" y="31102"/>
                    </a:cubicBezTo>
                    <a:lnTo>
                      <a:pt x="20970" y="31063"/>
                    </a:lnTo>
                    <a:cubicBezTo>
                      <a:pt x="21009" y="31063"/>
                      <a:pt x="21009" y="30985"/>
                      <a:pt x="21048" y="30946"/>
                    </a:cubicBezTo>
                    <a:cubicBezTo>
                      <a:pt x="21214" y="30663"/>
                      <a:pt x="21214" y="30252"/>
                      <a:pt x="21175" y="29881"/>
                    </a:cubicBezTo>
                    <a:lnTo>
                      <a:pt x="21175" y="29842"/>
                    </a:lnTo>
                    <a:cubicBezTo>
                      <a:pt x="21175" y="29803"/>
                      <a:pt x="21175" y="29764"/>
                      <a:pt x="21126" y="29685"/>
                    </a:cubicBezTo>
                    <a:cubicBezTo>
                      <a:pt x="21009" y="28660"/>
                      <a:pt x="20931" y="27604"/>
                      <a:pt x="20804" y="26588"/>
                    </a:cubicBezTo>
                    <a:cubicBezTo>
                      <a:pt x="20765" y="26178"/>
                      <a:pt x="20725" y="25777"/>
                      <a:pt x="20686" y="25367"/>
                    </a:cubicBezTo>
                    <a:cubicBezTo>
                      <a:pt x="20598" y="24751"/>
                      <a:pt x="20520" y="24106"/>
                      <a:pt x="20481" y="23451"/>
                    </a:cubicBezTo>
                    <a:cubicBezTo>
                      <a:pt x="20442" y="22963"/>
                      <a:pt x="20393" y="22474"/>
                      <a:pt x="20354" y="21947"/>
                    </a:cubicBezTo>
                    <a:cubicBezTo>
                      <a:pt x="20276" y="21419"/>
                      <a:pt x="20237" y="20843"/>
                      <a:pt x="20198" y="20315"/>
                    </a:cubicBezTo>
                    <a:cubicBezTo>
                      <a:pt x="20149" y="19748"/>
                      <a:pt x="20110" y="19221"/>
                      <a:pt x="20071" y="18693"/>
                    </a:cubicBezTo>
                    <a:cubicBezTo>
                      <a:pt x="20032" y="18155"/>
                      <a:pt x="19993" y="17667"/>
                      <a:pt x="19954" y="17139"/>
                    </a:cubicBezTo>
                    <a:cubicBezTo>
                      <a:pt x="19905" y="16573"/>
                      <a:pt x="19866" y="16006"/>
                      <a:pt x="19827" y="15429"/>
                    </a:cubicBezTo>
                    <a:cubicBezTo>
                      <a:pt x="19787" y="14941"/>
                      <a:pt x="19748" y="14452"/>
                      <a:pt x="19709" y="14003"/>
                    </a:cubicBezTo>
                    <a:cubicBezTo>
                      <a:pt x="19709" y="13397"/>
                      <a:pt x="19660" y="12830"/>
                      <a:pt x="19621" y="12254"/>
                    </a:cubicBezTo>
                    <a:cubicBezTo>
                      <a:pt x="19582" y="11765"/>
                      <a:pt x="19582" y="11316"/>
                      <a:pt x="19543" y="10827"/>
                    </a:cubicBezTo>
                    <a:cubicBezTo>
                      <a:pt x="19504" y="10221"/>
                      <a:pt x="19504" y="9606"/>
                      <a:pt x="19465" y="9039"/>
                    </a:cubicBezTo>
                    <a:cubicBezTo>
                      <a:pt x="19416" y="8589"/>
                      <a:pt x="19416" y="8140"/>
                      <a:pt x="19377" y="7651"/>
                    </a:cubicBezTo>
                    <a:cubicBezTo>
                      <a:pt x="19377" y="7046"/>
                      <a:pt x="19338" y="6430"/>
                      <a:pt x="19338" y="5824"/>
                    </a:cubicBezTo>
                    <a:cubicBezTo>
                      <a:pt x="19299" y="5414"/>
                      <a:pt x="19299" y="5013"/>
                      <a:pt x="19299" y="4564"/>
                    </a:cubicBezTo>
                    <a:cubicBezTo>
                      <a:pt x="17628" y="3909"/>
                      <a:pt x="16534" y="2404"/>
                      <a:pt x="16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1"/>
              <p:cNvSpPr/>
              <p:nvPr/>
            </p:nvSpPr>
            <p:spPr>
              <a:xfrm>
                <a:off x="4047876" y="2428061"/>
                <a:ext cx="595242" cy="308879"/>
              </a:xfrm>
              <a:custGeom>
                <a:rect b="b" l="l" r="r" t="t"/>
                <a:pathLst>
                  <a:path extrusionOk="0" h="22539" w="43435">
                    <a:moveTo>
                      <a:pt x="685" y="0"/>
                    </a:moveTo>
                    <a:cubicBezTo>
                      <a:pt x="402" y="2365"/>
                      <a:pt x="323" y="4641"/>
                      <a:pt x="245" y="7084"/>
                    </a:cubicBezTo>
                    <a:cubicBezTo>
                      <a:pt x="196" y="7856"/>
                      <a:pt x="196" y="8628"/>
                      <a:pt x="157" y="9410"/>
                    </a:cubicBezTo>
                    <a:lnTo>
                      <a:pt x="1" y="12781"/>
                    </a:lnTo>
                    <a:cubicBezTo>
                      <a:pt x="79" y="12781"/>
                      <a:pt x="118" y="12781"/>
                      <a:pt x="196" y="12742"/>
                    </a:cubicBezTo>
                    <a:cubicBezTo>
                      <a:pt x="262" y="12738"/>
                      <a:pt x="328" y="12736"/>
                      <a:pt x="393" y="12736"/>
                    </a:cubicBezTo>
                    <a:cubicBezTo>
                      <a:pt x="975" y="12736"/>
                      <a:pt x="1528" y="12885"/>
                      <a:pt x="2072" y="13025"/>
                    </a:cubicBezTo>
                    <a:cubicBezTo>
                      <a:pt x="2278" y="13074"/>
                      <a:pt x="2444" y="13152"/>
                      <a:pt x="2639" y="13191"/>
                    </a:cubicBezTo>
                    <a:cubicBezTo>
                      <a:pt x="3333" y="13357"/>
                      <a:pt x="4066" y="13396"/>
                      <a:pt x="4760" y="13475"/>
                    </a:cubicBezTo>
                    <a:lnTo>
                      <a:pt x="5004" y="13475"/>
                    </a:lnTo>
                    <a:cubicBezTo>
                      <a:pt x="6548" y="13641"/>
                      <a:pt x="8101" y="13807"/>
                      <a:pt x="9645" y="14051"/>
                    </a:cubicBezTo>
                    <a:lnTo>
                      <a:pt x="9850" y="14090"/>
                    </a:lnTo>
                    <a:lnTo>
                      <a:pt x="9850" y="14295"/>
                    </a:lnTo>
                    <a:cubicBezTo>
                      <a:pt x="9929" y="15390"/>
                      <a:pt x="9968" y="16533"/>
                      <a:pt x="10056" y="17715"/>
                    </a:cubicBezTo>
                    <a:cubicBezTo>
                      <a:pt x="10095" y="18448"/>
                      <a:pt x="10095" y="19132"/>
                      <a:pt x="10134" y="19865"/>
                    </a:cubicBezTo>
                    <a:cubicBezTo>
                      <a:pt x="10173" y="20197"/>
                      <a:pt x="10173" y="20520"/>
                      <a:pt x="10212" y="20891"/>
                    </a:cubicBezTo>
                    <a:lnTo>
                      <a:pt x="10456" y="20891"/>
                    </a:lnTo>
                    <a:cubicBezTo>
                      <a:pt x="11316" y="20891"/>
                      <a:pt x="12088" y="21008"/>
                      <a:pt x="12782" y="21174"/>
                    </a:cubicBezTo>
                    <a:cubicBezTo>
                      <a:pt x="12948" y="21213"/>
                      <a:pt x="13104" y="21213"/>
                      <a:pt x="13231" y="21253"/>
                    </a:cubicBezTo>
                    <a:cubicBezTo>
                      <a:pt x="14122" y="21459"/>
                      <a:pt x="15054" y="21515"/>
                      <a:pt x="15982" y="21515"/>
                    </a:cubicBezTo>
                    <a:cubicBezTo>
                      <a:pt x="16327" y="21515"/>
                      <a:pt x="16671" y="21507"/>
                      <a:pt x="17013" y="21497"/>
                    </a:cubicBezTo>
                    <a:lnTo>
                      <a:pt x="18361" y="21497"/>
                    </a:lnTo>
                    <a:cubicBezTo>
                      <a:pt x="18566" y="21536"/>
                      <a:pt x="18723" y="21536"/>
                      <a:pt x="18889" y="21536"/>
                    </a:cubicBezTo>
                    <a:cubicBezTo>
                      <a:pt x="20276" y="21575"/>
                      <a:pt x="21654" y="21819"/>
                      <a:pt x="22963" y="22024"/>
                    </a:cubicBezTo>
                    <a:cubicBezTo>
                      <a:pt x="24097" y="22191"/>
                      <a:pt x="25279" y="22396"/>
                      <a:pt x="26422" y="22474"/>
                    </a:cubicBezTo>
                    <a:cubicBezTo>
                      <a:pt x="27047" y="22520"/>
                      <a:pt x="27671" y="22538"/>
                      <a:pt x="28291" y="22538"/>
                    </a:cubicBezTo>
                    <a:cubicBezTo>
                      <a:pt x="29369" y="22538"/>
                      <a:pt x="30435" y="22484"/>
                      <a:pt x="31464" y="22435"/>
                    </a:cubicBezTo>
                    <a:cubicBezTo>
                      <a:pt x="32441" y="22396"/>
                      <a:pt x="33467" y="22357"/>
                      <a:pt x="34484" y="22308"/>
                    </a:cubicBezTo>
                    <a:cubicBezTo>
                      <a:pt x="35295" y="22308"/>
                      <a:pt x="36067" y="22357"/>
                      <a:pt x="36887" y="22357"/>
                    </a:cubicBezTo>
                    <a:cubicBezTo>
                      <a:pt x="37603" y="22383"/>
                      <a:pt x="38324" y="22405"/>
                      <a:pt x="39046" y="22405"/>
                    </a:cubicBezTo>
                    <a:cubicBezTo>
                      <a:pt x="40453" y="22405"/>
                      <a:pt x="41863" y="22322"/>
                      <a:pt x="43239" y="22024"/>
                    </a:cubicBezTo>
                    <a:cubicBezTo>
                      <a:pt x="43239" y="21985"/>
                      <a:pt x="43278" y="21985"/>
                      <a:pt x="43278" y="21946"/>
                    </a:cubicBezTo>
                    <a:lnTo>
                      <a:pt x="43278" y="21907"/>
                    </a:lnTo>
                    <a:cubicBezTo>
                      <a:pt x="43356" y="21663"/>
                      <a:pt x="43434" y="21331"/>
                      <a:pt x="43395" y="21086"/>
                    </a:cubicBezTo>
                    <a:cubicBezTo>
                      <a:pt x="43395" y="20969"/>
                      <a:pt x="43356" y="20930"/>
                      <a:pt x="43317" y="20891"/>
                    </a:cubicBezTo>
                    <a:cubicBezTo>
                      <a:pt x="43278" y="20842"/>
                      <a:pt x="43190" y="20803"/>
                      <a:pt x="43151" y="20764"/>
                    </a:cubicBezTo>
                    <a:cubicBezTo>
                      <a:pt x="43073" y="20725"/>
                      <a:pt x="42946" y="20686"/>
                      <a:pt x="42867" y="20598"/>
                    </a:cubicBezTo>
                    <a:cubicBezTo>
                      <a:pt x="42701" y="20442"/>
                      <a:pt x="42584" y="20236"/>
                      <a:pt x="42545" y="20070"/>
                    </a:cubicBezTo>
                    <a:lnTo>
                      <a:pt x="42135" y="19093"/>
                    </a:lnTo>
                    <a:cubicBezTo>
                      <a:pt x="42095" y="18976"/>
                      <a:pt x="42056" y="18849"/>
                      <a:pt x="42017" y="18732"/>
                    </a:cubicBezTo>
                    <a:cubicBezTo>
                      <a:pt x="41968" y="18644"/>
                      <a:pt x="41968" y="18605"/>
                      <a:pt x="41968" y="18526"/>
                    </a:cubicBezTo>
                    <a:lnTo>
                      <a:pt x="41929" y="18487"/>
                    </a:lnTo>
                    <a:lnTo>
                      <a:pt x="41929" y="18321"/>
                    </a:lnTo>
                    <a:lnTo>
                      <a:pt x="41812" y="18360"/>
                    </a:lnTo>
                    <a:lnTo>
                      <a:pt x="41851" y="17960"/>
                    </a:lnTo>
                    <a:cubicBezTo>
                      <a:pt x="41890" y="17383"/>
                      <a:pt x="41773" y="16777"/>
                      <a:pt x="41568" y="16201"/>
                    </a:cubicBezTo>
                    <a:cubicBezTo>
                      <a:pt x="41529" y="16123"/>
                      <a:pt x="41441" y="16005"/>
                      <a:pt x="41402" y="15917"/>
                    </a:cubicBezTo>
                    <a:cubicBezTo>
                      <a:pt x="41284" y="15673"/>
                      <a:pt x="41157" y="15429"/>
                      <a:pt x="41118" y="15146"/>
                    </a:cubicBezTo>
                    <a:cubicBezTo>
                      <a:pt x="40991" y="14696"/>
                      <a:pt x="41040" y="14247"/>
                      <a:pt x="41079" y="13846"/>
                    </a:cubicBezTo>
                    <a:cubicBezTo>
                      <a:pt x="41079" y="13680"/>
                      <a:pt x="41118" y="13475"/>
                      <a:pt x="41118" y="13318"/>
                    </a:cubicBezTo>
                    <a:cubicBezTo>
                      <a:pt x="41118" y="12498"/>
                      <a:pt x="40874" y="11647"/>
                      <a:pt x="40630" y="10915"/>
                    </a:cubicBezTo>
                    <a:cubicBezTo>
                      <a:pt x="39975" y="8872"/>
                      <a:pt x="39125" y="6918"/>
                      <a:pt x="38148" y="5091"/>
                    </a:cubicBezTo>
                    <a:cubicBezTo>
                      <a:pt x="38021" y="4847"/>
                      <a:pt x="37865" y="4563"/>
                      <a:pt x="37777" y="4280"/>
                    </a:cubicBezTo>
                    <a:cubicBezTo>
                      <a:pt x="37620" y="4192"/>
                      <a:pt x="37454" y="4114"/>
                      <a:pt x="37288" y="3987"/>
                    </a:cubicBezTo>
                    <a:cubicBezTo>
                      <a:pt x="36887" y="3791"/>
                      <a:pt x="36477" y="3547"/>
                      <a:pt x="36028" y="3420"/>
                    </a:cubicBezTo>
                    <a:cubicBezTo>
                      <a:pt x="35783" y="3342"/>
                      <a:pt x="35539" y="3254"/>
                      <a:pt x="35295" y="3215"/>
                    </a:cubicBezTo>
                    <a:cubicBezTo>
                      <a:pt x="34767" y="3059"/>
                      <a:pt x="34200" y="2932"/>
                      <a:pt x="33712" y="2570"/>
                    </a:cubicBezTo>
                    <a:cubicBezTo>
                      <a:pt x="33585" y="2482"/>
                      <a:pt x="33467" y="2365"/>
                      <a:pt x="33340" y="2238"/>
                    </a:cubicBezTo>
                    <a:cubicBezTo>
                      <a:pt x="33174" y="2120"/>
                      <a:pt x="33057" y="1993"/>
                      <a:pt x="32891" y="1876"/>
                    </a:cubicBezTo>
                    <a:cubicBezTo>
                      <a:pt x="32769" y="1813"/>
                      <a:pt x="32637" y="1771"/>
                      <a:pt x="32515" y="1771"/>
                    </a:cubicBezTo>
                    <a:cubicBezTo>
                      <a:pt x="32393" y="1771"/>
                      <a:pt x="32280" y="1813"/>
                      <a:pt x="32197" y="1915"/>
                    </a:cubicBezTo>
                    <a:cubicBezTo>
                      <a:pt x="32158" y="1954"/>
                      <a:pt x="32119" y="2033"/>
                      <a:pt x="32080" y="2081"/>
                    </a:cubicBezTo>
                    <a:cubicBezTo>
                      <a:pt x="32080" y="2160"/>
                      <a:pt x="32041" y="2199"/>
                      <a:pt x="32002" y="2238"/>
                    </a:cubicBezTo>
                    <a:cubicBezTo>
                      <a:pt x="31836" y="2570"/>
                      <a:pt x="31513" y="2765"/>
                      <a:pt x="31142" y="2853"/>
                    </a:cubicBezTo>
                    <a:cubicBezTo>
                      <a:pt x="31025" y="2884"/>
                      <a:pt x="30900" y="2898"/>
                      <a:pt x="30773" y="2898"/>
                    </a:cubicBezTo>
                    <a:cubicBezTo>
                      <a:pt x="30408" y="2898"/>
                      <a:pt x="30019" y="2780"/>
                      <a:pt x="29715" y="2570"/>
                    </a:cubicBezTo>
                    <a:cubicBezTo>
                      <a:pt x="29109" y="2160"/>
                      <a:pt x="28826" y="1593"/>
                      <a:pt x="28533" y="938"/>
                    </a:cubicBezTo>
                    <a:cubicBezTo>
                      <a:pt x="26899" y="761"/>
                      <a:pt x="25248" y="697"/>
                      <a:pt x="23600" y="697"/>
                    </a:cubicBezTo>
                    <a:cubicBezTo>
                      <a:pt x="21798" y="697"/>
                      <a:pt x="20000" y="773"/>
                      <a:pt x="18234" y="860"/>
                    </a:cubicBezTo>
                    <a:cubicBezTo>
                      <a:pt x="16690" y="899"/>
                      <a:pt x="15058" y="977"/>
                      <a:pt x="13436" y="977"/>
                    </a:cubicBezTo>
                    <a:cubicBezTo>
                      <a:pt x="13212" y="979"/>
                      <a:pt x="12987" y="980"/>
                      <a:pt x="12762" y="980"/>
                    </a:cubicBezTo>
                    <a:cubicBezTo>
                      <a:pt x="8822" y="980"/>
                      <a:pt x="4777" y="656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1"/>
              <p:cNvSpPr/>
              <p:nvPr/>
            </p:nvSpPr>
            <p:spPr>
              <a:xfrm>
                <a:off x="4057250" y="2428061"/>
                <a:ext cx="1754" cy="14"/>
              </a:xfrm>
              <a:custGeom>
                <a:rect b="b" l="l" r="r" t="t"/>
                <a:pathLst>
                  <a:path extrusionOk="0" h="1" w="128">
                    <a:moveTo>
                      <a:pt x="128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1"/>
              <p:cNvSpPr/>
              <p:nvPr/>
            </p:nvSpPr>
            <p:spPr>
              <a:xfrm>
                <a:off x="4623686" y="2684754"/>
                <a:ext cx="1617" cy="4975"/>
              </a:xfrm>
              <a:custGeom>
                <a:rect b="b" l="l" r="r" t="t"/>
                <a:pathLst>
                  <a:path extrusionOk="0" h="363" w="118">
                    <a:moveTo>
                      <a:pt x="118" y="362"/>
                    </a:moveTo>
                    <a:cubicBezTo>
                      <a:pt x="78" y="245"/>
                      <a:pt x="39" y="118"/>
                      <a:pt x="0" y="1"/>
                    </a:cubicBezTo>
                    <a:cubicBezTo>
                      <a:pt x="39" y="118"/>
                      <a:pt x="78" y="245"/>
                      <a:pt x="118" y="3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1"/>
              <p:cNvSpPr/>
              <p:nvPr/>
            </p:nvSpPr>
            <p:spPr>
              <a:xfrm>
                <a:off x="4641501" y="2714356"/>
                <a:ext cx="1083" cy="2686"/>
              </a:xfrm>
              <a:custGeom>
                <a:rect b="b" l="l" r="r" t="t"/>
                <a:pathLst>
                  <a:path extrusionOk="0" h="196" w="79">
                    <a:moveTo>
                      <a:pt x="1" y="1"/>
                    </a:moveTo>
                    <a:lnTo>
                      <a:pt x="1" y="1"/>
                    </a:lnTo>
                    <a:cubicBezTo>
                      <a:pt x="39" y="40"/>
                      <a:pt x="78" y="79"/>
                      <a:pt x="78" y="195"/>
                    </a:cubicBezTo>
                    <a:lnTo>
                      <a:pt x="78" y="117"/>
                    </a:lnTo>
                    <a:cubicBezTo>
                      <a:pt x="78" y="78"/>
                      <a:pt x="39" y="4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1"/>
              <p:cNvSpPr/>
              <p:nvPr/>
            </p:nvSpPr>
            <p:spPr>
              <a:xfrm>
                <a:off x="4623014" y="2681945"/>
                <a:ext cx="685" cy="2823"/>
              </a:xfrm>
              <a:custGeom>
                <a:rect b="b" l="l" r="r" t="t"/>
                <a:pathLst>
                  <a:path extrusionOk="0" h="206" w="50">
                    <a:moveTo>
                      <a:pt x="49" y="206"/>
                    </a:moveTo>
                    <a:cubicBezTo>
                      <a:pt x="0" y="118"/>
                      <a:pt x="0" y="79"/>
                      <a:pt x="0" y="0"/>
                    </a:cubicBezTo>
                    <a:cubicBezTo>
                      <a:pt x="0" y="79"/>
                      <a:pt x="0" y="118"/>
                      <a:pt x="49" y="2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1"/>
              <p:cNvSpPr/>
              <p:nvPr/>
            </p:nvSpPr>
            <p:spPr>
              <a:xfrm>
                <a:off x="4622480" y="2679136"/>
                <a:ext cx="14" cy="2289"/>
              </a:xfrm>
              <a:custGeom>
                <a:rect b="b" l="l" r="r" t="t"/>
                <a:pathLst>
                  <a:path extrusionOk="0" h="167" w="1">
                    <a:moveTo>
                      <a:pt x="0" y="166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1"/>
              <p:cNvSpPr/>
              <p:nvPr/>
            </p:nvSpPr>
            <p:spPr>
              <a:xfrm>
                <a:off x="4057250" y="2428061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1"/>
              <p:cNvSpPr/>
              <p:nvPr/>
            </p:nvSpPr>
            <p:spPr>
              <a:xfrm>
                <a:off x="4057250" y="2428061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21"/>
              <p:cNvSpPr/>
              <p:nvPr/>
            </p:nvSpPr>
            <p:spPr>
              <a:xfrm>
                <a:off x="4050562" y="2602132"/>
                <a:ext cx="25723" cy="4440"/>
              </a:xfrm>
              <a:custGeom>
                <a:rect b="b" l="l" r="r" t="t"/>
                <a:pathLst>
                  <a:path extrusionOk="0" h="324" w="1877">
                    <a:moveTo>
                      <a:pt x="0" y="40"/>
                    </a:moveTo>
                    <a:cubicBezTo>
                      <a:pt x="655" y="1"/>
                      <a:pt x="1271" y="167"/>
                      <a:pt x="1876" y="323"/>
                    </a:cubicBezTo>
                    <a:cubicBezTo>
                      <a:pt x="1271" y="167"/>
                      <a:pt x="655" y="1"/>
                      <a:pt x="0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21"/>
              <p:cNvSpPr/>
              <p:nvPr/>
            </p:nvSpPr>
            <p:spPr>
              <a:xfrm>
                <a:off x="4186741" y="2700295"/>
                <a:ext cx="1083" cy="14074"/>
              </a:xfrm>
              <a:custGeom>
                <a:rect b="b" l="l" r="r" t="t"/>
                <a:pathLst>
                  <a:path extrusionOk="0" h="1027" w="79">
                    <a:moveTo>
                      <a:pt x="79" y="1026"/>
                    </a:moveTo>
                    <a:lnTo>
                      <a:pt x="79" y="1026"/>
                    </a:lnTo>
                    <a:cubicBezTo>
                      <a:pt x="40" y="655"/>
                      <a:pt x="40" y="332"/>
                      <a:pt x="1" y="0"/>
                    </a:cubicBezTo>
                    <a:cubicBezTo>
                      <a:pt x="40" y="332"/>
                      <a:pt x="40" y="655"/>
                      <a:pt x="79" y="10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1"/>
              <p:cNvSpPr/>
              <p:nvPr/>
            </p:nvSpPr>
            <p:spPr>
              <a:xfrm>
                <a:off x="4190098" y="2714356"/>
                <a:ext cx="1083" cy="14"/>
              </a:xfrm>
              <a:custGeom>
                <a:rect b="b" l="l" r="r" t="t"/>
                <a:pathLst>
                  <a:path extrusionOk="0" h="1" w="79">
                    <a:moveTo>
                      <a:pt x="0" y="0"/>
                    </a:moveTo>
                    <a:lnTo>
                      <a:pt x="78" y="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1"/>
              <p:cNvSpPr/>
              <p:nvPr/>
            </p:nvSpPr>
            <p:spPr>
              <a:xfrm>
                <a:off x="4291592" y="2722647"/>
                <a:ext cx="5098" cy="14"/>
              </a:xfrm>
              <a:custGeom>
                <a:rect b="b" l="l" r="r" t="t"/>
                <a:pathLst>
                  <a:path extrusionOk="0" h="1" w="372">
                    <a:moveTo>
                      <a:pt x="1" y="1"/>
                    </a:moveTo>
                    <a:lnTo>
                      <a:pt x="3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1"/>
              <p:cNvSpPr/>
              <p:nvPr/>
            </p:nvSpPr>
            <p:spPr>
              <a:xfrm>
                <a:off x="4281012" y="2722647"/>
                <a:ext cx="8455" cy="14"/>
              </a:xfrm>
              <a:custGeom>
                <a:rect b="b" l="l" r="r" t="t"/>
                <a:pathLst>
                  <a:path extrusionOk="0" h="1" w="617">
                    <a:moveTo>
                      <a:pt x="1" y="1"/>
                    </a:move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1"/>
              <p:cNvSpPr/>
              <p:nvPr/>
            </p:nvSpPr>
            <p:spPr>
              <a:xfrm>
                <a:off x="4299499" y="2722647"/>
                <a:ext cx="7236" cy="548"/>
              </a:xfrm>
              <a:custGeom>
                <a:rect b="b" l="l" r="r" t="t"/>
                <a:pathLst>
                  <a:path extrusionOk="0" h="40" w="528">
                    <a:moveTo>
                      <a:pt x="0" y="1"/>
                    </a:moveTo>
                    <a:cubicBezTo>
                      <a:pt x="205" y="40"/>
                      <a:pt x="362" y="40"/>
                      <a:pt x="528" y="40"/>
                    </a:cubicBezTo>
                    <a:cubicBezTo>
                      <a:pt x="362" y="40"/>
                      <a:pt x="205" y="4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1"/>
              <p:cNvSpPr/>
              <p:nvPr/>
            </p:nvSpPr>
            <p:spPr>
              <a:xfrm>
                <a:off x="4223030" y="2718234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1"/>
              <p:cNvSpPr/>
              <p:nvPr/>
            </p:nvSpPr>
            <p:spPr>
              <a:xfrm>
                <a:off x="4640953" y="2717028"/>
                <a:ext cx="1987" cy="11265"/>
              </a:xfrm>
              <a:custGeom>
                <a:rect b="b" l="l" r="r" t="t"/>
                <a:pathLst>
                  <a:path extrusionOk="0" h="822" w="145">
                    <a:moveTo>
                      <a:pt x="118" y="0"/>
                    </a:moveTo>
                    <a:lnTo>
                      <a:pt x="118" y="127"/>
                    </a:lnTo>
                    <a:cubicBezTo>
                      <a:pt x="118" y="253"/>
                      <a:pt x="103" y="408"/>
                      <a:pt x="74" y="557"/>
                    </a:cubicBezTo>
                    <a:lnTo>
                      <a:pt x="74" y="557"/>
                    </a:lnTo>
                    <a:cubicBezTo>
                      <a:pt x="118" y="367"/>
                      <a:pt x="144" y="164"/>
                      <a:pt x="118" y="0"/>
                    </a:cubicBezTo>
                    <a:close/>
                    <a:moveTo>
                      <a:pt x="74" y="557"/>
                    </a:moveTo>
                    <a:cubicBezTo>
                      <a:pt x="52" y="650"/>
                      <a:pt x="27" y="741"/>
                      <a:pt x="1" y="821"/>
                    </a:cubicBezTo>
                    <a:cubicBezTo>
                      <a:pt x="31" y="742"/>
                      <a:pt x="55" y="651"/>
                      <a:pt x="74" y="5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1"/>
              <p:cNvSpPr/>
              <p:nvPr/>
            </p:nvSpPr>
            <p:spPr>
              <a:xfrm>
                <a:off x="4640419" y="2728813"/>
                <a:ext cx="548" cy="1083"/>
              </a:xfrm>
              <a:custGeom>
                <a:rect b="b" l="l" r="r" t="t"/>
                <a:pathLst>
                  <a:path extrusionOk="0" h="79" w="40">
                    <a:moveTo>
                      <a:pt x="1" y="78"/>
                    </a:moveTo>
                    <a:cubicBezTo>
                      <a:pt x="1" y="39"/>
                      <a:pt x="40" y="39"/>
                      <a:pt x="40" y="0"/>
                    </a:cubicBezTo>
                    <a:cubicBezTo>
                      <a:pt x="40" y="39"/>
                      <a:pt x="1" y="39"/>
                      <a:pt x="1" y="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1"/>
              <p:cNvSpPr/>
              <p:nvPr/>
            </p:nvSpPr>
            <p:spPr>
              <a:xfrm>
                <a:off x="4642570" y="2715959"/>
                <a:ext cx="14" cy="2823"/>
              </a:xfrm>
              <a:custGeom>
                <a:rect b="b" l="l" r="r" t="t"/>
                <a:pathLst>
                  <a:path extrusionOk="0" h="206" w="1">
                    <a:moveTo>
                      <a:pt x="0" y="0"/>
                    </a:moveTo>
                    <a:lnTo>
                      <a:pt x="0" y="78"/>
                    </a:lnTo>
                    <a:lnTo>
                      <a:pt x="0" y="78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1"/>
              <p:cNvSpPr/>
              <p:nvPr/>
            </p:nvSpPr>
            <p:spPr>
              <a:xfrm>
                <a:off x="4073996" y="1904218"/>
                <a:ext cx="489446" cy="251623"/>
              </a:xfrm>
              <a:custGeom>
                <a:rect b="b" l="l" r="r" t="t"/>
                <a:pathLst>
                  <a:path extrusionOk="0" h="18361" w="35715">
                    <a:moveTo>
                      <a:pt x="733" y="0"/>
                    </a:moveTo>
                    <a:lnTo>
                      <a:pt x="0" y="17461"/>
                    </a:lnTo>
                    <a:lnTo>
                      <a:pt x="35626" y="18360"/>
                    </a:lnTo>
                    <a:lnTo>
                      <a:pt x="35714" y="18360"/>
                    </a:lnTo>
                    <a:cubicBezTo>
                      <a:pt x="35382" y="17784"/>
                      <a:pt x="34933" y="16728"/>
                      <a:pt x="34854" y="14735"/>
                    </a:cubicBezTo>
                    <a:cubicBezTo>
                      <a:pt x="34776" y="13387"/>
                      <a:pt x="34854" y="13025"/>
                      <a:pt x="34933" y="12742"/>
                    </a:cubicBezTo>
                    <a:cubicBezTo>
                      <a:pt x="35020" y="12370"/>
                      <a:pt x="35060" y="12165"/>
                      <a:pt x="34688" y="9850"/>
                    </a:cubicBezTo>
                    <a:lnTo>
                      <a:pt x="34043" y="5814"/>
                    </a:lnTo>
                    <a:lnTo>
                      <a:pt x="32206" y="1827"/>
                    </a:lnTo>
                    <a:lnTo>
                      <a:pt x="32695" y="850"/>
                    </a:lnTo>
                    <a:lnTo>
                      <a:pt x="32695" y="850"/>
                    </a:lnTo>
                    <a:cubicBezTo>
                      <a:pt x="32342" y="853"/>
                      <a:pt x="31988" y="855"/>
                      <a:pt x="31634" y="855"/>
                    </a:cubicBezTo>
                    <a:cubicBezTo>
                      <a:pt x="27784" y="855"/>
                      <a:pt x="23883" y="671"/>
                      <a:pt x="20080" y="528"/>
                    </a:cubicBezTo>
                    <a:cubicBezTo>
                      <a:pt x="16328" y="362"/>
                      <a:pt x="12420" y="196"/>
                      <a:pt x="8550" y="196"/>
                    </a:cubicBezTo>
                    <a:lnTo>
                      <a:pt x="8110" y="196"/>
                    </a:lnTo>
                    <a:cubicBezTo>
                      <a:pt x="5785" y="196"/>
                      <a:pt x="3303" y="117"/>
                      <a:pt x="7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1"/>
              <p:cNvSpPr/>
              <p:nvPr/>
            </p:nvSpPr>
            <p:spPr>
              <a:xfrm>
                <a:off x="4571185" y="2398994"/>
                <a:ext cx="446867" cy="271850"/>
              </a:xfrm>
              <a:custGeom>
                <a:rect b="b" l="l" r="r" t="t"/>
                <a:pathLst>
                  <a:path extrusionOk="0" h="19837" w="32608">
                    <a:moveTo>
                      <a:pt x="450" y="1"/>
                    </a:moveTo>
                    <a:cubicBezTo>
                      <a:pt x="323" y="206"/>
                      <a:pt x="245" y="372"/>
                      <a:pt x="206" y="577"/>
                    </a:cubicBezTo>
                    <a:lnTo>
                      <a:pt x="167" y="616"/>
                    </a:lnTo>
                    <a:lnTo>
                      <a:pt x="167" y="695"/>
                    </a:lnTo>
                    <a:cubicBezTo>
                      <a:pt x="118" y="695"/>
                      <a:pt x="118" y="734"/>
                      <a:pt x="118" y="734"/>
                    </a:cubicBezTo>
                    <a:lnTo>
                      <a:pt x="118" y="822"/>
                    </a:lnTo>
                    <a:cubicBezTo>
                      <a:pt x="118" y="861"/>
                      <a:pt x="79" y="861"/>
                      <a:pt x="79" y="900"/>
                    </a:cubicBezTo>
                    <a:lnTo>
                      <a:pt x="79" y="939"/>
                    </a:lnTo>
                    <a:cubicBezTo>
                      <a:pt x="79" y="978"/>
                      <a:pt x="79" y="1027"/>
                      <a:pt x="40" y="1027"/>
                    </a:cubicBezTo>
                    <a:lnTo>
                      <a:pt x="40" y="1105"/>
                    </a:lnTo>
                    <a:lnTo>
                      <a:pt x="40" y="1183"/>
                    </a:lnTo>
                    <a:lnTo>
                      <a:pt x="40" y="1222"/>
                    </a:lnTo>
                    <a:lnTo>
                      <a:pt x="40" y="1310"/>
                    </a:lnTo>
                    <a:cubicBezTo>
                      <a:pt x="1" y="1310"/>
                      <a:pt x="1" y="1310"/>
                      <a:pt x="1" y="1349"/>
                    </a:cubicBezTo>
                    <a:lnTo>
                      <a:pt x="1" y="1388"/>
                    </a:lnTo>
                    <a:lnTo>
                      <a:pt x="1" y="1427"/>
                    </a:lnTo>
                    <a:lnTo>
                      <a:pt x="1" y="1515"/>
                    </a:lnTo>
                    <a:cubicBezTo>
                      <a:pt x="1" y="1515"/>
                      <a:pt x="1" y="1554"/>
                      <a:pt x="40" y="1554"/>
                    </a:cubicBezTo>
                    <a:lnTo>
                      <a:pt x="40" y="1593"/>
                    </a:lnTo>
                    <a:lnTo>
                      <a:pt x="40" y="1633"/>
                    </a:lnTo>
                    <a:cubicBezTo>
                      <a:pt x="40" y="1672"/>
                      <a:pt x="40" y="1672"/>
                      <a:pt x="79" y="1711"/>
                    </a:cubicBezTo>
                    <a:cubicBezTo>
                      <a:pt x="118" y="1838"/>
                      <a:pt x="206" y="2004"/>
                      <a:pt x="284" y="2160"/>
                    </a:cubicBezTo>
                    <a:cubicBezTo>
                      <a:pt x="607" y="2688"/>
                      <a:pt x="900" y="3225"/>
                      <a:pt x="812" y="3870"/>
                    </a:cubicBezTo>
                    <a:cubicBezTo>
                      <a:pt x="734" y="4241"/>
                      <a:pt x="529" y="4525"/>
                      <a:pt x="362" y="4769"/>
                    </a:cubicBezTo>
                    <a:cubicBezTo>
                      <a:pt x="206" y="5013"/>
                      <a:pt x="40" y="5258"/>
                      <a:pt x="1" y="5502"/>
                    </a:cubicBezTo>
                    <a:lnTo>
                      <a:pt x="1" y="5668"/>
                    </a:lnTo>
                    <a:lnTo>
                      <a:pt x="1" y="5746"/>
                    </a:lnTo>
                    <a:lnTo>
                      <a:pt x="1" y="5824"/>
                    </a:lnTo>
                    <a:lnTo>
                      <a:pt x="1" y="5951"/>
                    </a:lnTo>
                    <a:lnTo>
                      <a:pt x="1" y="5991"/>
                    </a:lnTo>
                    <a:cubicBezTo>
                      <a:pt x="1" y="6030"/>
                      <a:pt x="40" y="6069"/>
                      <a:pt x="40" y="6108"/>
                    </a:cubicBezTo>
                    <a:lnTo>
                      <a:pt x="40" y="6157"/>
                    </a:lnTo>
                    <a:cubicBezTo>
                      <a:pt x="118" y="6401"/>
                      <a:pt x="284" y="6684"/>
                      <a:pt x="411" y="6968"/>
                    </a:cubicBezTo>
                    <a:cubicBezTo>
                      <a:pt x="1428" y="8844"/>
                      <a:pt x="2239" y="10837"/>
                      <a:pt x="2932" y="12869"/>
                    </a:cubicBezTo>
                    <a:cubicBezTo>
                      <a:pt x="3177" y="13641"/>
                      <a:pt x="3460" y="14540"/>
                      <a:pt x="3421" y="15439"/>
                    </a:cubicBezTo>
                    <a:cubicBezTo>
                      <a:pt x="3421" y="15635"/>
                      <a:pt x="3421" y="15840"/>
                      <a:pt x="3382" y="16006"/>
                    </a:cubicBezTo>
                    <a:cubicBezTo>
                      <a:pt x="3343" y="16416"/>
                      <a:pt x="3343" y="16778"/>
                      <a:pt x="3421" y="17149"/>
                    </a:cubicBezTo>
                    <a:cubicBezTo>
                      <a:pt x="3460" y="17345"/>
                      <a:pt x="3587" y="17589"/>
                      <a:pt x="3665" y="17794"/>
                    </a:cubicBezTo>
                    <a:cubicBezTo>
                      <a:pt x="3743" y="17921"/>
                      <a:pt x="3782" y="18038"/>
                      <a:pt x="3831" y="18126"/>
                    </a:cubicBezTo>
                    <a:cubicBezTo>
                      <a:pt x="3949" y="18410"/>
                      <a:pt x="4027" y="18654"/>
                      <a:pt x="4076" y="18937"/>
                    </a:cubicBezTo>
                    <a:cubicBezTo>
                      <a:pt x="4115" y="18977"/>
                      <a:pt x="4115" y="19055"/>
                      <a:pt x="4115" y="19104"/>
                    </a:cubicBezTo>
                    <a:lnTo>
                      <a:pt x="4115" y="19143"/>
                    </a:lnTo>
                    <a:cubicBezTo>
                      <a:pt x="4115" y="19182"/>
                      <a:pt x="4154" y="19221"/>
                      <a:pt x="4154" y="19260"/>
                    </a:cubicBezTo>
                    <a:lnTo>
                      <a:pt x="4154" y="19387"/>
                    </a:lnTo>
                    <a:lnTo>
                      <a:pt x="4154" y="19465"/>
                    </a:lnTo>
                    <a:lnTo>
                      <a:pt x="4154" y="19592"/>
                    </a:lnTo>
                    <a:lnTo>
                      <a:pt x="4154" y="19670"/>
                    </a:lnTo>
                    <a:cubicBezTo>
                      <a:pt x="4193" y="19709"/>
                      <a:pt x="4193" y="19748"/>
                      <a:pt x="4193" y="19788"/>
                    </a:cubicBezTo>
                    <a:cubicBezTo>
                      <a:pt x="4320" y="19748"/>
                      <a:pt x="4437" y="19748"/>
                      <a:pt x="4603" y="19748"/>
                    </a:cubicBezTo>
                    <a:cubicBezTo>
                      <a:pt x="4887" y="19748"/>
                      <a:pt x="5209" y="19788"/>
                      <a:pt x="5492" y="19836"/>
                    </a:cubicBezTo>
                    <a:lnTo>
                      <a:pt x="26344" y="19836"/>
                    </a:lnTo>
                    <a:cubicBezTo>
                      <a:pt x="26667" y="19836"/>
                      <a:pt x="26911" y="19788"/>
                      <a:pt x="27155" y="19709"/>
                    </a:cubicBezTo>
                    <a:cubicBezTo>
                      <a:pt x="27527" y="19543"/>
                      <a:pt x="27722" y="19221"/>
                      <a:pt x="27849" y="18654"/>
                    </a:cubicBezTo>
                    <a:lnTo>
                      <a:pt x="27849" y="18615"/>
                    </a:lnTo>
                    <a:cubicBezTo>
                      <a:pt x="27849" y="18566"/>
                      <a:pt x="27888" y="18488"/>
                      <a:pt x="27888" y="18410"/>
                    </a:cubicBezTo>
                    <a:cubicBezTo>
                      <a:pt x="27927" y="18038"/>
                      <a:pt x="27810" y="17677"/>
                      <a:pt x="27683" y="17306"/>
                    </a:cubicBezTo>
                    <a:cubicBezTo>
                      <a:pt x="27605" y="17188"/>
                      <a:pt x="27566" y="17061"/>
                      <a:pt x="27527" y="16944"/>
                    </a:cubicBezTo>
                    <a:cubicBezTo>
                      <a:pt x="27321" y="16211"/>
                      <a:pt x="27399" y="15517"/>
                      <a:pt x="27849" y="15195"/>
                    </a:cubicBezTo>
                    <a:cubicBezTo>
                      <a:pt x="28054" y="15029"/>
                      <a:pt x="28298" y="14951"/>
                      <a:pt x="28504" y="14863"/>
                    </a:cubicBezTo>
                    <a:cubicBezTo>
                      <a:pt x="28826" y="14746"/>
                      <a:pt x="29031" y="14706"/>
                      <a:pt x="29070" y="14501"/>
                    </a:cubicBezTo>
                    <a:cubicBezTo>
                      <a:pt x="29109" y="14374"/>
                      <a:pt x="28992" y="14218"/>
                      <a:pt x="28787" y="13974"/>
                    </a:cubicBezTo>
                    <a:cubicBezTo>
                      <a:pt x="28582" y="13768"/>
                      <a:pt x="28377" y="13485"/>
                      <a:pt x="28338" y="13153"/>
                    </a:cubicBezTo>
                    <a:cubicBezTo>
                      <a:pt x="28298" y="12664"/>
                      <a:pt x="28699" y="12215"/>
                      <a:pt x="29149" y="12058"/>
                    </a:cubicBezTo>
                    <a:cubicBezTo>
                      <a:pt x="29432" y="11971"/>
                      <a:pt x="29676" y="11971"/>
                      <a:pt x="29969" y="11931"/>
                    </a:cubicBezTo>
                    <a:cubicBezTo>
                      <a:pt x="30087" y="11931"/>
                      <a:pt x="30214" y="11931"/>
                      <a:pt x="30331" y="11892"/>
                    </a:cubicBezTo>
                    <a:cubicBezTo>
                      <a:pt x="31191" y="11775"/>
                      <a:pt x="31924" y="11160"/>
                      <a:pt x="32246" y="10388"/>
                    </a:cubicBezTo>
                    <a:cubicBezTo>
                      <a:pt x="32608" y="9616"/>
                      <a:pt x="32529" y="8678"/>
                      <a:pt x="32041" y="7984"/>
                    </a:cubicBezTo>
                    <a:cubicBezTo>
                      <a:pt x="31875" y="7740"/>
                      <a:pt x="31679" y="7534"/>
                      <a:pt x="31474" y="7329"/>
                    </a:cubicBezTo>
                    <a:cubicBezTo>
                      <a:pt x="31347" y="7134"/>
                      <a:pt x="31191" y="6968"/>
                      <a:pt x="31025" y="6802"/>
                    </a:cubicBezTo>
                    <a:cubicBezTo>
                      <a:pt x="30986" y="6723"/>
                      <a:pt x="30946" y="6684"/>
                      <a:pt x="30898" y="6596"/>
                    </a:cubicBezTo>
                    <a:cubicBezTo>
                      <a:pt x="30859" y="6557"/>
                      <a:pt x="30859" y="6557"/>
                      <a:pt x="30819" y="6518"/>
                    </a:cubicBezTo>
                    <a:cubicBezTo>
                      <a:pt x="30819" y="6479"/>
                      <a:pt x="30780" y="6440"/>
                      <a:pt x="30741" y="6401"/>
                    </a:cubicBezTo>
                    <a:cubicBezTo>
                      <a:pt x="30741" y="6352"/>
                      <a:pt x="30741" y="6313"/>
                      <a:pt x="30702" y="6313"/>
                    </a:cubicBezTo>
                    <a:cubicBezTo>
                      <a:pt x="30702" y="6274"/>
                      <a:pt x="30653" y="6235"/>
                      <a:pt x="30614" y="6196"/>
                    </a:cubicBezTo>
                    <a:cubicBezTo>
                      <a:pt x="30614" y="6157"/>
                      <a:pt x="30614" y="6108"/>
                      <a:pt x="30575" y="6069"/>
                    </a:cubicBezTo>
                    <a:cubicBezTo>
                      <a:pt x="30575" y="6030"/>
                      <a:pt x="30536" y="5991"/>
                      <a:pt x="30536" y="5951"/>
                    </a:cubicBezTo>
                    <a:cubicBezTo>
                      <a:pt x="30497" y="5912"/>
                      <a:pt x="30497" y="5864"/>
                      <a:pt x="30497" y="5864"/>
                    </a:cubicBezTo>
                    <a:cubicBezTo>
                      <a:pt x="30458" y="5824"/>
                      <a:pt x="30458" y="5785"/>
                      <a:pt x="30409" y="5746"/>
                    </a:cubicBezTo>
                    <a:cubicBezTo>
                      <a:pt x="30409" y="5707"/>
                      <a:pt x="30409" y="5668"/>
                      <a:pt x="30370" y="5619"/>
                    </a:cubicBezTo>
                    <a:cubicBezTo>
                      <a:pt x="30370" y="5580"/>
                      <a:pt x="30331" y="5541"/>
                      <a:pt x="30331" y="5502"/>
                    </a:cubicBezTo>
                    <a:cubicBezTo>
                      <a:pt x="30331" y="5463"/>
                      <a:pt x="30292" y="5424"/>
                      <a:pt x="30292" y="5336"/>
                    </a:cubicBezTo>
                    <a:cubicBezTo>
                      <a:pt x="30292" y="5297"/>
                      <a:pt x="30253" y="5258"/>
                      <a:pt x="30253" y="5219"/>
                    </a:cubicBezTo>
                    <a:cubicBezTo>
                      <a:pt x="30253" y="5180"/>
                      <a:pt x="30253" y="5131"/>
                      <a:pt x="30214" y="5092"/>
                    </a:cubicBezTo>
                    <a:lnTo>
                      <a:pt x="30214" y="5053"/>
                    </a:lnTo>
                    <a:lnTo>
                      <a:pt x="29393" y="5053"/>
                    </a:lnTo>
                    <a:cubicBezTo>
                      <a:pt x="28621" y="4769"/>
                      <a:pt x="26061" y="3714"/>
                      <a:pt x="25768" y="1877"/>
                    </a:cubicBezTo>
                    <a:cubicBezTo>
                      <a:pt x="25729" y="1760"/>
                      <a:pt x="25729" y="1672"/>
                      <a:pt x="25729" y="1593"/>
                    </a:cubicBezTo>
                    <a:cubicBezTo>
                      <a:pt x="25690" y="1427"/>
                      <a:pt x="25690" y="1271"/>
                      <a:pt x="25650" y="1144"/>
                    </a:cubicBezTo>
                    <a:cubicBezTo>
                      <a:pt x="25572" y="939"/>
                      <a:pt x="25445" y="734"/>
                      <a:pt x="25240" y="577"/>
                    </a:cubicBezTo>
                    <a:cubicBezTo>
                      <a:pt x="25123" y="372"/>
                      <a:pt x="24957" y="206"/>
                      <a:pt x="24791" y="50"/>
                    </a:cubicBezTo>
                    <a:lnTo>
                      <a:pt x="247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1"/>
              <p:cNvSpPr/>
              <p:nvPr/>
            </p:nvSpPr>
            <p:spPr>
              <a:xfrm>
                <a:off x="4577352" y="2396856"/>
                <a:ext cx="333040" cy="2152"/>
              </a:xfrm>
              <a:custGeom>
                <a:rect b="b" l="l" r="r" t="t"/>
                <a:pathLst>
                  <a:path extrusionOk="0" h="157" w="24302">
                    <a:moveTo>
                      <a:pt x="118" y="0"/>
                    </a:moveTo>
                    <a:cubicBezTo>
                      <a:pt x="79" y="40"/>
                      <a:pt x="40" y="118"/>
                      <a:pt x="0" y="157"/>
                    </a:cubicBezTo>
                    <a:lnTo>
                      <a:pt x="24301" y="157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1"/>
              <p:cNvSpPr/>
              <p:nvPr/>
            </p:nvSpPr>
            <p:spPr>
              <a:xfrm>
                <a:off x="4910378" y="2398994"/>
                <a:ext cx="548" cy="685"/>
              </a:xfrm>
              <a:custGeom>
                <a:rect b="b" l="l" r="r" t="t"/>
                <a:pathLst>
                  <a:path extrusionOk="0" h="50" w="40">
                    <a:moveTo>
                      <a:pt x="40" y="50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1"/>
              <p:cNvSpPr/>
              <p:nvPr/>
            </p:nvSpPr>
            <p:spPr>
              <a:xfrm>
                <a:off x="4910378" y="2398994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1"/>
              <p:cNvSpPr/>
              <p:nvPr/>
            </p:nvSpPr>
            <p:spPr>
              <a:xfrm>
                <a:off x="4572802" y="2408505"/>
                <a:ext cx="685" cy="548"/>
              </a:xfrm>
              <a:custGeom>
                <a:rect b="b" l="l" r="r" t="t"/>
                <a:pathLst>
                  <a:path extrusionOk="0" h="40" w="50">
                    <a:moveTo>
                      <a:pt x="0" y="40"/>
                    </a:moveTo>
                    <a:cubicBezTo>
                      <a:pt x="0" y="40"/>
                      <a:pt x="0" y="1"/>
                      <a:pt x="49" y="1"/>
                    </a:cubicBezTo>
                    <a:cubicBezTo>
                      <a:pt x="0" y="1"/>
                      <a:pt x="0" y="40"/>
                      <a:pt x="0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1"/>
              <p:cNvSpPr/>
              <p:nvPr/>
            </p:nvSpPr>
            <p:spPr>
              <a:xfrm>
                <a:off x="4571185" y="2481082"/>
                <a:ext cx="562" cy="1617"/>
              </a:xfrm>
              <a:custGeom>
                <a:rect b="b" l="l" r="r" t="t"/>
                <a:pathLst>
                  <a:path extrusionOk="0" h="118" w="41">
                    <a:moveTo>
                      <a:pt x="1" y="1"/>
                    </a:moveTo>
                    <a:cubicBezTo>
                      <a:pt x="1" y="40"/>
                      <a:pt x="40" y="79"/>
                      <a:pt x="40" y="118"/>
                    </a:cubicBezTo>
                    <a:lnTo>
                      <a:pt x="40" y="79"/>
                    </a:lnTo>
                    <a:cubicBezTo>
                      <a:pt x="1" y="4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21"/>
              <p:cNvSpPr/>
              <p:nvPr/>
            </p:nvSpPr>
            <p:spPr>
              <a:xfrm>
                <a:off x="4573474" y="2406902"/>
                <a:ext cx="548" cy="548"/>
              </a:xfrm>
              <a:custGeom>
                <a:rect b="b" l="l" r="r" t="t"/>
                <a:pathLst>
                  <a:path extrusionOk="0" h="40" w="40">
                    <a:moveTo>
                      <a:pt x="0" y="39"/>
                    </a:move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21"/>
              <p:cNvSpPr/>
              <p:nvPr/>
            </p:nvSpPr>
            <p:spPr>
              <a:xfrm>
                <a:off x="4571185" y="2418550"/>
                <a:ext cx="14" cy="1220"/>
              </a:xfrm>
              <a:custGeom>
                <a:rect b="b" l="l" r="r" t="t"/>
                <a:pathLst>
                  <a:path extrusionOk="0" h="89" w="1">
                    <a:moveTo>
                      <a:pt x="1" y="88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1"/>
              <p:cNvSpPr/>
              <p:nvPr/>
            </p:nvSpPr>
            <p:spPr>
              <a:xfrm>
                <a:off x="4571733" y="2420291"/>
                <a:ext cx="14" cy="548"/>
              </a:xfrm>
              <a:custGeom>
                <a:rect b="b" l="l" r="r" t="t"/>
                <a:pathLst>
                  <a:path extrusionOk="0" h="40" w="1">
                    <a:moveTo>
                      <a:pt x="0" y="39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1"/>
              <p:cNvSpPr/>
              <p:nvPr/>
            </p:nvSpPr>
            <p:spPr>
              <a:xfrm>
                <a:off x="4571185" y="2478808"/>
                <a:ext cx="14" cy="1754"/>
              </a:xfrm>
              <a:custGeom>
                <a:rect b="b" l="l" r="r" t="t"/>
                <a:pathLst>
                  <a:path extrusionOk="0" h="128" w="1">
                    <a:moveTo>
                      <a:pt x="1" y="127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1"/>
              <p:cNvSpPr/>
              <p:nvPr/>
            </p:nvSpPr>
            <p:spPr>
              <a:xfrm>
                <a:off x="4571733" y="2421360"/>
                <a:ext cx="548" cy="1083"/>
              </a:xfrm>
              <a:custGeom>
                <a:rect b="b" l="l" r="r" t="t"/>
                <a:pathLst>
                  <a:path extrusionOk="0" h="79" w="40">
                    <a:moveTo>
                      <a:pt x="39" y="79"/>
                    </a:moveTo>
                    <a:cubicBezTo>
                      <a:pt x="0" y="40"/>
                      <a:pt x="0" y="40"/>
                      <a:pt x="0" y="1"/>
                    </a:cubicBezTo>
                    <a:cubicBezTo>
                      <a:pt x="0" y="40"/>
                      <a:pt x="0" y="40"/>
                      <a:pt x="39" y="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1"/>
              <p:cNvSpPr/>
              <p:nvPr/>
            </p:nvSpPr>
            <p:spPr>
              <a:xfrm>
                <a:off x="4571185" y="2476670"/>
                <a:ext cx="14" cy="1083"/>
              </a:xfrm>
              <a:custGeom>
                <a:rect b="b" l="l" r="r" t="t"/>
                <a:pathLst>
                  <a:path extrusionOk="0" h="79" w="1">
                    <a:moveTo>
                      <a:pt x="1" y="78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1"/>
              <p:cNvSpPr/>
              <p:nvPr/>
            </p:nvSpPr>
            <p:spPr>
              <a:xfrm>
                <a:off x="4571185" y="2417481"/>
                <a:ext cx="14" cy="548"/>
              </a:xfrm>
              <a:custGeom>
                <a:rect b="b" l="l" r="r" t="t"/>
                <a:pathLst>
                  <a:path extrusionOk="0" h="40" w="1">
                    <a:moveTo>
                      <a:pt x="1" y="39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1"/>
              <p:cNvSpPr/>
              <p:nvPr/>
            </p:nvSpPr>
            <p:spPr>
              <a:xfrm>
                <a:off x="4571733" y="2414124"/>
                <a:ext cx="14" cy="1096"/>
              </a:xfrm>
              <a:custGeom>
                <a:rect b="b" l="l" r="r" t="t"/>
                <a:pathLst>
                  <a:path extrusionOk="0" h="80" w="1">
                    <a:moveTo>
                      <a:pt x="0" y="79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1"/>
              <p:cNvSpPr/>
              <p:nvPr/>
            </p:nvSpPr>
            <p:spPr>
              <a:xfrm>
                <a:off x="4571733" y="2411849"/>
                <a:ext cx="548" cy="1220"/>
              </a:xfrm>
              <a:custGeom>
                <a:rect b="b" l="l" r="r" t="t"/>
                <a:pathLst>
                  <a:path extrusionOk="0" h="89" w="40">
                    <a:moveTo>
                      <a:pt x="0" y="89"/>
                    </a:moveTo>
                    <a:cubicBezTo>
                      <a:pt x="39" y="89"/>
                      <a:pt x="39" y="40"/>
                      <a:pt x="39" y="1"/>
                    </a:cubicBezTo>
                    <a:cubicBezTo>
                      <a:pt x="39" y="40"/>
                      <a:pt x="39" y="89"/>
                      <a:pt x="0" y="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1"/>
              <p:cNvSpPr/>
              <p:nvPr/>
            </p:nvSpPr>
            <p:spPr>
              <a:xfrm>
                <a:off x="4571733" y="2415741"/>
                <a:ext cx="14" cy="1220"/>
              </a:xfrm>
              <a:custGeom>
                <a:rect b="b" l="l" r="r" t="t"/>
                <a:pathLst>
                  <a:path extrusionOk="0" h="89" w="1">
                    <a:moveTo>
                      <a:pt x="0" y="88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1"/>
              <p:cNvSpPr/>
              <p:nvPr/>
            </p:nvSpPr>
            <p:spPr>
              <a:xfrm>
                <a:off x="4572268" y="2410245"/>
                <a:ext cx="548" cy="1083"/>
              </a:xfrm>
              <a:custGeom>
                <a:rect b="b" l="l" r="r" t="t"/>
                <a:pathLst>
                  <a:path extrusionOk="0" h="79" w="40">
                    <a:moveTo>
                      <a:pt x="0" y="79"/>
                    </a:moveTo>
                    <a:cubicBezTo>
                      <a:pt x="0" y="40"/>
                      <a:pt x="39" y="40"/>
                      <a:pt x="39" y="1"/>
                    </a:cubicBezTo>
                    <a:cubicBezTo>
                      <a:pt x="39" y="40"/>
                      <a:pt x="0" y="40"/>
                      <a:pt x="0" y="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1"/>
              <p:cNvSpPr/>
              <p:nvPr/>
            </p:nvSpPr>
            <p:spPr>
              <a:xfrm>
                <a:off x="4932209" y="2669091"/>
                <a:ext cx="11128" cy="1754"/>
              </a:xfrm>
              <a:custGeom>
                <a:rect b="b" l="l" r="r" t="t"/>
                <a:pathLst>
                  <a:path extrusionOk="0" h="128" w="812">
                    <a:moveTo>
                      <a:pt x="811" y="0"/>
                    </a:moveTo>
                    <a:lnTo>
                      <a:pt x="645" y="39"/>
                    </a:lnTo>
                    <a:cubicBezTo>
                      <a:pt x="634" y="46"/>
                      <a:pt x="621" y="52"/>
                      <a:pt x="609" y="58"/>
                    </a:cubicBezTo>
                    <a:lnTo>
                      <a:pt x="609" y="58"/>
                    </a:lnTo>
                    <a:cubicBezTo>
                      <a:pt x="677" y="41"/>
                      <a:pt x="744" y="22"/>
                      <a:pt x="811" y="0"/>
                    </a:cubicBezTo>
                    <a:close/>
                    <a:moveTo>
                      <a:pt x="609" y="58"/>
                    </a:moveTo>
                    <a:cubicBezTo>
                      <a:pt x="427" y="102"/>
                      <a:pt x="234" y="127"/>
                      <a:pt x="0" y="127"/>
                    </a:cubicBezTo>
                    <a:cubicBezTo>
                      <a:pt x="226" y="127"/>
                      <a:pt x="453" y="127"/>
                      <a:pt x="609" y="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1"/>
              <p:cNvSpPr/>
              <p:nvPr/>
            </p:nvSpPr>
            <p:spPr>
              <a:xfrm>
                <a:off x="4987368" y="2475998"/>
                <a:ext cx="562" cy="1754"/>
              </a:xfrm>
              <a:custGeom>
                <a:rect b="b" l="l" r="r" t="t"/>
                <a:pathLst>
                  <a:path extrusionOk="0" h="128" w="41">
                    <a:moveTo>
                      <a:pt x="1" y="0"/>
                    </a:moveTo>
                    <a:cubicBezTo>
                      <a:pt x="40" y="49"/>
                      <a:pt x="40" y="88"/>
                      <a:pt x="40" y="127"/>
                    </a:cubicBezTo>
                    <a:cubicBezTo>
                      <a:pt x="40" y="88"/>
                      <a:pt x="40" y="49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1"/>
              <p:cNvSpPr/>
              <p:nvPr/>
            </p:nvSpPr>
            <p:spPr>
              <a:xfrm>
                <a:off x="4986299" y="2472106"/>
                <a:ext cx="548" cy="2289"/>
              </a:xfrm>
              <a:custGeom>
                <a:rect b="b" l="l" r="r" t="t"/>
                <a:pathLst>
                  <a:path extrusionOk="0" h="167" w="40">
                    <a:moveTo>
                      <a:pt x="1" y="1"/>
                    </a:moveTo>
                    <a:cubicBezTo>
                      <a:pt x="1" y="89"/>
                      <a:pt x="40" y="128"/>
                      <a:pt x="40" y="167"/>
                    </a:cubicBezTo>
                    <a:cubicBezTo>
                      <a:pt x="40" y="128"/>
                      <a:pt x="1" y="89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1"/>
              <p:cNvSpPr/>
              <p:nvPr/>
            </p:nvSpPr>
            <p:spPr>
              <a:xfrm>
                <a:off x="4989109" y="2479342"/>
                <a:ext cx="562" cy="1220"/>
              </a:xfrm>
              <a:custGeom>
                <a:rect b="b" l="l" r="r" t="t"/>
                <a:pathLst>
                  <a:path extrusionOk="0" h="89" w="41">
                    <a:moveTo>
                      <a:pt x="1" y="1"/>
                    </a:moveTo>
                    <a:cubicBezTo>
                      <a:pt x="1" y="1"/>
                      <a:pt x="1" y="49"/>
                      <a:pt x="40" y="88"/>
                    </a:cubicBezTo>
                    <a:cubicBezTo>
                      <a:pt x="1" y="4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1"/>
              <p:cNvSpPr/>
              <p:nvPr/>
            </p:nvSpPr>
            <p:spPr>
              <a:xfrm>
                <a:off x="4943323" y="2654633"/>
                <a:ext cx="9511" cy="14472"/>
              </a:xfrm>
              <a:custGeom>
                <a:rect b="b" l="l" r="r" t="t"/>
                <a:pathLst>
                  <a:path extrusionOk="0" h="1056" w="694">
                    <a:moveTo>
                      <a:pt x="694" y="0"/>
                    </a:moveTo>
                    <a:cubicBezTo>
                      <a:pt x="567" y="489"/>
                      <a:pt x="411" y="811"/>
                      <a:pt x="127" y="977"/>
                    </a:cubicBezTo>
                    <a:lnTo>
                      <a:pt x="0" y="1055"/>
                    </a:lnTo>
                    <a:cubicBezTo>
                      <a:pt x="372" y="889"/>
                      <a:pt x="567" y="567"/>
                      <a:pt x="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1"/>
              <p:cNvSpPr/>
              <p:nvPr/>
            </p:nvSpPr>
            <p:spPr>
              <a:xfrm>
                <a:off x="4985230" y="2468762"/>
                <a:ext cx="548" cy="1754"/>
              </a:xfrm>
              <a:custGeom>
                <a:rect b="b" l="l" r="r" t="t"/>
                <a:pathLst>
                  <a:path extrusionOk="0" h="128" w="40">
                    <a:moveTo>
                      <a:pt x="1" y="1"/>
                    </a:moveTo>
                    <a:cubicBezTo>
                      <a:pt x="40" y="40"/>
                      <a:pt x="40" y="89"/>
                      <a:pt x="40" y="128"/>
                    </a:cubicBezTo>
                    <a:cubicBezTo>
                      <a:pt x="40" y="89"/>
                      <a:pt x="40" y="4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21"/>
              <p:cNvSpPr/>
              <p:nvPr/>
            </p:nvSpPr>
            <p:spPr>
              <a:xfrm>
                <a:off x="4952820" y="2651275"/>
                <a:ext cx="562" cy="2823"/>
              </a:xfrm>
              <a:custGeom>
                <a:rect b="b" l="l" r="r" t="t"/>
                <a:pathLst>
                  <a:path extrusionOk="0" h="206" w="41">
                    <a:moveTo>
                      <a:pt x="40" y="1"/>
                    </a:moveTo>
                    <a:cubicBezTo>
                      <a:pt x="40" y="79"/>
                      <a:pt x="1" y="157"/>
                      <a:pt x="1" y="206"/>
                    </a:cubicBezTo>
                    <a:cubicBezTo>
                      <a:pt x="1" y="157"/>
                      <a:pt x="40" y="79"/>
                      <a:pt x="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21"/>
              <p:cNvSpPr/>
              <p:nvPr/>
            </p:nvSpPr>
            <p:spPr>
              <a:xfrm>
                <a:off x="4993535" y="2488318"/>
                <a:ext cx="1083" cy="1083"/>
              </a:xfrm>
              <a:custGeom>
                <a:rect b="b" l="l" r="r" t="t"/>
                <a:pathLst>
                  <a:path extrusionOk="0" h="79" w="79">
                    <a:moveTo>
                      <a:pt x="0" y="0"/>
                    </a:moveTo>
                    <a:cubicBezTo>
                      <a:pt x="40" y="39"/>
                      <a:pt x="40" y="39"/>
                      <a:pt x="79" y="78"/>
                    </a:cubicBezTo>
                    <a:cubicBezTo>
                      <a:pt x="40" y="39"/>
                      <a:pt x="40" y="3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1"/>
              <p:cNvSpPr/>
              <p:nvPr/>
            </p:nvSpPr>
            <p:spPr>
              <a:xfrm>
                <a:off x="5002511" y="2499432"/>
                <a:ext cx="7770" cy="8976"/>
              </a:xfrm>
              <a:custGeom>
                <a:rect b="b" l="l" r="r" t="t"/>
                <a:pathLst>
                  <a:path extrusionOk="0" h="655" w="567">
                    <a:moveTo>
                      <a:pt x="0" y="0"/>
                    </a:moveTo>
                    <a:cubicBezTo>
                      <a:pt x="205" y="205"/>
                      <a:pt x="401" y="411"/>
                      <a:pt x="567" y="655"/>
                    </a:cubicBezTo>
                    <a:cubicBezTo>
                      <a:pt x="401" y="411"/>
                      <a:pt x="205" y="20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1"/>
              <p:cNvSpPr/>
              <p:nvPr/>
            </p:nvSpPr>
            <p:spPr>
              <a:xfrm>
                <a:off x="4991932" y="2485495"/>
                <a:ext cx="548" cy="1220"/>
              </a:xfrm>
              <a:custGeom>
                <a:rect b="b" l="l" r="r" t="t"/>
                <a:pathLst>
                  <a:path extrusionOk="0" h="89" w="40">
                    <a:moveTo>
                      <a:pt x="0" y="1"/>
                    </a:moveTo>
                    <a:cubicBezTo>
                      <a:pt x="39" y="1"/>
                      <a:pt x="39" y="40"/>
                      <a:pt x="39" y="89"/>
                    </a:cubicBezTo>
                    <a:cubicBezTo>
                      <a:pt x="39" y="40"/>
                      <a:pt x="39" y="1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1"/>
              <p:cNvSpPr/>
              <p:nvPr/>
            </p:nvSpPr>
            <p:spPr>
              <a:xfrm>
                <a:off x="4990191" y="2482151"/>
                <a:ext cx="548" cy="1754"/>
              </a:xfrm>
              <a:custGeom>
                <a:rect b="b" l="l" r="r" t="t"/>
                <a:pathLst>
                  <a:path extrusionOk="0" h="128" w="40">
                    <a:moveTo>
                      <a:pt x="0" y="1"/>
                    </a:moveTo>
                    <a:cubicBezTo>
                      <a:pt x="39" y="40"/>
                      <a:pt x="39" y="89"/>
                      <a:pt x="39" y="128"/>
                    </a:cubicBezTo>
                    <a:cubicBezTo>
                      <a:pt x="39" y="89"/>
                      <a:pt x="39" y="40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1"/>
              <p:cNvSpPr/>
              <p:nvPr/>
            </p:nvSpPr>
            <p:spPr>
              <a:xfrm>
                <a:off x="4941048" y="2668022"/>
                <a:ext cx="4029" cy="1617"/>
              </a:xfrm>
              <a:custGeom>
                <a:rect b="b" l="l" r="r" t="t"/>
                <a:pathLst>
                  <a:path extrusionOk="0" h="118" w="294">
                    <a:moveTo>
                      <a:pt x="293" y="0"/>
                    </a:moveTo>
                    <a:cubicBezTo>
                      <a:pt x="205" y="39"/>
                      <a:pt x="127" y="78"/>
                      <a:pt x="0" y="117"/>
                    </a:cubicBezTo>
                    <a:lnTo>
                      <a:pt x="166" y="78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1"/>
              <p:cNvSpPr/>
              <p:nvPr/>
            </p:nvSpPr>
            <p:spPr>
              <a:xfrm>
                <a:off x="4623686" y="2647397"/>
                <a:ext cx="3358" cy="11128"/>
              </a:xfrm>
              <a:custGeom>
                <a:rect b="b" l="l" r="r" t="t"/>
                <a:pathLst>
                  <a:path extrusionOk="0" h="812" w="245">
                    <a:moveTo>
                      <a:pt x="0" y="0"/>
                    </a:moveTo>
                    <a:cubicBezTo>
                      <a:pt x="118" y="284"/>
                      <a:pt x="196" y="528"/>
                      <a:pt x="245" y="811"/>
                    </a:cubicBezTo>
                    <a:cubicBezTo>
                      <a:pt x="196" y="528"/>
                      <a:pt x="118" y="284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1"/>
              <p:cNvSpPr/>
              <p:nvPr/>
            </p:nvSpPr>
            <p:spPr>
              <a:xfrm>
                <a:off x="4571733" y="2483357"/>
                <a:ext cx="5098" cy="11128"/>
              </a:xfrm>
              <a:custGeom>
                <a:rect b="b" l="l" r="r" t="t"/>
                <a:pathLst>
                  <a:path extrusionOk="0" h="812" w="372">
                    <a:moveTo>
                      <a:pt x="0" y="1"/>
                    </a:moveTo>
                    <a:cubicBezTo>
                      <a:pt x="78" y="284"/>
                      <a:pt x="244" y="528"/>
                      <a:pt x="371" y="812"/>
                    </a:cubicBezTo>
                    <a:cubicBezTo>
                      <a:pt x="244" y="528"/>
                      <a:pt x="78" y="245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1"/>
              <p:cNvSpPr/>
              <p:nvPr/>
            </p:nvSpPr>
            <p:spPr>
              <a:xfrm>
                <a:off x="4628099" y="2664664"/>
                <a:ext cx="14" cy="1096"/>
              </a:xfrm>
              <a:custGeom>
                <a:rect b="b" l="l" r="r" t="t"/>
                <a:pathLst>
                  <a:path extrusionOk="0" h="80" w="1">
                    <a:moveTo>
                      <a:pt x="1" y="1"/>
                    </a:moveTo>
                    <a:lnTo>
                      <a:pt x="1" y="7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1"/>
              <p:cNvSpPr/>
              <p:nvPr/>
            </p:nvSpPr>
            <p:spPr>
              <a:xfrm>
                <a:off x="4628099" y="2667487"/>
                <a:ext cx="14" cy="1083"/>
              </a:xfrm>
              <a:custGeom>
                <a:rect b="b" l="l" r="r" t="t"/>
                <a:pathLst>
                  <a:path extrusionOk="0" h="79" w="1">
                    <a:moveTo>
                      <a:pt x="1" y="0"/>
                    </a:moveTo>
                    <a:lnTo>
                      <a:pt x="1" y="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1"/>
              <p:cNvSpPr/>
              <p:nvPr/>
            </p:nvSpPr>
            <p:spPr>
              <a:xfrm>
                <a:off x="4627030" y="2658511"/>
                <a:ext cx="548" cy="2289"/>
              </a:xfrm>
              <a:custGeom>
                <a:rect b="b" l="l" r="r" t="t"/>
                <a:pathLst>
                  <a:path extrusionOk="0" h="167" w="40">
                    <a:moveTo>
                      <a:pt x="1" y="0"/>
                    </a:moveTo>
                    <a:cubicBezTo>
                      <a:pt x="40" y="40"/>
                      <a:pt x="40" y="118"/>
                      <a:pt x="40" y="167"/>
                    </a:cubicBezTo>
                    <a:cubicBezTo>
                      <a:pt x="40" y="118"/>
                      <a:pt x="40" y="4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1"/>
              <p:cNvSpPr/>
              <p:nvPr/>
            </p:nvSpPr>
            <p:spPr>
              <a:xfrm>
                <a:off x="4627564" y="2661320"/>
                <a:ext cx="548" cy="1617"/>
              </a:xfrm>
              <a:custGeom>
                <a:rect b="b" l="l" r="r" t="t"/>
                <a:pathLst>
                  <a:path extrusionOk="0" h="118" w="40">
                    <a:moveTo>
                      <a:pt x="1" y="1"/>
                    </a:moveTo>
                    <a:cubicBezTo>
                      <a:pt x="1" y="40"/>
                      <a:pt x="40" y="79"/>
                      <a:pt x="40" y="118"/>
                    </a:cubicBezTo>
                    <a:cubicBezTo>
                      <a:pt x="40" y="79"/>
                      <a:pt x="1" y="4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1"/>
              <p:cNvSpPr/>
              <p:nvPr/>
            </p:nvSpPr>
            <p:spPr>
              <a:xfrm>
                <a:off x="4571733" y="2482151"/>
                <a:ext cx="14" cy="14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9" name="Google Shape;1399;p21"/>
            <p:cNvSpPr txBox="1"/>
            <p:nvPr/>
          </p:nvSpPr>
          <p:spPr>
            <a:xfrm flipH="1">
              <a:off x="6384663" y="1320184"/>
              <a:ext cx="3846300" cy="5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00" lIns="14400" spcFirstLastPara="1" rIns="14400" wrap="square" tIns="144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ora"/>
                <a:buNone/>
              </a:pPr>
              <a:r>
                <a:rPr b="1" lang="en-US" sz="4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New York</a:t>
              </a:r>
              <a:endParaRPr/>
            </a:p>
          </p:txBody>
        </p:sp>
        <p:sp>
          <p:nvSpPr>
            <p:cNvPr id="1400" name="Google Shape;1400;p21"/>
            <p:cNvSpPr txBox="1"/>
            <p:nvPr/>
          </p:nvSpPr>
          <p:spPr>
            <a:xfrm flipH="1">
              <a:off x="421613" y="3545106"/>
              <a:ext cx="3846448" cy="566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00" lIns="14400" spcFirstLastPara="1" rIns="144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ora"/>
                <a:buNone/>
              </a:pPr>
              <a:r>
                <a:rPr b="1" lang="en-US" sz="4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California</a:t>
              </a:r>
              <a:endParaRPr/>
            </a:p>
          </p:txBody>
        </p:sp>
        <p:sp>
          <p:nvSpPr>
            <p:cNvPr id="1401" name="Google Shape;1401;p21"/>
            <p:cNvSpPr txBox="1"/>
            <p:nvPr/>
          </p:nvSpPr>
          <p:spPr>
            <a:xfrm flipH="1">
              <a:off x="383662" y="4839921"/>
              <a:ext cx="3846300" cy="5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400" lIns="14400" spcFirstLastPara="1" rIns="14400" wrap="square" tIns="144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ora"/>
                <a:buNone/>
              </a:pPr>
              <a:r>
                <a:rPr b="1" lang="en-US" sz="40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Texas</a:t>
              </a:r>
              <a:endParaRPr/>
            </a:p>
          </p:txBody>
        </p:sp>
        <p:cxnSp>
          <p:nvCxnSpPr>
            <p:cNvPr id="1402" name="Google Shape;1402;p21"/>
            <p:cNvCxnSpPr>
              <a:stCxn id="1399" idx="1"/>
            </p:cNvCxnSpPr>
            <p:nvPr/>
          </p:nvCxnSpPr>
          <p:spPr>
            <a:xfrm>
              <a:off x="10230963" y="1603385"/>
              <a:ext cx="1037400" cy="1719600"/>
            </a:xfrm>
            <a:prstGeom prst="bentConnector2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403" name="Google Shape;1403;p21"/>
            <p:cNvCxnSpPr>
              <a:stCxn id="1400" idx="1"/>
            </p:cNvCxnSpPr>
            <p:nvPr/>
          </p:nvCxnSpPr>
          <p:spPr>
            <a:xfrm>
              <a:off x="4268061" y="3828368"/>
              <a:ext cx="1359000" cy="5532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med" w="med" type="diamond"/>
            </a:ln>
          </p:spPr>
        </p:cxnSp>
        <p:cxnSp>
          <p:nvCxnSpPr>
            <p:cNvPr id="1404" name="Google Shape;1404;p21"/>
            <p:cNvCxnSpPr>
              <a:stCxn id="1401" idx="1"/>
            </p:cNvCxnSpPr>
            <p:nvPr/>
          </p:nvCxnSpPr>
          <p:spPr>
            <a:xfrm>
              <a:off x="4229962" y="5123121"/>
              <a:ext cx="3798900" cy="285600"/>
            </a:xfrm>
            <a:prstGeom prst="bentConnector3">
              <a:avLst>
                <a:gd fmla="val 50000" name="adj1"/>
              </a:avLst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med" w="med" type="diamond"/>
            </a:ln>
          </p:spPr>
        </p:cxnSp>
      </p:grpSp>
      <p:grpSp>
        <p:nvGrpSpPr>
          <p:cNvPr id="1405" name="Google Shape;1405;p21"/>
          <p:cNvGrpSpPr/>
          <p:nvPr/>
        </p:nvGrpSpPr>
        <p:grpSpPr>
          <a:xfrm>
            <a:off x="2989427" y="499058"/>
            <a:ext cx="6140691" cy="372645"/>
            <a:chOff x="2224650" y="544106"/>
            <a:chExt cx="4689639" cy="284589"/>
          </a:xfrm>
        </p:grpSpPr>
        <p:sp>
          <p:nvSpPr>
            <p:cNvPr id="1406" name="Google Shape;1406;p21"/>
            <p:cNvSpPr/>
            <p:nvPr/>
          </p:nvSpPr>
          <p:spPr>
            <a:xfrm>
              <a:off x="2224650" y="544106"/>
              <a:ext cx="298651" cy="284589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407" name="Google Shape;1407;p21"/>
            <p:cNvSpPr/>
            <p:nvPr/>
          </p:nvSpPr>
          <p:spPr>
            <a:xfrm>
              <a:off x="6615638" y="544106"/>
              <a:ext cx="298651" cy="284589"/>
            </a:xfrm>
            <a:custGeom>
              <a:rect b="b" l="l" r="r" t="t"/>
              <a:pathLst>
                <a:path extrusionOk="0" h="3400" w="3568">
                  <a:moveTo>
                    <a:pt x="1784" y="1"/>
                  </a:moveTo>
                  <a:lnTo>
                    <a:pt x="1238" y="1124"/>
                  </a:lnTo>
                  <a:lnTo>
                    <a:pt x="1" y="1292"/>
                  </a:lnTo>
                  <a:lnTo>
                    <a:pt x="884" y="2162"/>
                  </a:lnTo>
                  <a:lnTo>
                    <a:pt x="675" y="3399"/>
                  </a:lnTo>
                  <a:lnTo>
                    <a:pt x="1784" y="2823"/>
                  </a:lnTo>
                  <a:lnTo>
                    <a:pt x="2880" y="3399"/>
                  </a:lnTo>
                  <a:lnTo>
                    <a:pt x="2880" y="3399"/>
                  </a:lnTo>
                  <a:lnTo>
                    <a:pt x="2671" y="2162"/>
                  </a:lnTo>
                  <a:lnTo>
                    <a:pt x="3567" y="1292"/>
                  </a:lnTo>
                  <a:lnTo>
                    <a:pt x="2334" y="1124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1408" name="Google Shape;1408;p21"/>
          <p:cNvSpPr txBox="1"/>
          <p:nvPr/>
        </p:nvSpPr>
        <p:spPr>
          <a:xfrm>
            <a:off x="1052128" y="323850"/>
            <a:ext cx="10087745" cy="749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75" lIns="36575" spcFirstLastPara="1" rIns="36575" wrap="square" tIns="365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ora"/>
              <a:buNone/>
            </a:pPr>
            <a:r>
              <a:rPr b="1" lang="en-US" sz="5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Location</a:t>
            </a:r>
            <a:r>
              <a:rPr b="1" i="0" lang="en-US" sz="5000" u="none" cap="none" strike="noStrike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-US" sz="5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64">
      <a:dk1>
        <a:srgbClr val="000000"/>
      </a:dk1>
      <a:lt1>
        <a:srgbClr val="FFFFFF"/>
      </a:lt1>
      <a:dk2>
        <a:srgbClr val="44546A"/>
      </a:dk2>
      <a:lt2>
        <a:srgbClr val="DFAB46"/>
      </a:lt2>
      <a:accent1>
        <a:srgbClr val="E27926"/>
      </a:accent1>
      <a:accent2>
        <a:srgbClr val="BC3053"/>
      </a:accent2>
      <a:accent3>
        <a:srgbClr val="8D1D55"/>
      </a:accent3>
      <a:accent4>
        <a:srgbClr val="065880"/>
      </a:accent4>
      <a:accent5>
        <a:srgbClr val="32B7CE"/>
      </a:accent5>
      <a:accent6>
        <a:srgbClr val="5004B9"/>
      </a:accent6>
      <a:hlink>
        <a:srgbClr val="F3DD50"/>
      </a:hlink>
      <a:folHlink>
        <a:srgbClr val="EC20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