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Inter"/>
      <p:regular r:id="rId24"/>
      <p:bold r:id="rId25"/>
      <p:italic r:id="rId26"/>
      <p:boldItalic r:id="rId27"/>
    </p:embeddedFont>
    <p:embeddedFont>
      <p:font typeface="Anaheim"/>
      <p:regular r:id="rId28"/>
      <p:bold r:id="rId29"/>
    </p:embeddedFont>
    <p:embeddedFont>
      <p:font typeface="Jost"/>
      <p:regular r:id="rId30"/>
      <p:bold r:id="rId31"/>
      <p:italic r:id="rId32"/>
      <p:boldItalic r:id="rId33"/>
    </p:embeddedFont>
    <p:embeddedFont>
      <p:font typeface="Be Vietnam Pro SemiBold"/>
      <p:regular r:id="rId34"/>
      <p:bold r:id="rId35"/>
      <p:italic r:id="rId36"/>
      <p:boldItalic r:id="rId37"/>
    </p:embeddedFont>
    <p:embeddedFont>
      <p:font typeface="Be Vietnam Pro"/>
      <p:regular r:id="rId38"/>
      <p:bold r:id="rId39"/>
      <p:italic r:id="rId40"/>
      <p:boldItalic r:id="rId41"/>
    </p:embeddedFont>
    <p:embeddedFont>
      <p:font typeface="PT Sans"/>
      <p:regular r:id="rId42"/>
      <p:bold r:id="rId43"/>
      <p:italic r:id="rId44"/>
      <p:boldItalic r:id="rId45"/>
    </p:embeddedFont>
    <p:embeddedFont>
      <p:font typeface="Roboto Mon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eVietnamPro-italic.fntdata"/><Relationship Id="rId42" Type="http://schemas.openxmlformats.org/officeDocument/2006/relationships/font" Target="fonts/PTSans-regular.fntdata"/><Relationship Id="rId41" Type="http://schemas.openxmlformats.org/officeDocument/2006/relationships/font" Target="fonts/BeVietnamPro-boldItalic.fntdata"/><Relationship Id="rId44" Type="http://schemas.openxmlformats.org/officeDocument/2006/relationships/font" Target="fonts/PTSans-italic.fntdata"/><Relationship Id="rId43" Type="http://schemas.openxmlformats.org/officeDocument/2006/relationships/font" Target="fonts/PTSans-bold.fntdata"/><Relationship Id="rId46" Type="http://schemas.openxmlformats.org/officeDocument/2006/relationships/font" Target="fonts/RobotoMono-regular.fntdata"/><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Jost-bold.fntdata"/><Relationship Id="rId30" Type="http://schemas.openxmlformats.org/officeDocument/2006/relationships/font" Target="fonts/Jost-regular.fntdata"/><Relationship Id="rId33" Type="http://schemas.openxmlformats.org/officeDocument/2006/relationships/font" Target="fonts/Jost-boldItalic.fntdata"/><Relationship Id="rId32" Type="http://schemas.openxmlformats.org/officeDocument/2006/relationships/font" Target="fonts/Jost-italic.fntdata"/><Relationship Id="rId35" Type="http://schemas.openxmlformats.org/officeDocument/2006/relationships/font" Target="fonts/BeVietnamProSemiBold-bold.fntdata"/><Relationship Id="rId34" Type="http://schemas.openxmlformats.org/officeDocument/2006/relationships/font" Target="fonts/BeVietnamProSemiBold-regular.fntdata"/><Relationship Id="rId37" Type="http://schemas.openxmlformats.org/officeDocument/2006/relationships/font" Target="fonts/BeVietnamProSemiBold-boldItalic.fntdata"/><Relationship Id="rId36" Type="http://schemas.openxmlformats.org/officeDocument/2006/relationships/font" Target="fonts/BeVietnamProSemiBold-italic.fntdata"/><Relationship Id="rId39" Type="http://schemas.openxmlformats.org/officeDocument/2006/relationships/font" Target="fonts/BeVietnamPro-bold.fntdata"/><Relationship Id="rId38" Type="http://schemas.openxmlformats.org/officeDocument/2006/relationships/font" Target="fonts/BeVietnamPr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regular.fntdata"/><Relationship Id="rId23" Type="http://schemas.openxmlformats.org/officeDocument/2006/relationships/slide" Target="slides/slide18.xml"/><Relationship Id="rId26" Type="http://schemas.openxmlformats.org/officeDocument/2006/relationships/font" Target="fonts/Inter-italic.fntdata"/><Relationship Id="rId25" Type="http://schemas.openxmlformats.org/officeDocument/2006/relationships/font" Target="fonts/Inter-bold.fntdata"/><Relationship Id="rId28" Type="http://schemas.openxmlformats.org/officeDocument/2006/relationships/font" Target="fonts/Anaheim-regular.fntdata"/><Relationship Id="rId27" Type="http://schemas.openxmlformats.org/officeDocument/2006/relationships/font" Target="fonts/Inter-boldItalic.fntdata"/><Relationship Id="rId29" Type="http://schemas.openxmlformats.org/officeDocument/2006/relationships/font" Target="fonts/Anaheim-bold.fntdata"/><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3" name="Shape 1563"/>
        <p:cNvGrpSpPr/>
        <p:nvPr/>
      </p:nvGrpSpPr>
      <p:grpSpPr>
        <a:xfrm>
          <a:off x="0" y="0"/>
          <a:ext cx="0" cy="0"/>
          <a:chOff x="0" y="0"/>
          <a:chExt cx="0" cy="0"/>
        </a:xfrm>
      </p:grpSpPr>
      <p:sp>
        <p:nvSpPr>
          <p:cNvPr id="1564" name="Google Shape;1564;g2a660165174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5" name="Google Shape;1565;g2a660165174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here to present our Project. I am Asawari and I have Kamya, Sayali, Samrudhhi here with me. So, currently in the market, there are so many apps which will make your life easier but will make you lazy as well. I am about to graduate and I still have to google what liquidity is. We need something which makes us financially advanced as well. That’s why we bring WealthifyMe.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0" name="Shape 1850"/>
        <p:cNvGrpSpPr/>
        <p:nvPr/>
      </p:nvGrpSpPr>
      <p:grpSpPr>
        <a:xfrm>
          <a:off x="0" y="0"/>
          <a:ext cx="0" cy="0"/>
          <a:chOff x="0" y="0"/>
          <a:chExt cx="0" cy="0"/>
        </a:xfrm>
      </p:grpSpPr>
      <p:sp>
        <p:nvSpPr>
          <p:cNvPr id="1851" name="Google Shape;1851;g18680c3840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2" name="Google Shape;1852;g18680c3840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slide highlights the chatbot’s ability to summarize financial articles and blog posts.</a:t>
            </a:r>
            <a:endParaRPr/>
          </a:p>
          <a:p>
            <a:pPr indent="0" lvl="0" marL="0" rtl="0" algn="l">
              <a:lnSpc>
                <a:spcPct val="115000"/>
              </a:lnSpc>
              <a:spcBef>
                <a:spcPts val="0"/>
              </a:spcBef>
              <a:spcAft>
                <a:spcPts val="0"/>
              </a:spcAft>
              <a:buClr>
                <a:schemeClr val="dk1"/>
              </a:buClr>
              <a:buSzPts val="1100"/>
              <a:buFont typeface="Arial"/>
              <a:buNone/>
            </a:pPr>
            <a:r>
              <a:rPr lang="en"/>
              <a:t>Users can input any text from financial articles or blogs, and the chatbot extracts key insights.</a:t>
            </a:r>
            <a:endParaRPr/>
          </a:p>
          <a:p>
            <a:pPr indent="0" lvl="0" marL="0" rtl="0" algn="l">
              <a:lnSpc>
                <a:spcPct val="115000"/>
              </a:lnSpc>
              <a:spcBef>
                <a:spcPts val="0"/>
              </a:spcBef>
              <a:spcAft>
                <a:spcPts val="0"/>
              </a:spcAft>
              <a:buClr>
                <a:schemeClr val="dk1"/>
              </a:buClr>
              <a:buSzPts val="1100"/>
              <a:buFont typeface="Arial"/>
              <a:buNone/>
            </a:pPr>
            <a:r>
              <a:rPr lang="en"/>
              <a:t>It simplifies complex financial terms, making them more accessible.</a:t>
            </a:r>
            <a:endParaRPr/>
          </a:p>
          <a:p>
            <a:pPr indent="0" lvl="0" marL="0" rtl="0" algn="l">
              <a:lnSpc>
                <a:spcPct val="115000"/>
              </a:lnSpc>
              <a:spcBef>
                <a:spcPts val="0"/>
              </a:spcBef>
              <a:spcAft>
                <a:spcPts val="0"/>
              </a:spcAft>
              <a:buClr>
                <a:schemeClr val="dk1"/>
              </a:buClr>
              <a:buSzPts val="1100"/>
              <a:buFont typeface="Arial"/>
              <a:buNone/>
            </a:pPr>
            <a:r>
              <a:rPr lang="en"/>
              <a:t>The summarization is powered by GPT-4 Turbo agent for accuracy and coherence.</a:t>
            </a:r>
            <a:endParaRPr/>
          </a:p>
          <a:p>
            <a:pPr indent="0" lvl="0" marL="0" rtl="0" algn="l">
              <a:lnSpc>
                <a:spcPct val="115000"/>
              </a:lnSpc>
              <a:spcBef>
                <a:spcPts val="0"/>
              </a:spcBef>
              <a:spcAft>
                <a:spcPts val="0"/>
              </a:spcAft>
              <a:buClr>
                <a:schemeClr val="dk1"/>
              </a:buClr>
              <a:buSzPts val="1100"/>
              <a:buFont typeface="Arial"/>
              <a:buNone/>
            </a:pPr>
            <a:r>
              <a:rPr lang="en"/>
              <a:t>The goal is to help users quickly understand the main points and takeaways of financial content.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34141964e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34141964e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This is an overview of how the chatbot </a:t>
            </a:r>
            <a:r>
              <a:rPr lang="en"/>
              <a:t>retrieves financial data using embeddings and vector search.</a:t>
            </a:r>
            <a:endParaRPr/>
          </a:p>
          <a:p>
            <a:pPr indent="0" lvl="0" marL="0" rtl="0" algn="l">
              <a:lnSpc>
                <a:spcPct val="115000"/>
              </a:lnSpc>
              <a:spcBef>
                <a:spcPts val="0"/>
              </a:spcBef>
              <a:spcAft>
                <a:spcPts val="0"/>
              </a:spcAft>
              <a:buClr>
                <a:schemeClr val="dk1"/>
              </a:buClr>
              <a:buSzPts val="1100"/>
              <a:buFont typeface="Arial"/>
              <a:buNone/>
            </a:pPr>
            <a:r>
              <a:rPr lang="en"/>
              <a:t>We have created embeddings using OpenAI’s text-embedding model.</a:t>
            </a:r>
            <a:endParaRPr/>
          </a:p>
          <a:p>
            <a:pPr indent="0" lvl="0" marL="0" rtl="0" algn="l">
              <a:lnSpc>
                <a:spcPct val="115000"/>
              </a:lnSpc>
              <a:spcBef>
                <a:spcPts val="0"/>
              </a:spcBef>
              <a:spcAft>
                <a:spcPts val="0"/>
              </a:spcAft>
              <a:buClr>
                <a:schemeClr val="dk1"/>
              </a:buClr>
              <a:buSzPts val="1100"/>
              <a:buFont typeface="Arial"/>
              <a:buNone/>
            </a:pPr>
            <a:r>
              <a:rPr lang="en"/>
              <a:t>These embeddings are stored in a FAISS index for efficient cosine similarity searches. </a:t>
            </a:r>
            <a:endParaRPr/>
          </a:p>
          <a:p>
            <a:pPr indent="0" lvl="0" marL="0" rtl="0" algn="l">
              <a:lnSpc>
                <a:spcPct val="115000"/>
              </a:lnSpc>
              <a:spcBef>
                <a:spcPts val="0"/>
              </a:spcBef>
              <a:spcAft>
                <a:spcPts val="0"/>
              </a:spcAft>
              <a:buClr>
                <a:schemeClr val="dk1"/>
              </a:buClr>
              <a:buSzPts val="1100"/>
              <a:buFont typeface="Arial"/>
              <a:buNone/>
            </a:pPr>
            <a:r>
              <a:rPr lang="en"/>
              <a:t>The user queries are also embedded and matched against this index to find </a:t>
            </a:r>
            <a:r>
              <a:rPr lang="en"/>
              <a:t>similar</a:t>
            </a:r>
            <a:r>
              <a:rPr lang="en"/>
              <a:t> terminology..</a:t>
            </a:r>
            <a:endParaRPr/>
          </a:p>
          <a:p>
            <a:pPr indent="0" lvl="0" marL="0" rtl="0" algn="l">
              <a:lnSpc>
                <a:spcPct val="115000"/>
              </a:lnSpc>
              <a:spcBef>
                <a:spcPts val="0"/>
              </a:spcBef>
              <a:spcAft>
                <a:spcPts val="0"/>
              </a:spcAft>
              <a:buClr>
                <a:schemeClr val="dk1"/>
              </a:buClr>
              <a:buSzPts val="1100"/>
              <a:buFont typeface="Arial"/>
              <a:buNone/>
            </a:pPr>
            <a:r>
              <a:rPr lang="en"/>
              <a:t>Hybrid search combines keyword-based and semantic search to improve accuracy.</a:t>
            </a:r>
            <a:endParaRPr/>
          </a:p>
          <a:p>
            <a:pPr indent="0" lvl="0" marL="0" rtl="0" algn="l">
              <a:lnSpc>
                <a:spcPct val="115000"/>
              </a:lnSpc>
              <a:spcBef>
                <a:spcPts val="0"/>
              </a:spcBef>
              <a:spcAft>
                <a:spcPts val="0"/>
              </a:spcAft>
              <a:buClr>
                <a:schemeClr val="dk1"/>
              </a:buClr>
              <a:buSzPts val="1100"/>
              <a:buFont typeface="Arial"/>
              <a:buNone/>
            </a:pPr>
            <a:r>
              <a:rPr lang="en"/>
              <a:t>Finally, GPT-4 agent verifies and refines the retrieved results for easy understanding.</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3" name="Shape 1863"/>
        <p:cNvGrpSpPr/>
        <p:nvPr/>
      </p:nvGrpSpPr>
      <p:grpSpPr>
        <a:xfrm>
          <a:off x="0" y="0"/>
          <a:ext cx="0" cy="0"/>
          <a:chOff x="0" y="0"/>
          <a:chExt cx="0" cy="0"/>
        </a:xfrm>
      </p:grpSpPr>
      <p:sp>
        <p:nvSpPr>
          <p:cNvPr id="1864" name="Google Shape;1864;g3387f7df41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5" name="Google Shape;1865;g3387f7df41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“In this step, we’re generating an embedding for the user’s query.”</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As soon as the user submits their query, for example: </a:t>
            </a:r>
            <a:r>
              <a:rPr i="1" lang="en">
                <a:solidFill>
                  <a:schemeClr val="dk1"/>
                </a:solidFill>
              </a:rPr>
              <a:t>“What is a mutual fund?”</a:t>
            </a:r>
            <a:r>
              <a:rPr lang="en">
                <a:solidFill>
                  <a:schemeClr val="dk1"/>
                </a:solidFill>
              </a:rPr>
              <a:t>, we send it to OpenAI’s </a:t>
            </a:r>
            <a:r>
              <a:rPr lang="en">
                <a:solidFill>
                  <a:srgbClr val="188038"/>
                </a:solidFill>
                <a:latin typeface="Roboto Mono"/>
                <a:ea typeface="Roboto Mono"/>
                <a:cs typeface="Roboto Mono"/>
                <a:sym typeface="Roboto Mono"/>
              </a:rPr>
              <a:t>text-embedding-ada-002</a:t>
            </a:r>
            <a:r>
              <a:rPr lang="en">
                <a:solidFill>
                  <a:schemeClr val="dk1"/>
                </a:solidFill>
              </a:rPr>
              <a:t> model.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converts the query into a </a:t>
            </a:r>
            <a:r>
              <a:rPr b="1" lang="en">
                <a:solidFill>
                  <a:schemeClr val="dk1"/>
                </a:solidFill>
              </a:rPr>
              <a:t>dense vector representation</a:t>
            </a:r>
            <a:r>
              <a:rPr lang="en">
                <a:solidFill>
                  <a:schemeClr val="dk1"/>
                </a:solidFill>
              </a:rPr>
              <a:t> that captures its semantic meaning.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 then normalize this query embedding.”</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Normalization ensures the embedding has </a:t>
            </a:r>
            <a:r>
              <a:rPr b="1" lang="en">
                <a:solidFill>
                  <a:schemeClr val="dk1"/>
                </a:solidFill>
              </a:rPr>
              <a:t>unit length</a:t>
            </a:r>
            <a:r>
              <a:rPr lang="en">
                <a:solidFill>
                  <a:schemeClr val="dk1"/>
                </a:solidFill>
              </a:rPr>
              <a:t>, which is important because we’re using </a:t>
            </a:r>
            <a:r>
              <a:rPr b="1" lang="en">
                <a:solidFill>
                  <a:schemeClr val="dk1"/>
                </a:solidFill>
              </a:rPr>
              <a:t>Cosine Similarity</a:t>
            </a:r>
            <a:r>
              <a:rPr lang="en">
                <a:solidFill>
                  <a:schemeClr val="dk1"/>
                </a:solidFill>
              </a:rPr>
              <a:t> for matching in FAISS.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Without normalization, the similarity measure would be influenced by vector magnitude instead of pure direction.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“This step guarantees that our similarity search is accurate and consistent.”</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normalization aligns with how we indexed our financial terms in FAISS earlier (those were also normalized).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Now, both the query and the stored vectors are on the </a:t>
            </a:r>
            <a:r>
              <a:rPr b="1" lang="en">
                <a:solidFill>
                  <a:schemeClr val="dk1"/>
                </a:solidFill>
              </a:rPr>
              <a:t>same scale</a:t>
            </a:r>
            <a:r>
              <a:rPr lang="en">
                <a:solidFill>
                  <a:schemeClr val="dk1"/>
                </a:solidFill>
              </a:rPr>
              <a:t>, enabling a fair and accurate comparison.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“The normalized query embedding is then ready to be passed to FAISS for semantic search.”</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 you see here in the screenshot is an example of a normalized query embedding vector being returned.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is the starting point of our hybrid search process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3387f7df417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3387f7df417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"At this stage, we’re performing a semantic search using FAISS."</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query embedding, which we generated and normalized in the previous step, is now compared against all financial term embeddings stored in our FAISS index.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"We use Cosine Similarity to measure how close each term is to the query."</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Normalizing both the query and the indexed embeddings ensures the distance returned by FAISS reflects Cosine Similarity, giving us a true measure of semantic closeness.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"FAISS retrieves the top 5 most similar terms based on this similarity score."</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As you can see in the debug output, each result includes the financial term, its definition, and its distance from the query.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"It’s important to note: lower distance means greater similarity."</a:t>
            </a:r>
            <a:br>
              <a:rPr b="1" lang="en">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But because embeddings capture context, sometimes related terms like </a:t>
            </a:r>
            <a:r>
              <a:rPr i="1" lang="en">
                <a:solidFill>
                  <a:schemeClr val="dk1"/>
                </a:solidFill>
              </a:rPr>
              <a:t>Fund of Funds</a:t>
            </a:r>
            <a:r>
              <a:rPr lang="en">
                <a:solidFill>
                  <a:schemeClr val="dk1"/>
                </a:solidFill>
              </a:rPr>
              <a:t> can rank higher than an exact match like </a:t>
            </a:r>
            <a:r>
              <a:rPr i="1" lang="en">
                <a:solidFill>
                  <a:schemeClr val="dk1"/>
                </a:solidFill>
              </a:rPr>
              <a:t>Mutual Fund</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"This is why we later add keyword matching and GPT-4 verification to improve accuracy and relevance."</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7" name="Shape 1877"/>
        <p:cNvGrpSpPr/>
        <p:nvPr/>
      </p:nvGrpSpPr>
      <p:grpSpPr>
        <a:xfrm>
          <a:off x="0" y="0"/>
          <a:ext cx="0" cy="0"/>
          <a:chOff x="0" y="0"/>
          <a:chExt cx="0" cy="0"/>
        </a:xfrm>
      </p:grpSpPr>
      <p:sp>
        <p:nvSpPr>
          <p:cNvPr id="1878" name="Google Shape;1878;g34141964e4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9" name="Google Shape;1879;g34141964e4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"After performing the semantic search with FAISS, we added an additional layer: a keyword or exact match search."</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helps us catch scenarios where the user query directly mentions a term from our database—something semantic search might not always prioritize correctly.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"If we find an exact match, like in this case with 'Mutual Fund,' we assign it a distance of zero."</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That ensures this result is prioritized and appears at the very top of our combined search results, even if the semantic similarity score wasn't the best.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"This hybrid approach balances semantic relevance with precision, making sure direct matches aren’t accidentally overlooked."</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makes the system smarter and more accurate, especially for straightforward queries.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34141964e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34141964e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"Once we have our combined results—both semantic search from FAISS and exact keyword matches—we send them to a GPT-4 verification agent."</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step acts as an additional quality check on top of the similarity search.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"The GPT-4 agent reviews the options and selects the most accurate and user-friendly definition."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If none of the definitions are a good fit, GPT-4 can also generate a completely new, clearer, and more tailored explanation.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"This ensures the user always gets the best answer possible, even if the initial semantic search ranks a less relevant term higher."</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It's like a final expert review before showing the answer.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g340bc22ca6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3" name="Google Shape;1893;g340bc22ca6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Prompt 1: "What is a Mutual Fund?"</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"First, we ask </a:t>
            </a:r>
            <a:r>
              <a:rPr i="1" lang="en">
                <a:solidFill>
                  <a:schemeClr val="dk1"/>
                </a:solidFill>
              </a:rPr>
              <a:t>What is a mutual fund?</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"WealthifyMe returns a clear, simple definition that explains how mutual funds work, in plain English."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even includes an easy-to-understand analogy—comparing a mutual fund to a group of friends buying fruits to help the user foster thinking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helps break down complex terms for users who might be new to investing."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Recommends</a:t>
            </a:r>
            <a:r>
              <a:rPr lang="en">
                <a:solidFill>
                  <a:schemeClr val="dk1"/>
                </a:solidFill>
              </a:rPr>
              <a:t> resources and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Prompt 2: "Show me market data for Microsoft."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"Next, we ask for </a:t>
            </a:r>
            <a:r>
              <a:rPr i="1" lang="en">
                <a:solidFill>
                  <a:schemeClr val="dk1"/>
                </a:solidFill>
              </a:rPr>
              <a:t>market data on Microsoft.</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"WealthifyMe pulls live data, including the current stock price, daily price change, trading volume, and a seven-day historical trend."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information is presented in a clean, readable format, making it easy for users to get a snapshot of the latest market activity."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Prompt 3: "Compare Apple and Tesla stock."</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"Now, let’s compare </a:t>
            </a:r>
            <a:r>
              <a:rPr i="1" lang="en">
                <a:solidFill>
                  <a:schemeClr val="dk1"/>
                </a:solidFill>
              </a:rPr>
              <a:t>Apple and Tesla.</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tool retrieves current data for both companies and provides a side-by-side comparison."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"WealthifyMe summarizes the differences in risk, returns, and typical investor profiles, helping users understand which stock might suit their strategy."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output makes it easy to compare investment opportunities, even for users without a finance background."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Prompt 4: "Summarize this article."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"Lastly, we demonstrate </a:t>
            </a:r>
            <a:r>
              <a:rPr i="1" lang="en">
                <a:solidFill>
                  <a:schemeClr val="dk1"/>
                </a:solidFill>
              </a:rPr>
              <a:t>summarization.</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paste in a financial article, and WealthifyMe summarizes it in plain, simple language."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strips out the jargon and highlights the key points—perfect for users who want quick, digestible insights from longer reports or news articles."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Tech Stack (Bullets)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Frontend</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Streamlit (UI + chat interface)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Backend</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Python (core backend logic)</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OpenAI API</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GPT-4 Turbo (intent detection, explanations, verification agent)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ADA-002 Embeddings (term + query embeddings)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FAISS (vector similarity search engine)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spaCy (Named Entity Recognition)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yFinance (real-time and historical stock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dotenv (environment variable management)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Storage</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Pandas DataFrames (structured data manipulation)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CSV files (financial glossary + embeddings)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Pickle files (FAISS metadata)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FAISS Index file (vector index storage)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ML &amp; NLP</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OpenAI text-embedding-ada-002 (1536-d embeddings)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GPT-4 Turbo (verification, explanations, summarization)</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7" name="Shape 1897"/>
        <p:cNvGrpSpPr/>
        <p:nvPr/>
      </p:nvGrpSpPr>
      <p:grpSpPr>
        <a:xfrm>
          <a:off x="0" y="0"/>
          <a:ext cx="0" cy="0"/>
          <a:chOff x="0" y="0"/>
          <a:chExt cx="0" cy="0"/>
        </a:xfrm>
      </p:grpSpPr>
      <p:sp>
        <p:nvSpPr>
          <p:cNvPr id="1898" name="Google Shape;1898;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9" name="Google Shape;1899;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chatbot seamlessly blends advanced NLP, vector search, and real-time financial data retrieval to simplify complex financial concepts, empowering users to make well-informed decisions.</a:t>
            </a:r>
            <a:endParaRPr/>
          </a:p>
          <a:p>
            <a:pPr indent="0" lvl="0" marL="0" rtl="0" algn="l">
              <a:lnSpc>
                <a:spcPct val="115000"/>
              </a:lnSpc>
              <a:spcBef>
                <a:spcPts val="1200"/>
              </a:spcBef>
              <a:spcAft>
                <a:spcPts val="0"/>
              </a:spcAft>
              <a:buClr>
                <a:schemeClr val="dk1"/>
              </a:buClr>
              <a:buSzPts val="1100"/>
              <a:buFont typeface="Arial"/>
              <a:buNone/>
            </a:pPr>
            <a:r>
              <a:rPr lang="en"/>
              <a:t>Looking ahead, we're focusing on expanding the knowledge base, refining ranking algorithms, and adding multi-lingual support to reach a global audience. Additionally, we'll introduce dynamic visualizations of financial trends to offer a more interactive experience.</a:t>
            </a:r>
            <a:endParaRPr/>
          </a:p>
          <a:p>
            <a:pPr indent="0" lvl="0" marL="0" rtl="0" algn="l">
              <a:lnSpc>
                <a:spcPct val="115000"/>
              </a:lnSpc>
              <a:spcBef>
                <a:spcPts val="1200"/>
              </a:spcBef>
              <a:spcAft>
                <a:spcPts val="0"/>
              </a:spcAft>
              <a:buClr>
                <a:schemeClr val="dk1"/>
              </a:buClr>
              <a:buSzPts val="1100"/>
              <a:buFont typeface="Arial"/>
              <a:buNone/>
            </a:pPr>
            <a:r>
              <a:rPr lang="en"/>
              <a:t>Our ultimate mission is to deliver in-depth, accessible market insights, helping users navigate the financial world with ease and confidence.</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340bc22ca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7" name="Google Shape;1987;g340bc22ca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7" name="Shape 1687"/>
        <p:cNvGrpSpPr/>
        <p:nvPr/>
      </p:nvGrpSpPr>
      <p:grpSpPr>
        <a:xfrm>
          <a:off x="0" y="0"/>
          <a:ext cx="0" cy="0"/>
          <a:chOff x="0" y="0"/>
          <a:chExt cx="0" cy="0"/>
        </a:xfrm>
      </p:grpSpPr>
      <p:sp>
        <p:nvSpPr>
          <p:cNvPr id="1688" name="Google Shape;168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9" name="Google Shape;168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rPr lang="en"/>
              <a:t>This is our our overview. We will start with Introduction , objectives, and then will slowly move into Demo.</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6" name="Google Shape;170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all are educated, but not necessarily financial literate. There is a lot of information available </a:t>
            </a:r>
            <a:r>
              <a:rPr lang="en"/>
              <a:t>online</a:t>
            </a:r>
            <a:r>
              <a:rPr lang="en"/>
              <a:t> but structured information is difficult to look for and even harder to get. So our project aims to address this problem by employing our chatbot. It will get you all and the accurate information in seconds and will give you suggestions as well.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4" name="Google Shape;1714;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when we started this project our objectives were to build a self-sufficient chatbot that will help users in understanding financial terms in simple </a:t>
            </a:r>
            <a:r>
              <a:rPr lang="en"/>
              <a:t>language</a:t>
            </a:r>
            <a:r>
              <a:rPr lang="en"/>
              <a:t> and with simple real life scenarios. Also, we wanted to provide quick, reliable answers to all of our users. Also, the ultimate goal always was to promote financial literacy and awareness among all individuals.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 mentioned before, there are numerous challenges to understand the financial terms. Because there are often too complex for the outsiders and their definitions may vary across places. Also, these terms have contextual </a:t>
            </a:r>
            <a:r>
              <a:rPr lang="en"/>
              <a:t>ambiguity</a:t>
            </a:r>
            <a:r>
              <a:rPr lang="en"/>
              <a:t> where their meaning will totally depend on the given context and will vary. Also, we cant rely on Financial Articles as they are quite large and difficult to understand.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2" name="Shape 1812"/>
        <p:cNvGrpSpPr/>
        <p:nvPr/>
      </p:nvGrpSpPr>
      <p:grpSpPr>
        <a:xfrm>
          <a:off x="0" y="0"/>
          <a:ext cx="0" cy="0"/>
          <a:chOff x="0" y="0"/>
          <a:chExt cx="0" cy="0"/>
        </a:xfrm>
      </p:grpSpPr>
      <p:sp>
        <p:nvSpPr>
          <p:cNvPr id="1813" name="Google Shape;1813;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4" name="Google Shape;1814;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rgbClr val="243B50"/>
                </a:solidFill>
                <a:latin typeface="Inter"/>
                <a:ea typeface="Inter"/>
                <a:cs typeface="Inter"/>
                <a:sym typeface="Inter"/>
              </a:rPr>
              <a:t>So, these are our features , we have followed Agentic Approach, we have used Intent Recognition, Our chatbot </a:t>
            </a:r>
            <a:r>
              <a:rPr lang="en" sz="1200">
                <a:solidFill>
                  <a:srgbClr val="243B50"/>
                </a:solidFill>
                <a:latin typeface="Inter"/>
                <a:ea typeface="Inter"/>
                <a:cs typeface="Inter"/>
                <a:sym typeface="Inter"/>
              </a:rPr>
              <a:t>Simplifies financial terms and explains jargon, It also Recommends resources and follow-up learning questions, displays Real-time stock prices and market data, and provides Summarization of financial documents. </a:t>
            </a:r>
            <a:endParaRPr sz="1200">
              <a:solidFill>
                <a:srgbClr val="243B50"/>
              </a:solidFill>
              <a:latin typeface="Inter"/>
              <a:ea typeface="Inter"/>
              <a:cs typeface="Inter"/>
              <a:sym typeface="Inter"/>
            </a:endParaRPr>
          </a:p>
          <a:p>
            <a:pPr indent="0" lvl="0" marL="0" rtl="0" algn="l">
              <a:lnSpc>
                <a:spcPct val="115000"/>
              </a:lnSpc>
              <a:spcBef>
                <a:spcPts val="1200"/>
              </a:spcBef>
              <a:spcAft>
                <a:spcPts val="0"/>
              </a:spcAft>
              <a:buNone/>
            </a:pPr>
            <a:r>
              <a:rPr lang="en" sz="1200">
                <a:solidFill>
                  <a:srgbClr val="243B50"/>
                </a:solidFill>
                <a:latin typeface="Inter"/>
                <a:ea typeface="Inter"/>
                <a:cs typeface="Inter"/>
                <a:sym typeface="Inter"/>
              </a:rPr>
              <a:t>We have used spaCy, yFinance here. YFinance retrieves real-time stock and market data for us. FAISS for efficient similarity search and retrieval. We have also used streamlit for interface. OpenAI's GPT-4 turbo and embedding models are used for query understanding, intent classification, and generating financial insights</a:t>
            </a:r>
            <a:endParaRPr sz="1200">
              <a:solidFill>
                <a:srgbClr val="243B50"/>
              </a:solidFill>
              <a:latin typeface="Inter"/>
              <a:ea typeface="Inter"/>
              <a:cs typeface="Inter"/>
              <a:sym typeface="Inte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338830c44a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338830c44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To power the different features, we are using AI agents that perform tasks autonomously by processing user input, retrieving relevant data, and providing insights or recommendations.</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lang="en" sz="1000">
                <a:solidFill>
                  <a:schemeClr val="dk1"/>
                </a:solidFill>
              </a:rPr>
              <a:t>Wealthify Me has an Intent Recognition Agent which Classifies user queries into predefined categories such as market data, comparison, definition, and so on</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The Data Retrieval Agent Fetches relevant financial data, stock prices, or economic indicators from sources like Yahoo Finance.</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The summarization Agent Condenses lengthy financial reports or news articles into concise summaries using AI-based summarization models.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The recommendation Agent Suggests investment strategies, or learning resources based on historical data and forecasting models.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lang="en" sz="1000">
                <a:solidFill>
                  <a:schemeClr val="dk1"/>
                </a:solidFill>
              </a:rPr>
              <a:t>Verification Agent: Validate retrieved definitions and ensure accuracy; generate new responses if no suitable match is found.</a:t>
            </a:r>
            <a:endParaRPr sz="10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4" name="Shape 1834"/>
        <p:cNvGrpSpPr/>
        <p:nvPr/>
      </p:nvGrpSpPr>
      <p:grpSpPr>
        <a:xfrm>
          <a:off x="0" y="0"/>
          <a:ext cx="0" cy="0"/>
          <a:chOff x="0" y="0"/>
          <a:chExt cx="0" cy="0"/>
        </a:xfrm>
      </p:grpSpPr>
      <p:sp>
        <p:nvSpPr>
          <p:cNvPr id="1835" name="Google Shape;1835;g338830c4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6" name="Google Shape;1836;g338830c4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using intent recognition in order to better understand the user’s requirement allowing AI systems to provide relevant and accurate responses</a:t>
            </a:r>
            <a:endParaRPr/>
          </a:p>
          <a:p>
            <a:pPr indent="0" lvl="0" marL="0" rtl="0" algn="l">
              <a:spcBef>
                <a:spcPts val="0"/>
              </a:spcBef>
              <a:spcAft>
                <a:spcPts val="0"/>
              </a:spcAft>
              <a:buNone/>
            </a:pPr>
            <a:r>
              <a:rPr lang="en"/>
              <a:t>We’ve used 6 intent classes:</a:t>
            </a:r>
            <a:endParaRPr/>
          </a:p>
          <a:p>
            <a:pPr indent="-298450" lvl="0" marL="457200" rtl="0" algn="l">
              <a:spcBef>
                <a:spcPts val="0"/>
              </a:spcBef>
              <a:spcAft>
                <a:spcPts val="0"/>
              </a:spcAft>
              <a:buSzPts val="1100"/>
              <a:buAutoNum type="arabicPeriod"/>
            </a:pPr>
            <a:r>
              <a:rPr lang="en"/>
              <a:t>Comparison Identifies when users want to compare financial instruments like stocks.</a:t>
            </a:r>
            <a:endParaRPr/>
          </a:p>
          <a:p>
            <a:pPr indent="457200" lvl="0" marL="0" rtl="0" algn="l">
              <a:spcBef>
                <a:spcPts val="0"/>
              </a:spcBef>
              <a:spcAft>
                <a:spcPts val="0"/>
              </a:spcAft>
              <a:buNone/>
            </a:pPr>
            <a:r>
              <a:rPr lang="en"/>
              <a:t>Example: "How does Apple stock compare to Microsoft?"</a:t>
            </a:r>
            <a:endParaRPr/>
          </a:p>
          <a:p>
            <a:pPr indent="-298450" lvl="0" marL="457200" rtl="0" algn="l">
              <a:spcBef>
                <a:spcPts val="0"/>
              </a:spcBef>
              <a:spcAft>
                <a:spcPts val="0"/>
              </a:spcAft>
              <a:buSzPts val="1100"/>
              <a:buAutoNum type="arabicPeriod"/>
            </a:pPr>
            <a:r>
              <a:rPr lang="en"/>
              <a:t>Concept Explanation Detects when users seek definitions or explanations of financial terms.</a:t>
            </a:r>
            <a:endParaRPr/>
          </a:p>
          <a:p>
            <a:pPr indent="-298450" lvl="0" marL="457200" rtl="0" algn="l">
              <a:spcBef>
                <a:spcPts val="0"/>
              </a:spcBef>
              <a:spcAft>
                <a:spcPts val="0"/>
              </a:spcAft>
              <a:buSzPts val="1100"/>
              <a:buAutoNum type="arabicPeriod"/>
            </a:pPr>
            <a:r>
              <a:rPr lang="en"/>
              <a:t>Market Data Recognizes queries related to real-time stock prices</a:t>
            </a:r>
            <a:endParaRPr/>
          </a:p>
          <a:p>
            <a:pPr indent="-298450" lvl="0" marL="457200" rtl="0" algn="l">
              <a:spcBef>
                <a:spcPts val="0"/>
              </a:spcBef>
              <a:spcAft>
                <a:spcPts val="0"/>
              </a:spcAft>
              <a:buSzPts val="1100"/>
              <a:buAutoNum type="arabicPeriod"/>
            </a:pPr>
            <a:r>
              <a:rPr lang="en"/>
              <a:t>Financial Advice Classifies requests for investment strategies.</a:t>
            </a:r>
            <a:endParaRPr/>
          </a:p>
          <a:p>
            <a:pPr indent="457200" lvl="0" marL="0" rtl="0" algn="l">
              <a:spcBef>
                <a:spcPts val="0"/>
              </a:spcBef>
              <a:spcAft>
                <a:spcPts val="0"/>
              </a:spcAft>
              <a:buNone/>
            </a:pPr>
            <a:r>
              <a:rPr lang="en"/>
              <a:t>Example: "Should I invest in tech stocks right now?"</a:t>
            </a:r>
            <a:endParaRPr/>
          </a:p>
          <a:p>
            <a:pPr indent="-298450" lvl="0" marL="457200" rtl="0" algn="l">
              <a:spcBef>
                <a:spcPts val="0"/>
              </a:spcBef>
              <a:spcAft>
                <a:spcPts val="0"/>
              </a:spcAft>
              <a:buSzPts val="1100"/>
              <a:buAutoNum type="arabicPeriod"/>
            </a:pPr>
            <a:r>
              <a:rPr lang="en"/>
              <a:t>Historical Analysis: Identifies queries about past stock performance, trends, or historical returns.</a:t>
            </a:r>
            <a:endParaRPr/>
          </a:p>
          <a:p>
            <a:pPr indent="-298450" lvl="0" marL="457200" rtl="0" algn="l">
              <a:spcBef>
                <a:spcPts val="0"/>
              </a:spcBef>
              <a:spcAft>
                <a:spcPts val="0"/>
              </a:spcAft>
              <a:buSzPts val="1100"/>
              <a:buAutoNum type="arabicPeriod"/>
            </a:pPr>
            <a:r>
              <a:rPr lang="en"/>
              <a:t>Summarization: Detects when users want a condensed version of financial reports or news.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users want to view market performance of companies or compare stock performance of </a:t>
            </a:r>
            <a:r>
              <a:rPr lang="en"/>
              <a:t>different</a:t>
            </a:r>
            <a:r>
              <a:rPr lang="en"/>
              <a:t> companies, the system will classify the intent as either historical, comparison or market data. The chatbot will use Named Entity Recognition (NER) to identify the company and using a dataset which contains a mapping of </a:t>
            </a:r>
            <a:r>
              <a:rPr lang="en"/>
              <a:t>company</a:t>
            </a:r>
            <a:r>
              <a:rPr lang="en"/>
              <a:t> and ticker symbol will extract its stock ticker symbol. Using the stock ticker, the chatbot fetches both real-time and historical stock prices using y</a:t>
            </a:r>
            <a:r>
              <a:rPr lang="en"/>
              <a:t>finance</a:t>
            </a:r>
            <a:r>
              <a:rPr lang="en"/>
              <a:t> and uses OpenAI API to provide users with detailed comparisons of the company's stock performance, offering insights into trends, historical data, and current stock value, helping users make more informed decisions or analysis.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477400" y="1071500"/>
            <a:ext cx="4161900" cy="22179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4617253" y="3450000"/>
            <a:ext cx="3712500" cy="288600"/>
          </a:xfrm>
          <a:prstGeom prst="rect">
            <a:avLst/>
          </a:prstGeom>
          <a:solidFill>
            <a:schemeClr val="accent5"/>
          </a:solidFill>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 name="Google Shape;12;p2"/>
          <p:cNvGrpSpPr/>
          <p:nvPr/>
        </p:nvGrpSpPr>
        <p:grpSpPr>
          <a:xfrm>
            <a:off x="-4" y="-200"/>
            <a:ext cx="1754811" cy="5150701"/>
            <a:chOff x="-4" y="-200"/>
            <a:chExt cx="1754811" cy="5150701"/>
          </a:xfrm>
        </p:grpSpPr>
        <p:grpSp>
          <p:nvGrpSpPr>
            <p:cNvPr id="13" name="Google Shape;13;p2"/>
            <p:cNvGrpSpPr/>
            <p:nvPr/>
          </p:nvGrpSpPr>
          <p:grpSpPr>
            <a:xfrm>
              <a:off x="292641" y="-200"/>
              <a:ext cx="1462167" cy="5150701"/>
              <a:chOff x="1387483" y="0"/>
              <a:chExt cx="1462167" cy="5143500"/>
            </a:xfrm>
          </p:grpSpPr>
          <p:cxnSp>
            <p:nvCxnSpPr>
              <p:cNvPr id="14" name="Google Shape;14;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5" name="Google Shape;15;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6" name="Google Shape;16;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7" name="Google Shape;17;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8" name="Google Shape;18;p2"/>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9" name="Google Shape;19;p2"/>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0" name="Google Shape;20;p2"/>
            <p:cNvGrpSpPr/>
            <p:nvPr/>
          </p:nvGrpSpPr>
          <p:grpSpPr>
            <a:xfrm>
              <a:off x="-4" y="232081"/>
              <a:ext cx="1754448" cy="4678945"/>
              <a:chOff x="-4" y="232081"/>
              <a:chExt cx="1754448" cy="4678945"/>
            </a:xfrm>
          </p:grpSpPr>
          <p:grpSp>
            <p:nvGrpSpPr>
              <p:cNvPr id="21" name="Google Shape;21;p2"/>
              <p:cNvGrpSpPr/>
              <p:nvPr/>
            </p:nvGrpSpPr>
            <p:grpSpPr>
              <a:xfrm rot="-5400000">
                <a:off x="-146297" y="670807"/>
                <a:ext cx="2047033" cy="1754448"/>
                <a:chOff x="217750" y="0"/>
                <a:chExt cx="2047033" cy="5143500"/>
              </a:xfrm>
            </p:grpSpPr>
            <p:cxnSp>
              <p:nvCxnSpPr>
                <p:cNvPr id="22" name="Google Shape;22;p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3" name="Google Shape;23;p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 name="Google Shape;24;p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 name="Google Shape;25;p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 name="Google Shape;26;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 name="Google Shape;27;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 name="Google Shape;28;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9" name="Google Shape;29;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30" name="Google Shape;30;p2"/>
              <p:cNvGrpSpPr/>
              <p:nvPr/>
            </p:nvGrpSpPr>
            <p:grpSpPr>
              <a:xfrm rot="-5400000">
                <a:off x="-146297" y="3010285"/>
                <a:ext cx="2047033" cy="1754448"/>
                <a:chOff x="217750" y="0"/>
                <a:chExt cx="2047033" cy="5143500"/>
              </a:xfrm>
            </p:grpSpPr>
            <p:cxnSp>
              <p:nvCxnSpPr>
                <p:cNvPr id="31" name="Google Shape;31;p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2" name="Google Shape;32;p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3" name="Google Shape;33;p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4" name="Google Shape;34;p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5" name="Google Shape;35;p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6" name="Google Shape;36;p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7" name="Google Shape;37;p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8" name="Google Shape;38;p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39" name="Google Shape;39;p2"/>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0" name="Shape 740"/>
        <p:cNvGrpSpPr/>
        <p:nvPr/>
      </p:nvGrpSpPr>
      <p:grpSpPr>
        <a:xfrm>
          <a:off x="0" y="0"/>
          <a:ext cx="0" cy="0"/>
          <a:chOff x="0" y="0"/>
          <a:chExt cx="0" cy="0"/>
        </a:xfrm>
      </p:grpSpPr>
      <p:sp>
        <p:nvSpPr>
          <p:cNvPr id="741" name="Google Shape;741;p11"/>
          <p:cNvSpPr txBox="1"/>
          <p:nvPr>
            <p:ph hasCustomPrompt="1" type="title"/>
          </p:nvPr>
        </p:nvSpPr>
        <p:spPr>
          <a:xfrm>
            <a:off x="713225" y="1923450"/>
            <a:ext cx="4598700" cy="10041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2" name="Google Shape;742;p11"/>
          <p:cNvSpPr txBox="1"/>
          <p:nvPr>
            <p:ph idx="1" type="subTitle"/>
          </p:nvPr>
        </p:nvSpPr>
        <p:spPr>
          <a:xfrm>
            <a:off x="859050" y="2927550"/>
            <a:ext cx="43065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sz="1400"/>
            </a:lvl2pPr>
            <a:lvl3pPr lvl="2" rtl="0" algn="ctr">
              <a:lnSpc>
                <a:spcPct val="100000"/>
              </a:lnSpc>
              <a:spcBef>
                <a:spcPts val="0"/>
              </a:spcBef>
              <a:spcAft>
                <a:spcPts val="0"/>
              </a:spcAft>
              <a:buSzPts val="1400"/>
              <a:buNone/>
              <a:defRPr sz="1400"/>
            </a:lvl3pPr>
            <a:lvl4pPr lvl="3" rtl="0" algn="ctr">
              <a:lnSpc>
                <a:spcPct val="100000"/>
              </a:lnSpc>
              <a:spcBef>
                <a:spcPts val="0"/>
              </a:spcBef>
              <a:spcAft>
                <a:spcPts val="0"/>
              </a:spcAft>
              <a:buSzPts val="1400"/>
              <a:buNone/>
              <a:defRPr sz="1400"/>
            </a:lvl4pPr>
            <a:lvl5pPr lvl="4" rtl="0" algn="ctr">
              <a:lnSpc>
                <a:spcPct val="100000"/>
              </a:lnSpc>
              <a:spcBef>
                <a:spcPts val="0"/>
              </a:spcBef>
              <a:spcAft>
                <a:spcPts val="0"/>
              </a:spcAft>
              <a:buSzPts val="1400"/>
              <a:buNone/>
              <a:defRPr sz="1400"/>
            </a:lvl5pPr>
            <a:lvl6pPr lvl="5" rtl="0" algn="ctr">
              <a:lnSpc>
                <a:spcPct val="100000"/>
              </a:lnSpc>
              <a:spcBef>
                <a:spcPts val="0"/>
              </a:spcBef>
              <a:spcAft>
                <a:spcPts val="0"/>
              </a:spcAft>
              <a:buSzPts val="1400"/>
              <a:buNone/>
              <a:defRPr sz="1400"/>
            </a:lvl6pPr>
            <a:lvl7pPr lvl="6" rtl="0" algn="ctr">
              <a:lnSpc>
                <a:spcPct val="100000"/>
              </a:lnSpc>
              <a:spcBef>
                <a:spcPts val="0"/>
              </a:spcBef>
              <a:spcAft>
                <a:spcPts val="0"/>
              </a:spcAft>
              <a:buSzPts val="1400"/>
              <a:buNone/>
              <a:defRPr sz="1400"/>
            </a:lvl7pPr>
            <a:lvl8pPr lvl="7" rtl="0" algn="ctr">
              <a:lnSpc>
                <a:spcPct val="100000"/>
              </a:lnSpc>
              <a:spcBef>
                <a:spcPts val="0"/>
              </a:spcBef>
              <a:spcAft>
                <a:spcPts val="0"/>
              </a:spcAft>
              <a:buSzPts val="1400"/>
              <a:buNone/>
              <a:defRPr sz="1400"/>
            </a:lvl8pPr>
            <a:lvl9pPr lvl="8" rtl="0" algn="ctr">
              <a:lnSpc>
                <a:spcPct val="100000"/>
              </a:lnSpc>
              <a:spcBef>
                <a:spcPts val="0"/>
              </a:spcBef>
              <a:spcAft>
                <a:spcPts val="0"/>
              </a:spcAft>
              <a:buSzPts val="1400"/>
              <a:buNone/>
              <a:defRPr sz="1400"/>
            </a:lvl9pPr>
          </a:lstStyle>
          <a:p/>
        </p:txBody>
      </p:sp>
      <p:sp>
        <p:nvSpPr>
          <p:cNvPr id="743" name="Google Shape;743;p11"/>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44" name="Google Shape;744;p11"/>
          <p:cNvGrpSpPr/>
          <p:nvPr/>
        </p:nvGrpSpPr>
        <p:grpSpPr>
          <a:xfrm flipH="1">
            <a:off x="7387571" y="-200"/>
            <a:ext cx="1754811" cy="5150701"/>
            <a:chOff x="-4" y="-200"/>
            <a:chExt cx="1754811" cy="5150701"/>
          </a:xfrm>
        </p:grpSpPr>
        <p:grpSp>
          <p:nvGrpSpPr>
            <p:cNvPr id="745" name="Google Shape;745;p11"/>
            <p:cNvGrpSpPr/>
            <p:nvPr/>
          </p:nvGrpSpPr>
          <p:grpSpPr>
            <a:xfrm>
              <a:off x="292641" y="-200"/>
              <a:ext cx="1462167" cy="5150701"/>
              <a:chOff x="1387483" y="0"/>
              <a:chExt cx="1462167" cy="5143500"/>
            </a:xfrm>
          </p:grpSpPr>
          <p:cxnSp>
            <p:nvCxnSpPr>
              <p:cNvPr id="746" name="Google Shape;746;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7" name="Google Shape;747;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8" name="Google Shape;748;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49" name="Google Shape;749;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0" name="Google Shape;750;p11"/>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1" name="Google Shape;751;p11"/>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52" name="Google Shape;752;p11"/>
            <p:cNvGrpSpPr/>
            <p:nvPr/>
          </p:nvGrpSpPr>
          <p:grpSpPr>
            <a:xfrm>
              <a:off x="-4" y="232081"/>
              <a:ext cx="1754448" cy="4678945"/>
              <a:chOff x="-4" y="232081"/>
              <a:chExt cx="1754448" cy="4678945"/>
            </a:xfrm>
          </p:grpSpPr>
          <p:grpSp>
            <p:nvGrpSpPr>
              <p:cNvPr id="753" name="Google Shape;753;p11"/>
              <p:cNvGrpSpPr/>
              <p:nvPr/>
            </p:nvGrpSpPr>
            <p:grpSpPr>
              <a:xfrm rot="-5400000">
                <a:off x="-146297" y="670807"/>
                <a:ext cx="2047033" cy="1754448"/>
                <a:chOff x="217750" y="0"/>
                <a:chExt cx="2047033" cy="5143500"/>
              </a:xfrm>
            </p:grpSpPr>
            <p:cxnSp>
              <p:nvCxnSpPr>
                <p:cNvPr id="754" name="Google Shape;754;p1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5" name="Google Shape;755;p1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6" name="Google Shape;756;p1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7" name="Google Shape;757;p1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8" name="Google Shape;758;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59" name="Google Shape;759;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0" name="Google Shape;760;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1" name="Google Shape;761;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62" name="Google Shape;762;p11"/>
              <p:cNvGrpSpPr/>
              <p:nvPr/>
            </p:nvGrpSpPr>
            <p:grpSpPr>
              <a:xfrm rot="-5400000">
                <a:off x="-146297" y="3010285"/>
                <a:ext cx="2047033" cy="1754448"/>
                <a:chOff x="217750" y="0"/>
                <a:chExt cx="2047033" cy="5143500"/>
              </a:xfrm>
            </p:grpSpPr>
            <p:cxnSp>
              <p:nvCxnSpPr>
                <p:cNvPr id="763" name="Google Shape;763;p1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4" name="Google Shape;764;p1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5" name="Google Shape;765;p1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6" name="Google Shape;766;p1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7" name="Google Shape;767;p1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8" name="Google Shape;768;p1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69" name="Google Shape;769;p1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70" name="Google Shape;770;p1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71" name="Google Shape;771;p11"/>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5"/>
        </a:solidFill>
      </p:bgPr>
    </p:bg>
    <p:spTree>
      <p:nvGrpSpPr>
        <p:cNvPr id="772" name="Shape 7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73" name="Shape 773"/>
        <p:cNvGrpSpPr/>
        <p:nvPr/>
      </p:nvGrpSpPr>
      <p:grpSpPr>
        <a:xfrm>
          <a:off x="0" y="0"/>
          <a:ext cx="0" cy="0"/>
          <a:chOff x="0" y="0"/>
          <a:chExt cx="0" cy="0"/>
        </a:xfrm>
      </p:grpSpPr>
      <p:sp>
        <p:nvSpPr>
          <p:cNvPr id="774" name="Google Shape;774;p1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75" name="Google Shape;775;p13"/>
          <p:cNvGrpSpPr/>
          <p:nvPr/>
        </p:nvGrpSpPr>
        <p:grpSpPr>
          <a:xfrm>
            <a:off x="25" y="4618355"/>
            <a:ext cx="9144629" cy="524953"/>
            <a:chOff x="25" y="4618550"/>
            <a:chExt cx="9144629" cy="532352"/>
          </a:xfrm>
        </p:grpSpPr>
        <p:grpSp>
          <p:nvGrpSpPr>
            <p:cNvPr id="776" name="Google Shape;776;p13"/>
            <p:cNvGrpSpPr/>
            <p:nvPr/>
          </p:nvGrpSpPr>
          <p:grpSpPr>
            <a:xfrm rot="-5400000">
              <a:off x="4426108" y="192467"/>
              <a:ext cx="292463" cy="9144629"/>
              <a:chOff x="217750" y="0"/>
              <a:chExt cx="292433" cy="5143500"/>
            </a:xfrm>
          </p:grpSpPr>
          <p:cxnSp>
            <p:nvCxnSpPr>
              <p:cNvPr id="777" name="Google Shape;777;p1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78" name="Google Shape;778;p1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79" name="Google Shape;779;p13"/>
            <p:cNvGrpSpPr/>
            <p:nvPr/>
          </p:nvGrpSpPr>
          <p:grpSpPr>
            <a:xfrm>
              <a:off x="292691" y="4618550"/>
              <a:ext cx="2924317" cy="532352"/>
              <a:chOff x="292691" y="4618550"/>
              <a:chExt cx="2924317" cy="532352"/>
            </a:xfrm>
          </p:grpSpPr>
          <p:grpSp>
            <p:nvGrpSpPr>
              <p:cNvPr id="780" name="Google Shape;780;p13"/>
              <p:cNvGrpSpPr/>
              <p:nvPr/>
            </p:nvGrpSpPr>
            <p:grpSpPr>
              <a:xfrm>
                <a:off x="292691" y="4618550"/>
                <a:ext cx="1169733" cy="532352"/>
                <a:chOff x="1387483" y="0"/>
                <a:chExt cx="1169733" cy="5143500"/>
              </a:xfrm>
            </p:grpSpPr>
            <p:cxnSp>
              <p:nvCxnSpPr>
                <p:cNvPr id="781" name="Google Shape;781;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2" name="Google Shape;782;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3" name="Google Shape;783;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4" name="Google Shape;784;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5" name="Google Shape;785;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86" name="Google Shape;786;p13"/>
              <p:cNvGrpSpPr/>
              <p:nvPr/>
            </p:nvGrpSpPr>
            <p:grpSpPr>
              <a:xfrm>
                <a:off x="1754841" y="4618550"/>
                <a:ext cx="1462167" cy="532352"/>
                <a:chOff x="1387483" y="0"/>
                <a:chExt cx="1462167" cy="5143500"/>
              </a:xfrm>
            </p:grpSpPr>
            <p:cxnSp>
              <p:nvCxnSpPr>
                <p:cNvPr id="787" name="Google Shape;787;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8" name="Google Shape;788;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9" name="Google Shape;789;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0" name="Google Shape;790;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1" name="Google Shape;791;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2" name="Google Shape;792;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793" name="Google Shape;793;p13"/>
            <p:cNvGrpSpPr/>
            <p:nvPr/>
          </p:nvGrpSpPr>
          <p:grpSpPr>
            <a:xfrm>
              <a:off x="3509424" y="4618550"/>
              <a:ext cx="2631883" cy="532352"/>
              <a:chOff x="585124" y="4618550"/>
              <a:chExt cx="2631883" cy="532352"/>
            </a:xfrm>
          </p:grpSpPr>
          <p:grpSp>
            <p:nvGrpSpPr>
              <p:cNvPr id="794" name="Google Shape;794;p13"/>
              <p:cNvGrpSpPr/>
              <p:nvPr/>
            </p:nvGrpSpPr>
            <p:grpSpPr>
              <a:xfrm>
                <a:off x="585124" y="4618550"/>
                <a:ext cx="877300" cy="532352"/>
                <a:chOff x="1679917" y="0"/>
                <a:chExt cx="877300" cy="5143500"/>
              </a:xfrm>
            </p:grpSpPr>
            <p:cxnSp>
              <p:nvCxnSpPr>
                <p:cNvPr id="795" name="Google Shape;795;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6" name="Google Shape;796;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7" name="Google Shape;797;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8" name="Google Shape;798;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99" name="Google Shape;799;p13"/>
              <p:cNvGrpSpPr/>
              <p:nvPr/>
            </p:nvGrpSpPr>
            <p:grpSpPr>
              <a:xfrm>
                <a:off x="1754841" y="4618550"/>
                <a:ext cx="1462167" cy="532352"/>
                <a:chOff x="1387483" y="0"/>
                <a:chExt cx="1462167" cy="5143500"/>
              </a:xfrm>
            </p:grpSpPr>
            <p:cxnSp>
              <p:nvCxnSpPr>
                <p:cNvPr id="800" name="Google Shape;800;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1" name="Google Shape;801;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2" name="Google Shape;802;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3" name="Google Shape;803;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4" name="Google Shape;804;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5" name="Google Shape;805;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06" name="Google Shape;806;p13"/>
            <p:cNvGrpSpPr/>
            <p:nvPr/>
          </p:nvGrpSpPr>
          <p:grpSpPr>
            <a:xfrm>
              <a:off x="6433732" y="4618550"/>
              <a:ext cx="2339450" cy="532352"/>
              <a:chOff x="877557" y="4618550"/>
              <a:chExt cx="2339450" cy="532352"/>
            </a:xfrm>
          </p:grpSpPr>
          <p:grpSp>
            <p:nvGrpSpPr>
              <p:cNvPr id="807" name="Google Shape;807;p13"/>
              <p:cNvGrpSpPr/>
              <p:nvPr/>
            </p:nvGrpSpPr>
            <p:grpSpPr>
              <a:xfrm>
                <a:off x="877557" y="4618550"/>
                <a:ext cx="584867" cy="532352"/>
                <a:chOff x="1972350" y="0"/>
                <a:chExt cx="584867" cy="5143500"/>
              </a:xfrm>
            </p:grpSpPr>
            <p:cxnSp>
              <p:nvCxnSpPr>
                <p:cNvPr id="808" name="Google Shape;808;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9" name="Google Shape;809;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0" name="Google Shape;810;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11" name="Google Shape;811;p13"/>
              <p:cNvGrpSpPr/>
              <p:nvPr/>
            </p:nvGrpSpPr>
            <p:grpSpPr>
              <a:xfrm>
                <a:off x="1754841" y="4618550"/>
                <a:ext cx="1462167" cy="532352"/>
                <a:chOff x="1387483" y="0"/>
                <a:chExt cx="1462167" cy="5143500"/>
              </a:xfrm>
            </p:grpSpPr>
            <p:cxnSp>
              <p:nvCxnSpPr>
                <p:cNvPr id="812" name="Google Shape;812;p1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3" name="Google Shape;813;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4" name="Google Shape;814;p1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5" name="Google Shape;815;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6" name="Google Shape;816;p1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7" name="Google Shape;817;p1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18" name="Google Shape;818;p13"/>
            <p:cNvGrpSpPr/>
            <p:nvPr/>
          </p:nvGrpSpPr>
          <p:grpSpPr>
            <a:xfrm>
              <a:off x="8773182" y="4618550"/>
              <a:ext cx="292433" cy="532352"/>
              <a:chOff x="1972350" y="0"/>
              <a:chExt cx="292433" cy="5143500"/>
            </a:xfrm>
          </p:grpSpPr>
          <p:cxnSp>
            <p:nvCxnSpPr>
              <p:cNvPr id="819" name="Google Shape;819;p1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20" name="Google Shape;820;p1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821" name="Google Shape;821;p13"/>
          <p:cNvGrpSpPr/>
          <p:nvPr/>
        </p:nvGrpSpPr>
        <p:grpSpPr>
          <a:xfrm>
            <a:off x="-416117" y="201278"/>
            <a:ext cx="9427886" cy="5105291"/>
            <a:chOff x="-416117" y="201278"/>
            <a:chExt cx="9427886" cy="5105291"/>
          </a:xfrm>
        </p:grpSpPr>
        <p:grpSp>
          <p:nvGrpSpPr>
            <p:cNvPr id="822" name="Google Shape;822;p13"/>
            <p:cNvGrpSpPr/>
            <p:nvPr/>
          </p:nvGrpSpPr>
          <p:grpSpPr>
            <a:xfrm>
              <a:off x="-416117" y="4462875"/>
              <a:ext cx="1627766" cy="843694"/>
              <a:chOff x="7602383" y="4487750"/>
              <a:chExt cx="1627766" cy="843694"/>
            </a:xfrm>
          </p:grpSpPr>
          <p:sp>
            <p:nvSpPr>
              <p:cNvPr id="823" name="Google Shape;823;p13"/>
              <p:cNvSpPr/>
              <p:nvPr/>
            </p:nvSpPr>
            <p:spPr>
              <a:xfrm>
                <a:off x="7602383" y="4555956"/>
                <a:ext cx="1541632" cy="775488"/>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76200">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13"/>
              <p:cNvSpPr/>
              <p:nvPr/>
            </p:nvSpPr>
            <p:spPr>
              <a:xfrm>
                <a:off x="8997648" y="4487750"/>
                <a:ext cx="232500" cy="232500"/>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25" name="Google Shape;825;p13"/>
            <p:cNvGrpSpPr/>
            <p:nvPr/>
          </p:nvGrpSpPr>
          <p:grpSpPr>
            <a:xfrm>
              <a:off x="107121" y="3930553"/>
              <a:ext cx="532501" cy="532325"/>
              <a:chOff x="833034" y="460460"/>
              <a:chExt cx="512612" cy="512443"/>
            </a:xfrm>
          </p:grpSpPr>
          <p:sp>
            <p:nvSpPr>
              <p:cNvPr id="826" name="Google Shape;826;p13"/>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7" name="Google Shape;827;p13"/>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8" name="Google Shape;828;p13"/>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200" strike="noStrike">
                    <a:solidFill>
                      <a:schemeClr val="dk1"/>
                    </a:solidFill>
                    <a:latin typeface="Be Vietnam Pro SemiBold"/>
                    <a:ea typeface="Be Vietnam Pro SemiBold"/>
                    <a:cs typeface="Be Vietnam Pro SemiBold"/>
                    <a:sym typeface="Be Vietnam Pro SemiBold"/>
                  </a:rPr>
                  <a:t>$</a:t>
                </a:r>
                <a:endParaRPr sz="2200" strike="noStrike">
                  <a:solidFill>
                    <a:schemeClr val="dk1"/>
                  </a:solidFill>
                  <a:latin typeface="Be Vietnam Pro SemiBold"/>
                  <a:ea typeface="Be Vietnam Pro SemiBold"/>
                  <a:cs typeface="Be Vietnam Pro SemiBold"/>
                  <a:sym typeface="Be Vietnam Pro SemiBold"/>
                </a:endParaRPr>
              </a:p>
            </p:txBody>
          </p:sp>
        </p:grpSp>
        <p:grpSp>
          <p:nvGrpSpPr>
            <p:cNvPr id="829" name="Google Shape;829;p13"/>
            <p:cNvGrpSpPr/>
            <p:nvPr/>
          </p:nvGrpSpPr>
          <p:grpSpPr>
            <a:xfrm>
              <a:off x="8501700" y="201278"/>
              <a:ext cx="510070" cy="740253"/>
              <a:chOff x="6270292" y="1302704"/>
              <a:chExt cx="328019" cy="476047"/>
            </a:xfrm>
          </p:grpSpPr>
          <p:sp>
            <p:nvSpPr>
              <p:cNvPr id="830" name="Google Shape;830;p13"/>
              <p:cNvSpPr/>
              <p:nvPr/>
            </p:nvSpPr>
            <p:spPr>
              <a:xfrm>
                <a:off x="6270292" y="1302704"/>
                <a:ext cx="192523" cy="258833"/>
              </a:xfrm>
              <a:custGeom>
                <a:rect b="b" l="l" r="r" t="t"/>
                <a:pathLst>
                  <a:path extrusionOk="0" h="808" w="601">
                    <a:moveTo>
                      <a:pt x="601" y="300"/>
                    </a:moveTo>
                    <a:lnTo>
                      <a:pt x="301" y="0"/>
                    </a:lnTo>
                    <a:lnTo>
                      <a:pt x="0" y="300"/>
                    </a:lnTo>
                    <a:lnTo>
                      <a:pt x="112" y="300"/>
                    </a:lnTo>
                    <a:lnTo>
                      <a:pt x="112" y="808"/>
                    </a:lnTo>
                    <a:lnTo>
                      <a:pt x="490" y="808"/>
                    </a:lnTo>
                    <a:lnTo>
                      <a:pt x="490" y="300"/>
                    </a:lnTo>
                    <a:lnTo>
                      <a:pt x="601" y="30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13"/>
              <p:cNvSpPr/>
              <p:nvPr/>
            </p:nvSpPr>
            <p:spPr>
              <a:xfrm>
                <a:off x="6462809" y="1596159"/>
                <a:ext cx="135503" cy="182592"/>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832" name="Google Shape;832;p13"/>
          <p:cNvSpPr txBox="1"/>
          <p:nvPr>
            <p:ph type="title"/>
          </p:nvPr>
        </p:nvSpPr>
        <p:spPr>
          <a:xfrm>
            <a:off x="1440000" y="445025"/>
            <a:ext cx="699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3" name="Google Shape;833;p13"/>
          <p:cNvSpPr txBox="1"/>
          <p:nvPr>
            <p:ph hasCustomPrompt="1" idx="2" type="title"/>
          </p:nvPr>
        </p:nvSpPr>
        <p:spPr>
          <a:xfrm>
            <a:off x="1576087" y="1625875"/>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p:nvPr>
            <p:ph hasCustomPrompt="1" idx="3" type="title"/>
          </p:nvPr>
        </p:nvSpPr>
        <p:spPr>
          <a:xfrm>
            <a:off x="5417462" y="1625875"/>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5" name="Google Shape;835;p13"/>
          <p:cNvSpPr txBox="1"/>
          <p:nvPr>
            <p:ph hasCustomPrompt="1" idx="4" type="title"/>
          </p:nvPr>
        </p:nvSpPr>
        <p:spPr>
          <a:xfrm>
            <a:off x="1576087" y="2550319"/>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p:nvPr>
            <p:ph hasCustomPrompt="1" idx="5" type="title"/>
          </p:nvPr>
        </p:nvSpPr>
        <p:spPr>
          <a:xfrm>
            <a:off x="5417462" y="2550319"/>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7" name="Google Shape;837;p13"/>
          <p:cNvSpPr txBox="1"/>
          <p:nvPr>
            <p:ph hasCustomPrompt="1" idx="6" type="title"/>
          </p:nvPr>
        </p:nvSpPr>
        <p:spPr>
          <a:xfrm>
            <a:off x="1576087" y="3474763"/>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8" name="Google Shape;838;p13"/>
          <p:cNvSpPr txBox="1"/>
          <p:nvPr>
            <p:ph hasCustomPrompt="1" idx="7" type="title"/>
          </p:nvPr>
        </p:nvSpPr>
        <p:spPr>
          <a:xfrm>
            <a:off x="5417462" y="3474763"/>
            <a:ext cx="836400" cy="5394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SzPts val="3000"/>
              <a:buNone/>
              <a:defRPr b="0" sz="300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9" name="Google Shape;839;p13"/>
          <p:cNvSpPr txBox="1"/>
          <p:nvPr>
            <p:ph idx="1" type="subTitle"/>
          </p:nvPr>
        </p:nvSpPr>
        <p:spPr>
          <a:xfrm>
            <a:off x="2564888" y="1625875"/>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0" name="Google Shape;840;p13"/>
          <p:cNvSpPr txBox="1"/>
          <p:nvPr>
            <p:ph idx="8" type="subTitle"/>
          </p:nvPr>
        </p:nvSpPr>
        <p:spPr>
          <a:xfrm>
            <a:off x="2564888" y="2550319"/>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1" name="Google Shape;841;p13"/>
          <p:cNvSpPr txBox="1"/>
          <p:nvPr>
            <p:ph idx="9" type="subTitle"/>
          </p:nvPr>
        </p:nvSpPr>
        <p:spPr>
          <a:xfrm>
            <a:off x="2564888" y="3474763"/>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2" name="Google Shape;842;p13"/>
          <p:cNvSpPr txBox="1"/>
          <p:nvPr>
            <p:ph idx="13" type="subTitle"/>
          </p:nvPr>
        </p:nvSpPr>
        <p:spPr>
          <a:xfrm>
            <a:off x="6406263" y="1625875"/>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3" name="Google Shape;843;p13"/>
          <p:cNvSpPr txBox="1"/>
          <p:nvPr>
            <p:ph idx="14" type="subTitle"/>
          </p:nvPr>
        </p:nvSpPr>
        <p:spPr>
          <a:xfrm>
            <a:off x="6406263" y="3474763"/>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844" name="Google Shape;844;p13"/>
          <p:cNvSpPr txBox="1"/>
          <p:nvPr>
            <p:ph idx="15" type="subTitle"/>
          </p:nvPr>
        </p:nvSpPr>
        <p:spPr>
          <a:xfrm>
            <a:off x="6406263" y="2550319"/>
            <a:ext cx="1916100" cy="539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845" name="Shape 845"/>
        <p:cNvGrpSpPr/>
        <p:nvPr/>
      </p:nvGrpSpPr>
      <p:grpSpPr>
        <a:xfrm>
          <a:off x="0" y="0"/>
          <a:ext cx="0" cy="0"/>
          <a:chOff x="0" y="0"/>
          <a:chExt cx="0" cy="0"/>
        </a:xfrm>
      </p:grpSpPr>
      <p:sp>
        <p:nvSpPr>
          <p:cNvPr id="846" name="Google Shape;846;p14"/>
          <p:cNvSpPr txBox="1"/>
          <p:nvPr>
            <p:ph type="title"/>
          </p:nvPr>
        </p:nvSpPr>
        <p:spPr>
          <a:xfrm>
            <a:off x="1018025" y="3306175"/>
            <a:ext cx="3730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47" name="Google Shape;847;p14"/>
          <p:cNvSpPr txBox="1"/>
          <p:nvPr>
            <p:ph idx="1" type="subTitle"/>
          </p:nvPr>
        </p:nvSpPr>
        <p:spPr>
          <a:xfrm>
            <a:off x="1018025" y="1241225"/>
            <a:ext cx="3730200" cy="204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48" name="Google Shape;848;p1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49" name="Google Shape;849;p14"/>
          <p:cNvGrpSpPr/>
          <p:nvPr/>
        </p:nvGrpSpPr>
        <p:grpSpPr>
          <a:xfrm flipH="1">
            <a:off x="7387571" y="-200"/>
            <a:ext cx="1754811" cy="5150701"/>
            <a:chOff x="-4" y="-200"/>
            <a:chExt cx="1754811" cy="5150701"/>
          </a:xfrm>
        </p:grpSpPr>
        <p:grpSp>
          <p:nvGrpSpPr>
            <p:cNvPr id="850" name="Google Shape;850;p14"/>
            <p:cNvGrpSpPr/>
            <p:nvPr/>
          </p:nvGrpSpPr>
          <p:grpSpPr>
            <a:xfrm>
              <a:off x="292641" y="-200"/>
              <a:ext cx="1462167" cy="5150701"/>
              <a:chOff x="1387483" y="0"/>
              <a:chExt cx="1462167" cy="5143500"/>
            </a:xfrm>
          </p:grpSpPr>
          <p:cxnSp>
            <p:nvCxnSpPr>
              <p:cNvPr id="851" name="Google Shape;851;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2" name="Google Shape;852;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3" name="Google Shape;853;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4" name="Google Shape;854;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5" name="Google Shape;855;p1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6" name="Google Shape;856;p1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57" name="Google Shape;857;p14"/>
            <p:cNvGrpSpPr/>
            <p:nvPr/>
          </p:nvGrpSpPr>
          <p:grpSpPr>
            <a:xfrm>
              <a:off x="-4" y="232081"/>
              <a:ext cx="1754448" cy="4678945"/>
              <a:chOff x="-4" y="232081"/>
              <a:chExt cx="1754448" cy="4678945"/>
            </a:xfrm>
          </p:grpSpPr>
          <p:grpSp>
            <p:nvGrpSpPr>
              <p:cNvPr id="858" name="Google Shape;858;p14"/>
              <p:cNvGrpSpPr/>
              <p:nvPr/>
            </p:nvGrpSpPr>
            <p:grpSpPr>
              <a:xfrm rot="-5400000">
                <a:off x="-146297" y="670807"/>
                <a:ext cx="2047033" cy="1754448"/>
                <a:chOff x="217750" y="0"/>
                <a:chExt cx="2047033" cy="5143500"/>
              </a:xfrm>
            </p:grpSpPr>
            <p:cxnSp>
              <p:nvCxnSpPr>
                <p:cNvPr id="859" name="Google Shape;859;p1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0" name="Google Shape;860;p1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1" name="Google Shape;861;p1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2" name="Google Shape;862;p1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3" name="Google Shape;863;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4" name="Google Shape;864;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5" name="Google Shape;865;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6" name="Google Shape;866;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67" name="Google Shape;867;p14"/>
              <p:cNvGrpSpPr/>
              <p:nvPr/>
            </p:nvGrpSpPr>
            <p:grpSpPr>
              <a:xfrm rot="-5400000">
                <a:off x="-146297" y="3010285"/>
                <a:ext cx="2047033" cy="1754448"/>
                <a:chOff x="217750" y="0"/>
                <a:chExt cx="2047033" cy="5143500"/>
              </a:xfrm>
            </p:grpSpPr>
            <p:cxnSp>
              <p:nvCxnSpPr>
                <p:cNvPr id="868" name="Google Shape;868;p1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69" name="Google Shape;869;p1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0" name="Google Shape;870;p1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1" name="Google Shape;871;p1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2" name="Google Shape;872;p1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3" name="Google Shape;873;p1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4" name="Google Shape;874;p1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75" name="Google Shape;875;p1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876" name="Google Shape;876;p14"/>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77" name="Shape 877"/>
        <p:cNvGrpSpPr/>
        <p:nvPr/>
      </p:nvGrpSpPr>
      <p:grpSpPr>
        <a:xfrm>
          <a:off x="0" y="0"/>
          <a:ext cx="0" cy="0"/>
          <a:chOff x="0" y="0"/>
          <a:chExt cx="0" cy="0"/>
        </a:xfrm>
      </p:grpSpPr>
      <p:sp>
        <p:nvSpPr>
          <p:cNvPr id="878" name="Google Shape;87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9" name="Google Shape;879;p15"/>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880" name="Google Shape;880;p15"/>
          <p:cNvGrpSpPr/>
          <p:nvPr/>
        </p:nvGrpSpPr>
        <p:grpSpPr>
          <a:xfrm>
            <a:off x="8" y="-200"/>
            <a:ext cx="585042" cy="5143500"/>
            <a:chOff x="33" y="-200"/>
            <a:chExt cx="585042" cy="5143500"/>
          </a:xfrm>
        </p:grpSpPr>
        <p:grpSp>
          <p:nvGrpSpPr>
            <p:cNvPr id="881" name="Google Shape;881;p15"/>
            <p:cNvGrpSpPr/>
            <p:nvPr/>
          </p:nvGrpSpPr>
          <p:grpSpPr>
            <a:xfrm>
              <a:off x="33" y="232075"/>
              <a:ext cx="584933" cy="4678945"/>
              <a:chOff x="2338692" y="232081"/>
              <a:chExt cx="584816" cy="4678945"/>
            </a:xfrm>
          </p:grpSpPr>
          <p:grpSp>
            <p:nvGrpSpPr>
              <p:cNvPr id="882" name="Google Shape;882;p15"/>
              <p:cNvGrpSpPr/>
              <p:nvPr/>
            </p:nvGrpSpPr>
            <p:grpSpPr>
              <a:xfrm rot="-5400000">
                <a:off x="1461367" y="1109406"/>
                <a:ext cx="2339467" cy="584816"/>
                <a:chOff x="217750" y="0"/>
                <a:chExt cx="2339467" cy="5143500"/>
              </a:xfrm>
            </p:grpSpPr>
            <p:cxnSp>
              <p:nvCxnSpPr>
                <p:cNvPr id="883" name="Google Shape;883;p1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4" name="Google Shape;884;p1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5" name="Google Shape;885;p15"/>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6" name="Google Shape;886;p15"/>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7" name="Google Shape;887;p1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8" name="Google Shape;888;p1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9" name="Google Shape;889;p1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0" name="Google Shape;890;p1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1" name="Google Shape;891;p1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92" name="Google Shape;892;p15"/>
              <p:cNvGrpSpPr/>
              <p:nvPr/>
            </p:nvGrpSpPr>
            <p:grpSpPr>
              <a:xfrm rot="-5400000">
                <a:off x="1607583" y="3595101"/>
                <a:ext cx="2047033" cy="584816"/>
                <a:chOff x="217750" y="0"/>
                <a:chExt cx="2047033" cy="5143500"/>
              </a:xfrm>
            </p:grpSpPr>
            <p:cxnSp>
              <p:nvCxnSpPr>
                <p:cNvPr id="893" name="Google Shape;893;p1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4" name="Google Shape;894;p1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5" name="Google Shape;895;p15"/>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6" name="Google Shape;896;p15"/>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7" name="Google Shape;897;p1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8" name="Google Shape;898;p1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9" name="Google Shape;899;p1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0" name="Google Shape;900;p1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01" name="Google Shape;901;p15"/>
            <p:cNvGrpSpPr/>
            <p:nvPr/>
          </p:nvGrpSpPr>
          <p:grpSpPr>
            <a:xfrm>
              <a:off x="292642" y="-200"/>
              <a:ext cx="292433" cy="5143500"/>
              <a:chOff x="2557217" y="0"/>
              <a:chExt cx="292433" cy="5143500"/>
            </a:xfrm>
          </p:grpSpPr>
          <p:cxnSp>
            <p:nvCxnSpPr>
              <p:cNvPr id="902" name="Google Shape;902;p1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3" name="Google Shape;903;p1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04" name="Google Shape;904;p15"/>
          <p:cNvGrpSpPr/>
          <p:nvPr/>
        </p:nvGrpSpPr>
        <p:grpSpPr>
          <a:xfrm>
            <a:off x="7692803" y="4132448"/>
            <a:ext cx="1399065" cy="1173990"/>
            <a:chOff x="7692803" y="4132448"/>
            <a:chExt cx="1399065" cy="1173990"/>
          </a:xfrm>
        </p:grpSpPr>
        <p:grpSp>
          <p:nvGrpSpPr>
            <p:cNvPr id="905" name="Google Shape;905;p15"/>
            <p:cNvGrpSpPr/>
            <p:nvPr/>
          </p:nvGrpSpPr>
          <p:grpSpPr>
            <a:xfrm>
              <a:off x="8558921" y="4132448"/>
              <a:ext cx="532947" cy="648678"/>
              <a:chOff x="8558921" y="4132448"/>
              <a:chExt cx="532947" cy="648678"/>
            </a:xfrm>
          </p:grpSpPr>
          <p:sp>
            <p:nvSpPr>
              <p:cNvPr id="906" name="Google Shape;906;p15"/>
              <p:cNvSpPr/>
              <p:nvPr/>
            </p:nvSpPr>
            <p:spPr>
              <a:xfrm>
                <a:off x="8892034" y="4581292"/>
                <a:ext cx="199834" cy="199834"/>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07" name="Google Shape;907;p15"/>
              <p:cNvGrpSpPr/>
              <p:nvPr/>
            </p:nvGrpSpPr>
            <p:grpSpPr>
              <a:xfrm>
                <a:off x="8558921" y="4132448"/>
                <a:ext cx="406758" cy="406674"/>
                <a:chOff x="833034" y="460460"/>
                <a:chExt cx="512612" cy="512443"/>
              </a:xfrm>
            </p:grpSpPr>
            <p:sp>
              <p:nvSpPr>
                <p:cNvPr id="908" name="Google Shape;908;p15"/>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9" name="Google Shape;909;p15"/>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0" name="Google Shape;910;p15"/>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911" name="Google Shape;911;p15"/>
            <p:cNvSpPr/>
            <p:nvPr/>
          </p:nvSpPr>
          <p:spPr>
            <a:xfrm>
              <a:off x="7692803" y="4639915"/>
              <a:ext cx="1325015" cy="666524"/>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76200">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912" name="Shape 912"/>
        <p:cNvGrpSpPr/>
        <p:nvPr/>
      </p:nvGrpSpPr>
      <p:grpSpPr>
        <a:xfrm>
          <a:off x="0" y="0"/>
          <a:ext cx="0" cy="0"/>
          <a:chOff x="0" y="0"/>
          <a:chExt cx="0" cy="0"/>
        </a:xfrm>
      </p:grpSpPr>
      <p:sp>
        <p:nvSpPr>
          <p:cNvPr id="913" name="Google Shape;91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4" name="Google Shape;914;p16"/>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915" name="Google Shape;915;p16"/>
          <p:cNvGrpSpPr/>
          <p:nvPr/>
        </p:nvGrpSpPr>
        <p:grpSpPr>
          <a:xfrm flipH="1">
            <a:off x="8558958" y="-200"/>
            <a:ext cx="585042" cy="5143500"/>
            <a:chOff x="33" y="-200"/>
            <a:chExt cx="585042" cy="5143500"/>
          </a:xfrm>
        </p:grpSpPr>
        <p:grpSp>
          <p:nvGrpSpPr>
            <p:cNvPr id="916" name="Google Shape;916;p16"/>
            <p:cNvGrpSpPr/>
            <p:nvPr/>
          </p:nvGrpSpPr>
          <p:grpSpPr>
            <a:xfrm>
              <a:off x="33" y="232075"/>
              <a:ext cx="584933" cy="4678945"/>
              <a:chOff x="2338692" y="232081"/>
              <a:chExt cx="584816" cy="4678945"/>
            </a:xfrm>
          </p:grpSpPr>
          <p:grpSp>
            <p:nvGrpSpPr>
              <p:cNvPr id="917" name="Google Shape;917;p16"/>
              <p:cNvGrpSpPr/>
              <p:nvPr/>
            </p:nvGrpSpPr>
            <p:grpSpPr>
              <a:xfrm rot="-5400000">
                <a:off x="1461367" y="1109406"/>
                <a:ext cx="2339467" cy="584816"/>
                <a:chOff x="217750" y="0"/>
                <a:chExt cx="2339467" cy="5143500"/>
              </a:xfrm>
            </p:grpSpPr>
            <p:cxnSp>
              <p:nvCxnSpPr>
                <p:cNvPr id="918" name="Google Shape;918;p1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19" name="Google Shape;919;p1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0" name="Google Shape;920;p16"/>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1" name="Google Shape;921;p16"/>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2" name="Google Shape;922;p1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3" name="Google Shape;923;p1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4" name="Google Shape;924;p1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5" name="Google Shape;925;p1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6" name="Google Shape;926;p1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27" name="Google Shape;927;p16"/>
              <p:cNvGrpSpPr/>
              <p:nvPr/>
            </p:nvGrpSpPr>
            <p:grpSpPr>
              <a:xfrm rot="-5400000">
                <a:off x="1607583" y="3595101"/>
                <a:ext cx="2047033" cy="584816"/>
                <a:chOff x="217750" y="0"/>
                <a:chExt cx="2047033" cy="5143500"/>
              </a:xfrm>
            </p:grpSpPr>
            <p:cxnSp>
              <p:nvCxnSpPr>
                <p:cNvPr id="928" name="Google Shape;928;p1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9" name="Google Shape;929;p1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0" name="Google Shape;930;p16"/>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1" name="Google Shape;931;p16"/>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2" name="Google Shape;932;p1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3" name="Google Shape;933;p1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4" name="Google Shape;934;p1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5" name="Google Shape;935;p1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36" name="Google Shape;936;p16"/>
            <p:cNvGrpSpPr/>
            <p:nvPr/>
          </p:nvGrpSpPr>
          <p:grpSpPr>
            <a:xfrm>
              <a:off x="292642" y="-200"/>
              <a:ext cx="292433" cy="5143500"/>
              <a:chOff x="2557217" y="0"/>
              <a:chExt cx="292433" cy="5143500"/>
            </a:xfrm>
          </p:grpSpPr>
          <p:cxnSp>
            <p:nvCxnSpPr>
              <p:cNvPr id="937" name="Google Shape;937;p1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8" name="Google Shape;938;p1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39" name="Google Shape;939;p16"/>
          <p:cNvGrpSpPr/>
          <p:nvPr/>
        </p:nvGrpSpPr>
        <p:grpSpPr>
          <a:xfrm>
            <a:off x="-74646" y="129119"/>
            <a:ext cx="9025376" cy="5173283"/>
            <a:chOff x="-74646" y="129119"/>
            <a:chExt cx="9025376" cy="5173283"/>
          </a:xfrm>
        </p:grpSpPr>
        <p:grpSp>
          <p:nvGrpSpPr>
            <p:cNvPr id="940" name="Google Shape;940;p16"/>
            <p:cNvGrpSpPr/>
            <p:nvPr/>
          </p:nvGrpSpPr>
          <p:grpSpPr>
            <a:xfrm>
              <a:off x="-74646" y="4421574"/>
              <a:ext cx="758421" cy="880828"/>
              <a:chOff x="-74646" y="4345374"/>
              <a:chExt cx="758421" cy="880828"/>
            </a:xfrm>
          </p:grpSpPr>
          <p:grpSp>
            <p:nvGrpSpPr>
              <p:cNvPr id="941" name="Google Shape;941;p16"/>
              <p:cNvGrpSpPr/>
              <p:nvPr/>
            </p:nvGrpSpPr>
            <p:grpSpPr>
              <a:xfrm>
                <a:off x="51963" y="4740030"/>
                <a:ext cx="296991" cy="486172"/>
                <a:chOff x="4669157" y="4085142"/>
                <a:chExt cx="469923" cy="733512"/>
              </a:xfrm>
            </p:grpSpPr>
            <p:sp>
              <p:nvSpPr>
                <p:cNvPr id="942" name="Google Shape;942;p16"/>
                <p:cNvSpPr/>
                <p:nvPr/>
              </p:nvSpPr>
              <p:spPr>
                <a:xfrm>
                  <a:off x="4669157" y="4701427"/>
                  <a:ext cx="110789" cy="117227"/>
                </a:xfrm>
                <a:custGeom>
                  <a:rect b="b" l="l" r="r" t="t"/>
                  <a:pathLst>
                    <a:path extrusionOk="0" h="692" w="654">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16"/>
                <p:cNvSpPr/>
                <p:nvPr/>
              </p:nvSpPr>
              <p:spPr>
                <a:xfrm>
                  <a:off x="4946977" y="4709558"/>
                  <a:ext cx="192102" cy="85040"/>
                </a:xfrm>
                <a:custGeom>
                  <a:rect b="b" l="l" r="r" t="t"/>
                  <a:pathLst>
                    <a:path extrusionOk="0" h="502" w="1134">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16"/>
                <p:cNvSpPr/>
                <p:nvPr/>
              </p:nvSpPr>
              <p:spPr>
                <a:xfrm>
                  <a:off x="4674408" y="4085141"/>
                  <a:ext cx="351341" cy="633396"/>
                </a:xfrm>
                <a:custGeom>
                  <a:rect b="b" l="l" r="r" t="t"/>
                  <a:pathLst>
                    <a:path extrusionOk="0" h="3739" w="2074">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945" name="Google Shape;945;p16"/>
              <p:cNvSpPr/>
              <p:nvPr/>
            </p:nvSpPr>
            <p:spPr>
              <a:xfrm flipH="1">
                <a:off x="427516" y="4412714"/>
                <a:ext cx="188169" cy="188157"/>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16"/>
              <p:cNvSpPr/>
              <p:nvPr/>
            </p:nvSpPr>
            <p:spPr>
              <a:xfrm flipH="1">
                <a:off x="141047" y="4542421"/>
                <a:ext cx="159138" cy="180571"/>
              </a:xfrm>
              <a:custGeom>
                <a:rect b="b" l="l" r="r" t="t"/>
                <a:pathLst>
                  <a:path extrusionOk="0" h="1836" w="1618">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16"/>
              <p:cNvSpPr/>
              <p:nvPr/>
            </p:nvSpPr>
            <p:spPr>
              <a:xfrm flipH="1">
                <a:off x="31281" y="4538586"/>
                <a:ext cx="190412" cy="257231"/>
              </a:xfrm>
              <a:custGeom>
                <a:rect b="b" l="l" r="r" t="t"/>
                <a:pathLst>
                  <a:path extrusionOk="0" h="2253" w="1576">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16"/>
              <p:cNvSpPr/>
              <p:nvPr/>
            </p:nvSpPr>
            <p:spPr>
              <a:xfrm flipH="1">
                <a:off x="80068" y="4420565"/>
                <a:ext cx="79766" cy="101104"/>
              </a:xfrm>
              <a:custGeom>
                <a:rect b="b" l="l" r="r" t="t"/>
                <a:pathLst>
                  <a:path extrusionOk="0" h="1028" w="811">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16"/>
              <p:cNvSpPr/>
              <p:nvPr/>
            </p:nvSpPr>
            <p:spPr>
              <a:xfrm flipH="1">
                <a:off x="76895" y="4479615"/>
                <a:ext cx="78979" cy="97957"/>
              </a:xfrm>
              <a:custGeom>
                <a:rect b="b" l="l" r="r" t="t"/>
                <a:pathLst>
                  <a:path extrusionOk="0" h="996" w="803">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16"/>
              <p:cNvSpPr/>
              <p:nvPr/>
            </p:nvSpPr>
            <p:spPr>
              <a:xfrm flipH="1">
                <a:off x="330478" y="4557173"/>
                <a:ext cx="85667" cy="92547"/>
              </a:xfrm>
              <a:custGeom>
                <a:rect b="b" l="l" r="r" t="t"/>
                <a:pathLst>
                  <a:path extrusionOk="0" h="941" w="871">
                    <a:moveTo>
                      <a:pt x="377" y="0"/>
                    </a:moveTo>
                    <a:lnTo>
                      <a:pt x="871" y="269"/>
                    </a:lnTo>
                    <a:lnTo>
                      <a:pt x="557" y="941"/>
                    </a:lnTo>
                    <a:lnTo>
                      <a:pt x="0" y="618"/>
                    </a:lnTo>
                    <a:lnTo>
                      <a:pt x="377"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16"/>
              <p:cNvSpPr/>
              <p:nvPr/>
            </p:nvSpPr>
            <p:spPr>
              <a:xfrm flipH="1">
                <a:off x="-74646" y="4565337"/>
                <a:ext cx="456662" cy="297705"/>
              </a:xfrm>
              <a:custGeom>
                <a:rect b="b" l="l" r="r" t="t"/>
                <a:pathLst>
                  <a:path extrusionOk="0" h="3027" w="4643">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2" name="Google Shape;952;p16"/>
              <p:cNvSpPr/>
              <p:nvPr/>
            </p:nvSpPr>
            <p:spPr>
              <a:xfrm flipH="1">
                <a:off x="359298" y="4345374"/>
                <a:ext cx="324477" cy="324451"/>
              </a:xfrm>
              <a:custGeom>
                <a:rect b="b" l="l" r="r" t="t"/>
                <a:pathLst>
                  <a:path extrusionOk="0" h="5206" w="5206">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3" name="Google Shape;953;p16"/>
              <p:cNvSpPr/>
              <p:nvPr/>
            </p:nvSpPr>
            <p:spPr>
              <a:xfrm flipH="1">
                <a:off x="268712" y="4683160"/>
                <a:ext cx="48194" cy="43766"/>
              </a:xfrm>
              <a:custGeom>
                <a:rect b="b" l="l" r="r" t="t"/>
                <a:pathLst>
                  <a:path extrusionOk="0" h="445" w="490">
                    <a:moveTo>
                      <a:pt x="9" y="163"/>
                    </a:moveTo>
                    <a:cubicBezTo>
                      <a:pt x="64" y="69"/>
                      <a:pt x="261" y="-60"/>
                      <a:pt x="423" y="30"/>
                    </a:cubicBezTo>
                    <a:cubicBezTo>
                      <a:pt x="585" y="121"/>
                      <a:pt x="423" y="451"/>
                      <a:pt x="261" y="444"/>
                    </a:cubicBezTo>
                    <a:cubicBezTo>
                      <a:pt x="100" y="438"/>
                      <a:pt x="-36" y="240"/>
                      <a:pt x="9" y="163"/>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4" name="Google Shape;954;p16"/>
              <p:cNvSpPr/>
              <p:nvPr/>
            </p:nvSpPr>
            <p:spPr>
              <a:xfrm flipH="1">
                <a:off x="4729" y="4814360"/>
                <a:ext cx="46719" cy="44651"/>
              </a:xfrm>
              <a:custGeom>
                <a:rect b="b" l="l" r="r" t="t"/>
                <a:pathLst>
                  <a:path extrusionOk="0" h="454" w="475">
                    <a:moveTo>
                      <a:pt x="472" y="216"/>
                    </a:moveTo>
                    <a:cubicBezTo>
                      <a:pt x="442" y="320"/>
                      <a:pt x="282" y="494"/>
                      <a:pt x="103" y="445"/>
                    </a:cubicBezTo>
                    <a:cubicBezTo>
                      <a:pt x="-76" y="397"/>
                      <a:pt x="1" y="38"/>
                      <a:pt x="159" y="4"/>
                    </a:cubicBezTo>
                    <a:cubicBezTo>
                      <a:pt x="317" y="-29"/>
                      <a:pt x="497" y="129"/>
                      <a:pt x="472" y="216"/>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5" name="Google Shape;955;p16"/>
              <p:cNvSpPr/>
              <p:nvPr/>
            </p:nvSpPr>
            <p:spPr>
              <a:xfrm flipH="1">
                <a:off x="-6680" y="4795378"/>
                <a:ext cx="41506" cy="42192"/>
              </a:xfrm>
              <a:custGeom>
                <a:rect b="b" l="l" r="r" t="t"/>
                <a:pathLst>
                  <a:path extrusionOk="0" h="429" w="422">
                    <a:moveTo>
                      <a:pt x="0" y="265"/>
                    </a:moveTo>
                    <a:lnTo>
                      <a:pt x="170" y="0"/>
                    </a:lnTo>
                    <a:lnTo>
                      <a:pt x="422" y="117"/>
                    </a:lnTo>
                    <a:cubicBezTo>
                      <a:pt x="422" y="117"/>
                      <a:pt x="323" y="337"/>
                      <a:pt x="269" y="413"/>
                    </a:cubicBezTo>
                    <a:cubicBezTo>
                      <a:pt x="215" y="489"/>
                      <a:pt x="0" y="265"/>
                      <a:pt x="0" y="265"/>
                    </a:cubicBezTo>
                    <a:close/>
                  </a:path>
                </a:pathLst>
              </a:custGeom>
              <a:solidFill>
                <a:srgbClr val="AC7A6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6" name="Google Shape;956;p16"/>
              <p:cNvSpPr/>
              <p:nvPr/>
            </p:nvSpPr>
            <p:spPr>
              <a:xfrm flipH="1">
                <a:off x="-51629" y="4550092"/>
                <a:ext cx="133566" cy="273511"/>
              </a:xfrm>
              <a:custGeom>
                <a:rect b="b" l="l" r="r" t="t"/>
                <a:pathLst>
                  <a:path extrusionOk="0" h="2781" w="1358">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7" name="Google Shape;957;p16"/>
              <p:cNvSpPr/>
              <p:nvPr/>
            </p:nvSpPr>
            <p:spPr>
              <a:xfrm flipH="1" rot="2703460">
                <a:off x="68105" y="4388545"/>
                <a:ext cx="63928" cy="117626"/>
              </a:xfrm>
              <a:custGeom>
                <a:rect b="b" l="l" r="r" t="t"/>
                <a:pathLst>
                  <a:path extrusionOk="0" h="1196" w="65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958" name="Google Shape;958;p16"/>
              <p:cNvSpPr/>
              <p:nvPr/>
            </p:nvSpPr>
            <p:spPr>
              <a:xfrm flipH="1" rot="2703460">
                <a:off x="74395" y="4470614"/>
                <a:ext cx="19769" cy="23211"/>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AC7A61"/>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9" name="Google Shape;959;p16"/>
              <p:cNvSpPr txBox="1"/>
              <p:nvPr/>
            </p:nvSpPr>
            <p:spPr>
              <a:xfrm flipH="1">
                <a:off x="425950" y="4416500"/>
                <a:ext cx="188100" cy="180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160" strike="noStrike">
                    <a:solidFill>
                      <a:schemeClr val="dk1"/>
                    </a:solidFill>
                    <a:latin typeface="Be Vietnam Pro SemiBold"/>
                    <a:ea typeface="Be Vietnam Pro SemiBold"/>
                    <a:cs typeface="Be Vietnam Pro SemiBold"/>
                    <a:sym typeface="Be Vietnam Pro SemiBold"/>
                  </a:rPr>
                  <a:t>$</a:t>
                </a:r>
                <a:endParaRPr sz="1160" strike="noStrike">
                  <a:solidFill>
                    <a:schemeClr val="dk1"/>
                  </a:solidFill>
                  <a:latin typeface="Be Vietnam Pro SemiBold"/>
                  <a:ea typeface="Be Vietnam Pro SemiBold"/>
                  <a:cs typeface="Be Vietnam Pro SemiBold"/>
                  <a:sym typeface="Be Vietnam Pro SemiBold"/>
                </a:endParaRPr>
              </a:p>
            </p:txBody>
          </p:sp>
        </p:grpSp>
        <p:grpSp>
          <p:nvGrpSpPr>
            <p:cNvPr id="960" name="Google Shape;960;p16"/>
            <p:cNvGrpSpPr/>
            <p:nvPr/>
          </p:nvGrpSpPr>
          <p:grpSpPr>
            <a:xfrm>
              <a:off x="8129825" y="129119"/>
              <a:ext cx="820905" cy="802403"/>
              <a:chOff x="8129825" y="129119"/>
              <a:chExt cx="820905" cy="802403"/>
            </a:xfrm>
          </p:grpSpPr>
          <p:grpSp>
            <p:nvGrpSpPr>
              <p:cNvPr id="961" name="Google Shape;961;p16"/>
              <p:cNvGrpSpPr/>
              <p:nvPr/>
            </p:nvGrpSpPr>
            <p:grpSpPr>
              <a:xfrm>
                <a:off x="8129825" y="129119"/>
                <a:ext cx="334355" cy="334305"/>
                <a:chOff x="7329443" y="3322343"/>
                <a:chExt cx="777751" cy="777634"/>
              </a:xfrm>
            </p:grpSpPr>
            <p:sp>
              <p:nvSpPr>
                <p:cNvPr id="962" name="Google Shape;962;p1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1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1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1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dk1"/>
                      </a:solidFill>
                      <a:latin typeface="Be Vietnam Pro SemiBold"/>
                      <a:ea typeface="Be Vietnam Pro SemiBold"/>
                      <a:cs typeface="Be Vietnam Pro SemiBold"/>
                      <a:sym typeface="Be Vietnam Pro SemiBold"/>
                    </a:rPr>
                    <a:t>$</a:t>
                  </a:r>
                  <a:endParaRPr sz="2000" strike="noStrike">
                    <a:solidFill>
                      <a:schemeClr val="dk1"/>
                    </a:solidFill>
                    <a:latin typeface="Be Vietnam Pro SemiBold"/>
                    <a:ea typeface="Be Vietnam Pro SemiBold"/>
                    <a:cs typeface="Be Vietnam Pro SemiBold"/>
                    <a:sym typeface="Be Vietnam Pro SemiBold"/>
                  </a:endParaRPr>
                </a:p>
              </p:txBody>
            </p:sp>
          </p:grpSp>
          <p:grpSp>
            <p:nvGrpSpPr>
              <p:cNvPr id="966" name="Google Shape;966;p16"/>
              <p:cNvGrpSpPr/>
              <p:nvPr/>
            </p:nvGrpSpPr>
            <p:grpSpPr>
              <a:xfrm>
                <a:off x="8464169" y="445033"/>
                <a:ext cx="486561" cy="486488"/>
                <a:chOff x="7329443" y="3322343"/>
                <a:chExt cx="777751" cy="777634"/>
              </a:xfrm>
            </p:grpSpPr>
            <p:sp>
              <p:nvSpPr>
                <p:cNvPr id="967" name="Google Shape;967;p1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1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1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1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dk1"/>
                      </a:solidFill>
                      <a:latin typeface="Be Vietnam Pro SemiBold"/>
                      <a:ea typeface="Be Vietnam Pro SemiBold"/>
                      <a:cs typeface="Be Vietnam Pro SemiBold"/>
                      <a:sym typeface="Be Vietnam Pro SemiBold"/>
                    </a:rPr>
                    <a:t>$</a:t>
                  </a:r>
                  <a:endParaRPr sz="2000" strike="noStrike">
                    <a:solidFill>
                      <a:schemeClr val="dk1"/>
                    </a:solidFill>
                    <a:latin typeface="Be Vietnam Pro SemiBold"/>
                    <a:ea typeface="Be Vietnam Pro SemiBold"/>
                    <a:cs typeface="Be Vietnam Pro SemiBold"/>
                    <a:sym typeface="Be Vietnam Pro SemiBold"/>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971" name="Shape 971"/>
        <p:cNvGrpSpPr/>
        <p:nvPr/>
      </p:nvGrpSpPr>
      <p:grpSpPr>
        <a:xfrm>
          <a:off x="0" y="0"/>
          <a:ext cx="0" cy="0"/>
          <a:chOff x="0" y="0"/>
          <a:chExt cx="0" cy="0"/>
        </a:xfrm>
      </p:grpSpPr>
      <p:sp>
        <p:nvSpPr>
          <p:cNvPr id="972" name="Google Shape;972;p17"/>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973" name="Google Shape;973;p17"/>
          <p:cNvGrpSpPr/>
          <p:nvPr/>
        </p:nvGrpSpPr>
        <p:grpSpPr>
          <a:xfrm>
            <a:off x="25" y="4618550"/>
            <a:ext cx="9144629" cy="532352"/>
            <a:chOff x="25" y="4618550"/>
            <a:chExt cx="9144629" cy="532352"/>
          </a:xfrm>
        </p:grpSpPr>
        <p:grpSp>
          <p:nvGrpSpPr>
            <p:cNvPr id="974" name="Google Shape;974;p17"/>
            <p:cNvGrpSpPr/>
            <p:nvPr/>
          </p:nvGrpSpPr>
          <p:grpSpPr>
            <a:xfrm rot="-5400000">
              <a:off x="4426108" y="192467"/>
              <a:ext cx="292463" cy="9144629"/>
              <a:chOff x="217750" y="0"/>
              <a:chExt cx="292433" cy="5143500"/>
            </a:xfrm>
          </p:grpSpPr>
          <p:cxnSp>
            <p:nvCxnSpPr>
              <p:cNvPr id="975" name="Google Shape;975;p1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76" name="Google Shape;976;p1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77" name="Google Shape;977;p17"/>
            <p:cNvGrpSpPr/>
            <p:nvPr/>
          </p:nvGrpSpPr>
          <p:grpSpPr>
            <a:xfrm>
              <a:off x="292691" y="4618550"/>
              <a:ext cx="2924317" cy="532352"/>
              <a:chOff x="292691" y="4618550"/>
              <a:chExt cx="2924317" cy="532352"/>
            </a:xfrm>
          </p:grpSpPr>
          <p:grpSp>
            <p:nvGrpSpPr>
              <p:cNvPr id="978" name="Google Shape;978;p17"/>
              <p:cNvGrpSpPr/>
              <p:nvPr/>
            </p:nvGrpSpPr>
            <p:grpSpPr>
              <a:xfrm>
                <a:off x="292691" y="4618550"/>
                <a:ext cx="1169733" cy="532352"/>
                <a:chOff x="1387483" y="0"/>
                <a:chExt cx="1169733" cy="5143500"/>
              </a:xfrm>
            </p:grpSpPr>
            <p:cxnSp>
              <p:nvCxnSpPr>
                <p:cNvPr id="979" name="Google Shape;979;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0" name="Google Shape;980;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1" name="Google Shape;981;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2" name="Google Shape;982;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3" name="Google Shape;983;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84" name="Google Shape;984;p17"/>
              <p:cNvGrpSpPr/>
              <p:nvPr/>
            </p:nvGrpSpPr>
            <p:grpSpPr>
              <a:xfrm>
                <a:off x="1754841" y="4618550"/>
                <a:ext cx="1462167" cy="532352"/>
                <a:chOff x="1387483" y="0"/>
                <a:chExt cx="1462167" cy="5143500"/>
              </a:xfrm>
            </p:grpSpPr>
            <p:cxnSp>
              <p:nvCxnSpPr>
                <p:cNvPr id="985" name="Google Shape;985;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6" name="Google Shape;986;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7" name="Google Shape;987;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8" name="Google Shape;988;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89" name="Google Shape;989;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0" name="Google Shape;990;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91" name="Google Shape;991;p17"/>
            <p:cNvGrpSpPr/>
            <p:nvPr/>
          </p:nvGrpSpPr>
          <p:grpSpPr>
            <a:xfrm>
              <a:off x="3509424" y="4618550"/>
              <a:ext cx="2631883" cy="532352"/>
              <a:chOff x="585124" y="4618550"/>
              <a:chExt cx="2631883" cy="532352"/>
            </a:xfrm>
          </p:grpSpPr>
          <p:grpSp>
            <p:nvGrpSpPr>
              <p:cNvPr id="992" name="Google Shape;992;p17"/>
              <p:cNvGrpSpPr/>
              <p:nvPr/>
            </p:nvGrpSpPr>
            <p:grpSpPr>
              <a:xfrm>
                <a:off x="585124" y="4618550"/>
                <a:ext cx="877300" cy="532352"/>
                <a:chOff x="1679917" y="0"/>
                <a:chExt cx="877300" cy="5143500"/>
              </a:xfrm>
            </p:grpSpPr>
            <p:cxnSp>
              <p:nvCxnSpPr>
                <p:cNvPr id="993" name="Google Shape;993;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4" name="Google Shape;994;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5" name="Google Shape;995;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6" name="Google Shape;996;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997" name="Google Shape;997;p17"/>
              <p:cNvGrpSpPr/>
              <p:nvPr/>
            </p:nvGrpSpPr>
            <p:grpSpPr>
              <a:xfrm>
                <a:off x="1754841" y="4618550"/>
                <a:ext cx="1462167" cy="532352"/>
                <a:chOff x="1387483" y="0"/>
                <a:chExt cx="1462167" cy="5143500"/>
              </a:xfrm>
            </p:grpSpPr>
            <p:cxnSp>
              <p:nvCxnSpPr>
                <p:cNvPr id="998" name="Google Shape;998;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99" name="Google Shape;999;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0" name="Google Shape;1000;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1" name="Google Shape;1001;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2" name="Google Shape;1002;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3" name="Google Shape;1003;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04" name="Google Shape;1004;p17"/>
            <p:cNvGrpSpPr/>
            <p:nvPr/>
          </p:nvGrpSpPr>
          <p:grpSpPr>
            <a:xfrm>
              <a:off x="6433732" y="4618550"/>
              <a:ext cx="2339450" cy="532352"/>
              <a:chOff x="877557" y="4618550"/>
              <a:chExt cx="2339450" cy="532352"/>
            </a:xfrm>
          </p:grpSpPr>
          <p:grpSp>
            <p:nvGrpSpPr>
              <p:cNvPr id="1005" name="Google Shape;1005;p17"/>
              <p:cNvGrpSpPr/>
              <p:nvPr/>
            </p:nvGrpSpPr>
            <p:grpSpPr>
              <a:xfrm>
                <a:off x="877557" y="4618550"/>
                <a:ext cx="584867" cy="532352"/>
                <a:chOff x="1972350" y="0"/>
                <a:chExt cx="584867" cy="5143500"/>
              </a:xfrm>
            </p:grpSpPr>
            <p:cxnSp>
              <p:nvCxnSpPr>
                <p:cNvPr id="1006" name="Google Shape;1006;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7" name="Google Shape;1007;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08" name="Google Shape;1008;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09" name="Google Shape;1009;p17"/>
              <p:cNvGrpSpPr/>
              <p:nvPr/>
            </p:nvGrpSpPr>
            <p:grpSpPr>
              <a:xfrm>
                <a:off x="1754841" y="4618550"/>
                <a:ext cx="1462167" cy="532352"/>
                <a:chOff x="1387483" y="0"/>
                <a:chExt cx="1462167" cy="5143500"/>
              </a:xfrm>
            </p:grpSpPr>
            <p:cxnSp>
              <p:nvCxnSpPr>
                <p:cNvPr id="1010" name="Google Shape;1010;p1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1" name="Google Shape;1011;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2" name="Google Shape;1012;p1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3" name="Google Shape;1013;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4" name="Google Shape;1014;p1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5" name="Google Shape;1015;p1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16" name="Google Shape;1016;p17"/>
            <p:cNvGrpSpPr/>
            <p:nvPr/>
          </p:nvGrpSpPr>
          <p:grpSpPr>
            <a:xfrm>
              <a:off x="8773182" y="4618550"/>
              <a:ext cx="292433" cy="532352"/>
              <a:chOff x="1972350" y="0"/>
              <a:chExt cx="292433" cy="5143500"/>
            </a:xfrm>
          </p:grpSpPr>
          <p:cxnSp>
            <p:nvCxnSpPr>
              <p:cNvPr id="1017" name="Google Shape;1017;p1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18" name="Google Shape;1018;p1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sp>
        <p:nvSpPr>
          <p:cNvPr id="1019" name="Google Shape;1019;p17"/>
          <p:cNvSpPr txBox="1"/>
          <p:nvPr>
            <p:ph type="title"/>
          </p:nvPr>
        </p:nvSpPr>
        <p:spPr>
          <a:xfrm>
            <a:off x="5719575" y="2174250"/>
            <a:ext cx="25965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20" name="Google Shape;1020;p17"/>
          <p:cNvSpPr txBox="1"/>
          <p:nvPr>
            <p:ph idx="1" type="subTitle"/>
          </p:nvPr>
        </p:nvSpPr>
        <p:spPr>
          <a:xfrm>
            <a:off x="5719575" y="3434100"/>
            <a:ext cx="2596500" cy="9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1" name="Google Shape;1021;p17"/>
          <p:cNvSpPr/>
          <p:nvPr>
            <p:ph idx="2" type="pic"/>
          </p:nvPr>
        </p:nvSpPr>
        <p:spPr>
          <a:xfrm>
            <a:off x="591625" y="326075"/>
            <a:ext cx="1681500" cy="4049400"/>
          </a:xfrm>
          <a:prstGeom prst="rect">
            <a:avLst/>
          </a:prstGeom>
          <a:noFill/>
          <a:ln>
            <a:noFill/>
          </a:ln>
        </p:spPr>
      </p:sp>
      <p:sp>
        <p:nvSpPr>
          <p:cNvPr id="1022" name="Google Shape;1022;p17"/>
          <p:cNvSpPr/>
          <p:nvPr>
            <p:ph idx="3" type="pic"/>
          </p:nvPr>
        </p:nvSpPr>
        <p:spPr>
          <a:xfrm>
            <a:off x="2476650" y="326075"/>
            <a:ext cx="2898600" cy="2205900"/>
          </a:xfrm>
          <a:prstGeom prst="rect">
            <a:avLst/>
          </a:prstGeom>
          <a:noFill/>
          <a:ln>
            <a:noFill/>
          </a:ln>
        </p:spPr>
      </p:sp>
      <p:sp>
        <p:nvSpPr>
          <p:cNvPr id="1023" name="Google Shape;1023;p17"/>
          <p:cNvSpPr/>
          <p:nvPr>
            <p:ph idx="4" type="pic"/>
          </p:nvPr>
        </p:nvSpPr>
        <p:spPr>
          <a:xfrm>
            <a:off x="2476650" y="2710900"/>
            <a:ext cx="2898600" cy="1650300"/>
          </a:xfrm>
          <a:prstGeom prst="rect">
            <a:avLst/>
          </a:prstGeom>
          <a:noFill/>
          <a:ln>
            <a:noFill/>
          </a:ln>
        </p:spPr>
      </p:sp>
      <p:grpSp>
        <p:nvGrpSpPr>
          <p:cNvPr id="1024" name="Google Shape;1024;p17"/>
          <p:cNvGrpSpPr/>
          <p:nvPr/>
        </p:nvGrpSpPr>
        <p:grpSpPr>
          <a:xfrm>
            <a:off x="8243554" y="130374"/>
            <a:ext cx="839711" cy="872329"/>
            <a:chOff x="8243554" y="130374"/>
            <a:chExt cx="839711" cy="872329"/>
          </a:xfrm>
        </p:grpSpPr>
        <p:sp>
          <p:nvSpPr>
            <p:cNvPr id="1025" name="Google Shape;1025;p17"/>
            <p:cNvSpPr/>
            <p:nvPr/>
          </p:nvSpPr>
          <p:spPr>
            <a:xfrm>
              <a:off x="8674799" y="130374"/>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17"/>
            <p:cNvSpPr/>
            <p:nvPr/>
          </p:nvSpPr>
          <p:spPr>
            <a:xfrm>
              <a:off x="8849500" y="539497"/>
              <a:ext cx="233765" cy="23250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027" name="Google Shape;1027;p17"/>
            <p:cNvGrpSpPr/>
            <p:nvPr/>
          </p:nvGrpSpPr>
          <p:grpSpPr>
            <a:xfrm>
              <a:off x="8243554" y="470378"/>
              <a:ext cx="532450" cy="532325"/>
              <a:chOff x="833034" y="460460"/>
              <a:chExt cx="512612" cy="512443"/>
            </a:xfrm>
          </p:grpSpPr>
          <p:sp>
            <p:nvSpPr>
              <p:cNvPr id="1028" name="Google Shape;1028;p17"/>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17"/>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17"/>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31" name="Shape 1031"/>
        <p:cNvGrpSpPr/>
        <p:nvPr/>
      </p:nvGrpSpPr>
      <p:grpSpPr>
        <a:xfrm>
          <a:off x="0" y="0"/>
          <a:ext cx="0" cy="0"/>
          <a:chOff x="0" y="0"/>
          <a:chExt cx="0" cy="0"/>
        </a:xfrm>
      </p:grpSpPr>
      <p:sp>
        <p:nvSpPr>
          <p:cNvPr id="1032" name="Google Shape;1032;p18"/>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033" name="Google Shape;1033;p18"/>
          <p:cNvGrpSpPr/>
          <p:nvPr/>
        </p:nvGrpSpPr>
        <p:grpSpPr>
          <a:xfrm flipH="1">
            <a:off x="8558958" y="-200"/>
            <a:ext cx="585042" cy="5143500"/>
            <a:chOff x="33" y="-200"/>
            <a:chExt cx="585042" cy="5143500"/>
          </a:xfrm>
        </p:grpSpPr>
        <p:grpSp>
          <p:nvGrpSpPr>
            <p:cNvPr id="1034" name="Google Shape;1034;p18"/>
            <p:cNvGrpSpPr/>
            <p:nvPr/>
          </p:nvGrpSpPr>
          <p:grpSpPr>
            <a:xfrm>
              <a:off x="33" y="232075"/>
              <a:ext cx="584933" cy="4678945"/>
              <a:chOff x="2338692" y="232081"/>
              <a:chExt cx="584816" cy="4678945"/>
            </a:xfrm>
          </p:grpSpPr>
          <p:grpSp>
            <p:nvGrpSpPr>
              <p:cNvPr id="1035" name="Google Shape;1035;p18"/>
              <p:cNvGrpSpPr/>
              <p:nvPr/>
            </p:nvGrpSpPr>
            <p:grpSpPr>
              <a:xfrm rot="-5400000">
                <a:off x="1461367" y="1109406"/>
                <a:ext cx="2339467" cy="584816"/>
                <a:chOff x="217750" y="0"/>
                <a:chExt cx="2339467" cy="5143500"/>
              </a:xfrm>
            </p:grpSpPr>
            <p:cxnSp>
              <p:nvCxnSpPr>
                <p:cNvPr id="1036" name="Google Shape;1036;p1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7" name="Google Shape;1037;p1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8" name="Google Shape;1038;p1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39" name="Google Shape;1039;p1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0" name="Google Shape;1040;p1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1" name="Google Shape;1041;p1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2" name="Google Shape;1042;p1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3" name="Google Shape;1043;p1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4" name="Google Shape;1044;p1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45" name="Google Shape;1045;p18"/>
              <p:cNvGrpSpPr/>
              <p:nvPr/>
            </p:nvGrpSpPr>
            <p:grpSpPr>
              <a:xfrm rot="-5400000">
                <a:off x="1607583" y="3595101"/>
                <a:ext cx="2047033" cy="584816"/>
                <a:chOff x="217750" y="0"/>
                <a:chExt cx="2047033" cy="5143500"/>
              </a:xfrm>
            </p:grpSpPr>
            <p:cxnSp>
              <p:nvCxnSpPr>
                <p:cNvPr id="1046" name="Google Shape;1046;p1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7" name="Google Shape;1047;p1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8" name="Google Shape;1048;p1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49" name="Google Shape;1049;p1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0" name="Google Shape;1050;p1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1" name="Google Shape;1051;p1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2" name="Google Shape;1052;p1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3" name="Google Shape;1053;p1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54" name="Google Shape;1054;p18"/>
            <p:cNvGrpSpPr/>
            <p:nvPr/>
          </p:nvGrpSpPr>
          <p:grpSpPr>
            <a:xfrm>
              <a:off x="292642" y="-200"/>
              <a:ext cx="292433" cy="5143500"/>
              <a:chOff x="2557217" y="0"/>
              <a:chExt cx="292433" cy="5143500"/>
            </a:xfrm>
          </p:grpSpPr>
          <p:cxnSp>
            <p:nvCxnSpPr>
              <p:cNvPr id="1055" name="Google Shape;1055;p1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56" name="Google Shape;1056;p18"/>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057" name="Google Shape;1057;p18"/>
          <p:cNvGrpSpPr/>
          <p:nvPr/>
        </p:nvGrpSpPr>
        <p:grpSpPr>
          <a:xfrm>
            <a:off x="-38529" y="3442537"/>
            <a:ext cx="9051080" cy="2105855"/>
            <a:chOff x="-38529" y="3442537"/>
            <a:chExt cx="9051080" cy="2105855"/>
          </a:xfrm>
        </p:grpSpPr>
        <p:grpSp>
          <p:nvGrpSpPr>
            <p:cNvPr id="1058" name="Google Shape;1058;p18"/>
            <p:cNvGrpSpPr/>
            <p:nvPr/>
          </p:nvGrpSpPr>
          <p:grpSpPr>
            <a:xfrm flipH="1" rot="-127622">
              <a:off x="-234" y="3456389"/>
              <a:ext cx="785021" cy="2078151"/>
              <a:chOff x="5475285" y="1187261"/>
              <a:chExt cx="844526" cy="2235675"/>
            </a:xfrm>
          </p:grpSpPr>
          <p:sp>
            <p:nvSpPr>
              <p:cNvPr id="1059" name="Google Shape;1059;p18"/>
              <p:cNvSpPr/>
              <p:nvPr/>
            </p:nvSpPr>
            <p:spPr>
              <a:xfrm rot="1893149">
                <a:off x="5813699" y="1836739"/>
                <a:ext cx="325939" cy="399500"/>
              </a:xfrm>
              <a:custGeom>
                <a:rect b="b" l="l" r="r" t="t"/>
                <a:pathLst>
                  <a:path extrusionOk="0" h="2080" w="1697">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0" name="Google Shape;1060;p18"/>
              <p:cNvSpPr/>
              <p:nvPr/>
            </p:nvSpPr>
            <p:spPr>
              <a:xfrm>
                <a:off x="5756473" y="3331512"/>
                <a:ext cx="221646" cy="91424"/>
              </a:xfrm>
              <a:custGeom>
                <a:rect b="b" l="l" r="r" t="t"/>
                <a:pathLst>
                  <a:path extrusionOk="0" h="476" w="1154">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1" name="Google Shape;1061;p18"/>
              <p:cNvSpPr/>
              <p:nvPr/>
            </p:nvSpPr>
            <p:spPr>
              <a:xfrm>
                <a:off x="6225506" y="3235670"/>
                <a:ext cx="94305" cy="174205"/>
              </a:xfrm>
              <a:custGeom>
                <a:rect b="b" l="l" r="r" t="t"/>
                <a:pathLst>
                  <a:path extrusionOk="0" h="907" w="491">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2" name="Google Shape;1062;p18"/>
              <p:cNvSpPr/>
              <p:nvPr/>
            </p:nvSpPr>
            <p:spPr>
              <a:xfrm>
                <a:off x="5806027" y="2515414"/>
                <a:ext cx="497647" cy="832036"/>
              </a:xfrm>
              <a:custGeom>
                <a:rect b="b" l="l" r="r" t="t"/>
                <a:pathLst>
                  <a:path extrusionOk="0" h="4332" w="2591">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3" name="Google Shape;1063;p18"/>
              <p:cNvSpPr/>
              <p:nvPr/>
            </p:nvSpPr>
            <p:spPr>
              <a:xfrm>
                <a:off x="5743221" y="1730623"/>
                <a:ext cx="267358" cy="419667"/>
              </a:xfrm>
              <a:custGeom>
                <a:rect b="b" l="l" r="r" t="t"/>
                <a:pathLst>
                  <a:path extrusionOk="0" h="2185" w="1392">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4" name="Google Shape;1064;p18"/>
              <p:cNvSpPr/>
              <p:nvPr/>
            </p:nvSpPr>
            <p:spPr>
              <a:xfrm>
                <a:off x="5781546" y="2060299"/>
                <a:ext cx="285220" cy="511668"/>
              </a:xfrm>
              <a:custGeom>
                <a:rect b="b" l="l" r="r" t="t"/>
                <a:pathLst>
                  <a:path extrusionOk="0" h="2664" w="1485">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065" name="Google Shape;1065;p18"/>
              <p:cNvSpPr/>
              <p:nvPr/>
            </p:nvSpPr>
            <p:spPr>
              <a:xfrm>
                <a:off x="5475285" y="1187261"/>
                <a:ext cx="579852" cy="580044"/>
              </a:xfrm>
              <a:custGeom>
                <a:rect b="b" l="l" r="r" t="t"/>
                <a:pathLst>
                  <a:path extrusionOk="0" h="3020" w="3019">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6" name="Google Shape;1066;p18"/>
              <p:cNvSpPr/>
              <p:nvPr/>
            </p:nvSpPr>
            <p:spPr>
              <a:xfrm>
                <a:off x="5548079" y="1260055"/>
                <a:ext cx="434265" cy="434457"/>
              </a:xfrm>
              <a:custGeom>
                <a:rect b="b" l="l" r="r" t="t"/>
                <a:pathLst>
                  <a:path extrusionOk="0" h="2262" w="2261">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7" name="Google Shape;1067;p18"/>
              <p:cNvSpPr txBox="1"/>
              <p:nvPr/>
            </p:nvSpPr>
            <p:spPr>
              <a:xfrm>
                <a:off x="5691554" y="1278110"/>
                <a:ext cx="188100" cy="3969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150" strike="noStrike">
                  <a:solidFill>
                    <a:srgbClr val="DAC699"/>
                  </a:solidFill>
                  <a:latin typeface="Arial"/>
                  <a:ea typeface="Arial"/>
                  <a:cs typeface="Arial"/>
                  <a:sym typeface="Arial"/>
                </a:endParaRPr>
              </a:p>
            </p:txBody>
          </p:sp>
          <p:sp>
            <p:nvSpPr>
              <p:cNvPr id="1068" name="Google Shape;1068;p18"/>
              <p:cNvSpPr txBox="1"/>
              <p:nvPr/>
            </p:nvSpPr>
            <p:spPr>
              <a:xfrm>
                <a:off x="5541875" y="1255450"/>
                <a:ext cx="434400" cy="4344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150" strike="noStrike">
                    <a:solidFill>
                      <a:schemeClr val="accent2"/>
                    </a:solidFill>
                    <a:latin typeface="Be Vietnam Pro SemiBold"/>
                    <a:ea typeface="Be Vietnam Pro SemiBold"/>
                    <a:cs typeface="Be Vietnam Pro SemiBold"/>
                    <a:sym typeface="Be Vietnam Pro SemiBold"/>
                  </a:rPr>
                  <a:t>$</a:t>
                </a:r>
                <a:endParaRPr sz="2150" strike="noStrike">
                  <a:solidFill>
                    <a:schemeClr val="accent2"/>
                  </a:solidFill>
                  <a:latin typeface="Be Vietnam Pro SemiBold"/>
                  <a:ea typeface="Be Vietnam Pro SemiBold"/>
                  <a:cs typeface="Be Vietnam Pro SemiBold"/>
                  <a:sym typeface="Be Vietnam Pro SemiBold"/>
                </a:endParaRPr>
              </a:p>
            </p:txBody>
          </p:sp>
          <p:sp>
            <p:nvSpPr>
              <p:cNvPr id="1069" name="Google Shape;1069;p18"/>
              <p:cNvSpPr/>
              <p:nvPr/>
            </p:nvSpPr>
            <p:spPr>
              <a:xfrm>
                <a:off x="5850011" y="1852010"/>
                <a:ext cx="169596" cy="158456"/>
              </a:xfrm>
              <a:custGeom>
                <a:rect b="b" l="l" r="r" t="t"/>
                <a:pathLst>
                  <a:path extrusionOk="0" h="825" w="883">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0" name="Google Shape;1070;p18"/>
              <p:cNvSpPr/>
              <p:nvPr/>
            </p:nvSpPr>
            <p:spPr>
              <a:xfrm>
                <a:off x="5872099" y="1947084"/>
                <a:ext cx="104101" cy="151541"/>
              </a:xfrm>
              <a:custGeom>
                <a:rect b="b" l="l" r="r" t="t"/>
                <a:pathLst>
                  <a:path extrusionOk="0" h="789" w="542">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1" name="Google Shape;1071;p18"/>
              <p:cNvSpPr/>
              <p:nvPr/>
            </p:nvSpPr>
            <p:spPr>
              <a:xfrm>
                <a:off x="5488922" y="1608851"/>
                <a:ext cx="125036" cy="230865"/>
              </a:xfrm>
              <a:custGeom>
                <a:rect b="b" l="l" r="r" t="t"/>
                <a:pathLst>
                  <a:path extrusionOk="0" h="1202" w="651">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2" name="Google Shape;1072;p18"/>
              <p:cNvSpPr/>
              <p:nvPr/>
            </p:nvSpPr>
            <p:spPr>
              <a:xfrm>
                <a:off x="5957377" y="1956879"/>
                <a:ext cx="38606" cy="45328"/>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3" name="Google Shape;1073;p18"/>
              <p:cNvSpPr/>
              <p:nvPr/>
            </p:nvSpPr>
            <p:spPr>
              <a:xfrm>
                <a:off x="5547503" y="1793237"/>
                <a:ext cx="371843" cy="486507"/>
              </a:xfrm>
              <a:custGeom>
                <a:rect b="b" l="l" r="r" t="t"/>
                <a:pathLst>
                  <a:path extrusionOk="0" h="2533" w="1936">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074" name="Google Shape;1074;p18"/>
            <p:cNvSpPr/>
            <p:nvPr/>
          </p:nvSpPr>
          <p:spPr>
            <a:xfrm rot="10800000">
              <a:off x="8424003" y="4587227"/>
              <a:ext cx="279175" cy="277648"/>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5" name="Google Shape;1075;p18"/>
            <p:cNvSpPr/>
            <p:nvPr/>
          </p:nvSpPr>
          <p:spPr>
            <a:xfrm rot="10800000">
              <a:off x="8690404" y="4363909"/>
              <a:ext cx="322147" cy="327775"/>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076" name="Google Shape;107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7" name="Google Shape;1077;p18"/>
          <p:cNvSpPr txBox="1"/>
          <p:nvPr>
            <p:ph idx="1" type="subTitle"/>
          </p:nvPr>
        </p:nvSpPr>
        <p:spPr>
          <a:xfrm>
            <a:off x="1009675"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8" name="Google Shape;1078;p18"/>
          <p:cNvSpPr txBox="1"/>
          <p:nvPr>
            <p:ph idx="2" type="subTitle"/>
          </p:nvPr>
        </p:nvSpPr>
        <p:spPr>
          <a:xfrm>
            <a:off x="3559192"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9" name="Google Shape;1079;p18"/>
          <p:cNvSpPr txBox="1"/>
          <p:nvPr>
            <p:ph idx="3" type="subTitle"/>
          </p:nvPr>
        </p:nvSpPr>
        <p:spPr>
          <a:xfrm>
            <a:off x="6108715" y="2699024"/>
            <a:ext cx="21780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0" name="Google Shape;1080;p18"/>
          <p:cNvSpPr txBox="1"/>
          <p:nvPr>
            <p:ph idx="4" type="subTitle"/>
          </p:nvPr>
        </p:nvSpPr>
        <p:spPr>
          <a:xfrm>
            <a:off x="100967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081" name="Google Shape;1081;p18"/>
          <p:cNvSpPr txBox="1"/>
          <p:nvPr>
            <p:ph idx="5" type="subTitle"/>
          </p:nvPr>
        </p:nvSpPr>
        <p:spPr>
          <a:xfrm>
            <a:off x="355919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082" name="Google Shape;1082;p18"/>
          <p:cNvSpPr txBox="1"/>
          <p:nvPr>
            <p:ph idx="6" type="subTitle"/>
          </p:nvPr>
        </p:nvSpPr>
        <p:spPr>
          <a:xfrm>
            <a:off x="6108715" y="2260125"/>
            <a:ext cx="2178000" cy="43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83" name="Shape 1083"/>
        <p:cNvGrpSpPr/>
        <p:nvPr/>
      </p:nvGrpSpPr>
      <p:grpSpPr>
        <a:xfrm>
          <a:off x="0" y="0"/>
          <a:ext cx="0" cy="0"/>
          <a:chOff x="0" y="0"/>
          <a:chExt cx="0" cy="0"/>
        </a:xfrm>
      </p:grpSpPr>
      <p:sp>
        <p:nvSpPr>
          <p:cNvPr id="1084" name="Google Shape;1084;p19"/>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085" name="Google Shape;1085;p19"/>
          <p:cNvGrpSpPr/>
          <p:nvPr/>
        </p:nvGrpSpPr>
        <p:grpSpPr>
          <a:xfrm>
            <a:off x="8" y="-200"/>
            <a:ext cx="585042" cy="5143500"/>
            <a:chOff x="33" y="-200"/>
            <a:chExt cx="585042" cy="5143500"/>
          </a:xfrm>
        </p:grpSpPr>
        <p:grpSp>
          <p:nvGrpSpPr>
            <p:cNvPr id="1086" name="Google Shape;1086;p19"/>
            <p:cNvGrpSpPr/>
            <p:nvPr/>
          </p:nvGrpSpPr>
          <p:grpSpPr>
            <a:xfrm>
              <a:off x="33" y="232075"/>
              <a:ext cx="584933" cy="4678945"/>
              <a:chOff x="2338692" y="232081"/>
              <a:chExt cx="584816" cy="4678945"/>
            </a:xfrm>
          </p:grpSpPr>
          <p:grpSp>
            <p:nvGrpSpPr>
              <p:cNvPr id="1087" name="Google Shape;1087;p19"/>
              <p:cNvGrpSpPr/>
              <p:nvPr/>
            </p:nvGrpSpPr>
            <p:grpSpPr>
              <a:xfrm rot="-5400000">
                <a:off x="1461367" y="1109406"/>
                <a:ext cx="2339467" cy="584816"/>
                <a:chOff x="217750" y="0"/>
                <a:chExt cx="2339467" cy="5143500"/>
              </a:xfrm>
            </p:grpSpPr>
            <p:cxnSp>
              <p:nvCxnSpPr>
                <p:cNvPr id="1088" name="Google Shape;1088;p1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89" name="Google Shape;1089;p1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0" name="Google Shape;1090;p1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1" name="Google Shape;1091;p1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2" name="Google Shape;1092;p1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3" name="Google Shape;1093;p1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4" name="Google Shape;1094;p1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5" name="Google Shape;1095;p1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6" name="Google Shape;1096;p1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097" name="Google Shape;1097;p19"/>
              <p:cNvGrpSpPr/>
              <p:nvPr/>
            </p:nvGrpSpPr>
            <p:grpSpPr>
              <a:xfrm rot="-5400000">
                <a:off x="1607583" y="3595101"/>
                <a:ext cx="2047033" cy="584816"/>
                <a:chOff x="217750" y="0"/>
                <a:chExt cx="2047033" cy="5143500"/>
              </a:xfrm>
            </p:grpSpPr>
            <p:cxnSp>
              <p:nvCxnSpPr>
                <p:cNvPr id="1098" name="Google Shape;1098;p1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099" name="Google Shape;1099;p1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0" name="Google Shape;1100;p1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1" name="Google Shape;1101;p1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2" name="Google Shape;1102;p1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3" name="Google Shape;1103;p1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4" name="Google Shape;1104;p1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5" name="Google Shape;1105;p1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06" name="Google Shape;1106;p19"/>
            <p:cNvGrpSpPr/>
            <p:nvPr/>
          </p:nvGrpSpPr>
          <p:grpSpPr>
            <a:xfrm>
              <a:off x="292642" y="-200"/>
              <a:ext cx="292433" cy="5143500"/>
              <a:chOff x="2557217" y="0"/>
              <a:chExt cx="292433" cy="5143500"/>
            </a:xfrm>
          </p:grpSpPr>
          <p:cxnSp>
            <p:nvCxnSpPr>
              <p:cNvPr id="1107" name="Google Shape;1107;p1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08" name="Google Shape;1108;p19"/>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09" name="Google Shape;1109;p19"/>
          <p:cNvGrpSpPr/>
          <p:nvPr/>
        </p:nvGrpSpPr>
        <p:grpSpPr>
          <a:xfrm>
            <a:off x="8423989" y="246985"/>
            <a:ext cx="637347" cy="4664248"/>
            <a:chOff x="8423989" y="246985"/>
            <a:chExt cx="637347" cy="4664248"/>
          </a:xfrm>
        </p:grpSpPr>
        <p:grpSp>
          <p:nvGrpSpPr>
            <p:cNvPr id="1110" name="Google Shape;1110;p19"/>
            <p:cNvGrpSpPr/>
            <p:nvPr/>
          </p:nvGrpSpPr>
          <p:grpSpPr>
            <a:xfrm>
              <a:off x="8423989" y="246985"/>
              <a:ext cx="585031" cy="585031"/>
              <a:chOff x="8490215" y="2125885"/>
              <a:chExt cx="529200" cy="529200"/>
            </a:xfrm>
          </p:grpSpPr>
          <p:sp>
            <p:nvSpPr>
              <p:cNvPr id="1111" name="Google Shape;1111;p19"/>
              <p:cNvSpPr/>
              <p:nvPr/>
            </p:nvSpPr>
            <p:spPr>
              <a:xfrm>
                <a:off x="8490215" y="2125885"/>
                <a:ext cx="395640" cy="249120"/>
              </a:xfrm>
              <a:custGeom>
                <a:rect b="b" l="l" r="r" t="t"/>
                <a:pathLst>
                  <a:path extrusionOk="0" h="692" w="1099">
                    <a:moveTo>
                      <a:pt x="1099" y="95"/>
                    </a:moveTo>
                    <a:lnTo>
                      <a:pt x="711" y="692"/>
                    </a:lnTo>
                    <a:lnTo>
                      <a:pt x="0" y="692"/>
                    </a:lnTo>
                    <a:cubicBezTo>
                      <a:pt x="22" y="305"/>
                      <a:pt x="343" y="0"/>
                      <a:pt x="735" y="0"/>
                    </a:cubicBezTo>
                    <a:cubicBezTo>
                      <a:pt x="867" y="0"/>
                      <a:pt x="992" y="35"/>
                      <a:pt x="1099" y="9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2" name="Google Shape;1112;p19"/>
              <p:cNvSpPr/>
              <p:nvPr/>
            </p:nvSpPr>
            <p:spPr>
              <a:xfrm>
                <a:off x="8775695" y="2177005"/>
                <a:ext cx="243720" cy="350280"/>
              </a:xfrm>
              <a:custGeom>
                <a:rect b="b" l="l" r="r" t="t"/>
                <a:pathLst>
                  <a:path extrusionOk="0" h="973" w="677">
                    <a:moveTo>
                      <a:pt x="677" y="592"/>
                    </a:moveTo>
                    <a:cubicBezTo>
                      <a:pt x="677" y="732"/>
                      <a:pt x="639" y="862"/>
                      <a:pt x="571" y="973"/>
                    </a:cubicBezTo>
                    <a:lnTo>
                      <a:pt x="0" y="581"/>
                    </a:lnTo>
                    <a:lnTo>
                      <a:pt x="378" y="0"/>
                    </a:lnTo>
                    <a:cubicBezTo>
                      <a:pt x="560" y="134"/>
                      <a:pt x="677" y="350"/>
                      <a:pt x="677" y="592"/>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3" name="Google Shape;1113;p19"/>
              <p:cNvSpPr/>
              <p:nvPr/>
            </p:nvSpPr>
            <p:spPr>
              <a:xfrm>
                <a:off x="8490215" y="2405965"/>
                <a:ext cx="473400" cy="249120"/>
              </a:xfrm>
              <a:custGeom>
                <a:rect b="b" l="l" r="r" t="t"/>
                <a:pathLst>
                  <a:path extrusionOk="0" h="692" w="1315">
                    <a:moveTo>
                      <a:pt x="1315" y="408"/>
                    </a:moveTo>
                    <a:cubicBezTo>
                      <a:pt x="1180" y="581"/>
                      <a:pt x="971" y="692"/>
                      <a:pt x="735" y="692"/>
                    </a:cubicBezTo>
                    <a:cubicBezTo>
                      <a:pt x="343" y="692"/>
                      <a:pt x="22" y="386"/>
                      <a:pt x="0" y="0"/>
                    </a:cubicBezTo>
                    <a:lnTo>
                      <a:pt x="721" y="0"/>
                    </a:lnTo>
                    <a:lnTo>
                      <a:pt x="1315" y="40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114" name="Google Shape;1114;p19"/>
            <p:cNvGrpSpPr/>
            <p:nvPr/>
          </p:nvGrpSpPr>
          <p:grpSpPr>
            <a:xfrm>
              <a:off x="8476282" y="3777356"/>
              <a:ext cx="585054" cy="1133877"/>
              <a:chOff x="8476282" y="3777356"/>
              <a:chExt cx="585054" cy="1133877"/>
            </a:xfrm>
          </p:grpSpPr>
          <p:grpSp>
            <p:nvGrpSpPr>
              <p:cNvPr id="1115" name="Google Shape;1115;p19"/>
              <p:cNvGrpSpPr/>
              <p:nvPr/>
            </p:nvGrpSpPr>
            <p:grpSpPr>
              <a:xfrm>
                <a:off x="8476282" y="3927989"/>
                <a:ext cx="585054" cy="983244"/>
                <a:chOff x="8475890" y="3848305"/>
                <a:chExt cx="632422" cy="1062852"/>
              </a:xfrm>
            </p:grpSpPr>
            <p:sp>
              <p:nvSpPr>
                <p:cNvPr id="1116" name="Google Shape;1116;p19"/>
                <p:cNvSpPr/>
                <p:nvPr/>
              </p:nvSpPr>
              <p:spPr>
                <a:xfrm>
                  <a:off x="8475890" y="4113965"/>
                  <a:ext cx="169484" cy="247856"/>
                </a:xfrm>
                <a:custGeom>
                  <a:rect b="b" l="l" r="r" t="t"/>
                  <a:pathLst>
                    <a:path extrusionOk="0" h="2957" w="2022">
                      <a:moveTo>
                        <a:pt x="0" y="0"/>
                      </a:moveTo>
                      <a:lnTo>
                        <a:pt x="2022" y="0"/>
                      </a:lnTo>
                      <a:lnTo>
                        <a:pt x="2022" y="2957"/>
                      </a:lnTo>
                      <a:lnTo>
                        <a:pt x="0" y="2957"/>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7" name="Google Shape;1117;p19"/>
                <p:cNvSpPr/>
                <p:nvPr/>
              </p:nvSpPr>
              <p:spPr>
                <a:xfrm>
                  <a:off x="8475895" y="4330528"/>
                  <a:ext cx="169484" cy="580614"/>
                </a:xfrm>
                <a:custGeom>
                  <a:rect b="b" l="l" r="r" t="t"/>
                  <a:pathLst>
                    <a:path extrusionOk="0" h="2957" w="2022">
                      <a:moveTo>
                        <a:pt x="0" y="0"/>
                      </a:moveTo>
                      <a:lnTo>
                        <a:pt x="2022" y="0"/>
                      </a:lnTo>
                      <a:lnTo>
                        <a:pt x="2022" y="2957"/>
                      </a:lnTo>
                      <a:lnTo>
                        <a:pt x="0" y="29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8" name="Google Shape;1118;p19"/>
                <p:cNvSpPr/>
                <p:nvPr/>
              </p:nvSpPr>
              <p:spPr>
                <a:xfrm>
                  <a:off x="8707355" y="4380144"/>
                  <a:ext cx="169484" cy="531000"/>
                </a:xfrm>
                <a:custGeom>
                  <a:rect b="b" l="l" r="r" t="t"/>
                  <a:pathLst>
                    <a:path extrusionOk="0" h="6335" w="2022">
                      <a:moveTo>
                        <a:pt x="0" y="0"/>
                      </a:moveTo>
                      <a:lnTo>
                        <a:pt x="2022" y="0"/>
                      </a:lnTo>
                      <a:lnTo>
                        <a:pt x="2022" y="6335"/>
                      </a:lnTo>
                      <a:lnTo>
                        <a:pt x="0" y="633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9" name="Google Shape;1119;p19"/>
                <p:cNvSpPr/>
                <p:nvPr/>
              </p:nvSpPr>
              <p:spPr>
                <a:xfrm>
                  <a:off x="8707355" y="4013046"/>
                  <a:ext cx="169484" cy="531000"/>
                </a:xfrm>
                <a:custGeom>
                  <a:rect b="b" l="l" r="r" t="t"/>
                  <a:pathLst>
                    <a:path extrusionOk="0" h="6335" w="2022">
                      <a:moveTo>
                        <a:pt x="0" y="0"/>
                      </a:moveTo>
                      <a:lnTo>
                        <a:pt x="2022" y="0"/>
                      </a:lnTo>
                      <a:lnTo>
                        <a:pt x="2022" y="6335"/>
                      </a:lnTo>
                      <a:lnTo>
                        <a:pt x="0" y="6335"/>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0" name="Google Shape;1120;p19"/>
                <p:cNvSpPr/>
                <p:nvPr/>
              </p:nvSpPr>
              <p:spPr>
                <a:xfrm>
                  <a:off x="8938832" y="4215416"/>
                  <a:ext cx="169469" cy="695741"/>
                </a:xfrm>
                <a:custGeom>
                  <a:rect b="b" l="l" r="r" t="t"/>
                  <a:pathLst>
                    <a:path extrusionOk="0" h="6335" w="2022">
                      <a:moveTo>
                        <a:pt x="0" y="0"/>
                      </a:moveTo>
                      <a:lnTo>
                        <a:pt x="2022" y="0"/>
                      </a:lnTo>
                      <a:lnTo>
                        <a:pt x="2022" y="6335"/>
                      </a:lnTo>
                      <a:lnTo>
                        <a:pt x="0" y="633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1" name="Google Shape;1121;p19"/>
                <p:cNvSpPr/>
                <p:nvPr/>
              </p:nvSpPr>
              <p:spPr>
                <a:xfrm>
                  <a:off x="8938827" y="3848305"/>
                  <a:ext cx="169484" cy="367097"/>
                </a:xfrm>
                <a:custGeom>
                  <a:rect b="b" l="l" r="r" t="t"/>
                  <a:pathLst>
                    <a:path extrusionOk="0" h="6335" w="2022">
                      <a:moveTo>
                        <a:pt x="0" y="0"/>
                      </a:moveTo>
                      <a:lnTo>
                        <a:pt x="2022" y="0"/>
                      </a:lnTo>
                      <a:lnTo>
                        <a:pt x="2022" y="6335"/>
                      </a:lnTo>
                      <a:lnTo>
                        <a:pt x="0" y="6335"/>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22" name="Google Shape;1122;p19"/>
              <p:cNvSpPr/>
              <p:nvPr/>
            </p:nvSpPr>
            <p:spPr>
              <a:xfrm>
                <a:off x="8476282" y="3777356"/>
                <a:ext cx="585041" cy="251740"/>
              </a:xfrm>
              <a:custGeom>
                <a:rect b="b" l="l" r="r" t="t"/>
                <a:pathLst>
                  <a:path extrusionOk="0" h="3247" w="7546">
                    <a:moveTo>
                      <a:pt x="30" y="3247"/>
                    </a:moveTo>
                    <a:cubicBezTo>
                      <a:pt x="23" y="3247"/>
                      <a:pt x="16" y="3244"/>
                      <a:pt x="10" y="3240"/>
                    </a:cubicBezTo>
                    <a:cubicBezTo>
                      <a:pt x="-2" y="3229"/>
                      <a:pt x="-4" y="3210"/>
                      <a:pt x="6" y="3197"/>
                    </a:cubicBezTo>
                    <a:lnTo>
                      <a:pt x="1664" y="1199"/>
                    </a:lnTo>
                    <a:lnTo>
                      <a:pt x="2891" y="2410"/>
                    </a:lnTo>
                    <a:lnTo>
                      <a:pt x="4554" y="103"/>
                    </a:lnTo>
                    <a:lnTo>
                      <a:pt x="5223" y="945"/>
                    </a:lnTo>
                    <a:lnTo>
                      <a:pt x="6120" y="284"/>
                    </a:lnTo>
                    <a:lnTo>
                      <a:pt x="7510" y="1"/>
                    </a:lnTo>
                    <a:cubicBezTo>
                      <a:pt x="7527" y="-2"/>
                      <a:pt x="7543" y="8"/>
                      <a:pt x="7546" y="25"/>
                    </a:cubicBezTo>
                    <a:cubicBezTo>
                      <a:pt x="7549" y="41"/>
                      <a:pt x="7539" y="57"/>
                      <a:pt x="7522" y="60"/>
                    </a:cubicBezTo>
                    <a:lnTo>
                      <a:pt x="6145" y="341"/>
                    </a:lnTo>
                    <a:lnTo>
                      <a:pt x="5212" y="1028"/>
                    </a:lnTo>
                    <a:lnTo>
                      <a:pt x="4557" y="203"/>
                    </a:lnTo>
                    <a:lnTo>
                      <a:pt x="2898" y="2503"/>
                    </a:lnTo>
                    <a:lnTo>
                      <a:pt x="1669" y="1289"/>
                    </a:lnTo>
                    <a:lnTo>
                      <a:pt x="53" y="3236"/>
                    </a:lnTo>
                    <a:cubicBezTo>
                      <a:pt x="47" y="3243"/>
                      <a:pt x="38" y="3247"/>
                      <a:pt x="30" y="3247"/>
                    </a:cubicBezTo>
                    <a:close/>
                  </a:path>
                </a:pathLst>
              </a:custGeom>
              <a:solidFill>
                <a:schemeClr val="accent3"/>
              </a:solidFill>
              <a:ln cap="flat" cmpd="sng" w="9525">
                <a:solidFill>
                  <a:schemeClr val="accent3"/>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123" name="Google Shape;112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4" name="Google Shape;1124;p19"/>
          <p:cNvSpPr txBox="1"/>
          <p:nvPr>
            <p:ph idx="1" type="subTitle"/>
          </p:nvPr>
        </p:nvSpPr>
        <p:spPr>
          <a:xfrm>
            <a:off x="1160350" y="1841400"/>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5" name="Google Shape;1125;p19"/>
          <p:cNvSpPr txBox="1"/>
          <p:nvPr>
            <p:ph idx="2" type="subTitle"/>
          </p:nvPr>
        </p:nvSpPr>
        <p:spPr>
          <a:xfrm>
            <a:off x="4997149" y="1841400"/>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6" name="Google Shape;1126;p19"/>
          <p:cNvSpPr txBox="1"/>
          <p:nvPr>
            <p:ph idx="3" type="subTitle"/>
          </p:nvPr>
        </p:nvSpPr>
        <p:spPr>
          <a:xfrm>
            <a:off x="1160350" y="3425775"/>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7" name="Google Shape;1127;p19"/>
          <p:cNvSpPr txBox="1"/>
          <p:nvPr>
            <p:ph idx="4" type="subTitle"/>
          </p:nvPr>
        </p:nvSpPr>
        <p:spPr>
          <a:xfrm>
            <a:off x="4997147" y="3425775"/>
            <a:ext cx="29865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8" name="Google Shape;1128;p19"/>
          <p:cNvSpPr txBox="1"/>
          <p:nvPr>
            <p:ph idx="5" type="subTitle"/>
          </p:nvPr>
        </p:nvSpPr>
        <p:spPr>
          <a:xfrm>
            <a:off x="1160350" y="147185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29" name="Google Shape;1129;p19"/>
          <p:cNvSpPr txBox="1"/>
          <p:nvPr>
            <p:ph idx="6" type="subTitle"/>
          </p:nvPr>
        </p:nvSpPr>
        <p:spPr>
          <a:xfrm>
            <a:off x="1160350" y="305630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30" name="Google Shape;1130;p19"/>
          <p:cNvSpPr txBox="1"/>
          <p:nvPr>
            <p:ph idx="7" type="subTitle"/>
          </p:nvPr>
        </p:nvSpPr>
        <p:spPr>
          <a:xfrm>
            <a:off x="4997118" y="147185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
        <p:nvSpPr>
          <p:cNvPr id="1131" name="Google Shape;1131;p19"/>
          <p:cNvSpPr txBox="1"/>
          <p:nvPr>
            <p:ph idx="8" type="subTitle"/>
          </p:nvPr>
        </p:nvSpPr>
        <p:spPr>
          <a:xfrm>
            <a:off x="4997118" y="3056300"/>
            <a:ext cx="2986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rtl="0" algn="ctr">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132" name="Shape 1132"/>
        <p:cNvGrpSpPr/>
        <p:nvPr/>
      </p:nvGrpSpPr>
      <p:grpSpPr>
        <a:xfrm>
          <a:off x="0" y="0"/>
          <a:ext cx="0" cy="0"/>
          <a:chOff x="0" y="0"/>
          <a:chExt cx="0" cy="0"/>
        </a:xfrm>
      </p:grpSpPr>
      <p:sp>
        <p:nvSpPr>
          <p:cNvPr id="1133" name="Google Shape;1133;p20"/>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134" name="Google Shape;1134;p20"/>
          <p:cNvGrpSpPr/>
          <p:nvPr/>
        </p:nvGrpSpPr>
        <p:grpSpPr>
          <a:xfrm>
            <a:off x="25" y="4618550"/>
            <a:ext cx="9144629" cy="532352"/>
            <a:chOff x="25" y="4618550"/>
            <a:chExt cx="9144629" cy="532352"/>
          </a:xfrm>
        </p:grpSpPr>
        <p:grpSp>
          <p:nvGrpSpPr>
            <p:cNvPr id="1135" name="Google Shape;1135;p20"/>
            <p:cNvGrpSpPr/>
            <p:nvPr/>
          </p:nvGrpSpPr>
          <p:grpSpPr>
            <a:xfrm rot="-5400000">
              <a:off x="4426108" y="192467"/>
              <a:ext cx="292463" cy="9144629"/>
              <a:chOff x="217750" y="0"/>
              <a:chExt cx="292433" cy="5143500"/>
            </a:xfrm>
          </p:grpSpPr>
          <p:cxnSp>
            <p:nvCxnSpPr>
              <p:cNvPr id="1136" name="Google Shape;1136;p20"/>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37" name="Google Shape;1137;p20"/>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38" name="Google Shape;1138;p20"/>
            <p:cNvGrpSpPr/>
            <p:nvPr/>
          </p:nvGrpSpPr>
          <p:grpSpPr>
            <a:xfrm>
              <a:off x="292691" y="4618550"/>
              <a:ext cx="2924317" cy="532352"/>
              <a:chOff x="292691" y="4618550"/>
              <a:chExt cx="2924317" cy="532352"/>
            </a:xfrm>
          </p:grpSpPr>
          <p:grpSp>
            <p:nvGrpSpPr>
              <p:cNvPr id="1139" name="Google Shape;1139;p20"/>
              <p:cNvGrpSpPr/>
              <p:nvPr/>
            </p:nvGrpSpPr>
            <p:grpSpPr>
              <a:xfrm>
                <a:off x="292691" y="4618550"/>
                <a:ext cx="1169733" cy="532352"/>
                <a:chOff x="1387483" y="0"/>
                <a:chExt cx="1169733" cy="5143500"/>
              </a:xfrm>
            </p:grpSpPr>
            <p:cxnSp>
              <p:nvCxnSpPr>
                <p:cNvPr id="1140" name="Google Shape;1140;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1" name="Google Shape;1141;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2" name="Google Shape;1142;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3" name="Google Shape;1143;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4" name="Google Shape;1144;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45" name="Google Shape;1145;p20"/>
              <p:cNvGrpSpPr/>
              <p:nvPr/>
            </p:nvGrpSpPr>
            <p:grpSpPr>
              <a:xfrm>
                <a:off x="1754841" y="4618550"/>
                <a:ext cx="1462167" cy="532352"/>
                <a:chOff x="1387483" y="0"/>
                <a:chExt cx="1462167" cy="5143500"/>
              </a:xfrm>
            </p:grpSpPr>
            <p:cxnSp>
              <p:nvCxnSpPr>
                <p:cNvPr id="1146" name="Google Shape;1146;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7" name="Google Shape;1147;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8" name="Google Shape;1148;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49" name="Google Shape;1149;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0" name="Google Shape;1150;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1" name="Google Shape;1151;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52" name="Google Shape;1152;p20"/>
            <p:cNvGrpSpPr/>
            <p:nvPr/>
          </p:nvGrpSpPr>
          <p:grpSpPr>
            <a:xfrm>
              <a:off x="3509424" y="4618550"/>
              <a:ext cx="2631883" cy="532352"/>
              <a:chOff x="585124" y="4618550"/>
              <a:chExt cx="2631883" cy="532352"/>
            </a:xfrm>
          </p:grpSpPr>
          <p:grpSp>
            <p:nvGrpSpPr>
              <p:cNvPr id="1153" name="Google Shape;1153;p20"/>
              <p:cNvGrpSpPr/>
              <p:nvPr/>
            </p:nvGrpSpPr>
            <p:grpSpPr>
              <a:xfrm>
                <a:off x="585124" y="4618550"/>
                <a:ext cx="877300" cy="532352"/>
                <a:chOff x="1679917" y="0"/>
                <a:chExt cx="877300" cy="5143500"/>
              </a:xfrm>
            </p:grpSpPr>
            <p:cxnSp>
              <p:nvCxnSpPr>
                <p:cNvPr id="1154" name="Google Shape;1154;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5" name="Google Shape;1155;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6" name="Google Shape;1156;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57" name="Google Shape;1157;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58" name="Google Shape;1158;p20"/>
              <p:cNvGrpSpPr/>
              <p:nvPr/>
            </p:nvGrpSpPr>
            <p:grpSpPr>
              <a:xfrm>
                <a:off x="1754841" y="4618550"/>
                <a:ext cx="1462167" cy="532352"/>
                <a:chOff x="1387483" y="0"/>
                <a:chExt cx="1462167" cy="5143500"/>
              </a:xfrm>
            </p:grpSpPr>
            <p:cxnSp>
              <p:nvCxnSpPr>
                <p:cNvPr id="1159" name="Google Shape;1159;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0" name="Google Shape;1160;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1" name="Google Shape;1161;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2" name="Google Shape;1162;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3" name="Google Shape;1163;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4" name="Google Shape;1164;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65" name="Google Shape;1165;p20"/>
            <p:cNvGrpSpPr/>
            <p:nvPr/>
          </p:nvGrpSpPr>
          <p:grpSpPr>
            <a:xfrm>
              <a:off x="6433732" y="4618550"/>
              <a:ext cx="2339450" cy="532352"/>
              <a:chOff x="877557" y="4618550"/>
              <a:chExt cx="2339450" cy="532352"/>
            </a:xfrm>
          </p:grpSpPr>
          <p:grpSp>
            <p:nvGrpSpPr>
              <p:cNvPr id="1166" name="Google Shape;1166;p20"/>
              <p:cNvGrpSpPr/>
              <p:nvPr/>
            </p:nvGrpSpPr>
            <p:grpSpPr>
              <a:xfrm>
                <a:off x="877557" y="4618550"/>
                <a:ext cx="584867" cy="532352"/>
                <a:chOff x="1972350" y="0"/>
                <a:chExt cx="584867" cy="5143500"/>
              </a:xfrm>
            </p:grpSpPr>
            <p:cxnSp>
              <p:nvCxnSpPr>
                <p:cNvPr id="1167" name="Google Shape;1167;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8" name="Google Shape;1168;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69" name="Google Shape;1169;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170" name="Google Shape;1170;p20"/>
              <p:cNvGrpSpPr/>
              <p:nvPr/>
            </p:nvGrpSpPr>
            <p:grpSpPr>
              <a:xfrm>
                <a:off x="1754841" y="4618550"/>
                <a:ext cx="1462167" cy="532352"/>
                <a:chOff x="1387483" y="0"/>
                <a:chExt cx="1462167" cy="5143500"/>
              </a:xfrm>
            </p:grpSpPr>
            <p:cxnSp>
              <p:nvCxnSpPr>
                <p:cNvPr id="1171" name="Google Shape;1171;p20"/>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2" name="Google Shape;1172;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3" name="Google Shape;1173;p20"/>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4" name="Google Shape;1174;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5" name="Google Shape;1175;p20"/>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6" name="Google Shape;1176;p20"/>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77" name="Google Shape;1177;p20"/>
            <p:cNvGrpSpPr/>
            <p:nvPr/>
          </p:nvGrpSpPr>
          <p:grpSpPr>
            <a:xfrm>
              <a:off x="8773182" y="4618550"/>
              <a:ext cx="292433" cy="532352"/>
              <a:chOff x="1972350" y="0"/>
              <a:chExt cx="292433" cy="5143500"/>
            </a:xfrm>
          </p:grpSpPr>
          <p:cxnSp>
            <p:nvCxnSpPr>
              <p:cNvPr id="1178" name="Google Shape;1178;p20"/>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179" name="Google Shape;1179;p20"/>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180" name="Google Shape;1180;p20"/>
          <p:cNvGrpSpPr/>
          <p:nvPr/>
        </p:nvGrpSpPr>
        <p:grpSpPr>
          <a:xfrm>
            <a:off x="92225" y="155380"/>
            <a:ext cx="8903528" cy="4546634"/>
            <a:chOff x="92225" y="155380"/>
            <a:chExt cx="8903528" cy="4546634"/>
          </a:xfrm>
        </p:grpSpPr>
        <p:sp>
          <p:nvSpPr>
            <p:cNvPr id="1181" name="Google Shape;1181;p20"/>
            <p:cNvSpPr/>
            <p:nvPr/>
          </p:nvSpPr>
          <p:spPr>
            <a:xfrm rot="10800000">
              <a:off x="507661" y="155380"/>
              <a:ext cx="319147" cy="317407"/>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20"/>
            <p:cNvSpPr/>
            <p:nvPr/>
          </p:nvSpPr>
          <p:spPr>
            <a:xfrm rot="10800000">
              <a:off x="92225" y="398808"/>
              <a:ext cx="515797" cy="524801"/>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183" name="Google Shape;1183;p20"/>
            <p:cNvGrpSpPr/>
            <p:nvPr/>
          </p:nvGrpSpPr>
          <p:grpSpPr>
            <a:xfrm>
              <a:off x="8506963" y="4213367"/>
              <a:ext cx="488789" cy="488648"/>
              <a:chOff x="8269423" y="174900"/>
              <a:chExt cx="619426" cy="619325"/>
            </a:xfrm>
          </p:grpSpPr>
          <p:sp>
            <p:nvSpPr>
              <p:cNvPr id="1184" name="Google Shape;1184;p20"/>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20"/>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20"/>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20"/>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20"/>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20"/>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20"/>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20"/>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20"/>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20"/>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20"/>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20"/>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20"/>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20"/>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20"/>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20"/>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20"/>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20"/>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2" name="Google Shape;1202;p20"/>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3" name="Google Shape;1203;p20"/>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4" name="Google Shape;1204;p20"/>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5" name="Google Shape;1205;p20"/>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6" name="Google Shape;1206;p20"/>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7" name="Google Shape;1207;p20"/>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8" name="Google Shape;1208;p20"/>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9" name="Google Shape;1209;p20"/>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0" name="Google Shape;1210;p20"/>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1" name="Google Shape;1211;p20"/>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2" name="Google Shape;1212;p20"/>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3" name="Google Shape;1213;p20"/>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4" name="Google Shape;1214;p20"/>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5" name="Google Shape;1215;p20"/>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6" name="Google Shape;1216;p20"/>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7" name="Google Shape;1217;p20"/>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8" name="Google Shape;1218;p20"/>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9" name="Google Shape;1219;p20"/>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0" name="Google Shape;1220;p20"/>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1" name="Google Shape;1221;p20"/>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2" name="Google Shape;1222;p20"/>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3" name="Google Shape;1223;p20"/>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4" name="Google Shape;1224;p20"/>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5" name="Google Shape;1225;p20"/>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6" name="Google Shape;1226;p20"/>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7" name="Google Shape;1227;p20"/>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8" name="Google Shape;1228;p20"/>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dk1"/>
                    </a:solidFill>
                    <a:latin typeface="Be Vietnam Pro"/>
                    <a:ea typeface="Be Vietnam Pro"/>
                    <a:cs typeface="Be Vietnam Pro"/>
                    <a:sym typeface="Be Vietnam Pro"/>
                  </a:rPr>
                  <a:t>$</a:t>
                </a:r>
                <a:endParaRPr b="1" sz="2500" strike="noStrike">
                  <a:solidFill>
                    <a:schemeClr val="dk1"/>
                  </a:solidFill>
                  <a:latin typeface="Be Vietnam Pro"/>
                  <a:ea typeface="Be Vietnam Pro"/>
                  <a:cs typeface="Be Vietnam Pro"/>
                  <a:sym typeface="Be Vietnam Pro"/>
                </a:endParaRPr>
              </a:p>
            </p:txBody>
          </p:sp>
        </p:grpSp>
      </p:grpSp>
      <p:sp>
        <p:nvSpPr>
          <p:cNvPr id="1229" name="Google Shape;122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0" name="Google Shape;1230;p20"/>
          <p:cNvSpPr txBox="1"/>
          <p:nvPr>
            <p:ph idx="1" type="subTitle"/>
          </p:nvPr>
        </p:nvSpPr>
        <p:spPr>
          <a:xfrm>
            <a:off x="720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1" name="Google Shape;1231;p20"/>
          <p:cNvSpPr txBox="1"/>
          <p:nvPr>
            <p:ph idx="2" type="subTitle"/>
          </p:nvPr>
        </p:nvSpPr>
        <p:spPr>
          <a:xfrm>
            <a:off x="3579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2" name="Google Shape;1232;p20"/>
          <p:cNvSpPr txBox="1"/>
          <p:nvPr>
            <p:ph idx="3" type="subTitle"/>
          </p:nvPr>
        </p:nvSpPr>
        <p:spPr>
          <a:xfrm>
            <a:off x="720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3" name="Google Shape;1233;p20"/>
          <p:cNvSpPr txBox="1"/>
          <p:nvPr>
            <p:ph idx="4" type="subTitle"/>
          </p:nvPr>
        </p:nvSpPr>
        <p:spPr>
          <a:xfrm>
            <a:off x="3579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4" name="Google Shape;1234;p20"/>
          <p:cNvSpPr txBox="1"/>
          <p:nvPr>
            <p:ph idx="5" type="subTitle"/>
          </p:nvPr>
        </p:nvSpPr>
        <p:spPr>
          <a:xfrm>
            <a:off x="6438000" y="169231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5" name="Google Shape;1235;p20"/>
          <p:cNvSpPr txBox="1"/>
          <p:nvPr>
            <p:ph idx="6" type="subTitle"/>
          </p:nvPr>
        </p:nvSpPr>
        <p:spPr>
          <a:xfrm>
            <a:off x="6438000" y="342260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6" name="Google Shape;1236;p20"/>
          <p:cNvSpPr txBox="1"/>
          <p:nvPr>
            <p:ph idx="7" type="subTitle"/>
          </p:nvPr>
        </p:nvSpPr>
        <p:spPr>
          <a:xfrm>
            <a:off x="7200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7" name="Google Shape;1237;p20"/>
          <p:cNvSpPr txBox="1"/>
          <p:nvPr>
            <p:ph idx="8" type="subTitle"/>
          </p:nvPr>
        </p:nvSpPr>
        <p:spPr>
          <a:xfrm>
            <a:off x="35790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8" name="Google Shape;1238;p20"/>
          <p:cNvSpPr txBox="1"/>
          <p:nvPr>
            <p:ph idx="9" type="subTitle"/>
          </p:nvPr>
        </p:nvSpPr>
        <p:spPr>
          <a:xfrm>
            <a:off x="6439800" y="1374163"/>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39" name="Google Shape;1239;p20"/>
          <p:cNvSpPr txBox="1"/>
          <p:nvPr>
            <p:ph idx="13" type="subTitle"/>
          </p:nvPr>
        </p:nvSpPr>
        <p:spPr>
          <a:xfrm>
            <a:off x="7200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40" name="Google Shape;1240;p20"/>
          <p:cNvSpPr txBox="1"/>
          <p:nvPr>
            <p:ph idx="14" type="subTitle"/>
          </p:nvPr>
        </p:nvSpPr>
        <p:spPr>
          <a:xfrm>
            <a:off x="35790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1241" name="Google Shape;1241;p20"/>
          <p:cNvSpPr txBox="1"/>
          <p:nvPr>
            <p:ph idx="15" type="subTitle"/>
          </p:nvPr>
        </p:nvSpPr>
        <p:spPr>
          <a:xfrm>
            <a:off x="6439800" y="3101250"/>
            <a:ext cx="198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3"/>
          <p:cNvSpPr txBox="1"/>
          <p:nvPr>
            <p:ph type="title"/>
          </p:nvPr>
        </p:nvSpPr>
        <p:spPr>
          <a:xfrm>
            <a:off x="827775" y="2163875"/>
            <a:ext cx="3283800" cy="1658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2" name="Google Shape;42;p3"/>
          <p:cNvSpPr txBox="1"/>
          <p:nvPr>
            <p:ph hasCustomPrompt="1" idx="2" type="title"/>
          </p:nvPr>
        </p:nvSpPr>
        <p:spPr>
          <a:xfrm>
            <a:off x="942075" y="1283075"/>
            <a:ext cx="1076700" cy="880800"/>
          </a:xfrm>
          <a:prstGeom prst="rect">
            <a:avLst/>
          </a:prstGeom>
          <a:solidFill>
            <a:schemeClr val="accent5"/>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5000">
                <a:solidFill>
                  <a:schemeClr val="accent2"/>
                </a:solidFill>
                <a:latin typeface="Be Vietnam Pro SemiBold"/>
                <a:ea typeface="Be Vietnam Pro SemiBold"/>
                <a:cs typeface="Be Vietnam Pro SemiBold"/>
                <a:sym typeface="Be Vietnam Pro SemiBold"/>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44" name="Google Shape;44;p3"/>
          <p:cNvGrpSpPr/>
          <p:nvPr/>
        </p:nvGrpSpPr>
        <p:grpSpPr>
          <a:xfrm flipH="1">
            <a:off x="7387571" y="-200"/>
            <a:ext cx="1754811" cy="5150701"/>
            <a:chOff x="-4" y="-200"/>
            <a:chExt cx="1754811" cy="5150701"/>
          </a:xfrm>
        </p:grpSpPr>
        <p:grpSp>
          <p:nvGrpSpPr>
            <p:cNvPr id="45" name="Google Shape;45;p3"/>
            <p:cNvGrpSpPr/>
            <p:nvPr/>
          </p:nvGrpSpPr>
          <p:grpSpPr>
            <a:xfrm>
              <a:off x="292641" y="-200"/>
              <a:ext cx="1462167" cy="5150701"/>
              <a:chOff x="1387483" y="0"/>
              <a:chExt cx="1462167" cy="5143500"/>
            </a:xfrm>
          </p:grpSpPr>
          <p:cxnSp>
            <p:nvCxnSpPr>
              <p:cNvPr id="46" name="Google Shape;46;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7" name="Google Shape;47;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8" name="Google Shape;48;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9" name="Google Shape;49;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0" name="Google Shape;50;p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1" name="Google Shape;51;p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52" name="Google Shape;52;p3"/>
            <p:cNvGrpSpPr/>
            <p:nvPr/>
          </p:nvGrpSpPr>
          <p:grpSpPr>
            <a:xfrm>
              <a:off x="-4" y="232081"/>
              <a:ext cx="1754448" cy="4678945"/>
              <a:chOff x="-4" y="232081"/>
              <a:chExt cx="1754448" cy="4678945"/>
            </a:xfrm>
          </p:grpSpPr>
          <p:grpSp>
            <p:nvGrpSpPr>
              <p:cNvPr id="53" name="Google Shape;53;p3"/>
              <p:cNvGrpSpPr/>
              <p:nvPr/>
            </p:nvGrpSpPr>
            <p:grpSpPr>
              <a:xfrm rot="-5400000">
                <a:off x="-146297" y="670807"/>
                <a:ext cx="2047033" cy="1754448"/>
                <a:chOff x="217750" y="0"/>
                <a:chExt cx="2047033" cy="5143500"/>
              </a:xfrm>
            </p:grpSpPr>
            <p:cxnSp>
              <p:nvCxnSpPr>
                <p:cNvPr id="54" name="Google Shape;54;p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 name="Google Shape;55;p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 name="Google Shape;56;p3"/>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7" name="Google Shape;57;p3"/>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8" name="Google Shape;58;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9" name="Google Shape;59;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0" name="Google Shape;60;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1" name="Google Shape;61;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2" name="Google Shape;62;p3"/>
              <p:cNvGrpSpPr/>
              <p:nvPr/>
            </p:nvGrpSpPr>
            <p:grpSpPr>
              <a:xfrm rot="-5400000">
                <a:off x="-146297" y="3010285"/>
                <a:ext cx="2047033" cy="1754448"/>
                <a:chOff x="217750" y="0"/>
                <a:chExt cx="2047033" cy="5143500"/>
              </a:xfrm>
            </p:grpSpPr>
            <p:cxnSp>
              <p:nvCxnSpPr>
                <p:cNvPr id="63" name="Google Shape;63;p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4" name="Google Shape;64;p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5" name="Google Shape;65;p3"/>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6" name="Google Shape;66;p3"/>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7" name="Google Shape;67;p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 name="Google Shape;68;p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 name="Google Shape;69;p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 name="Google Shape;70;p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1" name="Google Shape;71;p3"/>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42" name="Shape 1242"/>
        <p:cNvGrpSpPr/>
        <p:nvPr/>
      </p:nvGrpSpPr>
      <p:grpSpPr>
        <a:xfrm>
          <a:off x="0" y="0"/>
          <a:ext cx="0" cy="0"/>
          <a:chOff x="0" y="0"/>
          <a:chExt cx="0" cy="0"/>
        </a:xfrm>
      </p:grpSpPr>
      <p:sp>
        <p:nvSpPr>
          <p:cNvPr id="1243" name="Google Shape;1243;p21"/>
          <p:cNvSpPr txBox="1"/>
          <p:nvPr>
            <p:ph hasCustomPrompt="1" type="title"/>
          </p:nvPr>
        </p:nvSpPr>
        <p:spPr>
          <a:xfrm>
            <a:off x="4628075" y="2045287"/>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4" name="Google Shape;1244;p21"/>
          <p:cNvSpPr txBox="1"/>
          <p:nvPr>
            <p:ph idx="1" type="subTitle"/>
          </p:nvPr>
        </p:nvSpPr>
        <p:spPr>
          <a:xfrm>
            <a:off x="4628075" y="2812962"/>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5" name="Google Shape;1245;p21"/>
          <p:cNvSpPr txBox="1"/>
          <p:nvPr>
            <p:ph hasCustomPrompt="1" idx="2" type="title"/>
          </p:nvPr>
        </p:nvSpPr>
        <p:spPr>
          <a:xfrm>
            <a:off x="4628075" y="539500"/>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6" name="Google Shape;1246;p21"/>
          <p:cNvSpPr txBox="1"/>
          <p:nvPr>
            <p:ph idx="3" type="subTitle"/>
          </p:nvPr>
        </p:nvSpPr>
        <p:spPr>
          <a:xfrm>
            <a:off x="4628075" y="1314425"/>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7" name="Google Shape;1247;p21"/>
          <p:cNvSpPr txBox="1"/>
          <p:nvPr>
            <p:ph hasCustomPrompt="1" idx="4" type="title"/>
          </p:nvPr>
        </p:nvSpPr>
        <p:spPr>
          <a:xfrm>
            <a:off x="4628075" y="3551074"/>
            <a:ext cx="34587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8" name="Google Shape;1248;p21"/>
          <p:cNvSpPr txBox="1"/>
          <p:nvPr>
            <p:ph idx="5" type="subTitle"/>
          </p:nvPr>
        </p:nvSpPr>
        <p:spPr>
          <a:xfrm>
            <a:off x="4628075" y="4311499"/>
            <a:ext cx="3458700" cy="2925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49" name="Google Shape;1249;p21"/>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50" name="Google Shape;1250;p21"/>
          <p:cNvGrpSpPr/>
          <p:nvPr/>
        </p:nvGrpSpPr>
        <p:grpSpPr>
          <a:xfrm>
            <a:off x="-4" y="-200"/>
            <a:ext cx="1754811" cy="5150701"/>
            <a:chOff x="-4" y="-200"/>
            <a:chExt cx="1754811" cy="5150701"/>
          </a:xfrm>
        </p:grpSpPr>
        <p:grpSp>
          <p:nvGrpSpPr>
            <p:cNvPr id="1251" name="Google Shape;1251;p21"/>
            <p:cNvGrpSpPr/>
            <p:nvPr/>
          </p:nvGrpSpPr>
          <p:grpSpPr>
            <a:xfrm>
              <a:off x="292641" y="-200"/>
              <a:ext cx="1462167" cy="5150701"/>
              <a:chOff x="1387483" y="0"/>
              <a:chExt cx="1462167" cy="5143500"/>
            </a:xfrm>
          </p:grpSpPr>
          <p:cxnSp>
            <p:nvCxnSpPr>
              <p:cNvPr id="1252" name="Google Shape;1252;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3" name="Google Shape;1253;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4" name="Google Shape;1254;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5" name="Google Shape;1255;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6" name="Google Shape;1256;p21"/>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57" name="Google Shape;1257;p21"/>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58" name="Google Shape;1258;p21"/>
            <p:cNvGrpSpPr/>
            <p:nvPr/>
          </p:nvGrpSpPr>
          <p:grpSpPr>
            <a:xfrm>
              <a:off x="-4" y="232081"/>
              <a:ext cx="1754448" cy="4678945"/>
              <a:chOff x="-4" y="232081"/>
              <a:chExt cx="1754448" cy="4678945"/>
            </a:xfrm>
          </p:grpSpPr>
          <p:grpSp>
            <p:nvGrpSpPr>
              <p:cNvPr id="1259" name="Google Shape;1259;p21"/>
              <p:cNvGrpSpPr/>
              <p:nvPr/>
            </p:nvGrpSpPr>
            <p:grpSpPr>
              <a:xfrm rot="-5400000">
                <a:off x="-146297" y="670807"/>
                <a:ext cx="2047033" cy="1754448"/>
                <a:chOff x="217750" y="0"/>
                <a:chExt cx="2047033" cy="5143500"/>
              </a:xfrm>
            </p:grpSpPr>
            <p:cxnSp>
              <p:nvCxnSpPr>
                <p:cNvPr id="1260" name="Google Shape;1260;p2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1" name="Google Shape;1261;p2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2" name="Google Shape;1262;p2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3" name="Google Shape;1263;p2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4" name="Google Shape;1264;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5" name="Google Shape;1265;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6" name="Google Shape;1266;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67" name="Google Shape;1267;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68" name="Google Shape;1268;p21"/>
              <p:cNvGrpSpPr/>
              <p:nvPr/>
            </p:nvGrpSpPr>
            <p:grpSpPr>
              <a:xfrm rot="-5400000">
                <a:off x="-146297" y="3010285"/>
                <a:ext cx="2047033" cy="1754448"/>
                <a:chOff x="217750" y="0"/>
                <a:chExt cx="2047033" cy="5143500"/>
              </a:xfrm>
            </p:grpSpPr>
            <p:cxnSp>
              <p:nvCxnSpPr>
                <p:cNvPr id="1269" name="Google Shape;1269;p21"/>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0" name="Google Shape;1270;p21"/>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1" name="Google Shape;1271;p21"/>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2" name="Google Shape;1272;p21"/>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3" name="Google Shape;1273;p21"/>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4" name="Google Shape;1274;p21"/>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5" name="Google Shape;1275;p21"/>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76" name="Google Shape;1276;p21"/>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1277" name="Google Shape;1277;p21"/>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78" name="Shape 1278"/>
        <p:cNvGrpSpPr/>
        <p:nvPr/>
      </p:nvGrpSpPr>
      <p:grpSpPr>
        <a:xfrm>
          <a:off x="0" y="0"/>
          <a:ext cx="0" cy="0"/>
          <a:chOff x="0" y="0"/>
          <a:chExt cx="0" cy="0"/>
        </a:xfrm>
      </p:grpSpPr>
      <p:sp>
        <p:nvSpPr>
          <p:cNvPr id="1279" name="Google Shape;1279;p22"/>
          <p:cNvSpPr txBox="1"/>
          <p:nvPr>
            <p:ph type="title"/>
          </p:nvPr>
        </p:nvSpPr>
        <p:spPr>
          <a:xfrm>
            <a:off x="827425" y="646450"/>
            <a:ext cx="36564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0" name="Google Shape;1280;p22"/>
          <p:cNvSpPr txBox="1"/>
          <p:nvPr>
            <p:ph idx="1" type="subTitle"/>
          </p:nvPr>
        </p:nvSpPr>
        <p:spPr>
          <a:xfrm>
            <a:off x="827425" y="1658800"/>
            <a:ext cx="3656400" cy="89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1" name="Google Shape;1281;p22"/>
          <p:cNvSpPr txBox="1"/>
          <p:nvPr/>
        </p:nvSpPr>
        <p:spPr>
          <a:xfrm>
            <a:off x="827425" y="3230950"/>
            <a:ext cx="3739800" cy="796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b="1" lang="en" sz="1000" u="sng">
                <a:solidFill>
                  <a:schemeClr val="hlink"/>
                </a:solidFill>
                <a:latin typeface="Inter"/>
                <a:ea typeface="Inter"/>
                <a:cs typeface="Inter"/>
                <a:sym typeface="Inter"/>
                <a:hlinkClick r:id="rId2"/>
              </a:rPr>
              <a:t>Slidesgo</a:t>
            </a:r>
            <a:r>
              <a:rPr lang="en" sz="1000">
                <a:solidFill>
                  <a:schemeClr val="dk1"/>
                </a:solidFill>
                <a:latin typeface="Inter"/>
                <a:ea typeface="Inter"/>
                <a:cs typeface="Inter"/>
                <a:sym typeface="Inter"/>
              </a:rPr>
              <a:t>, and includes icons by </a:t>
            </a:r>
            <a:r>
              <a:rPr b="1" lang="en" sz="1000" u="sng">
                <a:solidFill>
                  <a:schemeClr val="dk1"/>
                </a:solid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u="sng">
                <a:solidFill>
                  <a:schemeClr val="dk1"/>
                </a:solidFill>
                <a:latin typeface="Inter"/>
                <a:ea typeface="Inter"/>
                <a:cs typeface="Inter"/>
                <a:sym typeface="Inter"/>
                <a:hlinkClick r:id="rId4">
                  <a:extLst>
                    <a:ext uri="{A12FA001-AC4F-418D-AE19-62706E023703}">
                      <ahyp:hlinkClr val="tx"/>
                    </a:ext>
                  </a:extLst>
                </a:hlinkClick>
              </a:rPr>
              <a:t>Freepik</a:t>
            </a:r>
            <a:r>
              <a:rPr lang="en" sz="1000" u="sng">
                <a:solidFill>
                  <a:schemeClr val="dk1"/>
                </a:solidFill>
                <a:latin typeface="Inter"/>
                <a:ea typeface="Inter"/>
                <a:cs typeface="Inter"/>
                <a:sym typeface="Inter"/>
              </a:rPr>
              <a:t> </a:t>
            </a:r>
            <a:endParaRPr b="1" sz="1000" u="sng">
              <a:solidFill>
                <a:schemeClr val="dk1"/>
              </a:solidFill>
              <a:latin typeface="Inter"/>
              <a:ea typeface="Inter"/>
              <a:cs typeface="Inter"/>
              <a:sym typeface="Inter"/>
            </a:endParaRPr>
          </a:p>
        </p:txBody>
      </p:sp>
      <p:sp>
        <p:nvSpPr>
          <p:cNvPr id="1282" name="Google Shape;1282;p22"/>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283" name="Google Shape;1283;p22"/>
          <p:cNvGrpSpPr/>
          <p:nvPr/>
        </p:nvGrpSpPr>
        <p:grpSpPr>
          <a:xfrm flipH="1">
            <a:off x="7387571" y="-200"/>
            <a:ext cx="1754811" cy="5150701"/>
            <a:chOff x="-4" y="-200"/>
            <a:chExt cx="1754811" cy="5150701"/>
          </a:xfrm>
        </p:grpSpPr>
        <p:grpSp>
          <p:nvGrpSpPr>
            <p:cNvPr id="1284" name="Google Shape;1284;p22"/>
            <p:cNvGrpSpPr/>
            <p:nvPr/>
          </p:nvGrpSpPr>
          <p:grpSpPr>
            <a:xfrm>
              <a:off x="292641" y="-200"/>
              <a:ext cx="1462167" cy="5150701"/>
              <a:chOff x="1387483" y="0"/>
              <a:chExt cx="1462167" cy="5143500"/>
            </a:xfrm>
          </p:grpSpPr>
          <p:cxnSp>
            <p:nvCxnSpPr>
              <p:cNvPr id="1285" name="Google Shape;1285;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6" name="Google Shape;1286;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7" name="Google Shape;1287;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8" name="Google Shape;1288;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89" name="Google Shape;1289;p22"/>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0" name="Google Shape;1290;p22"/>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291" name="Google Shape;1291;p22"/>
            <p:cNvGrpSpPr/>
            <p:nvPr/>
          </p:nvGrpSpPr>
          <p:grpSpPr>
            <a:xfrm>
              <a:off x="-4" y="232081"/>
              <a:ext cx="1754448" cy="4678945"/>
              <a:chOff x="-4" y="232081"/>
              <a:chExt cx="1754448" cy="4678945"/>
            </a:xfrm>
          </p:grpSpPr>
          <p:grpSp>
            <p:nvGrpSpPr>
              <p:cNvPr id="1292" name="Google Shape;1292;p22"/>
              <p:cNvGrpSpPr/>
              <p:nvPr/>
            </p:nvGrpSpPr>
            <p:grpSpPr>
              <a:xfrm rot="-5400000">
                <a:off x="-146297" y="670807"/>
                <a:ext cx="2047033" cy="1754448"/>
                <a:chOff x="217750" y="0"/>
                <a:chExt cx="2047033" cy="5143500"/>
              </a:xfrm>
            </p:grpSpPr>
            <p:cxnSp>
              <p:nvCxnSpPr>
                <p:cNvPr id="1293" name="Google Shape;1293;p2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4" name="Google Shape;1294;p2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5" name="Google Shape;1295;p2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6" name="Google Shape;1296;p2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7" name="Google Shape;1297;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8" name="Google Shape;1298;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299" name="Google Shape;1299;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0" name="Google Shape;1300;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01" name="Google Shape;1301;p22"/>
              <p:cNvGrpSpPr/>
              <p:nvPr/>
            </p:nvGrpSpPr>
            <p:grpSpPr>
              <a:xfrm rot="-5400000">
                <a:off x="-146297" y="3010285"/>
                <a:ext cx="2047033" cy="1754448"/>
                <a:chOff x="217750" y="0"/>
                <a:chExt cx="2047033" cy="5143500"/>
              </a:xfrm>
            </p:grpSpPr>
            <p:cxnSp>
              <p:nvCxnSpPr>
                <p:cNvPr id="1302" name="Google Shape;1302;p22"/>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3" name="Google Shape;1303;p22"/>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4" name="Google Shape;1304;p22"/>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5" name="Google Shape;1305;p22"/>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6" name="Google Shape;1306;p22"/>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7" name="Google Shape;1307;p22"/>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8" name="Google Shape;1308;p22"/>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09" name="Google Shape;1309;p22"/>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1310" name="Google Shape;1310;p22"/>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11" name="Shape 1311"/>
        <p:cNvGrpSpPr/>
        <p:nvPr/>
      </p:nvGrpSpPr>
      <p:grpSpPr>
        <a:xfrm>
          <a:off x="0" y="0"/>
          <a:ext cx="0" cy="0"/>
          <a:chOff x="0" y="0"/>
          <a:chExt cx="0" cy="0"/>
        </a:xfrm>
      </p:grpSpPr>
      <p:sp>
        <p:nvSpPr>
          <p:cNvPr id="1312" name="Google Shape;1312;p23"/>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313" name="Google Shape;1313;p23"/>
          <p:cNvGrpSpPr/>
          <p:nvPr/>
        </p:nvGrpSpPr>
        <p:grpSpPr>
          <a:xfrm>
            <a:off x="25" y="4618550"/>
            <a:ext cx="9144629" cy="532352"/>
            <a:chOff x="25" y="4618550"/>
            <a:chExt cx="9144629" cy="532352"/>
          </a:xfrm>
        </p:grpSpPr>
        <p:grpSp>
          <p:nvGrpSpPr>
            <p:cNvPr id="1314" name="Google Shape;1314;p23"/>
            <p:cNvGrpSpPr/>
            <p:nvPr/>
          </p:nvGrpSpPr>
          <p:grpSpPr>
            <a:xfrm rot="-5400000">
              <a:off x="4426108" y="192467"/>
              <a:ext cx="292463" cy="9144629"/>
              <a:chOff x="217750" y="0"/>
              <a:chExt cx="292433" cy="5143500"/>
            </a:xfrm>
          </p:grpSpPr>
          <p:cxnSp>
            <p:nvCxnSpPr>
              <p:cNvPr id="1315" name="Google Shape;1315;p23"/>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16" name="Google Shape;1316;p23"/>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17" name="Google Shape;1317;p23"/>
            <p:cNvGrpSpPr/>
            <p:nvPr/>
          </p:nvGrpSpPr>
          <p:grpSpPr>
            <a:xfrm>
              <a:off x="292691" y="4618550"/>
              <a:ext cx="2924317" cy="532352"/>
              <a:chOff x="292691" y="4618550"/>
              <a:chExt cx="2924317" cy="532352"/>
            </a:xfrm>
          </p:grpSpPr>
          <p:grpSp>
            <p:nvGrpSpPr>
              <p:cNvPr id="1318" name="Google Shape;1318;p23"/>
              <p:cNvGrpSpPr/>
              <p:nvPr/>
            </p:nvGrpSpPr>
            <p:grpSpPr>
              <a:xfrm>
                <a:off x="292691" y="4618550"/>
                <a:ext cx="1169733" cy="532352"/>
                <a:chOff x="1387483" y="0"/>
                <a:chExt cx="1169733" cy="5143500"/>
              </a:xfrm>
            </p:grpSpPr>
            <p:cxnSp>
              <p:nvCxnSpPr>
                <p:cNvPr id="1319" name="Google Shape;1319;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0" name="Google Shape;1320;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1" name="Google Shape;1321;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2" name="Google Shape;1322;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3" name="Google Shape;1323;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24" name="Google Shape;1324;p23"/>
              <p:cNvGrpSpPr/>
              <p:nvPr/>
            </p:nvGrpSpPr>
            <p:grpSpPr>
              <a:xfrm>
                <a:off x="1754841" y="4618550"/>
                <a:ext cx="1462167" cy="532352"/>
                <a:chOff x="1387483" y="0"/>
                <a:chExt cx="1462167" cy="5143500"/>
              </a:xfrm>
            </p:grpSpPr>
            <p:cxnSp>
              <p:nvCxnSpPr>
                <p:cNvPr id="1325" name="Google Shape;1325;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6" name="Google Shape;1326;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7" name="Google Shape;1327;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8" name="Google Shape;1328;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29" name="Google Shape;1329;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0" name="Google Shape;1330;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31" name="Google Shape;1331;p23"/>
            <p:cNvGrpSpPr/>
            <p:nvPr/>
          </p:nvGrpSpPr>
          <p:grpSpPr>
            <a:xfrm>
              <a:off x="3509424" y="4618550"/>
              <a:ext cx="2631883" cy="532352"/>
              <a:chOff x="585124" y="4618550"/>
              <a:chExt cx="2631883" cy="532352"/>
            </a:xfrm>
          </p:grpSpPr>
          <p:grpSp>
            <p:nvGrpSpPr>
              <p:cNvPr id="1332" name="Google Shape;1332;p23"/>
              <p:cNvGrpSpPr/>
              <p:nvPr/>
            </p:nvGrpSpPr>
            <p:grpSpPr>
              <a:xfrm>
                <a:off x="585124" y="4618550"/>
                <a:ext cx="877300" cy="532352"/>
                <a:chOff x="1679917" y="0"/>
                <a:chExt cx="877300" cy="5143500"/>
              </a:xfrm>
            </p:grpSpPr>
            <p:cxnSp>
              <p:nvCxnSpPr>
                <p:cNvPr id="1333" name="Google Shape;1333;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4" name="Google Shape;1334;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5" name="Google Shape;1335;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6" name="Google Shape;1336;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37" name="Google Shape;1337;p23"/>
              <p:cNvGrpSpPr/>
              <p:nvPr/>
            </p:nvGrpSpPr>
            <p:grpSpPr>
              <a:xfrm>
                <a:off x="1754841" y="4618550"/>
                <a:ext cx="1462167" cy="532352"/>
                <a:chOff x="1387483" y="0"/>
                <a:chExt cx="1462167" cy="5143500"/>
              </a:xfrm>
            </p:grpSpPr>
            <p:cxnSp>
              <p:nvCxnSpPr>
                <p:cNvPr id="1338" name="Google Shape;1338;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39" name="Google Shape;1339;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0" name="Google Shape;1340;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1" name="Google Shape;1341;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2" name="Google Shape;1342;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3" name="Google Shape;1343;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44" name="Google Shape;1344;p23"/>
            <p:cNvGrpSpPr/>
            <p:nvPr/>
          </p:nvGrpSpPr>
          <p:grpSpPr>
            <a:xfrm>
              <a:off x="6433732" y="4618550"/>
              <a:ext cx="2339450" cy="532352"/>
              <a:chOff x="877557" y="4618550"/>
              <a:chExt cx="2339450" cy="532352"/>
            </a:xfrm>
          </p:grpSpPr>
          <p:grpSp>
            <p:nvGrpSpPr>
              <p:cNvPr id="1345" name="Google Shape;1345;p23"/>
              <p:cNvGrpSpPr/>
              <p:nvPr/>
            </p:nvGrpSpPr>
            <p:grpSpPr>
              <a:xfrm>
                <a:off x="877557" y="4618550"/>
                <a:ext cx="584867" cy="532352"/>
                <a:chOff x="1972350" y="0"/>
                <a:chExt cx="584867" cy="5143500"/>
              </a:xfrm>
            </p:grpSpPr>
            <p:cxnSp>
              <p:nvCxnSpPr>
                <p:cNvPr id="1346" name="Google Shape;1346;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7" name="Google Shape;1347;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48" name="Google Shape;1348;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349" name="Google Shape;1349;p23"/>
              <p:cNvGrpSpPr/>
              <p:nvPr/>
            </p:nvGrpSpPr>
            <p:grpSpPr>
              <a:xfrm>
                <a:off x="1754841" y="4618550"/>
                <a:ext cx="1462167" cy="532352"/>
                <a:chOff x="1387483" y="0"/>
                <a:chExt cx="1462167" cy="5143500"/>
              </a:xfrm>
            </p:grpSpPr>
            <p:cxnSp>
              <p:nvCxnSpPr>
                <p:cNvPr id="1350" name="Google Shape;1350;p23"/>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1" name="Google Shape;1351;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2" name="Google Shape;1352;p23"/>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3" name="Google Shape;1353;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4" name="Google Shape;1354;p23"/>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5" name="Google Shape;1355;p23"/>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56" name="Google Shape;1356;p23"/>
            <p:cNvGrpSpPr/>
            <p:nvPr/>
          </p:nvGrpSpPr>
          <p:grpSpPr>
            <a:xfrm>
              <a:off x="8773182" y="4618550"/>
              <a:ext cx="292433" cy="532352"/>
              <a:chOff x="1972350" y="0"/>
              <a:chExt cx="292433" cy="5143500"/>
            </a:xfrm>
          </p:grpSpPr>
          <p:cxnSp>
            <p:nvCxnSpPr>
              <p:cNvPr id="1357" name="Google Shape;1357;p23"/>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358" name="Google Shape;1358;p23"/>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359" name="Google Shape;1359;p23"/>
          <p:cNvGrpSpPr/>
          <p:nvPr/>
        </p:nvGrpSpPr>
        <p:grpSpPr>
          <a:xfrm>
            <a:off x="100867" y="123169"/>
            <a:ext cx="9153546" cy="4702777"/>
            <a:chOff x="100867" y="199369"/>
            <a:chExt cx="9153546" cy="4702777"/>
          </a:xfrm>
        </p:grpSpPr>
        <p:grpSp>
          <p:nvGrpSpPr>
            <p:cNvPr id="1360" name="Google Shape;1360;p23"/>
            <p:cNvGrpSpPr/>
            <p:nvPr/>
          </p:nvGrpSpPr>
          <p:grpSpPr>
            <a:xfrm>
              <a:off x="100867" y="199369"/>
              <a:ext cx="466707" cy="693575"/>
              <a:chOff x="5450121" y="3289279"/>
              <a:chExt cx="919800" cy="1366920"/>
            </a:xfrm>
          </p:grpSpPr>
          <p:sp>
            <p:nvSpPr>
              <p:cNvPr id="1361" name="Google Shape;1361;p23"/>
              <p:cNvSpPr/>
              <p:nvPr/>
            </p:nvSpPr>
            <p:spPr>
              <a:xfrm>
                <a:off x="5652801" y="3289279"/>
                <a:ext cx="320040" cy="754920"/>
              </a:xfrm>
              <a:custGeom>
                <a:rect b="b" l="l" r="r" t="t"/>
                <a:pathLst>
                  <a:path extrusionOk="0" h="2097" w="889">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2" name="Google Shape;1362;p23"/>
              <p:cNvSpPr/>
              <p:nvPr/>
            </p:nvSpPr>
            <p:spPr>
              <a:xfrm>
                <a:off x="5450121" y="4149319"/>
                <a:ext cx="919800" cy="86040"/>
              </a:xfrm>
              <a:custGeom>
                <a:rect b="b" l="l" r="r" t="t"/>
                <a:pathLst>
                  <a:path extrusionOk="0" h="239" w="2555">
                    <a:moveTo>
                      <a:pt x="0" y="0"/>
                    </a:moveTo>
                    <a:lnTo>
                      <a:pt x="2555" y="0"/>
                    </a:lnTo>
                    <a:lnTo>
                      <a:pt x="2555" y="239"/>
                    </a:lnTo>
                    <a:lnTo>
                      <a:pt x="0" y="239"/>
                    </a:lnTo>
                    <a:lnTo>
                      <a:pt x="0" y="0"/>
                    </a:lnTo>
                    <a:close/>
                  </a:path>
                </a:pathLst>
              </a:custGeom>
              <a:solidFill>
                <a:schemeClr val="accent3"/>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3" name="Google Shape;1363;p23"/>
              <p:cNvSpPr/>
              <p:nvPr/>
            </p:nvSpPr>
            <p:spPr>
              <a:xfrm>
                <a:off x="5450121" y="4289719"/>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4" name="Google Shape;1364;p23"/>
              <p:cNvSpPr/>
              <p:nvPr/>
            </p:nvSpPr>
            <p:spPr>
              <a:xfrm>
                <a:off x="5450121" y="4430119"/>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5" name="Google Shape;1365;p23"/>
              <p:cNvSpPr/>
              <p:nvPr/>
            </p:nvSpPr>
            <p:spPr>
              <a:xfrm>
                <a:off x="5450121" y="4570519"/>
                <a:ext cx="467640" cy="85680"/>
              </a:xfrm>
              <a:custGeom>
                <a:rect b="b" l="l" r="r" t="t"/>
                <a:pathLst>
                  <a:path extrusionOk="0" h="238" w="1299">
                    <a:moveTo>
                      <a:pt x="0" y="0"/>
                    </a:moveTo>
                    <a:lnTo>
                      <a:pt x="1299" y="0"/>
                    </a:lnTo>
                    <a:lnTo>
                      <a:pt x="1299"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66" name="Google Shape;1366;p23"/>
            <p:cNvSpPr/>
            <p:nvPr/>
          </p:nvSpPr>
          <p:spPr>
            <a:xfrm flipH="1">
              <a:off x="8430782" y="4867324"/>
              <a:ext cx="823631" cy="34823"/>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367" name="Google Shape;1367;p23"/>
            <p:cNvGrpSpPr/>
            <p:nvPr/>
          </p:nvGrpSpPr>
          <p:grpSpPr>
            <a:xfrm>
              <a:off x="7681704" y="3962131"/>
              <a:ext cx="1336163" cy="912988"/>
              <a:chOff x="1641665" y="2480629"/>
              <a:chExt cx="2989178" cy="2042479"/>
            </a:xfrm>
          </p:grpSpPr>
          <p:sp>
            <p:nvSpPr>
              <p:cNvPr id="1368" name="Google Shape;1368;p23"/>
              <p:cNvSpPr/>
              <p:nvPr/>
            </p:nvSpPr>
            <p:spPr>
              <a:xfrm flipH="1">
                <a:off x="1642008" y="4301585"/>
                <a:ext cx="1842574" cy="77904"/>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9" name="Google Shape;1369;p23"/>
              <p:cNvSpPr/>
              <p:nvPr/>
            </p:nvSpPr>
            <p:spPr>
              <a:xfrm flipH="1">
                <a:off x="1641665" y="2480629"/>
                <a:ext cx="1850810" cy="1850467"/>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0" name="Google Shape;1370;p23"/>
              <p:cNvSpPr/>
              <p:nvPr/>
            </p:nvSpPr>
            <p:spPr>
              <a:xfrm flipH="1">
                <a:off x="1737414" y="2576379"/>
                <a:ext cx="1659655" cy="1658968"/>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1" name="Google Shape;1371;p23"/>
              <p:cNvSpPr/>
              <p:nvPr/>
            </p:nvSpPr>
            <p:spPr>
              <a:xfrm flipH="1">
                <a:off x="2688386" y="3874659"/>
                <a:ext cx="72413" cy="28141"/>
              </a:xfrm>
              <a:custGeom>
                <a:rect b="b" l="l" r="r" t="t"/>
                <a:pathLst>
                  <a:path extrusionOk="0" h="82" w="211">
                    <a:moveTo>
                      <a:pt x="206" y="82"/>
                    </a:moveTo>
                    <a:lnTo>
                      <a:pt x="0" y="15"/>
                    </a:lnTo>
                    <a:lnTo>
                      <a:pt x="5" y="0"/>
                    </a:lnTo>
                    <a:lnTo>
                      <a:pt x="211" y="66"/>
                    </a:lnTo>
                    <a:lnTo>
                      <a:pt x="206" y="82"/>
                    </a:lnTo>
                    <a:close/>
                  </a:path>
                </a:pathLst>
              </a:custGeom>
              <a:solidFill>
                <a:srgbClr val="FDD56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2" name="Google Shape;1372;p23"/>
              <p:cNvSpPr/>
              <p:nvPr/>
            </p:nvSpPr>
            <p:spPr>
              <a:xfrm flipH="1">
                <a:off x="2686327" y="3868139"/>
                <a:ext cx="74472" cy="34662"/>
              </a:xfrm>
              <a:custGeom>
                <a:rect b="b" l="l" r="r" t="t"/>
                <a:pathLst>
                  <a:path extrusionOk="0" h="101" w="217">
                    <a:moveTo>
                      <a:pt x="206" y="101"/>
                    </a:moveTo>
                    <a:lnTo>
                      <a:pt x="0" y="34"/>
                    </a:lnTo>
                    <a:lnTo>
                      <a:pt x="11" y="0"/>
                    </a:lnTo>
                    <a:lnTo>
                      <a:pt x="217" y="67"/>
                    </a:lnTo>
                    <a:lnTo>
                      <a:pt x="206" y="101"/>
                    </a:lnTo>
                    <a:close/>
                  </a:path>
                </a:pathLst>
              </a:custGeom>
              <a:solidFill>
                <a:srgbClr val="FDD46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3" name="Google Shape;1373;p23"/>
              <p:cNvSpPr/>
              <p:nvPr/>
            </p:nvSpPr>
            <p:spPr>
              <a:xfrm flipH="1">
                <a:off x="2684268" y="3861961"/>
                <a:ext cx="76188" cy="39467"/>
              </a:xfrm>
              <a:custGeom>
                <a:rect b="b" l="l" r="r" t="t"/>
                <a:pathLst>
                  <a:path extrusionOk="0" h="115" w="222">
                    <a:moveTo>
                      <a:pt x="206" y="115"/>
                    </a:moveTo>
                    <a:lnTo>
                      <a:pt x="0" y="49"/>
                    </a:lnTo>
                    <a:lnTo>
                      <a:pt x="16" y="0"/>
                    </a:lnTo>
                    <a:lnTo>
                      <a:pt x="222" y="66"/>
                    </a:lnTo>
                    <a:lnTo>
                      <a:pt x="206" y="115"/>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4" name="Google Shape;1374;p23"/>
              <p:cNvSpPr/>
              <p:nvPr/>
            </p:nvSpPr>
            <p:spPr>
              <a:xfrm flipH="1">
                <a:off x="2682209" y="3855441"/>
                <a:ext cx="76188" cy="39810"/>
              </a:xfrm>
              <a:custGeom>
                <a:rect b="b" l="l" r="r" t="t"/>
                <a:pathLst>
                  <a:path extrusionOk="0" h="116" w="222">
                    <a:moveTo>
                      <a:pt x="206" y="116"/>
                    </a:moveTo>
                    <a:lnTo>
                      <a:pt x="0" y="49"/>
                    </a:lnTo>
                    <a:lnTo>
                      <a:pt x="16" y="0"/>
                    </a:lnTo>
                    <a:lnTo>
                      <a:pt x="222" y="66"/>
                    </a:lnTo>
                    <a:lnTo>
                      <a:pt x="206" y="116"/>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5" name="Google Shape;1375;p23"/>
              <p:cNvSpPr/>
              <p:nvPr/>
            </p:nvSpPr>
            <p:spPr>
              <a:xfrm flipH="1">
                <a:off x="2680149" y="3849263"/>
                <a:ext cx="76188" cy="39467"/>
              </a:xfrm>
              <a:custGeom>
                <a:rect b="b" l="l" r="r" t="t"/>
                <a:pathLst>
                  <a:path extrusionOk="0" h="115" w="222">
                    <a:moveTo>
                      <a:pt x="206" y="115"/>
                    </a:moveTo>
                    <a:lnTo>
                      <a:pt x="0" y="49"/>
                    </a:lnTo>
                    <a:lnTo>
                      <a:pt x="15" y="0"/>
                    </a:lnTo>
                    <a:lnTo>
                      <a:pt x="222" y="66"/>
                    </a:lnTo>
                    <a:lnTo>
                      <a:pt x="206" y="115"/>
                    </a:lnTo>
                    <a:close/>
                  </a:path>
                </a:pathLst>
              </a:custGeom>
              <a:solidFill>
                <a:srgbClr val="FDD26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6" name="Google Shape;1376;p23"/>
              <p:cNvSpPr/>
              <p:nvPr/>
            </p:nvSpPr>
            <p:spPr>
              <a:xfrm flipH="1">
                <a:off x="2678090" y="3842743"/>
                <a:ext cx="76188" cy="39810"/>
              </a:xfrm>
              <a:custGeom>
                <a:rect b="b" l="l" r="r" t="t"/>
                <a:pathLst>
                  <a:path extrusionOk="0" h="116" w="222">
                    <a:moveTo>
                      <a:pt x="206" y="116"/>
                    </a:moveTo>
                    <a:lnTo>
                      <a:pt x="0" y="49"/>
                    </a:lnTo>
                    <a:lnTo>
                      <a:pt x="16" y="0"/>
                    </a:lnTo>
                    <a:lnTo>
                      <a:pt x="222" y="66"/>
                    </a:lnTo>
                    <a:lnTo>
                      <a:pt x="206" y="116"/>
                    </a:lnTo>
                    <a:close/>
                  </a:path>
                </a:pathLst>
              </a:custGeom>
              <a:solidFill>
                <a:srgbClr val="FDD1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7" name="Google Shape;1377;p23"/>
              <p:cNvSpPr/>
              <p:nvPr/>
            </p:nvSpPr>
            <p:spPr>
              <a:xfrm flipH="1">
                <a:off x="2676031" y="3836565"/>
                <a:ext cx="76188" cy="39467"/>
              </a:xfrm>
              <a:custGeom>
                <a:rect b="b" l="l" r="r" t="t"/>
                <a:pathLst>
                  <a:path extrusionOk="0" h="115" w="222">
                    <a:moveTo>
                      <a:pt x="206" y="115"/>
                    </a:moveTo>
                    <a:lnTo>
                      <a:pt x="0" y="49"/>
                    </a:lnTo>
                    <a:lnTo>
                      <a:pt x="15" y="0"/>
                    </a:lnTo>
                    <a:lnTo>
                      <a:pt x="222" y="66"/>
                    </a:lnTo>
                    <a:lnTo>
                      <a:pt x="206" y="115"/>
                    </a:lnTo>
                    <a:close/>
                  </a:path>
                </a:pathLst>
              </a:custGeom>
              <a:solidFill>
                <a:srgbClr val="FDD16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8" name="Google Shape;1378;p23"/>
              <p:cNvSpPr/>
              <p:nvPr/>
            </p:nvSpPr>
            <p:spPr>
              <a:xfrm flipH="1">
                <a:off x="2673972" y="3830045"/>
                <a:ext cx="76188" cy="39810"/>
              </a:xfrm>
              <a:custGeom>
                <a:rect b="b" l="l" r="r" t="t"/>
                <a:pathLst>
                  <a:path extrusionOk="0" h="116" w="222">
                    <a:moveTo>
                      <a:pt x="206" y="116"/>
                    </a:moveTo>
                    <a:lnTo>
                      <a:pt x="0" y="49"/>
                    </a:lnTo>
                    <a:lnTo>
                      <a:pt x="15" y="0"/>
                    </a:lnTo>
                    <a:lnTo>
                      <a:pt x="222" y="66"/>
                    </a:lnTo>
                    <a:lnTo>
                      <a:pt x="206" y="116"/>
                    </a:lnTo>
                    <a:close/>
                  </a:path>
                </a:pathLst>
              </a:custGeom>
              <a:solidFill>
                <a:srgbClr val="FDD0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9" name="Google Shape;1379;p23"/>
              <p:cNvSpPr/>
              <p:nvPr/>
            </p:nvSpPr>
            <p:spPr>
              <a:xfrm flipH="1">
                <a:off x="2671913" y="3823524"/>
                <a:ext cx="76188" cy="39810"/>
              </a:xfrm>
              <a:custGeom>
                <a:rect b="b" l="l" r="r" t="t"/>
                <a:pathLst>
                  <a:path extrusionOk="0" h="116" w="222">
                    <a:moveTo>
                      <a:pt x="206" y="116"/>
                    </a:moveTo>
                    <a:lnTo>
                      <a:pt x="0" y="50"/>
                    </a:lnTo>
                    <a:lnTo>
                      <a:pt x="15" y="0"/>
                    </a:lnTo>
                    <a:lnTo>
                      <a:pt x="222" y="67"/>
                    </a:lnTo>
                    <a:lnTo>
                      <a:pt x="206" y="116"/>
                    </a:lnTo>
                    <a:close/>
                  </a:path>
                </a:pathLst>
              </a:custGeom>
              <a:solidFill>
                <a:srgbClr val="FDCF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0" name="Google Shape;1380;p23"/>
              <p:cNvSpPr/>
              <p:nvPr/>
            </p:nvSpPr>
            <p:spPr>
              <a:xfrm flipH="1">
                <a:off x="2669854" y="3817347"/>
                <a:ext cx="76188" cy="39467"/>
              </a:xfrm>
              <a:custGeom>
                <a:rect b="b" l="l" r="r" t="t"/>
                <a:pathLst>
                  <a:path extrusionOk="0" h="115" w="222">
                    <a:moveTo>
                      <a:pt x="206" y="115"/>
                    </a:moveTo>
                    <a:lnTo>
                      <a:pt x="0" y="49"/>
                    </a:lnTo>
                    <a:lnTo>
                      <a:pt x="15" y="0"/>
                    </a:lnTo>
                    <a:lnTo>
                      <a:pt x="222" y="66"/>
                    </a:lnTo>
                    <a:lnTo>
                      <a:pt x="206" y="115"/>
                    </a:lnTo>
                    <a:close/>
                  </a:path>
                </a:pathLst>
              </a:custGeom>
              <a:solidFill>
                <a:srgbClr val="FDCF6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1" name="Google Shape;1381;p23"/>
              <p:cNvSpPr/>
              <p:nvPr/>
            </p:nvSpPr>
            <p:spPr>
              <a:xfrm flipH="1">
                <a:off x="2667795" y="3810826"/>
                <a:ext cx="76531" cy="39810"/>
              </a:xfrm>
              <a:custGeom>
                <a:rect b="b" l="l" r="r" t="t"/>
                <a:pathLst>
                  <a:path extrusionOk="0" h="116" w="223">
                    <a:moveTo>
                      <a:pt x="207" y="116"/>
                    </a:moveTo>
                    <a:lnTo>
                      <a:pt x="0" y="50"/>
                    </a:lnTo>
                    <a:lnTo>
                      <a:pt x="16" y="0"/>
                    </a:lnTo>
                    <a:lnTo>
                      <a:pt x="223" y="67"/>
                    </a:lnTo>
                    <a:lnTo>
                      <a:pt x="207" y="116"/>
                    </a:lnTo>
                    <a:close/>
                  </a:path>
                </a:pathLst>
              </a:custGeom>
              <a:solidFill>
                <a:srgbClr val="FDCE6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2" name="Google Shape;1382;p23"/>
              <p:cNvSpPr/>
              <p:nvPr/>
            </p:nvSpPr>
            <p:spPr>
              <a:xfrm flipH="1">
                <a:off x="2665736" y="3804649"/>
                <a:ext cx="76188" cy="39467"/>
              </a:xfrm>
              <a:custGeom>
                <a:rect b="b" l="l" r="r" t="t"/>
                <a:pathLst>
                  <a:path extrusionOk="0" h="115" w="222">
                    <a:moveTo>
                      <a:pt x="206" y="115"/>
                    </a:moveTo>
                    <a:lnTo>
                      <a:pt x="0" y="49"/>
                    </a:lnTo>
                    <a:lnTo>
                      <a:pt x="15" y="0"/>
                    </a:lnTo>
                    <a:lnTo>
                      <a:pt x="222" y="66"/>
                    </a:lnTo>
                    <a:lnTo>
                      <a:pt x="206" y="115"/>
                    </a:lnTo>
                    <a:close/>
                  </a:path>
                </a:pathLst>
              </a:custGeom>
              <a:solidFill>
                <a:srgbClr val="FDCD5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3" name="Google Shape;1383;p23"/>
              <p:cNvSpPr/>
              <p:nvPr/>
            </p:nvSpPr>
            <p:spPr>
              <a:xfrm flipH="1">
                <a:off x="2663676" y="3798128"/>
                <a:ext cx="76531" cy="39810"/>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4" name="Google Shape;1384;p23"/>
              <p:cNvSpPr/>
              <p:nvPr/>
            </p:nvSpPr>
            <p:spPr>
              <a:xfrm flipH="1">
                <a:off x="2611169" y="3775135"/>
                <a:ext cx="150659" cy="50105"/>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5" name="Google Shape;1385;p23"/>
              <p:cNvSpPr/>
              <p:nvPr/>
            </p:nvSpPr>
            <p:spPr>
              <a:xfrm flipH="1">
                <a:off x="2578909" y="3758662"/>
                <a:ext cx="212776" cy="68638"/>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6" name="Google Shape;1386;p23"/>
              <p:cNvSpPr/>
              <p:nvPr/>
            </p:nvSpPr>
            <p:spPr>
              <a:xfrm flipH="1">
                <a:off x="2554200" y="3744591"/>
                <a:ext cx="259450" cy="83738"/>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7" name="Google Shape;1387;p23"/>
              <p:cNvSpPr/>
              <p:nvPr/>
            </p:nvSpPr>
            <p:spPr>
              <a:xfrm flipH="1">
                <a:off x="2534295" y="3732236"/>
                <a:ext cx="296171" cy="96093"/>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8" name="Google Shape;1388;p23"/>
              <p:cNvSpPr/>
              <p:nvPr/>
            </p:nvSpPr>
            <p:spPr>
              <a:xfrm flipH="1">
                <a:off x="2517822" y="3720568"/>
                <a:ext cx="326371" cy="107761"/>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9" name="Google Shape;1389;p23"/>
              <p:cNvSpPr/>
              <p:nvPr/>
            </p:nvSpPr>
            <p:spPr>
              <a:xfrm flipH="1">
                <a:off x="2502378" y="3709929"/>
                <a:ext cx="353483" cy="118057"/>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0" name="Google Shape;1390;p23"/>
              <p:cNvSpPr/>
              <p:nvPr/>
            </p:nvSpPr>
            <p:spPr>
              <a:xfrm flipH="1">
                <a:off x="2489337" y="3699633"/>
                <a:ext cx="376477" cy="12732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1" name="Google Shape;1391;p23"/>
              <p:cNvSpPr/>
              <p:nvPr/>
            </p:nvSpPr>
            <p:spPr>
              <a:xfrm flipH="1">
                <a:off x="2476639" y="3690024"/>
                <a:ext cx="398097" cy="135216"/>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2" name="Google Shape;1392;p23"/>
              <p:cNvSpPr/>
              <p:nvPr/>
            </p:nvSpPr>
            <p:spPr>
              <a:xfrm flipH="1">
                <a:off x="2465657" y="3680415"/>
                <a:ext cx="416973" cy="142423"/>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3" name="Google Shape;1393;p23"/>
              <p:cNvSpPr/>
              <p:nvPr/>
            </p:nvSpPr>
            <p:spPr>
              <a:xfrm flipH="1">
                <a:off x="2455019" y="3670805"/>
                <a:ext cx="434475" cy="149287"/>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4" name="Google Shape;1394;p23"/>
              <p:cNvSpPr/>
              <p:nvPr/>
            </p:nvSpPr>
            <p:spPr>
              <a:xfrm flipH="1">
                <a:off x="2445409" y="3662226"/>
                <a:ext cx="449919" cy="154778"/>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5" name="Google Shape;1395;p23"/>
              <p:cNvSpPr/>
              <p:nvPr/>
            </p:nvSpPr>
            <p:spPr>
              <a:xfrm flipH="1">
                <a:off x="2435800" y="3653303"/>
                <a:ext cx="465019" cy="160269"/>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6" name="Google Shape;1396;p23"/>
              <p:cNvSpPr/>
              <p:nvPr/>
            </p:nvSpPr>
            <p:spPr>
              <a:xfrm flipH="1">
                <a:off x="2427564" y="3644723"/>
                <a:ext cx="478060" cy="165073"/>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7" name="Google Shape;1397;p23"/>
              <p:cNvSpPr/>
              <p:nvPr/>
            </p:nvSpPr>
            <p:spPr>
              <a:xfrm flipH="1">
                <a:off x="2419327" y="3636143"/>
                <a:ext cx="490415" cy="169535"/>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8" name="Google Shape;1398;p23"/>
              <p:cNvSpPr/>
              <p:nvPr/>
            </p:nvSpPr>
            <p:spPr>
              <a:xfrm flipH="1">
                <a:off x="2411434" y="3628250"/>
                <a:ext cx="502083" cy="173653"/>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9" name="Google Shape;1399;p23"/>
              <p:cNvSpPr/>
              <p:nvPr/>
            </p:nvSpPr>
            <p:spPr>
              <a:xfrm flipH="1">
                <a:off x="2404227" y="3620014"/>
                <a:ext cx="512722" cy="177428"/>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0" name="Google Shape;1400;p23"/>
              <p:cNvSpPr/>
              <p:nvPr/>
            </p:nvSpPr>
            <p:spPr>
              <a:xfrm flipH="1">
                <a:off x="2397363" y="3612120"/>
                <a:ext cx="522331" cy="180860"/>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1" name="Google Shape;1401;p23"/>
              <p:cNvSpPr/>
              <p:nvPr/>
            </p:nvSpPr>
            <p:spPr>
              <a:xfrm flipH="1">
                <a:off x="2391186" y="3604227"/>
                <a:ext cx="531254" cy="183949"/>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2" name="Google Shape;1402;p23"/>
              <p:cNvSpPr/>
              <p:nvPr/>
            </p:nvSpPr>
            <p:spPr>
              <a:xfrm flipH="1">
                <a:off x="2384665" y="3596677"/>
                <a:ext cx="539834" cy="18669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3" name="Google Shape;1403;p23"/>
              <p:cNvSpPr/>
              <p:nvPr/>
            </p:nvSpPr>
            <p:spPr>
              <a:xfrm flipH="1">
                <a:off x="2379174" y="3588784"/>
                <a:ext cx="547041" cy="190126"/>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4" name="Google Shape;1404;p23"/>
              <p:cNvSpPr/>
              <p:nvPr/>
            </p:nvSpPr>
            <p:spPr>
              <a:xfrm flipH="1">
                <a:off x="2373340" y="3581233"/>
                <a:ext cx="554591" cy="192528"/>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5" name="Google Shape;1405;p23"/>
              <p:cNvSpPr/>
              <p:nvPr/>
            </p:nvSpPr>
            <p:spPr>
              <a:xfrm flipH="1">
                <a:off x="2368192" y="3574026"/>
                <a:ext cx="561112" cy="194587"/>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23"/>
              <p:cNvSpPr/>
              <p:nvPr/>
            </p:nvSpPr>
            <p:spPr>
              <a:xfrm flipH="1">
                <a:off x="2363044" y="3566476"/>
                <a:ext cx="567289" cy="19699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23"/>
              <p:cNvSpPr/>
              <p:nvPr/>
            </p:nvSpPr>
            <p:spPr>
              <a:xfrm flipH="1">
                <a:off x="2353092" y="3551033"/>
                <a:ext cx="578271" cy="20728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23"/>
              <p:cNvSpPr/>
              <p:nvPr/>
            </p:nvSpPr>
            <p:spPr>
              <a:xfrm flipH="1">
                <a:off x="2344512" y="3536619"/>
                <a:ext cx="587194" cy="210374"/>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23"/>
              <p:cNvSpPr/>
              <p:nvPr/>
            </p:nvSpPr>
            <p:spPr>
              <a:xfrm flipH="1">
                <a:off x="2336962" y="3522205"/>
                <a:ext cx="594744" cy="213119"/>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23"/>
              <p:cNvSpPr/>
              <p:nvPr/>
            </p:nvSpPr>
            <p:spPr>
              <a:xfrm flipH="1">
                <a:off x="2330098" y="3507791"/>
                <a:ext cx="601608" cy="21552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23"/>
              <p:cNvSpPr/>
              <p:nvPr/>
            </p:nvSpPr>
            <p:spPr>
              <a:xfrm flipH="1">
                <a:off x="2324264" y="3493720"/>
                <a:ext cx="606412" cy="217238"/>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23"/>
              <p:cNvSpPr/>
              <p:nvPr/>
            </p:nvSpPr>
            <p:spPr>
              <a:xfrm flipH="1">
                <a:off x="2319116" y="3479993"/>
                <a:ext cx="610187" cy="218267"/>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23"/>
              <p:cNvSpPr/>
              <p:nvPr/>
            </p:nvSpPr>
            <p:spPr>
              <a:xfrm flipH="1">
                <a:off x="2310880" y="3469011"/>
                <a:ext cx="612933" cy="203510"/>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23"/>
              <p:cNvSpPr/>
              <p:nvPr/>
            </p:nvSpPr>
            <p:spPr>
              <a:xfrm flipH="1">
                <a:off x="2307791" y="3525294"/>
                <a:ext cx="346619" cy="133843"/>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23"/>
              <p:cNvSpPr/>
              <p:nvPr/>
            </p:nvSpPr>
            <p:spPr>
              <a:xfrm flipH="1">
                <a:off x="2305732" y="3512253"/>
                <a:ext cx="344217" cy="133157"/>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23"/>
              <p:cNvSpPr/>
              <p:nvPr/>
            </p:nvSpPr>
            <p:spPr>
              <a:xfrm flipH="1">
                <a:off x="2304016" y="3485484"/>
                <a:ext cx="337353" cy="132127"/>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23"/>
              <p:cNvSpPr/>
              <p:nvPr/>
            </p:nvSpPr>
            <p:spPr>
              <a:xfrm flipH="1">
                <a:off x="2304016" y="3472100"/>
                <a:ext cx="333235" cy="13144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23"/>
              <p:cNvSpPr/>
              <p:nvPr/>
            </p:nvSpPr>
            <p:spPr>
              <a:xfrm flipH="1">
                <a:off x="2304359" y="3450822"/>
                <a:ext cx="345590" cy="137961"/>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23"/>
              <p:cNvSpPr/>
              <p:nvPr/>
            </p:nvSpPr>
            <p:spPr>
              <a:xfrm flipH="1">
                <a:off x="2305389" y="3422337"/>
                <a:ext cx="387459" cy="151346"/>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23"/>
              <p:cNvSpPr/>
              <p:nvPr/>
            </p:nvSpPr>
            <p:spPr>
              <a:xfrm flipH="1">
                <a:off x="2307791" y="3395912"/>
                <a:ext cx="420748" cy="162328"/>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23"/>
              <p:cNvSpPr/>
              <p:nvPr/>
            </p:nvSpPr>
            <p:spPr>
              <a:xfrm flipH="1">
                <a:off x="2311566" y="3372575"/>
                <a:ext cx="444085" cy="169535"/>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23"/>
              <p:cNvSpPr/>
              <p:nvPr/>
            </p:nvSpPr>
            <p:spPr>
              <a:xfrm flipH="1">
                <a:off x="2317400" y="3350954"/>
                <a:ext cx="459185" cy="17433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23"/>
              <p:cNvSpPr/>
              <p:nvPr/>
            </p:nvSpPr>
            <p:spPr>
              <a:xfrm flipH="1">
                <a:off x="2325637" y="3331393"/>
                <a:ext cx="466735" cy="176742"/>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23"/>
              <p:cNvSpPr/>
              <p:nvPr/>
            </p:nvSpPr>
            <p:spPr>
              <a:xfrm flipH="1">
                <a:off x="1830075" y="2668697"/>
                <a:ext cx="1474334" cy="1473990"/>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23"/>
              <p:cNvSpPr txBox="1"/>
              <p:nvPr/>
            </p:nvSpPr>
            <p:spPr>
              <a:xfrm>
                <a:off x="1782025" y="2650775"/>
                <a:ext cx="1546500" cy="1546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4000" strike="noStrike">
                    <a:solidFill>
                      <a:schemeClr val="dk1"/>
                    </a:solidFill>
                    <a:latin typeface="Be Vietnam Pro SemiBold"/>
                    <a:ea typeface="Be Vietnam Pro SemiBold"/>
                    <a:cs typeface="Be Vietnam Pro SemiBold"/>
                    <a:sym typeface="Be Vietnam Pro SemiBold"/>
                  </a:rPr>
                  <a:t>$</a:t>
                </a:r>
                <a:endParaRPr sz="4000" strike="noStrike">
                  <a:solidFill>
                    <a:schemeClr val="dk1"/>
                  </a:solidFill>
                  <a:latin typeface="Be Vietnam Pro SemiBold"/>
                  <a:ea typeface="Be Vietnam Pro SemiBold"/>
                  <a:cs typeface="Be Vietnam Pro SemiBold"/>
                  <a:sym typeface="Be Vietnam Pro SemiBold"/>
                </a:endParaRPr>
              </a:p>
            </p:txBody>
          </p:sp>
          <p:grpSp>
            <p:nvGrpSpPr>
              <p:cNvPr id="1426" name="Google Shape;1426;p23"/>
              <p:cNvGrpSpPr/>
              <p:nvPr/>
            </p:nvGrpSpPr>
            <p:grpSpPr>
              <a:xfrm>
                <a:off x="3426940" y="3003815"/>
                <a:ext cx="1203903" cy="1519293"/>
                <a:chOff x="7426940" y="3153878"/>
                <a:chExt cx="1203903" cy="1519293"/>
              </a:xfrm>
            </p:grpSpPr>
            <p:sp>
              <p:nvSpPr>
                <p:cNvPr id="1427" name="Google Shape;1427;p23"/>
                <p:cNvSpPr/>
                <p:nvPr/>
              </p:nvSpPr>
              <p:spPr>
                <a:xfrm flipH="1">
                  <a:off x="8530632" y="4527659"/>
                  <a:ext cx="75844" cy="78933"/>
                </a:xfrm>
                <a:custGeom>
                  <a:rect b="b" l="l" r="r" t="t"/>
                  <a:pathLst>
                    <a:path extrusionOk="0" h="230" w="221">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anchorCtr="1" anchor="ctr" bIns="37800" lIns="90000" spcFirstLastPara="1" rIns="90000" wrap="square" tIns="37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23"/>
                <p:cNvSpPr/>
                <p:nvPr/>
              </p:nvSpPr>
              <p:spPr>
                <a:xfrm flipH="1">
                  <a:off x="8484645" y="4559576"/>
                  <a:ext cx="146198" cy="103643"/>
                </a:xfrm>
                <a:custGeom>
                  <a:rect b="b" l="l" r="r" t="t"/>
                  <a:pathLst>
                    <a:path extrusionOk="0" h="302" w="426">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29" name="Google Shape;1429;p23"/>
                <p:cNvSpPr/>
                <p:nvPr/>
              </p:nvSpPr>
              <p:spPr>
                <a:xfrm flipH="1">
                  <a:off x="7780080" y="4595267"/>
                  <a:ext cx="76874" cy="56283"/>
                </a:xfrm>
                <a:custGeom>
                  <a:rect b="b" l="l" r="r" t="t"/>
                  <a:pathLst>
                    <a:path extrusionOk="0" h="164" w="224">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anchorCtr="1" anchor="ctr" bIns="14025" lIns="90000" spcFirstLastPara="1" rIns="90000" wrap="square" tIns="14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23"/>
                <p:cNvSpPr/>
                <p:nvPr/>
              </p:nvSpPr>
              <p:spPr>
                <a:xfrm flipH="1">
                  <a:off x="7697715" y="4615172"/>
                  <a:ext cx="153405" cy="57999"/>
                </a:xfrm>
                <a:custGeom>
                  <a:rect b="b" l="l" r="r" t="t"/>
                  <a:pathLst>
                    <a:path extrusionOk="0" h="169" w="447">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1" name="Google Shape;1431;p23"/>
                <p:cNvSpPr/>
                <p:nvPr/>
              </p:nvSpPr>
              <p:spPr>
                <a:xfrm flipH="1">
                  <a:off x="7818174" y="3199865"/>
                  <a:ext cx="135216" cy="161298"/>
                </a:xfrm>
                <a:custGeom>
                  <a:rect b="b" l="l" r="r" t="t"/>
                  <a:pathLst>
                    <a:path extrusionOk="0" h="470" w="394">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23"/>
                <p:cNvSpPr/>
                <p:nvPr/>
              </p:nvSpPr>
              <p:spPr>
                <a:xfrm flipH="1">
                  <a:off x="7857984" y="3304194"/>
                  <a:ext cx="117713" cy="97465"/>
                </a:xfrm>
                <a:custGeom>
                  <a:rect b="b" l="l" r="r" t="t"/>
                  <a:pathLst>
                    <a:path extrusionOk="0" h="284" w="343">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23"/>
                <p:cNvSpPr/>
                <p:nvPr/>
              </p:nvSpPr>
              <p:spPr>
                <a:xfrm flipH="1">
                  <a:off x="8058063" y="3884182"/>
                  <a:ext cx="525420" cy="692896"/>
                </a:xfrm>
                <a:custGeom>
                  <a:rect b="b" l="l" r="r" t="t"/>
                  <a:pathLst>
                    <a:path extrusionOk="0" h="2019" w="1531">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4" name="Google Shape;1434;p23"/>
                <p:cNvSpPr/>
                <p:nvPr/>
              </p:nvSpPr>
              <p:spPr>
                <a:xfrm flipH="1">
                  <a:off x="7791406" y="3771959"/>
                  <a:ext cx="460214" cy="848360"/>
                </a:xfrm>
                <a:custGeom>
                  <a:rect b="b" l="l" r="r" t="t"/>
                  <a:pathLst>
                    <a:path extrusionOk="0" h="2472" w="1341">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5" name="Google Shape;1435;p23"/>
                <p:cNvSpPr/>
                <p:nvPr/>
              </p:nvSpPr>
              <p:spPr>
                <a:xfrm flipH="1">
                  <a:off x="8012419" y="3825840"/>
                  <a:ext cx="231995" cy="96436"/>
                </a:xfrm>
                <a:custGeom>
                  <a:rect b="b" l="l" r="r" t="t"/>
                  <a:pathLst>
                    <a:path extrusionOk="0" h="281" w="676">
                      <a:moveTo>
                        <a:pt x="0" y="0"/>
                      </a:moveTo>
                      <a:cubicBezTo>
                        <a:pt x="0" y="0"/>
                        <a:pt x="89" y="154"/>
                        <a:pt x="294" y="220"/>
                      </a:cubicBezTo>
                      <a:cubicBezTo>
                        <a:pt x="499" y="286"/>
                        <a:pt x="676" y="281"/>
                        <a:pt x="676" y="281"/>
                      </a:cubicBezTo>
                      <a:lnTo>
                        <a:pt x="665" y="19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36" name="Google Shape;1436;p23"/>
                <p:cNvSpPr/>
                <p:nvPr/>
              </p:nvSpPr>
              <p:spPr>
                <a:xfrm flipH="1">
                  <a:off x="7843227" y="3315176"/>
                  <a:ext cx="423837" cy="594058"/>
                </a:xfrm>
                <a:custGeom>
                  <a:rect b="b" l="l" r="r" t="t"/>
                  <a:pathLst>
                    <a:path extrusionOk="0" h="1731" w="1235">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23"/>
                <p:cNvSpPr/>
                <p:nvPr/>
              </p:nvSpPr>
              <p:spPr>
                <a:xfrm flipH="1">
                  <a:off x="7987709" y="3523148"/>
                  <a:ext cx="146198" cy="329460"/>
                </a:xfrm>
                <a:custGeom>
                  <a:rect b="b" l="l" r="r" t="t"/>
                  <a:pathLst>
                    <a:path extrusionOk="0" h="960" w="426">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23"/>
                <p:cNvSpPr/>
                <p:nvPr/>
              </p:nvSpPr>
              <p:spPr>
                <a:xfrm flipH="1">
                  <a:off x="7989082" y="3620957"/>
                  <a:ext cx="52851" cy="19218"/>
                </a:xfrm>
                <a:custGeom>
                  <a:rect b="b" l="l" r="r" t="t"/>
                  <a:pathLst>
                    <a:path extrusionOk="0" h="56" w="154">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23"/>
                <p:cNvSpPr/>
                <p:nvPr/>
              </p:nvSpPr>
              <p:spPr>
                <a:xfrm flipH="1">
                  <a:off x="7800328" y="3153878"/>
                  <a:ext cx="147227" cy="127323"/>
                </a:xfrm>
                <a:custGeom>
                  <a:rect b="b" l="l" r="r" t="t"/>
                  <a:pathLst>
                    <a:path extrusionOk="0" h="371" w="429">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0" name="Google Shape;1440;p23"/>
                <p:cNvSpPr/>
                <p:nvPr/>
              </p:nvSpPr>
              <p:spPr>
                <a:xfrm flipH="1">
                  <a:off x="7426940" y="3471327"/>
                  <a:ext cx="118743" cy="99868"/>
                </a:xfrm>
                <a:custGeom>
                  <a:rect b="b" l="l" r="r" t="t"/>
                  <a:pathLst>
                    <a:path extrusionOk="0" h="291" w="346">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23"/>
                <p:cNvSpPr/>
                <p:nvPr/>
              </p:nvSpPr>
              <p:spPr>
                <a:xfrm flipH="1">
                  <a:off x="7532299" y="3396168"/>
                  <a:ext cx="460214" cy="193215"/>
                </a:xfrm>
                <a:custGeom>
                  <a:rect b="b" l="l" r="r" t="t"/>
                  <a:pathLst>
                    <a:path extrusionOk="0" h="563" w="1341">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442" name="Google Shape;1442;p23"/>
                <p:cNvSpPr/>
                <p:nvPr/>
              </p:nvSpPr>
              <p:spPr>
                <a:xfrm flipH="1">
                  <a:off x="7431745" y="3421907"/>
                  <a:ext cx="111879" cy="110163"/>
                </a:xfrm>
                <a:custGeom>
                  <a:rect b="b" l="l" r="r" t="t"/>
                  <a:pathLst>
                    <a:path extrusionOk="0" h="321" w="326">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23"/>
                <p:cNvSpPr/>
                <p:nvPr/>
              </p:nvSpPr>
              <p:spPr>
                <a:xfrm flipH="1">
                  <a:off x="7500726" y="3392393"/>
                  <a:ext cx="491101" cy="184635"/>
                </a:xfrm>
                <a:custGeom>
                  <a:rect b="b" l="l" r="r" t="t"/>
                  <a:pathLst>
                    <a:path extrusionOk="0" h="538" w="1431">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23"/>
                <p:cNvSpPr/>
                <p:nvPr/>
              </p:nvSpPr>
              <p:spPr>
                <a:xfrm flipH="1">
                  <a:off x="7892646" y="3365281"/>
                  <a:ext cx="107074" cy="149630"/>
                </a:xfrm>
                <a:custGeom>
                  <a:rect b="b" l="l" r="r" t="t"/>
                  <a:pathLst>
                    <a:path extrusionOk="0" h="436" w="312">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445" name="Shape 1445"/>
        <p:cNvGrpSpPr/>
        <p:nvPr/>
      </p:nvGrpSpPr>
      <p:grpSpPr>
        <a:xfrm>
          <a:off x="0" y="0"/>
          <a:ext cx="0" cy="0"/>
          <a:chOff x="0" y="0"/>
          <a:chExt cx="0" cy="0"/>
        </a:xfrm>
      </p:grpSpPr>
      <p:sp>
        <p:nvSpPr>
          <p:cNvPr id="1446" name="Google Shape;1446;p2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1447" name="Google Shape;1447;p24"/>
          <p:cNvGrpSpPr/>
          <p:nvPr/>
        </p:nvGrpSpPr>
        <p:grpSpPr>
          <a:xfrm flipH="1">
            <a:off x="8559067" y="232075"/>
            <a:ext cx="584933" cy="4678945"/>
            <a:chOff x="2338692" y="232081"/>
            <a:chExt cx="584816" cy="4678945"/>
          </a:xfrm>
        </p:grpSpPr>
        <p:grpSp>
          <p:nvGrpSpPr>
            <p:cNvPr id="1448" name="Google Shape;1448;p24"/>
            <p:cNvGrpSpPr/>
            <p:nvPr/>
          </p:nvGrpSpPr>
          <p:grpSpPr>
            <a:xfrm rot="-5400000">
              <a:off x="1461367" y="1109406"/>
              <a:ext cx="2339467" cy="584816"/>
              <a:chOff x="217750" y="0"/>
              <a:chExt cx="2339467" cy="5143500"/>
            </a:xfrm>
          </p:grpSpPr>
          <p:cxnSp>
            <p:nvCxnSpPr>
              <p:cNvPr id="1449" name="Google Shape;1449;p2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0" name="Google Shape;1450;p2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1" name="Google Shape;1451;p2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2" name="Google Shape;1452;p2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3" name="Google Shape;1453;p2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4" name="Google Shape;1454;p2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5" name="Google Shape;1455;p2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6" name="Google Shape;1456;p2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57" name="Google Shape;1457;p2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458" name="Google Shape;1458;p24"/>
            <p:cNvGrpSpPr/>
            <p:nvPr/>
          </p:nvGrpSpPr>
          <p:grpSpPr>
            <a:xfrm rot="-5400000">
              <a:off x="1607583" y="3595101"/>
              <a:ext cx="2047033" cy="584816"/>
              <a:chOff x="217750" y="0"/>
              <a:chExt cx="2047033" cy="5143500"/>
            </a:xfrm>
          </p:grpSpPr>
          <p:cxnSp>
            <p:nvCxnSpPr>
              <p:cNvPr id="1459" name="Google Shape;1459;p2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0" name="Google Shape;1460;p2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1" name="Google Shape;1461;p2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2" name="Google Shape;1462;p2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3" name="Google Shape;1463;p2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4" name="Google Shape;1464;p2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5" name="Google Shape;1465;p2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6" name="Google Shape;1466;p2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1467" name="Google Shape;1467;p24"/>
          <p:cNvGrpSpPr/>
          <p:nvPr/>
        </p:nvGrpSpPr>
        <p:grpSpPr>
          <a:xfrm flipH="1">
            <a:off x="8558958" y="-200"/>
            <a:ext cx="292433" cy="5143500"/>
            <a:chOff x="2557217" y="0"/>
            <a:chExt cx="292433" cy="5143500"/>
          </a:xfrm>
        </p:grpSpPr>
        <p:cxnSp>
          <p:nvCxnSpPr>
            <p:cNvPr id="1468" name="Google Shape;1468;p2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1469" name="Google Shape;1469;p2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1470" name="Google Shape;1470;p24"/>
          <p:cNvGrpSpPr/>
          <p:nvPr/>
        </p:nvGrpSpPr>
        <p:grpSpPr>
          <a:xfrm>
            <a:off x="94879" y="169267"/>
            <a:ext cx="8677603" cy="4846533"/>
            <a:chOff x="94879" y="169267"/>
            <a:chExt cx="8677603" cy="4846533"/>
          </a:xfrm>
        </p:grpSpPr>
        <p:grpSp>
          <p:nvGrpSpPr>
            <p:cNvPr id="1471" name="Google Shape;1471;p24"/>
            <p:cNvGrpSpPr/>
            <p:nvPr/>
          </p:nvGrpSpPr>
          <p:grpSpPr>
            <a:xfrm>
              <a:off x="94879" y="4430848"/>
              <a:ext cx="585048" cy="584953"/>
              <a:chOff x="8269423" y="174900"/>
              <a:chExt cx="619426" cy="619325"/>
            </a:xfrm>
          </p:grpSpPr>
          <p:sp>
            <p:nvSpPr>
              <p:cNvPr id="1472" name="Google Shape;1472;p2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3" name="Google Shape;1473;p2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4" name="Google Shape;1474;p2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5" name="Google Shape;1475;p2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6" name="Google Shape;1476;p2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7" name="Google Shape;1477;p2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8" name="Google Shape;1478;p2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9" name="Google Shape;1479;p2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0" name="Google Shape;1480;p2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1" name="Google Shape;1481;p2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2" name="Google Shape;1482;p2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3" name="Google Shape;1483;p2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4" name="Google Shape;1484;p2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5" name="Google Shape;1485;p2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6" name="Google Shape;1486;p2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7" name="Google Shape;1487;p2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8" name="Google Shape;1488;p2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9" name="Google Shape;1489;p2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0" name="Google Shape;1490;p2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1" name="Google Shape;1491;p2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2" name="Google Shape;1492;p2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3" name="Google Shape;1493;p2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4" name="Google Shape;1494;p2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5" name="Google Shape;1495;p2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6" name="Google Shape;1496;p2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7" name="Google Shape;1497;p2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8" name="Google Shape;1498;p2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9" name="Google Shape;1499;p2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0" name="Google Shape;1500;p2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1" name="Google Shape;1501;p2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2" name="Google Shape;1502;p2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3" name="Google Shape;1503;p2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4" name="Google Shape;1504;p2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5" name="Google Shape;1505;p2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6" name="Google Shape;1506;p2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7" name="Google Shape;1507;p2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8" name="Google Shape;1508;p2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9" name="Google Shape;1509;p2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0" name="Google Shape;1510;p2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1" name="Google Shape;1511;p2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2" name="Google Shape;1512;p2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3" name="Google Shape;1513;p2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4" name="Google Shape;1514;p2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5" name="Google Shape;1515;p2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6" name="Google Shape;1516;p2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1517" name="Google Shape;1517;p24"/>
            <p:cNvGrpSpPr/>
            <p:nvPr/>
          </p:nvGrpSpPr>
          <p:grpSpPr>
            <a:xfrm>
              <a:off x="8339751" y="169267"/>
              <a:ext cx="432731" cy="432661"/>
              <a:chOff x="8269423" y="174900"/>
              <a:chExt cx="619426" cy="619325"/>
            </a:xfrm>
          </p:grpSpPr>
          <p:sp>
            <p:nvSpPr>
              <p:cNvPr id="1518" name="Google Shape;1518;p2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9" name="Google Shape;1519;p2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0" name="Google Shape;1520;p2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1" name="Google Shape;1521;p2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2" name="Google Shape;1522;p2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3" name="Google Shape;1523;p2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4" name="Google Shape;1524;p2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5" name="Google Shape;1525;p2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6" name="Google Shape;1526;p2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7" name="Google Shape;1527;p2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8" name="Google Shape;1528;p2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9" name="Google Shape;1529;p2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0" name="Google Shape;1530;p2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1" name="Google Shape;1531;p2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2" name="Google Shape;1532;p2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3" name="Google Shape;1533;p2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4" name="Google Shape;1534;p2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5" name="Google Shape;1535;p2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6" name="Google Shape;1536;p2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7" name="Google Shape;1537;p2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8" name="Google Shape;1538;p2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9" name="Google Shape;1539;p2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0" name="Google Shape;1540;p2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1" name="Google Shape;1541;p2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2" name="Google Shape;1542;p2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3" name="Google Shape;1543;p2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4" name="Google Shape;1544;p2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5" name="Google Shape;1545;p2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6" name="Google Shape;1546;p2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7" name="Google Shape;1547;p2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8" name="Google Shape;1548;p2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9" name="Google Shape;1549;p2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0" name="Google Shape;1550;p2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1" name="Google Shape;1551;p2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2" name="Google Shape;1552;p2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3" name="Google Shape;1553;p2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4" name="Google Shape;1554;p2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5" name="Google Shape;1555;p2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6" name="Google Shape;1556;p2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7" name="Google Shape;1557;p2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8" name="Google Shape;1558;p2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9" name="Google Shape;1559;p2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0" name="Google Shape;1560;p2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1" name="Google Shape;1561;p2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2" name="Google Shape;1562;p2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4"/>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4" name="Google Shape;74;p4"/>
          <p:cNvGrpSpPr/>
          <p:nvPr/>
        </p:nvGrpSpPr>
        <p:grpSpPr>
          <a:xfrm flipH="1">
            <a:off x="8558958" y="-200"/>
            <a:ext cx="585042" cy="5143500"/>
            <a:chOff x="33" y="-200"/>
            <a:chExt cx="585042" cy="5143500"/>
          </a:xfrm>
        </p:grpSpPr>
        <p:grpSp>
          <p:nvGrpSpPr>
            <p:cNvPr id="75" name="Google Shape;75;p4"/>
            <p:cNvGrpSpPr/>
            <p:nvPr/>
          </p:nvGrpSpPr>
          <p:grpSpPr>
            <a:xfrm>
              <a:off x="33" y="232075"/>
              <a:ext cx="584933" cy="4678945"/>
              <a:chOff x="2338692" y="232081"/>
              <a:chExt cx="584816" cy="4678945"/>
            </a:xfrm>
          </p:grpSpPr>
          <p:grpSp>
            <p:nvGrpSpPr>
              <p:cNvPr id="76" name="Google Shape;76;p4"/>
              <p:cNvGrpSpPr/>
              <p:nvPr/>
            </p:nvGrpSpPr>
            <p:grpSpPr>
              <a:xfrm rot="-5400000">
                <a:off x="1461367" y="1109406"/>
                <a:ext cx="2339467" cy="584816"/>
                <a:chOff x="217750" y="0"/>
                <a:chExt cx="2339467" cy="5143500"/>
              </a:xfrm>
            </p:grpSpPr>
            <p:cxnSp>
              <p:nvCxnSpPr>
                <p:cNvPr id="77" name="Google Shape;77;p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8" name="Google Shape;78;p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9" name="Google Shape;79;p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0" name="Google Shape;80;p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1" name="Google Shape;81;p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2" name="Google Shape;82;p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3" name="Google Shape;83;p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4" name="Google Shape;84;p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5" name="Google Shape;85;p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86" name="Google Shape;86;p4"/>
              <p:cNvGrpSpPr/>
              <p:nvPr/>
            </p:nvGrpSpPr>
            <p:grpSpPr>
              <a:xfrm rot="-5400000">
                <a:off x="1607583" y="3595101"/>
                <a:ext cx="2047033" cy="584816"/>
                <a:chOff x="217750" y="0"/>
                <a:chExt cx="2047033" cy="5143500"/>
              </a:xfrm>
            </p:grpSpPr>
            <p:cxnSp>
              <p:nvCxnSpPr>
                <p:cNvPr id="87" name="Google Shape;87;p4"/>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8" name="Google Shape;88;p4"/>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89" name="Google Shape;89;p4"/>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0" name="Google Shape;90;p4"/>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1" name="Google Shape;91;p4"/>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2" name="Google Shape;92;p4"/>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3" name="Google Shape;93;p4"/>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4" name="Google Shape;94;p4"/>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5" name="Google Shape;95;p4"/>
            <p:cNvGrpSpPr/>
            <p:nvPr/>
          </p:nvGrpSpPr>
          <p:grpSpPr>
            <a:xfrm>
              <a:off x="292642" y="-200"/>
              <a:ext cx="292433" cy="5143500"/>
              <a:chOff x="2557217" y="0"/>
              <a:chExt cx="292433" cy="5143500"/>
            </a:xfrm>
          </p:grpSpPr>
          <p:cxnSp>
            <p:nvCxnSpPr>
              <p:cNvPr id="96" name="Google Shape;96;p4"/>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97" name="Google Shape;97;p4"/>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98" name="Google Shape;98;p4"/>
          <p:cNvGrpSpPr/>
          <p:nvPr/>
        </p:nvGrpSpPr>
        <p:grpSpPr>
          <a:xfrm>
            <a:off x="164786" y="137398"/>
            <a:ext cx="8903046" cy="4860597"/>
            <a:chOff x="164786" y="137398"/>
            <a:chExt cx="8903046" cy="4860597"/>
          </a:xfrm>
        </p:grpSpPr>
        <p:grpSp>
          <p:nvGrpSpPr>
            <p:cNvPr id="99" name="Google Shape;99;p4"/>
            <p:cNvGrpSpPr/>
            <p:nvPr/>
          </p:nvGrpSpPr>
          <p:grpSpPr>
            <a:xfrm>
              <a:off x="8307179" y="137398"/>
              <a:ext cx="585048" cy="584953"/>
              <a:chOff x="8269423" y="174900"/>
              <a:chExt cx="619426" cy="619325"/>
            </a:xfrm>
          </p:grpSpPr>
          <p:sp>
            <p:nvSpPr>
              <p:cNvPr id="100" name="Google Shape;100;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4" name="Google Shape;104;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accent2"/>
                    </a:solidFill>
                    <a:latin typeface="Be Vietnam Pro"/>
                    <a:ea typeface="Be Vietnam Pro"/>
                    <a:cs typeface="Be Vietnam Pro"/>
                    <a:sym typeface="Be Vietnam Pro"/>
                  </a:rPr>
                  <a:t>$</a:t>
                </a:r>
                <a:endParaRPr b="1" sz="2500" strike="noStrike">
                  <a:solidFill>
                    <a:schemeClr val="accent2"/>
                  </a:solidFill>
                  <a:latin typeface="Be Vietnam Pro"/>
                  <a:ea typeface="Be Vietnam Pro"/>
                  <a:cs typeface="Be Vietnam Pro"/>
                  <a:sym typeface="Be Vietnam Pro"/>
                </a:endParaRPr>
              </a:p>
            </p:txBody>
          </p:sp>
        </p:grpSp>
        <p:grpSp>
          <p:nvGrpSpPr>
            <p:cNvPr id="145" name="Google Shape;145;p4"/>
            <p:cNvGrpSpPr/>
            <p:nvPr/>
          </p:nvGrpSpPr>
          <p:grpSpPr>
            <a:xfrm>
              <a:off x="8635101" y="515042"/>
              <a:ext cx="432731" cy="432661"/>
              <a:chOff x="8269423" y="174900"/>
              <a:chExt cx="619426" cy="619325"/>
            </a:xfrm>
          </p:grpSpPr>
          <p:sp>
            <p:nvSpPr>
              <p:cNvPr id="146" name="Google Shape;146;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000" strike="noStrike">
                    <a:solidFill>
                      <a:schemeClr val="accent2"/>
                    </a:solidFill>
                    <a:latin typeface="Be Vietnam Pro"/>
                    <a:ea typeface="Be Vietnam Pro"/>
                    <a:cs typeface="Be Vietnam Pro"/>
                    <a:sym typeface="Be Vietnam Pro"/>
                  </a:rPr>
                  <a:t>$</a:t>
                </a:r>
                <a:endParaRPr b="1" sz="2000" strike="noStrike">
                  <a:solidFill>
                    <a:schemeClr val="accent2"/>
                  </a:solidFill>
                  <a:latin typeface="Be Vietnam Pro"/>
                  <a:ea typeface="Be Vietnam Pro"/>
                  <a:cs typeface="Be Vietnam Pro"/>
                  <a:sym typeface="Be Vietnam Pro"/>
                </a:endParaRPr>
              </a:p>
            </p:txBody>
          </p:sp>
        </p:grpSp>
        <p:grpSp>
          <p:nvGrpSpPr>
            <p:cNvPr id="191" name="Google Shape;191;p4"/>
            <p:cNvGrpSpPr/>
            <p:nvPr/>
          </p:nvGrpSpPr>
          <p:grpSpPr>
            <a:xfrm>
              <a:off x="164786" y="4648199"/>
              <a:ext cx="349852" cy="349795"/>
              <a:chOff x="8269423" y="174900"/>
              <a:chExt cx="619426" cy="619325"/>
            </a:xfrm>
          </p:grpSpPr>
          <p:sp>
            <p:nvSpPr>
              <p:cNvPr id="192" name="Google Shape;192;p4"/>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4"/>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4"/>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4"/>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4"/>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4"/>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4"/>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4"/>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4"/>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4"/>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4"/>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4"/>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4"/>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4"/>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4"/>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4"/>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4"/>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4"/>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4"/>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4"/>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4"/>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3" name="Google Shape;213;p4"/>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4"/>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4"/>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4"/>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4"/>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4"/>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4"/>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4"/>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4"/>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4"/>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4"/>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4"/>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4"/>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4"/>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4"/>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4"/>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4"/>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4"/>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4"/>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4"/>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4"/>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 name="Google Shape;234;p4"/>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 name="Google Shape;235;p4"/>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4"/>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800" strike="noStrike">
                    <a:solidFill>
                      <a:schemeClr val="accent2"/>
                    </a:solidFill>
                    <a:latin typeface="Be Vietnam Pro"/>
                    <a:ea typeface="Be Vietnam Pro"/>
                    <a:cs typeface="Be Vietnam Pro"/>
                    <a:sym typeface="Be Vietnam Pro"/>
                  </a:rPr>
                  <a:t>$</a:t>
                </a:r>
                <a:endParaRPr b="1" sz="1800" strike="noStrike">
                  <a:solidFill>
                    <a:schemeClr val="accent2"/>
                  </a:solidFill>
                  <a:latin typeface="Be Vietnam Pro"/>
                  <a:ea typeface="Be Vietnam Pro"/>
                  <a:cs typeface="Be Vietnam Pro"/>
                  <a:sym typeface="Be Vietnam Pro"/>
                </a:endParaRPr>
              </a:p>
            </p:txBody>
          </p:sp>
        </p:grpSp>
      </p:grpSp>
      <p:sp>
        <p:nvSpPr>
          <p:cNvPr id="237" name="Google Shape;2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4"/>
          <p:cNvSpPr txBox="1"/>
          <p:nvPr>
            <p:ph idx="1" type="body"/>
          </p:nvPr>
        </p:nvSpPr>
        <p:spPr>
          <a:xfrm>
            <a:off x="720000" y="1215751"/>
            <a:ext cx="7704000" cy="349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9" name="Shape 239"/>
        <p:cNvGrpSpPr/>
        <p:nvPr/>
      </p:nvGrpSpPr>
      <p:grpSpPr>
        <a:xfrm>
          <a:off x="0" y="0"/>
          <a:ext cx="0" cy="0"/>
          <a:chOff x="0" y="0"/>
          <a:chExt cx="0" cy="0"/>
        </a:xfrm>
      </p:grpSpPr>
      <p:sp>
        <p:nvSpPr>
          <p:cNvPr id="240" name="Google Shape;240;p5"/>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241" name="Google Shape;241;p5"/>
          <p:cNvGrpSpPr/>
          <p:nvPr/>
        </p:nvGrpSpPr>
        <p:grpSpPr>
          <a:xfrm>
            <a:off x="25" y="4618550"/>
            <a:ext cx="9144629" cy="532352"/>
            <a:chOff x="25" y="4618550"/>
            <a:chExt cx="9144629" cy="532352"/>
          </a:xfrm>
        </p:grpSpPr>
        <p:grpSp>
          <p:nvGrpSpPr>
            <p:cNvPr id="242" name="Google Shape;242;p5"/>
            <p:cNvGrpSpPr/>
            <p:nvPr/>
          </p:nvGrpSpPr>
          <p:grpSpPr>
            <a:xfrm rot="-5400000">
              <a:off x="4426108" y="192467"/>
              <a:ext cx="292463" cy="9144629"/>
              <a:chOff x="217750" y="0"/>
              <a:chExt cx="292433" cy="5143500"/>
            </a:xfrm>
          </p:grpSpPr>
          <p:cxnSp>
            <p:nvCxnSpPr>
              <p:cNvPr id="243" name="Google Shape;243;p5"/>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4" name="Google Shape;244;p5"/>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45" name="Google Shape;245;p5"/>
            <p:cNvGrpSpPr/>
            <p:nvPr/>
          </p:nvGrpSpPr>
          <p:grpSpPr>
            <a:xfrm>
              <a:off x="292691" y="4618550"/>
              <a:ext cx="2924317" cy="532352"/>
              <a:chOff x="292691" y="4618550"/>
              <a:chExt cx="2924317" cy="532352"/>
            </a:xfrm>
          </p:grpSpPr>
          <p:grpSp>
            <p:nvGrpSpPr>
              <p:cNvPr id="246" name="Google Shape;246;p5"/>
              <p:cNvGrpSpPr/>
              <p:nvPr/>
            </p:nvGrpSpPr>
            <p:grpSpPr>
              <a:xfrm>
                <a:off x="292691" y="4618550"/>
                <a:ext cx="1169733" cy="532352"/>
                <a:chOff x="1387483" y="0"/>
                <a:chExt cx="1169733" cy="5143500"/>
              </a:xfrm>
            </p:grpSpPr>
            <p:cxnSp>
              <p:nvCxnSpPr>
                <p:cNvPr id="247" name="Google Shape;247;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8" name="Google Shape;248;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49" name="Google Shape;249;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0" name="Google Shape;250;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1" name="Google Shape;251;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52" name="Google Shape;252;p5"/>
              <p:cNvGrpSpPr/>
              <p:nvPr/>
            </p:nvGrpSpPr>
            <p:grpSpPr>
              <a:xfrm>
                <a:off x="1754841" y="4618550"/>
                <a:ext cx="1462167" cy="532352"/>
                <a:chOff x="1387483" y="0"/>
                <a:chExt cx="1462167" cy="5143500"/>
              </a:xfrm>
            </p:grpSpPr>
            <p:cxnSp>
              <p:nvCxnSpPr>
                <p:cNvPr id="253" name="Google Shape;253;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4" name="Google Shape;254;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5" name="Google Shape;255;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6" name="Google Shape;256;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7" name="Google Shape;257;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58" name="Google Shape;258;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59" name="Google Shape;259;p5"/>
            <p:cNvGrpSpPr/>
            <p:nvPr/>
          </p:nvGrpSpPr>
          <p:grpSpPr>
            <a:xfrm>
              <a:off x="3509424" y="4618550"/>
              <a:ext cx="2631883" cy="532352"/>
              <a:chOff x="585124" y="4618550"/>
              <a:chExt cx="2631883" cy="532352"/>
            </a:xfrm>
          </p:grpSpPr>
          <p:grpSp>
            <p:nvGrpSpPr>
              <p:cNvPr id="260" name="Google Shape;260;p5"/>
              <p:cNvGrpSpPr/>
              <p:nvPr/>
            </p:nvGrpSpPr>
            <p:grpSpPr>
              <a:xfrm>
                <a:off x="585124" y="4618550"/>
                <a:ext cx="877300" cy="532352"/>
                <a:chOff x="1679917" y="0"/>
                <a:chExt cx="877300" cy="5143500"/>
              </a:xfrm>
            </p:grpSpPr>
            <p:cxnSp>
              <p:nvCxnSpPr>
                <p:cNvPr id="261" name="Google Shape;261;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2" name="Google Shape;262;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3" name="Google Shape;263;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4" name="Google Shape;264;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65" name="Google Shape;265;p5"/>
              <p:cNvGrpSpPr/>
              <p:nvPr/>
            </p:nvGrpSpPr>
            <p:grpSpPr>
              <a:xfrm>
                <a:off x="1754841" y="4618550"/>
                <a:ext cx="1462167" cy="532352"/>
                <a:chOff x="1387483" y="0"/>
                <a:chExt cx="1462167" cy="5143500"/>
              </a:xfrm>
            </p:grpSpPr>
            <p:cxnSp>
              <p:nvCxnSpPr>
                <p:cNvPr id="266" name="Google Shape;266;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7" name="Google Shape;267;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8" name="Google Shape;268;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69" name="Google Shape;269;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0" name="Google Shape;270;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1" name="Google Shape;271;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72" name="Google Shape;272;p5"/>
            <p:cNvGrpSpPr/>
            <p:nvPr/>
          </p:nvGrpSpPr>
          <p:grpSpPr>
            <a:xfrm>
              <a:off x="6433732" y="4618550"/>
              <a:ext cx="2339450" cy="532352"/>
              <a:chOff x="877557" y="4618550"/>
              <a:chExt cx="2339450" cy="532352"/>
            </a:xfrm>
          </p:grpSpPr>
          <p:grpSp>
            <p:nvGrpSpPr>
              <p:cNvPr id="273" name="Google Shape;273;p5"/>
              <p:cNvGrpSpPr/>
              <p:nvPr/>
            </p:nvGrpSpPr>
            <p:grpSpPr>
              <a:xfrm>
                <a:off x="877557" y="4618550"/>
                <a:ext cx="584867" cy="532352"/>
                <a:chOff x="1972350" y="0"/>
                <a:chExt cx="584867" cy="5143500"/>
              </a:xfrm>
            </p:grpSpPr>
            <p:cxnSp>
              <p:nvCxnSpPr>
                <p:cNvPr id="274" name="Google Shape;274;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5" name="Google Shape;275;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6" name="Google Shape;276;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277" name="Google Shape;277;p5"/>
              <p:cNvGrpSpPr/>
              <p:nvPr/>
            </p:nvGrpSpPr>
            <p:grpSpPr>
              <a:xfrm>
                <a:off x="1754841" y="4618550"/>
                <a:ext cx="1462167" cy="532352"/>
                <a:chOff x="1387483" y="0"/>
                <a:chExt cx="1462167" cy="5143500"/>
              </a:xfrm>
            </p:grpSpPr>
            <p:cxnSp>
              <p:nvCxnSpPr>
                <p:cNvPr id="278" name="Google Shape;278;p5"/>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79" name="Google Shape;279;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0" name="Google Shape;280;p5"/>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1" name="Google Shape;281;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2" name="Google Shape;282;p5"/>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3" name="Google Shape;283;p5"/>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84" name="Google Shape;284;p5"/>
            <p:cNvGrpSpPr/>
            <p:nvPr/>
          </p:nvGrpSpPr>
          <p:grpSpPr>
            <a:xfrm>
              <a:off x="8773182" y="4618550"/>
              <a:ext cx="292433" cy="532352"/>
              <a:chOff x="1972350" y="0"/>
              <a:chExt cx="292433" cy="5143500"/>
            </a:xfrm>
          </p:grpSpPr>
          <p:cxnSp>
            <p:nvCxnSpPr>
              <p:cNvPr id="285" name="Google Shape;285;p5"/>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286" name="Google Shape;286;p5"/>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287" name="Google Shape;287;p5"/>
          <p:cNvGrpSpPr/>
          <p:nvPr/>
        </p:nvGrpSpPr>
        <p:grpSpPr>
          <a:xfrm>
            <a:off x="117174" y="108049"/>
            <a:ext cx="9027476" cy="4604776"/>
            <a:chOff x="117174" y="108049"/>
            <a:chExt cx="9027476" cy="4604776"/>
          </a:xfrm>
        </p:grpSpPr>
        <p:sp>
          <p:nvSpPr>
            <p:cNvPr id="288" name="Google Shape;288;p5"/>
            <p:cNvSpPr/>
            <p:nvPr/>
          </p:nvSpPr>
          <p:spPr>
            <a:xfrm>
              <a:off x="117174" y="108049"/>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89" name="Google Shape;289;p5"/>
            <p:cNvGrpSpPr/>
            <p:nvPr/>
          </p:nvGrpSpPr>
          <p:grpSpPr>
            <a:xfrm>
              <a:off x="8263946" y="3679967"/>
              <a:ext cx="880704" cy="1032858"/>
              <a:chOff x="8263946" y="3679967"/>
              <a:chExt cx="880704" cy="1032858"/>
            </a:xfrm>
          </p:grpSpPr>
          <p:grpSp>
            <p:nvGrpSpPr>
              <p:cNvPr id="290" name="Google Shape;290;p5"/>
              <p:cNvGrpSpPr/>
              <p:nvPr/>
            </p:nvGrpSpPr>
            <p:grpSpPr>
              <a:xfrm>
                <a:off x="8506963" y="3679967"/>
                <a:ext cx="488789" cy="488648"/>
                <a:chOff x="8269423" y="174900"/>
                <a:chExt cx="619426" cy="619325"/>
              </a:xfrm>
            </p:grpSpPr>
            <p:sp>
              <p:nvSpPr>
                <p:cNvPr id="291" name="Google Shape;291;p5"/>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2" name="Google Shape;292;p5"/>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5"/>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4" name="Google Shape;294;p5"/>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5" name="Google Shape;295;p5"/>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6" name="Google Shape;296;p5"/>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5"/>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8" name="Google Shape;298;p5"/>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5"/>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5"/>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5"/>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5"/>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 name="Google Shape;303;p5"/>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5"/>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5"/>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5"/>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5"/>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5"/>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5"/>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5"/>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5"/>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5"/>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5"/>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5"/>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5"/>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5"/>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5"/>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5"/>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5"/>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5"/>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5"/>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5"/>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5"/>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5"/>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5"/>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5"/>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5"/>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5"/>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5"/>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5"/>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5"/>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5"/>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5"/>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5"/>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5"/>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sp>
            <p:nvSpPr>
              <p:cNvPr id="336" name="Google Shape;336;p5"/>
              <p:cNvSpPr/>
              <p:nvPr/>
            </p:nvSpPr>
            <p:spPr>
              <a:xfrm flipH="1">
                <a:off x="8263946" y="4634900"/>
                <a:ext cx="880704"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7" name="Google Shape;337;p5"/>
              <p:cNvGrpSpPr/>
              <p:nvPr/>
            </p:nvGrpSpPr>
            <p:grpSpPr>
              <a:xfrm>
                <a:off x="8308121" y="4168622"/>
                <a:ext cx="763035" cy="488681"/>
                <a:chOff x="7504675" y="948450"/>
                <a:chExt cx="1903305" cy="1218960"/>
              </a:xfrm>
            </p:grpSpPr>
            <p:sp>
              <p:nvSpPr>
                <p:cNvPr id="338" name="Google Shape;338;p5"/>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39" name="Google Shape;339;p5"/>
                <p:cNvGrpSpPr/>
                <p:nvPr/>
              </p:nvGrpSpPr>
              <p:grpSpPr>
                <a:xfrm>
                  <a:off x="7849188" y="1194690"/>
                  <a:ext cx="1222560" cy="248760"/>
                  <a:chOff x="7849188" y="1194690"/>
                  <a:chExt cx="1222560" cy="248760"/>
                </a:xfrm>
              </p:grpSpPr>
              <p:sp>
                <p:nvSpPr>
                  <p:cNvPr id="340" name="Google Shape;340;p5"/>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5"/>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5"/>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5"/>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5"/>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5"/>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5"/>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47" name="Google Shape;347;p5"/>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48" name="Google Shape;348;p5"/>
                <p:cNvGrpSpPr/>
                <p:nvPr/>
              </p:nvGrpSpPr>
              <p:grpSpPr>
                <a:xfrm>
                  <a:off x="8069500" y="948450"/>
                  <a:ext cx="1222920" cy="248760"/>
                  <a:chOff x="8069500" y="948450"/>
                  <a:chExt cx="1222920" cy="248760"/>
                </a:xfrm>
              </p:grpSpPr>
              <p:sp>
                <p:nvSpPr>
                  <p:cNvPr id="349" name="Google Shape;349;p5"/>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5"/>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5"/>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5"/>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5"/>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5"/>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5"/>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56" name="Google Shape;356;p5"/>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5"/>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5"/>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59" name="Google Shape;359;p5"/>
                <p:cNvGrpSpPr/>
                <p:nvPr/>
              </p:nvGrpSpPr>
              <p:grpSpPr>
                <a:xfrm>
                  <a:off x="7613755" y="1442010"/>
                  <a:ext cx="1496512" cy="725400"/>
                  <a:chOff x="7613755" y="1442010"/>
                  <a:chExt cx="1496512" cy="725400"/>
                </a:xfrm>
              </p:grpSpPr>
              <p:sp>
                <p:nvSpPr>
                  <p:cNvPr id="360" name="Google Shape;360;p5"/>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5"/>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5"/>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5"/>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5"/>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5"/>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5"/>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5"/>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5"/>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5"/>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5"/>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5"/>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5"/>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5"/>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5"/>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5"/>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5"/>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5"/>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5"/>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5"/>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5"/>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1" name="Google Shape;381;p5"/>
                <p:cNvGrpSpPr/>
                <p:nvPr/>
              </p:nvGrpSpPr>
              <p:grpSpPr>
                <a:xfrm>
                  <a:off x="7541395" y="1194690"/>
                  <a:ext cx="1683352" cy="772200"/>
                  <a:chOff x="7541395" y="1194690"/>
                  <a:chExt cx="1683352" cy="772200"/>
                </a:xfrm>
              </p:grpSpPr>
              <p:sp>
                <p:nvSpPr>
                  <p:cNvPr id="382" name="Google Shape;382;p5"/>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5"/>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4" name="Google Shape;384;p5"/>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5" name="Google Shape;385;p5"/>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sp>
        <p:nvSpPr>
          <p:cNvPr id="386" name="Google Shape;386;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7" name="Google Shape;387;p5"/>
          <p:cNvSpPr txBox="1"/>
          <p:nvPr>
            <p:ph idx="1" type="subTitle"/>
          </p:nvPr>
        </p:nvSpPr>
        <p:spPr>
          <a:xfrm>
            <a:off x="4791252" y="2696125"/>
            <a:ext cx="2868300" cy="15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8" name="Google Shape;388;p5"/>
          <p:cNvSpPr txBox="1"/>
          <p:nvPr>
            <p:ph idx="2" type="subTitle"/>
          </p:nvPr>
        </p:nvSpPr>
        <p:spPr>
          <a:xfrm>
            <a:off x="1119350" y="2696125"/>
            <a:ext cx="2868300" cy="15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89" name="Google Shape;389;p5"/>
          <p:cNvSpPr txBox="1"/>
          <p:nvPr>
            <p:ph idx="3" type="subTitle"/>
          </p:nvPr>
        </p:nvSpPr>
        <p:spPr>
          <a:xfrm>
            <a:off x="1119350" y="2311350"/>
            <a:ext cx="2868300" cy="43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
        <p:nvSpPr>
          <p:cNvPr id="390" name="Google Shape;390;p5"/>
          <p:cNvSpPr txBox="1"/>
          <p:nvPr>
            <p:ph idx="4" type="subTitle"/>
          </p:nvPr>
        </p:nvSpPr>
        <p:spPr>
          <a:xfrm>
            <a:off x="4791252" y="2311350"/>
            <a:ext cx="2868300" cy="43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gn="ctr">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1" name="Shape 391"/>
        <p:cNvGrpSpPr/>
        <p:nvPr/>
      </p:nvGrpSpPr>
      <p:grpSpPr>
        <a:xfrm>
          <a:off x="0" y="0"/>
          <a:ext cx="0" cy="0"/>
          <a:chOff x="0" y="0"/>
          <a:chExt cx="0" cy="0"/>
        </a:xfrm>
      </p:grpSpPr>
      <p:sp>
        <p:nvSpPr>
          <p:cNvPr id="392" name="Google Shape;39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3" name="Google Shape;393;p6"/>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394" name="Google Shape;394;p6"/>
          <p:cNvGrpSpPr/>
          <p:nvPr/>
        </p:nvGrpSpPr>
        <p:grpSpPr>
          <a:xfrm>
            <a:off x="25" y="4618550"/>
            <a:ext cx="9144629" cy="532352"/>
            <a:chOff x="25" y="4618550"/>
            <a:chExt cx="9144629" cy="532352"/>
          </a:xfrm>
        </p:grpSpPr>
        <p:grpSp>
          <p:nvGrpSpPr>
            <p:cNvPr id="395" name="Google Shape;395;p6"/>
            <p:cNvGrpSpPr/>
            <p:nvPr/>
          </p:nvGrpSpPr>
          <p:grpSpPr>
            <a:xfrm rot="-5400000">
              <a:off x="4426108" y="192467"/>
              <a:ext cx="292463" cy="9144629"/>
              <a:chOff x="217750" y="0"/>
              <a:chExt cx="292433" cy="5143500"/>
            </a:xfrm>
          </p:grpSpPr>
          <p:cxnSp>
            <p:nvCxnSpPr>
              <p:cNvPr id="396" name="Google Shape;396;p6"/>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397" name="Google Shape;397;p6"/>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398" name="Google Shape;398;p6"/>
            <p:cNvGrpSpPr/>
            <p:nvPr/>
          </p:nvGrpSpPr>
          <p:grpSpPr>
            <a:xfrm>
              <a:off x="292691" y="4618550"/>
              <a:ext cx="2924317" cy="532352"/>
              <a:chOff x="292691" y="4618550"/>
              <a:chExt cx="2924317" cy="532352"/>
            </a:xfrm>
          </p:grpSpPr>
          <p:grpSp>
            <p:nvGrpSpPr>
              <p:cNvPr id="399" name="Google Shape;399;p6"/>
              <p:cNvGrpSpPr/>
              <p:nvPr/>
            </p:nvGrpSpPr>
            <p:grpSpPr>
              <a:xfrm>
                <a:off x="292691" y="4618550"/>
                <a:ext cx="1169733" cy="532352"/>
                <a:chOff x="1387483" y="0"/>
                <a:chExt cx="1169733" cy="5143500"/>
              </a:xfrm>
            </p:grpSpPr>
            <p:cxnSp>
              <p:nvCxnSpPr>
                <p:cNvPr id="400" name="Google Shape;400;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1" name="Google Shape;401;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2" name="Google Shape;402;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3" name="Google Shape;403;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4" name="Google Shape;404;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05" name="Google Shape;405;p6"/>
              <p:cNvGrpSpPr/>
              <p:nvPr/>
            </p:nvGrpSpPr>
            <p:grpSpPr>
              <a:xfrm>
                <a:off x="1754841" y="4618550"/>
                <a:ext cx="1462167" cy="532352"/>
                <a:chOff x="1387483" y="0"/>
                <a:chExt cx="1462167" cy="5143500"/>
              </a:xfrm>
            </p:grpSpPr>
            <p:cxnSp>
              <p:nvCxnSpPr>
                <p:cNvPr id="406" name="Google Shape;406;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7" name="Google Shape;407;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8" name="Google Shape;408;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09" name="Google Shape;409;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0" name="Google Shape;410;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1" name="Google Shape;411;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12" name="Google Shape;412;p6"/>
            <p:cNvGrpSpPr/>
            <p:nvPr/>
          </p:nvGrpSpPr>
          <p:grpSpPr>
            <a:xfrm>
              <a:off x="3509424" y="4618550"/>
              <a:ext cx="2631883" cy="532352"/>
              <a:chOff x="585124" y="4618550"/>
              <a:chExt cx="2631883" cy="532352"/>
            </a:xfrm>
          </p:grpSpPr>
          <p:grpSp>
            <p:nvGrpSpPr>
              <p:cNvPr id="413" name="Google Shape;413;p6"/>
              <p:cNvGrpSpPr/>
              <p:nvPr/>
            </p:nvGrpSpPr>
            <p:grpSpPr>
              <a:xfrm>
                <a:off x="585124" y="4618550"/>
                <a:ext cx="877300" cy="532352"/>
                <a:chOff x="1679917" y="0"/>
                <a:chExt cx="877300" cy="5143500"/>
              </a:xfrm>
            </p:grpSpPr>
            <p:cxnSp>
              <p:nvCxnSpPr>
                <p:cNvPr id="414" name="Google Shape;414;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5" name="Google Shape;415;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6" name="Google Shape;416;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17" name="Google Shape;417;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18" name="Google Shape;418;p6"/>
              <p:cNvGrpSpPr/>
              <p:nvPr/>
            </p:nvGrpSpPr>
            <p:grpSpPr>
              <a:xfrm>
                <a:off x="1754841" y="4618550"/>
                <a:ext cx="1462167" cy="532352"/>
                <a:chOff x="1387483" y="0"/>
                <a:chExt cx="1462167" cy="5143500"/>
              </a:xfrm>
            </p:grpSpPr>
            <p:cxnSp>
              <p:nvCxnSpPr>
                <p:cNvPr id="419" name="Google Shape;419;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0" name="Google Shape;420;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1" name="Google Shape;421;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2" name="Google Shape;422;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3" name="Google Shape;423;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4" name="Google Shape;424;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25" name="Google Shape;425;p6"/>
            <p:cNvGrpSpPr/>
            <p:nvPr/>
          </p:nvGrpSpPr>
          <p:grpSpPr>
            <a:xfrm>
              <a:off x="6433732" y="4618550"/>
              <a:ext cx="2339450" cy="532352"/>
              <a:chOff x="877557" y="4618550"/>
              <a:chExt cx="2339450" cy="532352"/>
            </a:xfrm>
          </p:grpSpPr>
          <p:grpSp>
            <p:nvGrpSpPr>
              <p:cNvPr id="426" name="Google Shape;426;p6"/>
              <p:cNvGrpSpPr/>
              <p:nvPr/>
            </p:nvGrpSpPr>
            <p:grpSpPr>
              <a:xfrm>
                <a:off x="877557" y="4618550"/>
                <a:ext cx="584867" cy="532352"/>
                <a:chOff x="1972350" y="0"/>
                <a:chExt cx="584867" cy="5143500"/>
              </a:xfrm>
            </p:grpSpPr>
            <p:cxnSp>
              <p:nvCxnSpPr>
                <p:cNvPr id="427" name="Google Shape;427;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8" name="Google Shape;428;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29" name="Google Shape;429;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430" name="Google Shape;430;p6"/>
              <p:cNvGrpSpPr/>
              <p:nvPr/>
            </p:nvGrpSpPr>
            <p:grpSpPr>
              <a:xfrm>
                <a:off x="1754841" y="4618550"/>
                <a:ext cx="1462167" cy="532352"/>
                <a:chOff x="1387483" y="0"/>
                <a:chExt cx="1462167" cy="5143500"/>
              </a:xfrm>
            </p:grpSpPr>
            <p:cxnSp>
              <p:nvCxnSpPr>
                <p:cNvPr id="431" name="Google Shape;431;p6"/>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2" name="Google Shape;432;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3" name="Google Shape;433;p6"/>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4" name="Google Shape;434;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5" name="Google Shape;435;p6"/>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6" name="Google Shape;436;p6"/>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37" name="Google Shape;437;p6"/>
            <p:cNvGrpSpPr/>
            <p:nvPr/>
          </p:nvGrpSpPr>
          <p:grpSpPr>
            <a:xfrm>
              <a:off x="8773182" y="4618550"/>
              <a:ext cx="292433" cy="532352"/>
              <a:chOff x="1972350" y="0"/>
              <a:chExt cx="292433" cy="5143500"/>
            </a:xfrm>
          </p:grpSpPr>
          <p:cxnSp>
            <p:nvCxnSpPr>
              <p:cNvPr id="438" name="Google Shape;438;p6"/>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439" name="Google Shape;439;p6"/>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440" name="Google Shape;440;p6"/>
          <p:cNvGrpSpPr/>
          <p:nvPr/>
        </p:nvGrpSpPr>
        <p:grpSpPr>
          <a:xfrm>
            <a:off x="94971" y="186671"/>
            <a:ext cx="8946263" cy="4526153"/>
            <a:chOff x="94971" y="186671"/>
            <a:chExt cx="8946263" cy="4526153"/>
          </a:xfrm>
        </p:grpSpPr>
        <p:grpSp>
          <p:nvGrpSpPr>
            <p:cNvPr id="441" name="Google Shape;441;p6"/>
            <p:cNvGrpSpPr/>
            <p:nvPr/>
          </p:nvGrpSpPr>
          <p:grpSpPr>
            <a:xfrm>
              <a:off x="94971" y="3831824"/>
              <a:ext cx="751204" cy="881001"/>
              <a:chOff x="94971" y="3831824"/>
              <a:chExt cx="751204" cy="881001"/>
            </a:xfrm>
          </p:grpSpPr>
          <p:grpSp>
            <p:nvGrpSpPr>
              <p:cNvPr id="442" name="Google Shape;442;p6"/>
              <p:cNvGrpSpPr/>
              <p:nvPr/>
            </p:nvGrpSpPr>
            <p:grpSpPr>
              <a:xfrm>
                <a:off x="301670" y="3831824"/>
                <a:ext cx="416874" cy="416806"/>
                <a:chOff x="8269423" y="174900"/>
                <a:chExt cx="619426" cy="619325"/>
              </a:xfrm>
            </p:grpSpPr>
            <p:sp>
              <p:nvSpPr>
                <p:cNvPr id="443" name="Google Shape;443;p6"/>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6"/>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6"/>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6"/>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6"/>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6"/>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6"/>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6"/>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6"/>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6"/>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6"/>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4" name="Google Shape;454;p6"/>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5" name="Google Shape;455;p6"/>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6"/>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6"/>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6"/>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6"/>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6"/>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6"/>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6"/>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6"/>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6"/>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6"/>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6"/>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6"/>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6"/>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6"/>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6"/>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6"/>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6"/>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6"/>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6"/>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6"/>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6"/>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6"/>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8" name="Google Shape;478;p6"/>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6"/>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6"/>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6"/>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6"/>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6"/>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6"/>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6"/>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6"/>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6"/>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900" strike="noStrike">
                      <a:solidFill>
                        <a:schemeClr val="dk1"/>
                      </a:solidFill>
                      <a:latin typeface="Be Vietnam Pro"/>
                      <a:ea typeface="Be Vietnam Pro"/>
                      <a:cs typeface="Be Vietnam Pro"/>
                      <a:sym typeface="Be Vietnam Pro"/>
                    </a:rPr>
                    <a:t>$</a:t>
                  </a:r>
                  <a:endParaRPr b="1" sz="1900" strike="noStrike">
                    <a:solidFill>
                      <a:schemeClr val="dk1"/>
                    </a:solidFill>
                    <a:latin typeface="Be Vietnam Pro"/>
                    <a:ea typeface="Be Vietnam Pro"/>
                    <a:cs typeface="Be Vietnam Pro"/>
                    <a:sym typeface="Be Vietnam Pro"/>
                  </a:endParaRPr>
                </a:p>
              </p:txBody>
            </p:sp>
          </p:grpSp>
          <p:sp>
            <p:nvSpPr>
              <p:cNvPr id="488" name="Google Shape;488;p6"/>
              <p:cNvSpPr/>
              <p:nvPr/>
            </p:nvSpPr>
            <p:spPr>
              <a:xfrm flipH="1">
                <a:off x="94971" y="4646357"/>
                <a:ext cx="751204" cy="66468"/>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89" name="Google Shape;489;p6"/>
              <p:cNvGrpSpPr/>
              <p:nvPr/>
            </p:nvGrpSpPr>
            <p:grpSpPr>
              <a:xfrm>
                <a:off x="132262" y="4248579"/>
                <a:ext cx="650740" cy="416762"/>
                <a:chOff x="7504675" y="948450"/>
                <a:chExt cx="1903305" cy="1218960"/>
              </a:xfrm>
            </p:grpSpPr>
            <p:sp>
              <p:nvSpPr>
                <p:cNvPr id="490" name="Google Shape;490;p6"/>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91" name="Google Shape;491;p6"/>
                <p:cNvGrpSpPr/>
                <p:nvPr/>
              </p:nvGrpSpPr>
              <p:grpSpPr>
                <a:xfrm>
                  <a:off x="7849188" y="1194690"/>
                  <a:ext cx="1222560" cy="248760"/>
                  <a:chOff x="7849188" y="1194690"/>
                  <a:chExt cx="1222560" cy="248760"/>
                </a:xfrm>
              </p:grpSpPr>
              <p:sp>
                <p:nvSpPr>
                  <p:cNvPr id="492" name="Google Shape;492;p6"/>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6"/>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6"/>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5" name="Google Shape;495;p6"/>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6" name="Google Shape;496;p6"/>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7" name="Google Shape;497;p6"/>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8" name="Google Shape;498;p6"/>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99" name="Google Shape;499;p6"/>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00" name="Google Shape;500;p6"/>
                <p:cNvGrpSpPr/>
                <p:nvPr/>
              </p:nvGrpSpPr>
              <p:grpSpPr>
                <a:xfrm>
                  <a:off x="8069500" y="948450"/>
                  <a:ext cx="1222920" cy="248760"/>
                  <a:chOff x="8069500" y="948450"/>
                  <a:chExt cx="1222920" cy="248760"/>
                </a:xfrm>
              </p:grpSpPr>
              <p:sp>
                <p:nvSpPr>
                  <p:cNvPr id="501" name="Google Shape;501;p6"/>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6"/>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6"/>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6"/>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6"/>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6"/>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6"/>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08" name="Google Shape;508;p6"/>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6"/>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6"/>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11" name="Google Shape;511;p6"/>
                <p:cNvGrpSpPr/>
                <p:nvPr/>
              </p:nvGrpSpPr>
              <p:grpSpPr>
                <a:xfrm>
                  <a:off x="7613755" y="1442010"/>
                  <a:ext cx="1496512" cy="725400"/>
                  <a:chOff x="7613755" y="1442010"/>
                  <a:chExt cx="1496512" cy="725400"/>
                </a:xfrm>
              </p:grpSpPr>
              <p:sp>
                <p:nvSpPr>
                  <p:cNvPr id="512" name="Google Shape;512;p6"/>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6"/>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6"/>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6"/>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6"/>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6"/>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6"/>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9" name="Google Shape;519;p6"/>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0" name="Google Shape;520;p6"/>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6"/>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6"/>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6"/>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6"/>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6"/>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6"/>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6"/>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6"/>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6"/>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6"/>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6"/>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6"/>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33" name="Google Shape;533;p6"/>
                <p:cNvGrpSpPr/>
                <p:nvPr/>
              </p:nvGrpSpPr>
              <p:grpSpPr>
                <a:xfrm>
                  <a:off x="7541395" y="1194690"/>
                  <a:ext cx="1683352" cy="772200"/>
                  <a:chOff x="7541395" y="1194690"/>
                  <a:chExt cx="1683352" cy="772200"/>
                </a:xfrm>
              </p:grpSpPr>
              <p:sp>
                <p:nvSpPr>
                  <p:cNvPr id="534" name="Google Shape;534;p6"/>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dk1"/>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6"/>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dk1"/>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6"/>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dk1"/>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6"/>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dk1"/>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538" name="Google Shape;538;p6"/>
            <p:cNvGrpSpPr/>
            <p:nvPr/>
          </p:nvGrpSpPr>
          <p:grpSpPr>
            <a:xfrm>
              <a:off x="8544017" y="186671"/>
              <a:ext cx="497217" cy="497064"/>
              <a:chOff x="7329443" y="3322343"/>
              <a:chExt cx="777751" cy="777634"/>
            </a:xfrm>
          </p:grpSpPr>
          <p:sp>
            <p:nvSpPr>
              <p:cNvPr id="539" name="Google Shape;539;p6"/>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0" name="Google Shape;540;p6"/>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6"/>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2" name="Google Shape;542;p6"/>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2500" strike="noStrike">
                    <a:solidFill>
                      <a:schemeClr val="dk1"/>
                    </a:solidFill>
                    <a:latin typeface="Be Vietnam Pro"/>
                    <a:ea typeface="Be Vietnam Pro"/>
                    <a:cs typeface="Be Vietnam Pro"/>
                    <a:sym typeface="Be Vietnam Pro"/>
                  </a:rPr>
                  <a:t>$</a:t>
                </a:r>
                <a:endParaRPr b="1" sz="2500" strike="noStrike">
                  <a:solidFill>
                    <a:schemeClr val="dk1"/>
                  </a:solidFill>
                  <a:latin typeface="Be Vietnam Pro"/>
                  <a:ea typeface="Be Vietnam Pro"/>
                  <a:cs typeface="Be Vietnam Pro"/>
                  <a:sym typeface="Be Vietnam Pr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43" name="Shape 543"/>
        <p:cNvGrpSpPr/>
        <p:nvPr/>
      </p:nvGrpSpPr>
      <p:grpSpPr>
        <a:xfrm>
          <a:off x="0" y="0"/>
          <a:ext cx="0" cy="0"/>
          <a:chOff x="0" y="0"/>
          <a:chExt cx="0" cy="0"/>
        </a:xfrm>
      </p:grpSpPr>
      <p:sp>
        <p:nvSpPr>
          <p:cNvPr id="544" name="Google Shape;544;p7"/>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45" name="Google Shape;545;p7"/>
          <p:cNvGrpSpPr/>
          <p:nvPr/>
        </p:nvGrpSpPr>
        <p:grpSpPr>
          <a:xfrm>
            <a:off x="8" y="-200"/>
            <a:ext cx="585042" cy="5143500"/>
            <a:chOff x="33" y="-200"/>
            <a:chExt cx="585042" cy="5143500"/>
          </a:xfrm>
        </p:grpSpPr>
        <p:grpSp>
          <p:nvGrpSpPr>
            <p:cNvPr id="546" name="Google Shape;546;p7"/>
            <p:cNvGrpSpPr/>
            <p:nvPr/>
          </p:nvGrpSpPr>
          <p:grpSpPr>
            <a:xfrm>
              <a:off x="33" y="232075"/>
              <a:ext cx="584933" cy="4678945"/>
              <a:chOff x="2338692" y="232081"/>
              <a:chExt cx="584816" cy="4678945"/>
            </a:xfrm>
          </p:grpSpPr>
          <p:grpSp>
            <p:nvGrpSpPr>
              <p:cNvPr id="547" name="Google Shape;547;p7"/>
              <p:cNvGrpSpPr/>
              <p:nvPr/>
            </p:nvGrpSpPr>
            <p:grpSpPr>
              <a:xfrm rot="-5400000">
                <a:off x="1461367" y="1109406"/>
                <a:ext cx="2339467" cy="584816"/>
                <a:chOff x="217750" y="0"/>
                <a:chExt cx="2339467" cy="5143500"/>
              </a:xfrm>
            </p:grpSpPr>
            <p:cxnSp>
              <p:nvCxnSpPr>
                <p:cNvPr id="548" name="Google Shape;548;p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49" name="Google Shape;549;p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0" name="Google Shape;550;p7"/>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1" name="Google Shape;551;p7"/>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2" name="Google Shape;552;p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3" name="Google Shape;553;p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4" name="Google Shape;554;p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5" name="Google Shape;555;p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6" name="Google Shape;556;p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557" name="Google Shape;557;p7"/>
              <p:cNvGrpSpPr/>
              <p:nvPr/>
            </p:nvGrpSpPr>
            <p:grpSpPr>
              <a:xfrm rot="-5400000">
                <a:off x="1607583" y="3595101"/>
                <a:ext cx="2047033" cy="584816"/>
                <a:chOff x="217750" y="0"/>
                <a:chExt cx="2047033" cy="5143500"/>
              </a:xfrm>
            </p:grpSpPr>
            <p:cxnSp>
              <p:nvCxnSpPr>
                <p:cNvPr id="558" name="Google Shape;558;p7"/>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59" name="Google Shape;559;p7"/>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0" name="Google Shape;560;p7"/>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1" name="Google Shape;561;p7"/>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2" name="Google Shape;562;p7"/>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3" name="Google Shape;563;p7"/>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4" name="Google Shape;564;p7"/>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5" name="Google Shape;565;p7"/>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566" name="Google Shape;566;p7"/>
            <p:cNvGrpSpPr/>
            <p:nvPr/>
          </p:nvGrpSpPr>
          <p:grpSpPr>
            <a:xfrm>
              <a:off x="292642" y="-200"/>
              <a:ext cx="292433" cy="5143500"/>
              <a:chOff x="2557217" y="0"/>
              <a:chExt cx="292433" cy="5143500"/>
            </a:xfrm>
          </p:grpSpPr>
          <p:cxnSp>
            <p:nvCxnSpPr>
              <p:cNvPr id="567" name="Google Shape;567;p7"/>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568" name="Google Shape;568;p7"/>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grpSp>
        <p:nvGrpSpPr>
          <p:cNvPr id="569" name="Google Shape;569;p7"/>
          <p:cNvGrpSpPr/>
          <p:nvPr/>
        </p:nvGrpSpPr>
        <p:grpSpPr>
          <a:xfrm>
            <a:off x="448615" y="218835"/>
            <a:ext cx="897031" cy="754068"/>
            <a:chOff x="448615" y="218835"/>
            <a:chExt cx="897031" cy="754068"/>
          </a:xfrm>
        </p:grpSpPr>
        <p:grpSp>
          <p:nvGrpSpPr>
            <p:cNvPr id="570" name="Google Shape;570;p7"/>
            <p:cNvGrpSpPr/>
            <p:nvPr/>
          </p:nvGrpSpPr>
          <p:grpSpPr>
            <a:xfrm>
              <a:off x="448615" y="218835"/>
              <a:ext cx="529200" cy="529200"/>
              <a:chOff x="8490215" y="2125885"/>
              <a:chExt cx="529200" cy="529200"/>
            </a:xfrm>
          </p:grpSpPr>
          <p:sp>
            <p:nvSpPr>
              <p:cNvPr id="571" name="Google Shape;571;p7"/>
              <p:cNvSpPr/>
              <p:nvPr/>
            </p:nvSpPr>
            <p:spPr>
              <a:xfrm>
                <a:off x="8490215" y="2125885"/>
                <a:ext cx="395640" cy="249120"/>
              </a:xfrm>
              <a:custGeom>
                <a:rect b="b" l="l" r="r" t="t"/>
                <a:pathLst>
                  <a:path extrusionOk="0" h="692" w="1099">
                    <a:moveTo>
                      <a:pt x="1099" y="95"/>
                    </a:moveTo>
                    <a:lnTo>
                      <a:pt x="711" y="692"/>
                    </a:lnTo>
                    <a:lnTo>
                      <a:pt x="0" y="692"/>
                    </a:lnTo>
                    <a:cubicBezTo>
                      <a:pt x="22" y="305"/>
                      <a:pt x="343" y="0"/>
                      <a:pt x="735" y="0"/>
                    </a:cubicBezTo>
                    <a:cubicBezTo>
                      <a:pt x="867" y="0"/>
                      <a:pt x="992" y="35"/>
                      <a:pt x="1099" y="9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7"/>
              <p:cNvSpPr/>
              <p:nvPr/>
            </p:nvSpPr>
            <p:spPr>
              <a:xfrm>
                <a:off x="8775695" y="2177005"/>
                <a:ext cx="243720" cy="350280"/>
              </a:xfrm>
              <a:custGeom>
                <a:rect b="b" l="l" r="r" t="t"/>
                <a:pathLst>
                  <a:path extrusionOk="0" h="973" w="677">
                    <a:moveTo>
                      <a:pt x="677" y="592"/>
                    </a:moveTo>
                    <a:cubicBezTo>
                      <a:pt x="677" y="732"/>
                      <a:pt x="639" y="862"/>
                      <a:pt x="571" y="973"/>
                    </a:cubicBezTo>
                    <a:lnTo>
                      <a:pt x="0" y="581"/>
                    </a:lnTo>
                    <a:lnTo>
                      <a:pt x="378" y="0"/>
                    </a:lnTo>
                    <a:cubicBezTo>
                      <a:pt x="560" y="134"/>
                      <a:pt x="677" y="350"/>
                      <a:pt x="677" y="592"/>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7"/>
              <p:cNvSpPr/>
              <p:nvPr/>
            </p:nvSpPr>
            <p:spPr>
              <a:xfrm>
                <a:off x="8490215" y="2405965"/>
                <a:ext cx="473400" cy="249120"/>
              </a:xfrm>
              <a:custGeom>
                <a:rect b="b" l="l" r="r" t="t"/>
                <a:pathLst>
                  <a:path extrusionOk="0" h="692" w="1315">
                    <a:moveTo>
                      <a:pt x="1315" y="408"/>
                    </a:moveTo>
                    <a:cubicBezTo>
                      <a:pt x="1180" y="581"/>
                      <a:pt x="971" y="692"/>
                      <a:pt x="735" y="692"/>
                    </a:cubicBezTo>
                    <a:cubicBezTo>
                      <a:pt x="343" y="692"/>
                      <a:pt x="22" y="386"/>
                      <a:pt x="0" y="0"/>
                    </a:cubicBezTo>
                    <a:lnTo>
                      <a:pt x="721" y="0"/>
                    </a:lnTo>
                    <a:lnTo>
                      <a:pt x="1315" y="408"/>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74" name="Google Shape;574;p7"/>
            <p:cNvGrpSpPr/>
            <p:nvPr/>
          </p:nvGrpSpPr>
          <p:grpSpPr>
            <a:xfrm>
              <a:off x="833034" y="460460"/>
              <a:ext cx="512612" cy="512443"/>
              <a:chOff x="833034" y="460460"/>
              <a:chExt cx="512612" cy="512443"/>
            </a:xfrm>
          </p:grpSpPr>
          <p:sp>
            <p:nvSpPr>
              <p:cNvPr id="575" name="Google Shape;575;p7"/>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7"/>
              <p:cNvSpPr/>
              <p:nvPr/>
            </p:nvSpPr>
            <p:spPr>
              <a:xfrm>
                <a:off x="897576" y="524833"/>
                <a:ext cx="383866" cy="383866"/>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7"/>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1860" strike="noStrike">
                    <a:solidFill>
                      <a:schemeClr val="accent2"/>
                    </a:solidFill>
                    <a:latin typeface="Be Vietnam Pro SemiBold"/>
                    <a:ea typeface="Be Vietnam Pro SemiBold"/>
                    <a:cs typeface="Be Vietnam Pro SemiBold"/>
                    <a:sym typeface="Be Vietnam Pro SemiBold"/>
                  </a:rPr>
                  <a:t>$</a:t>
                </a:r>
                <a:endParaRPr sz="1860" strike="noStrike">
                  <a:solidFill>
                    <a:schemeClr val="accent2"/>
                  </a:solidFill>
                  <a:latin typeface="Be Vietnam Pro SemiBold"/>
                  <a:ea typeface="Be Vietnam Pro SemiBold"/>
                  <a:cs typeface="Be Vietnam Pro SemiBold"/>
                  <a:sym typeface="Be Vietnam Pro SemiBold"/>
                </a:endParaRPr>
              </a:p>
            </p:txBody>
          </p:sp>
        </p:grpSp>
      </p:grpSp>
      <p:sp>
        <p:nvSpPr>
          <p:cNvPr id="578" name="Google Shape;578;p7"/>
          <p:cNvSpPr txBox="1"/>
          <p:nvPr>
            <p:ph type="title"/>
          </p:nvPr>
        </p:nvSpPr>
        <p:spPr>
          <a:xfrm>
            <a:off x="927550" y="1683738"/>
            <a:ext cx="4040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9" name="Google Shape;579;p7"/>
          <p:cNvSpPr txBox="1"/>
          <p:nvPr>
            <p:ph idx="1" type="subTitle"/>
          </p:nvPr>
        </p:nvSpPr>
        <p:spPr>
          <a:xfrm>
            <a:off x="927550" y="2399663"/>
            <a:ext cx="4040700" cy="187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580" name="Google Shape;580;p7"/>
          <p:cNvSpPr/>
          <p:nvPr>
            <p:ph idx="2" type="pic"/>
          </p:nvPr>
        </p:nvSpPr>
        <p:spPr>
          <a:xfrm>
            <a:off x="5491425" y="521075"/>
            <a:ext cx="3244200" cy="4104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1" name="Shape 581"/>
        <p:cNvGrpSpPr/>
        <p:nvPr/>
      </p:nvGrpSpPr>
      <p:grpSpPr>
        <a:xfrm>
          <a:off x="0" y="0"/>
          <a:ext cx="0" cy="0"/>
          <a:chOff x="0" y="0"/>
          <a:chExt cx="0" cy="0"/>
        </a:xfrm>
      </p:grpSpPr>
      <p:sp>
        <p:nvSpPr>
          <p:cNvPr id="582" name="Google Shape;582;p8"/>
          <p:cNvSpPr txBox="1"/>
          <p:nvPr>
            <p:ph type="title"/>
          </p:nvPr>
        </p:nvSpPr>
        <p:spPr>
          <a:xfrm>
            <a:off x="2945525" y="1740450"/>
            <a:ext cx="5485200" cy="16626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grpSp>
        <p:nvGrpSpPr>
          <p:cNvPr id="583" name="Google Shape;583;p8"/>
          <p:cNvGrpSpPr/>
          <p:nvPr/>
        </p:nvGrpSpPr>
        <p:grpSpPr>
          <a:xfrm>
            <a:off x="8307179" y="137398"/>
            <a:ext cx="760653" cy="810305"/>
            <a:chOff x="8307179" y="137398"/>
            <a:chExt cx="760653" cy="810305"/>
          </a:xfrm>
        </p:grpSpPr>
        <p:grpSp>
          <p:nvGrpSpPr>
            <p:cNvPr id="584" name="Google Shape;584;p8"/>
            <p:cNvGrpSpPr/>
            <p:nvPr/>
          </p:nvGrpSpPr>
          <p:grpSpPr>
            <a:xfrm>
              <a:off x="8307179" y="137398"/>
              <a:ext cx="585048" cy="584953"/>
              <a:chOff x="8269423" y="174900"/>
              <a:chExt cx="619426" cy="619325"/>
            </a:xfrm>
          </p:grpSpPr>
          <p:sp>
            <p:nvSpPr>
              <p:cNvPr id="585" name="Google Shape;585;p8"/>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8"/>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8"/>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8"/>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8"/>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8"/>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8"/>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8"/>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8"/>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8"/>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8"/>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8"/>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8"/>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8"/>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8"/>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8"/>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8"/>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8"/>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8"/>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8"/>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8"/>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8"/>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8"/>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8"/>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8"/>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8"/>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8"/>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8"/>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8"/>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8"/>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8"/>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8"/>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8"/>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8"/>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8"/>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8"/>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8"/>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8"/>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8"/>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8"/>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8"/>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8"/>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8"/>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8"/>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8"/>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630" name="Google Shape;630;p8"/>
            <p:cNvGrpSpPr/>
            <p:nvPr/>
          </p:nvGrpSpPr>
          <p:grpSpPr>
            <a:xfrm>
              <a:off x="8635101" y="515042"/>
              <a:ext cx="432731" cy="432661"/>
              <a:chOff x="8269423" y="174900"/>
              <a:chExt cx="619426" cy="619325"/>
            </a:xfrm>
          </p:grpSpPr>
          <p:sp>
            <p:nvSpPr>
              <p:cNvPr id="631" name="Google Shape;631;p8"/>
              <p:cNvSpPr/>
              <p:nvPr/>
            </p:nvSpPr>
            <p:spPr>
              <a:xfrm flipH="1">
                <a:off x="8269423" y="174900"/>
                <a:ext cx="619426" cy="619325"/>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8"/>
              <p:cNvSpPr/>
              <p:nvPr/>
            </p:nvSpPr>
            <p:spPr>
              <a:xfrm flipH="1">
                <a:off x="8301469" y="206946"/>
                <a:ext cx="555451" cy="555233"/>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8"/>
              <p:cNvSpPr/>
              <p:nvPr/>
            </p:nvSpPr>
            <p:spPr>
              <a:xfrm flipH="1">
                <a:off x="8611469" y="615844"/>
                <a:ext cx="25613" cy="13324"/>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8"/>
              <p:cNvSpPr/>
              <p:nvPr/>
            </p:nvSpPr>
            <p:spPr>
              <a:xfrm flipH="1">
                <a:off x="8593895" y="608148"/>
                <a:ext cx="50422" cy="16770"/>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8"/>
              <p:cNvSpPr/>
              <p:nvPr/>
            </p:nvSpPr>
            <p:spPr>
              <a:xfrm flipH="1">
                <a:off x="8583099" y="602635"/>
                <a:ext cx="71212" cy="22972"/>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8"/>
              <p:cNvSpPr/>
              <p:nvPr/>
            </p:nvSpPr>
            <p:spPr>
              <a:xfrm flipH="1">
                <a:off x="8574829" y="597926"/>
                <a:ext cx="86832" cy="28026"/>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8"/>
              <p:cNvSpPr/>
              <p:nvPr/>
            </p:nvSpPr>
            <p:spPr>
              <a:xfrm flipH="1">
                <a:off x="8568167" y="593791"/>
                <a:ext cx="99122" cy="32161"/>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8"/>
              <p:cNvSpPr/>
              <p:nvPr/>
            </p:nvSpPr>
            <p:spPr>
              <a:xfrm flipH="1">
                <a:off x="8562654" y="589886"/>
                <a:ext cx="109229" cy="36066"/>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8"/>
              <p:cNvSpPr/>
              <p:nvPr/>
            </p:nvSpPr>
            <p:spPr>
              <a:xfrm flipH="1">
                <a:off x="8557486" y="586325"/>
                <a:ext cx="118303" cy="39512"/>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8"/>
              <p:cNvSpPr/>
              <p:nvPr/>
            </p:nvSpPr>
            <p:spPr>
              <a:xfrm flipH="1">
                <a:off x="8553121" y="582879"/>
                <a:ext cx="125999" cy="4261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8"/>
              <p:cNvSpPr/>
              <p:nvPr/>
            </p:nvSpPr>
            <p:spPr>
              <a:xfrm flipH="1">
                <a:off x="8548871" y="579663"/>
                <a:ext cx="133235" cy="45255"/>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8"/>
              <p:cNvSpPr/>
              <p:nvPr/>
            </p:nvSpPr>
            <p:spPr>
              <a:xfrm flipH="1">
                <a:off x="8545196" y="576447"/>
                <a:ext cx="139552" cy="47667"/>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8"/>
              <p:cNvSpPr/>
              <p:nvPr/>
            </p:nvSpPr>
            <p:spPr>
              <a:xfrm flipH="1">
                <a:off x="8541635" y="573231"/>
                <a:ext cx="145410" cy="49964"/>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8"/>
              <p:cNvSpPr/>
              <p:nvPr/>
            </p:nvSpPr>
            <p:spPr>
              <a:xfrm flipH="1">
                <a:off x="8538419" y="570360"/>
                <a:ext cx="150578" cy="51802"/>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5" name="Google Shape;645;p8"/>
              <p:cNvSpPr/>
              <p:nvPr/>
            </p:nvSpPr>
            <p:spPr>
              <a:xfrm flipH="1">
                <a:off x="8535203" y="567374"/>
                <a:ext cx="155632" cy="53640"/>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6" name="Google Shape;646;p8"/>
              <p:cNvSpPr/>
              <p:nvPr/>
            </p:nvSpPr>
            <p:spPr>
              <a:xfrm flipH="1">
                <a:off x="8532447" y="564502"/>
                <a:ext cx="159996" cy="55248"/>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7" name="Google Shape;647;p8"/>
              <p:cNvSpPr/>
              <p:nvPr/>
            </p:nvSpPr>
            <p:spPr>
              <a:xfrm flipH="1">
                <a:off x="8529690" y="561631"/>
                <a:ext cx="164131" cy="56741"/>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8" name="Google Shape;648;p8"/>
              <p:cNvSpPr/>
              <p:nvPr/>
            </p:nvSpPr>
            <p:spPr>
              <a:xfrm flipH="1">
                <a:off x="8527048" y="558989"/>
                <a:ext cx="168037" cy="58119"/>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9" name="Google Shape;649;p8"/>
              <p:cNvSpPr/>
              <p:nvPr/>
            </p:nvSpPr>
            <p:spPr>
              <a:xfrm flipH="1">
                <a:off x="8524636" y="556232"/>
                <a:ext cx="171597" cy="59383"/>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0" name="Google Shape;650;p8"/>
              <p:cNvSpPr/>
              <p:nvPr/>
            </p:nvSpPr>
            <p:spPr>
              <a:xfrm flipH="1">
                <a:off x="8522339" y="553590"/>
                <a:ext cx="174813" cy="60531"/>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8"/>
              <p:cNvSpPr/>
              <p:nvPr/>
            </p:nvSpPr>
            <p:spPr>
              <a:xfrm flipH="1">
                <a:off x="8520272" y="550949"/>
                <a:ext cx="177799" cy="61565"/>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8"/>
              <p:cNvSpPr/>
              <p:nvPr/>
            </p:nvSpPr>
            <p:spPr>
              <a:xfrm flipH="1">
                <a:off x="8518089" y="548422"/>
                <a:ext cx="180671" cy="6248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8"/>
              <p:cNvSpPr/>
              <p:nvPr/>
            </p:nvSpPr>
            <p:spPr>
              <a:xfrm flipH="1">
                <a:off x="8516252" y="545780"/>
                <a:ext cx="183083" cy="63632"/>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8"/>
              <p:cNvSpPr/>
              <p:nvPr/>
            </p:nvSpPr>
            <p:spPr>
              <a:xfrm flipH="1">
                <a:off x="8514299" y="543253"/>
                <a:ext cx="185610" cy="64436"/>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8"/>
              <p:cNvSpPr/>
              <p:nvPr/>
            </p:nvSpPr>
            <p:spPr>
              <a:xfrm flipH="1">
                <a:off x="8512576" y="540841"/>
                <a:ext cx="187792" cy="65126"/>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8"/>
              <p:cNvSpPr/>
              <p:nvPr/>
            </p:nvSpPr>
            <p:spPr>
              <a:xfrm flipH="1">
                <a:off x="8510853" y="538314"/>
                <a:ext cx="189859" cy="6593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8"/>
              <p:cNvSpPr/>
              <p:nvPr/>
            </p:nvSpPr>
            <p:spPr>
              <a:xfrm flipH="1">
                <a:off x="8507523" y="533145"/>
                <a:ext cx="193535" cy="6937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8"/>
              <p:cNvSpPr/>
              <p:nvPr/>
            </p:nvSpPr>
            <p:spPr>
              <a:xfrm flipH="1">
                <a:off x="8504651" y="528321"/>
                <a:ext cx="196521" cy="70409"/>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8"/>
              <p:cNvSpPr/>
              <p:nvPr/>
            </p:nvSpPr>
            <p:spPr>
              <a:xfrm flipH="1">
                <a:off x="8502124" y="523497"/>
                <a:ext cx="199048" cy="71328"/>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8"/>
              <p:cNvSpPr/>
              <p:nvPr/>
            </p:nvSpPr>
            <p:spPr>
              <a:xfrm flipH="1">
                <a:off x="8499827" y="518673"/>
                <a:ext cx="201345" cy="7213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8"/>
              <p:cNvSpPr/>
              <p:nvPr/>
            </p:nvSpPr>
            <p:spPr>
              <a:xfrm flipH="1">
                <a:off x="8497875" y="513964"/>
                <a:ext cx="202953" cy="72706"/>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8"/>
              <p:cNvSpPr/>
              <p:nvPr/>
            </p:nvSpPr>
            <p:spPr>
              <a:xfrm flipH="1">
                <a:off x="8496152" y="509370"/>
                <a:ext cx="204217" cy="73051"/>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8"/>
              <p:cNvSpPr/>
              <p:nvPr/>
            </p:nvSpPr>
            <p:spPr>
              <a:xfrm flipH="1">
                <a:off x="8493395" y="505694"/>
                <a:ext cx="205135" cy="68112"/>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8"/>
              <p:cNvSpPr/>
              <p:nvPr/>
            </p:nvSpPr>
            <p:spPr>
              <a:xfrm flipH="1">
                <a:off x="8492361" y="524531"/>
                <a:ext cx="116006" cy="44795"/>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8"/>
              <p:cNvSpPr/>
              <p:nvPr/>
            </p:nvSpPr>
            <p:spPr>
              <a:xfrm flipH="1">
                <a:off x="8491672" y="520166"/>
                <a:ext cx="115202" cy="44566"/>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8"/>
              <p:cNvSpPr/>
              <p:nvPr/>
            </p:nvSpPr>
            <p:spPr>
              <a:xfrm flipH="1">
                <a:off x="8491098" y="511207"/>
                <a:ext cx="112905" cy="44221"/>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8"/>
              <p:cNvSpPr/>
              <p:nvPr/>
            </p:nvSpPr>
            <p:spPr>
              <a:xfrm flipH="1">
                <a:off x="8491098" y="506728"/>
                <a:ext cx="111527" cy="4399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8"/>
              <p:cNvSpPr/>
              <p:nvPr/>
            </p:nvSpPr>
            <p:spPr>
              <a:xfrm flipH="1">
                <a:off x="8491213" y="499607"/>
                <a:ext cx="115662" cy="46174"/>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8"/>
              <p:cNvSpPr/>
              <p:nvPr/>
            </p:nvSpPr>
            <p:spPr>
              <a:xfrm flipH="1">
                <a:off x="8491557" y="490073"/>
                <a:ext cx="129674" cy="50653"/>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8"/>
              <p:cNvSpPr/>
              <p:nvPr/>
            </p:nvSpPr>
            <p:spPr>
              <a:xfrm flipH="1">
                <a:off x="8492361" y="481229"/>
                <a:ext cx="140815" cy="54329"/>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8"/>
              <p:cNvSpPr/>
              <p:nvPr/>
            </p:nvSpPr>
            <p:spPr>
              <a:xfrm flipH="1">
                <a:off x="8493625" y="473419"/>
                <a:ext cx="148626" cy="56741"/>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8"/>
              <p:cNvSpPr/>
              <p:nvPr/>
            </p:nvSpPr>
            <p:spPr>
              <a:xfrm flipH="1">
                <a:off x="8495577" y="466183"/>
                <a:ext cx="153679" cy="5834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8"/>
              <p:cNvSpPr/>
              <p:nvPr/>
            </p:nvSpPr>
            <p:spPr>
              <a:xfrm flipH="1">
                <a:off x="8498334" y="459636"/>
                <a:ext cx="156206" cy="59153"/>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8"/>
              <p:cNvSpPr/>
              <p:nvPr/>
            </p:nvSpPr>
            <p:spPr>
              <a:xfrm flipH="1">
                <a:off x="8332480" y="237843"/>
                <a:ext cx="493428" cy="493324"/>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8"/>
              <p:cNvSpPr txBox="1"/>
              <p:nvPr/>
            </p:nvSpPr>
            <p:spPr>
              <a:xfrm>
                <a:off x="8316399" y="231845"/>
                <a:ext cx="517500" cy="5175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676" name="Google Shape;676;p8"/>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677" name="Google Shape;677;p8"/>
          <p:cNvGrpSpPr/>
          <p:nvPr/>
        </p:nvGrpSpPr>
        <p:grpSpPr>
          <a:xfrm>
            <a:off x="-4" y="-200"/>
            <a:ext cx="1754811" cy="5150701"/>
            <a:chOff x="-4" y="-200"/>
            <a:chExt cx="1754811" cy="5150701"/>
          </a:xfrm>
        </p:grpSpPr>
        <p:grpSp>
          <p:nvGrpSpPr>
            <p:cNvPr id="678" name="Google Shape;678;p8"/>
            <p:cNvGrpSpPr/>
            <p:nvPr/>
          </p:nvGrpSpPr>
          <p:grpSpPr>
            <a:xfrm>
              <a:off x="292641" y="-200"/>
              <a:ext cx="1462167" cy="5150701"/>
              <a:chOff x="1387483" y="0"/>
              <a:chExt cx="1462167" cy="5143500"/>
            </a:xfrm>
          </p:grpSpPr>
          <p:cxnSp>
            <p:nvCxnSpPr>
              <p:cNvPr id="679" name="Google Shape;679;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0" name="Google Shape;680;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1" name="Google Shape;681;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2" name="Google Shape;682;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3" name="Google Shape;683;p8"/>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4" name="Google Shape;684;p8"/>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85" name="Google Shape;685;p8"/>
            <p:cNvGrpSpPr/>
            <p:nvPr/>
          </p:nvGrpSpPr>
          <p:grpSpPr>
            <a:xfrm>
              <a:off x="-4" y="232081"/>
              <a:ext cx="1754448" cy="4678945"/>
              <a:chOff x="-4" y="232081"/>
              <a:chExt cx="1754448" cy="4678945"/>
            </a:xfrm>
          </p:grpSpPr>
          <p:grpSp>
            <p:nvGrpSpPr>
              <p:cNvPr id="686" name="Google Shape;686;p8"/>
              <p:cNvGrpSpPr/>
              <p:nvPr/>
            </p:nvGrpSpPr>
            <p:grpSpPr>
              <a:xfrm rot="-5400000">
                <a:off x="-146297" y="670807"/>
                <a:ext cx="2047033" cy="1754448"/>
                <a:chOff x="217750" y="0"/>
                <a:chExt cx="2047033" cy="5143500"/>
              </a:xfrm>
            </p:grpSpPr>
            <p:cxnSp>
              <p:nvCxnSpPr>
                <p:cNvPr id="687" name="Google Shape;687;p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8" name="Google Shape;688;p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89" name="Google Shape;689;p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0" name="Google Shape;690;p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1" name="Google Shape;691;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2" name="Google Shape;692;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3" name="Google Shape;693;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4" name="Google Shape;694;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695" name="Google Shape;695;p8"/>
              <p:cNvGrpSpPr/>
              <p:nvPr/>
            </p:nvGrpSpPr>
            <p:grpSpPr>
              <a:xfrm rot="-5400000">
                <a:off x="-146297" y="3010285"/>
                <a:ext cx="2047033" cy="1754448"/>
                <a:chOff x="217750" y="0"/>
                <a:chExt cx="2047033" cy="5143500"/>
              </a:xfrm>
            </p:grpSpPr>
            <p:cxnSp>
              <p:nvCxnSpPr>
                <p:cNvPr id="696" name="Google Shape;696;p8"/>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7" name="Google Shape;697;p8"/>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8" name="Google Shape;698;p8"/>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699" name="Google Shape;699;p8"/>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0" name="Google Shape;700;p8"/>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1" name="Google Shape;701;p8"/>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2" name="Google Shape;702;p8"/>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03" name="Google Shape;703;p8"/>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04" name="Google Shape;704;p8"/>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5" name="Shape 705"/>
        <p:cNvGrpSpPr/>
        <p:nvPr/>
      </p:nvGrpSpPr>
      <p:grpSpPr>
        <a:xfrm>
          <a:off x="0" y="0"/>
          <a:ext cx="0" cy="0"/>
          <a:chOff x="0" y="0"/>
          <a:chExt cx="0" cy="0"/>
        </a:xfrm>
      </p:grpSpPr>
      <p:sp>
        <p:nvSpPr>
          <p:cNvPr id="706" name="Google Shape;706;p9"/>
          <p:cNvSpPr txBox="1"/>
          <p:nvPr>
            <p:ph type="title"/>
          </p:nvPr>
        </p:nvSpPr>
        <p:spPr>
          <a:xfrm>
            <a:off x="1066125" y="1445250"/>
            <a:ext cx="5650500" cy="1964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707" name="Google Shape;707;p9"/>
          <p:cNvSpPr txBox="1"/>
          <p:nvPr>
            <p:ph idx="1" type="subTitle"/>
          </p:nvPr>
        </p:nvSpPr>
        <p:spPr>
          <a:xfrm>
            <a:off x="1193825" y="3409650"/>
            <a:ext cx="3336000" cy="288600"/>
          </a:xfrm>
          <a:prstGeom prst="rect">
            <a:avLst/>
          </a:prstGeom>
          <a:solidFill>
            <a:schemeClr val="accent5"/>
          </a:solidFill>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708" name="Google Shape;708;p9"/>
          <p:cNvSpPr/>
          <p:nvPr/>
        </p:nvSpPr>
        <p:spPr>
          <a:xfrm>
            <a:off x="0" y="4911025"/>
            <a:ext cx="9144000" cy="232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709" name="Google Shape;709;p9"/>
          <p:cNvGrpSpPr/>
          <p:nvPr/>
        </p:nvGrpSpPr>
        <p:grpSpPr>
          <a:xfrm flipH="1">
            <a:off x="7387571" y="-200"/>
            <a:ext cx="1754811" cy="5150701"/>
            <a:chOff x="-4" y="-200"/>
            <a:chExt cx="1754811" cy="5150701"/>
          </a:xfrm>
        </p:grpSpPr>
        <p:grpSp>
          <p:nvGrpSpPr>
            <p:cNvPr id="710" name="Google Shape;710;p9"/>
            <p:cNvGrpSpPr/>
            <p:nvPr/>
          </p:nvGrpSpPr>
          <p:grpSpPr>
            <a:xfrm>
              <a:off x="292641" y="-200"/>
              <a:ext cx="1462167" cy="5150701"/>
              <a:chOff x="1387483" y="0"/>
              <a:chExt cx="1462167" cy="5143500"/>
            </a:xfrm>
          </p:grpSpPr>
          <p:cxnSp>
            <p:nvCxnSpPr>
              <p:cNvPr id="711" name="Google Shape;711;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2" name="Google Shape;712;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3" name="Google Shape;713;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4" name="Google Shape;714;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5" name="Google Shape;715;p9"/>
              <p:cNvCxnSpPr/>
              <p:nvPr/>
            </p:nvCxnSpPr>
            <p:spPr>
              <a:xfrm>
                <a:off x="25572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16" name="Google Shape;716;p9"/>
              <p:cNvCxnSpPr/>
              <p:nvPr/>
            </p:nvCxnSpPr>
            <p:spPr>
              <a:xfrm>
                <a:off x="2849650"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17" name="Google Shape;717;p9"/>
            <p:cNvGrpSpPr/>
            <p:nvPr/>
          </p:nvGrpSpPr>
          <p:grpSpPr>
            <a:xfrm>
              <a:off x="-4" y="232081"/>
              <a:ext cx="1754448" cy="4678945"/>
              <a:chOff x="-4" y="232081"/>
              <a:chExt cx="1754448" cy="4678945"/>
            </a:xfrm>
          </p:grpSpPr>
          <p:grpSp>
            <p:nvGrpSpPr>
              <p:cNvPr id="718" name="Google Shape;718;p9"/>
              <p:cNvGrpSpPr/>
              <p:nvPr/>
            </p:nvGrpSpPr>
            <p:grpSpPr>
              <a:xfrm rot="-5400000">
                <a:off x="-146297" y="670807"/>
                <a:ext cx="2047033" cy="1754448"/>
                <a:chOff x="217750" y="0"/>
                <a:chExt cx="2047033" cy="5143500"/>
              </a:xfrm>
            </p:grpSpPr>
            <p:cxnSp>
              <p:nvCxnSpPr>
                <p:cNvPr id="719" name="Google Shape;719;p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0" name="Google Shape;720;p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1" name="Google Shape;721;p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2" name="Google Shape;722;p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3" name="Google Shape;723;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4" name="Google Shape;724;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5" name="Google Shape;725;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6" name="Google Shape;726;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grpSp>
            <p:nvGrpSpPr>
              <p:cNvPr id="727" name="Google Shape;727;p9"/>
              <p:cNvGrpSpPr/>
              <p:nvPr/>
            </p:nvGrpSpPr>
            <p:grpSpPr>
              <a:xfrm rot="-5400000">
                <a:off x="-146297" y="3010285"/>
                <a:ext cx="2047033" cy="1754448"/>
                <a:chOff x="217750" y="0"/>
                <a:chExt cx="2047033" cy="5143500"/>
              </a:xfrm>
            </p:grpSpPr>
            <p:cxnSp>
              <p:nvCxnSpPr>
                <p:cNvPr id="728" name="Google Shape;728;p9"/>
                <p:cNvCxnSpPr/>
                <p:nvPr/>
              </p:nvCxnSpPr>
              <p:spPr>
                <a:xfrm>
                  <a:off x="2177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29" name="Google Shape;729;p9"/>
                <p:cNvCxnSpPr/>
                <p:nvPr/>
              </p:nvCxnSpPr>
              <p:spPr>
                <a:xfrm>
                  <a:off x="5101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0" name="Google Shape;730;p9"/>
                <p:cNvCxnSpPr/>
                <p:nvPr/>
              </p:nvCxnSpPr>
              <p:spPr>
                <a:xfrm>
                  <a:off x="8026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1" name="Google Shape;731;p9"/>
                <p:cNvCxnSpPr/>
                <p:nvPr/>
              </p:nvCxnSpPr>
              <p:spPr>
                <a:xfrm>
                  <a:off x="10950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2" name="Google Shape;732;p9"/>
                <p:cNvCxnSpPr/>
                <p:nvPr/>
              </p:nvCxnSpPr>
              <p:spPr>
                <a:xfrm>
                  <a:off x="1387483"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3" name="Google Shape;733;p9"/>
                <p:cNvCxnSpPr/>
                <p:nvPr/>
              </p:nvCxnSpPr>
              <p:spPr>
                <a:xfrm>
                  <a:off x="1972350"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4" name="Google Shape;734;p9"/>
                <p:cNvCxnSpPr/>
                <p:nvPr/>
              </p:nvCxnSpPr>
              <p:spPr>
                <a:xfrm>
                  <a:off x="1679917" y="0"/>
                  <a:ext cx="0" cy="5143500"/>
                </a:xfrm>
                <a:prstGeom prst="straightConnector1">
                  <a:avLst/>
                </a:prstGeom>
                <a:noFill/>
                <a:ln cap="flat" cmpd="sng" w="9525">
                  <a:solidFill>
                    <a:schemeClr val="accent5"/>
                  </a:solidFill>
                  <a:prstDash val="solid"/>
                  <a:round/>
                  <a:headEnd len="med" w="med" type="none"/>
                  <a:tailEnd len="med" w="med" type="none"/>
                </a:ln>
              </p:spPr>
            </p:cxnSp>
            <p:cxnSp>
              <p:nvCxnSpPr>
                <p:cNvPr id="735" name="Google Shape;735;p9"/>
                <p:cNvCxnSpPr/>
                <p:nvPr/>
              </p:nvCxnSpPr>
              <p:spPr>
                <a:xfrm>
                  <a:off x="2264783" y="0"/>
                  <a:ext cx="0" cy="5143500"/>
                </a:xfrm>
                <a:prstGeom prst="straightConnector1">
                  <a:avLst/>
                </a:prstGeom>
                <a:noFill/>
                <a:ln cap="flat" cmpd="sng" w="9525">
                  <a:solidFill>
                    <a:schemeClr val="accent5"/>
                  </a:solidFill>
                  <a:prstDash val="solid"/>
                  <a:round/>
                  <a:headEnd len="med" w="med" type="none"/>
                  <a:tailEnd len="med" w="med" type="none"/>
                </a:ln>
              </p:spPr>
            </p:cxnSp>
          </p:grpSp>
          <p:cxnSp>
            <p:nvCxnSpPr>
              <p:cNvPr id="736" name="Google Shape;736;p9"/>
              <p:cNvCxnSpPr/>
              <p:nvPr/>
            </p:nvCxnSpPr>
            <p:spPr>
              <a:xfrm rot="10800000">
                <a:off x="877196" y="-645119"/>
                <a:ext cx="0" cy="1754400"/>
              </a:xfrm>
              <a:prstGeom prst="straightConnector1">
                <a:avLst/>
              </a:prstGeom>
              <a:noFill/>
              <a:ln cap="flat" cmpd="sng" w="9525">
                <a:solidFill>
                  <a:schemeClr val="accent5"/>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37" name="Shape 737"/>
        <p:cNvGrpSpPr/>
        <p:nvPr/>
      </p:nvGrpSpPr>
      <p:grpSpPr>
        <a:xfrm>
          <a:off x="0" y="0"/>
          <a:ext cx="0" cy="0"/>
          <a:chOff x="0" y="0"/>
          <a:chExt cx="0" cy="0"/>
        </a:xfrm>
      </p:grpSpPr>
      <p:sp>
        <p:nvSpPr>
          <p:cNvPr id="738" name="Google Shape;738;p10"/>
          <p:cNvSpPr/>
          <p:nvPr>
            <p:ph idx="2" type="pic"/>
          </p:nvPr>
        </p:nvSpPr>
        <p:spPr>
          <a:xfrm>
            <a:off x="225" y="0"/>
            <a:ext cx="9144000" cy="5143500"/>
          </a:xfrm>
          <a:prstGeom prst="rect">
            <a:avLst/>
          </a:prstGeom>
          <a:noFill/>
          <a:ln>
            <a:noFill/>
          </a:ln>
        </p:spPr>
      </p:sp>
      <p:sp>
        <p:nvSpPr>
          <p:cNvPr id="739" name="Google Shape;739;p10"/>
          <p:cNvSpPr txBox="1"/>
          <p:nvPr>
            <p:ph type="title"/>
          </p:nvPr>
        </p:nvSpPr>
        <p:spPr>
          <a:xfrm>
            <a:off x="1445475" y="4014450"/>
            <a:ext cx="62532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800"/>
              <a:buNone/>
              <a:defRPr sz="2800"/>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b="1" sz="3500">
                <a:solidFill>
                  <a:schemeClr val="dk1"/>
                </a:solidFill>
                <a:latin typeface="Be Vietnam Pro"/>
                <a:ea typeface="Be Vietnam Pro"/>
                <a:cs typeface="Be Vietnam Pro"/>
                <a:sym typeface="Be Vietnam Pr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hyperlink" Target="http://drive.google.com/file/d/1lWJbHdXmvqTVGkDICeuaeUB-wRLfJBLH/view" TargetMode="Externa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6" name="Shape 1566"/>
        <p:cNvGrpSpPr/>
        <p:nvPr/>
      </p:nvGrpSpPr>
      <p:grpSpPr>
        <a:xfrm>
          <a:off x="0" y="0"/>
          <a:ext cx="0" cy="0"/>
          <a:chOff x="0" y="0"/>
          <a:chExt cx="0" cy="0"/>
        </a:xfrm>
      </p:grpSpPr>
      <p:sp>
        <p:nvSpPr>
          <p:cNvPr id="1567" name="Google Shape;1567;p25"/>
          <p:cNvSpPr txBox="1"/>
          <p:nvPr>
            <p:ph type="ctrTitle"/>
          </p:nvPr>
        </p:nvSpPr>
        <p:spPr>
          <a:xfrm>
            <a:off x="4448100" y="2333225"/>
            <a:ext cx="4161900" cy="820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WealthifyMe</a:t>
            </a:r>
            <a:endParaRPr sz="4800"/>
          </a:p>
          <a:p>
            <a:pPr indent="0" lvl="0" marL="0" rtl="0" algn="l">
              <a:lnSpc>
                <a:spcPct val="100000"/>
              </a:lnSpc>
              <a:spcBef>
                <a:spcPts val="0"/>
              </a:spcBef>
              <a:spcAft>
                <a:spcPts val="0"/>
              </a:spcAft>
              <a:buNone/>
            </a:pPr>
            <a:r>
              <a:rPr b="0" lang="en" sz="1200">
                <a:latin typeface="Inter"/>
                <a:ea typeface="Inter"/>
                <a:cs typeface="Inter"/>
                <a:sym typeface="Inter"/>
              </a:rPr>
              <a:t>Financial smarts, at your fingertips.</a:t>
            </a:r>
            <a:endParaRPr b="0" sz="1400">
              <a:solidFill>
                <a:srgbClr val="000000"/>
              </a:solidFill>
              <a:latin typeface="Arial"/>
              <a:ea typeface="Arial"/>
              <a:cs typeface="Arial"/>
              <a:sym typeface="Arial"/>
            </a:endParaRPr>
          </a:p>
          <a:p>
            <a:pPr indent="0" lvl="0" marL="0" rtl="0" algn="l">
              <a:spcBef>
                <a:spcPts val="0"/>
              </a:spcBef>
              <a:spcAft>
                <a:spcPts val="0"/>
              </a:spcAft>
              <a:buNone/>
            </a:pPr>
            <a:r>
              <a:t/>
            </a:r>
            <a:endParaRPr sz="4800"/>
          </a:p>
        </p:txBody>
      </p:sp>
      <p:grpSp>
        <p:nvGrpSpPr>
          <p:cNvPr id="1568" name="Google Shape;1568;p25"/>
          <p:cNvGrpSpPr/>
          <p:nvPr/>
        </p:nvGrpSpPr>
        <p:grpSpPr>
          <a:xfrm>
            <a:off x="591012" y="571439"/>
            <a:ext cx="3640936" cy="4052975"/>
            <a:chOff x="591012" y="571439"/>
            <a:chExt cx="3640936" cy="4052975"/>
          </a:xfrm>
        </p:grpSpPr>
        <p:grpSp>
          <p:nvGrpSpPr>
            <p:cNvPr id="1569" name="Google Shape;1569;p25"/>
            <p:cNvGrpSpPr/>
            <p:nvPr/>
          </p:nvGrpSpPr>
          <p:grpSpPr>
            <a:xfrm>
              <a:off x="1338718" y="571439"/>
              <a:ext cx="2401872" cy="2737875"/>
              <a:chOff x="5430400" y="595400"/>
              <a:chExt cx="2519535" cy="2871997"/>
            </a:xfrm>
          </p:grpSpPr>
          <p:sp>
            <p:nvSpPr>
              <p:cNvPr id="1570" name="Google Shape;1570;p25"/>
              <p:cNvSpPr/>
              <p:nvPr/>
            </p:nvSpPr>
            <p:spPr>
              <a:xfrm>
                <a:off x="5430400" y="985197"/>
                <a:ext cx="2518200" cy="248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1571" name="Google Shape;1571;p25"/>
              <p:cNvGrpSpPr/>
              <p:nvPr/>
            </p:nvGrpSpPr>
            <p:grpSpPr>
              <a:xfrm>
                <a:off x="5511489" y="1053781"/>
                <a:ext cx="2180885" cy="1575480"/>
                <a:chOff x="6107450" y="864000"/>
                <a:chExt cx="2450983" cy="1770600"/>
              </a:xfrm>
            </p:grpSpPr>
            <p:cxnSp>
              <p:nvCxnSpPr>
                <p:cNvPr id="1572" name="Google Shape;1572;p25"/>
                <p:cNvCxnSpPr/>
                <p:nvPr/>
              </p:nvCxnSpPr>
              <p:spPr>
                <a:xfrm>
                  <a:off x="628252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3" name="Google Shape;1573;p25"/>
                <p:cNvCxnSpPr/>
                <p:nvPr/>
              </p:nvCxnSpPr>
              <p:spPr>
                <a:xfrm>
                  <a:off x="610745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4" name="Google Shape;1574;p25"/>
                <p:cNvCxnSpPr/>
                <p:nvPr/>
              </p:nvCxnSpPr>
              <p:spPr>
                <a:xfrm>
                  <a:off x="6457590"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5" name="Google Shape;1575;p25"/>
                <p:cNvCxnSpPr/>
                <p:nvPr/>
              </p:nvCxnSpPr>
              <p:spPr>
                <a:xfrm>
                  <a:off x="663266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6" name="Google Shape;1576;p25"/>
                <p:cNvCxnSpPr/>
                <p:nvPr/>
              </p:nvCxnSpPr>
              <p:spPr>
                <a:xfrm>
                  <a:off x="680773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7" name="Google Shape;1577;p25"/>
                <p:cNvCxnSpPr/>
                <p:nvPr/>
              </p:nvCxnSpPr>
              <p:spPr>
                <a:xfrm>
                  <a:off x="715787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8" name="Google Shape;1578;p25"/>
                <p:cNvCxnSpPr/>
                <p:nvPr/>
              </p:nvCxnSpPr>
              <p:spPr>
                <a:xfrm>
                  <a:off x="6982801"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79" name="Google Shape;1579;p25"/>
                <p:cNvCxnSpPr/>
                <p:nvPr/>
              </p:nvCxnSpPr>
              <p:spPr>
                <a:xfrm>
                  <a:off x="733294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0" name="Google Shape;1580;p25"/>
                <p:cNvCxnSpPr/>
                <p:nvPr/>
              </p:nvCxnSpPr>
              <p:spPr>
                <a:xfrm>
                  <a:off x="750801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1" name="Google Shape;1581;p25"/>
                <p:cNvCxnSpPr/>
                <p:nvPr/>
              </p:nvCxnSpPr>
              <p:spPr>
                <a:xfrm>
                  <a:off x="768308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2" name="Google Shape;1582;p25"/>
                <p:cNvCxnSpPr/>
                <p:nvPr/>
              </p:nvCxnSpPr>
              <p:spPr>
                <a:xfrm>
                  <a:off x="7858152"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3" name="Google Shape;1583;p25"/>
                <p:cNvCxnSpPr/>
                <p:nvPr/>
              </p:nvCxnSpPr>
              <p:spPr>
                <a:xfrm>
                  <a:off x="820829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4" name="Google Shape;1584;p25"/>
                <p:cNvCxnSpPr/>
                <p:nvPr/>
              </p:nvCxnSpPr>
              <p:spPr>
                <a:xfrm>
                  <a:off x="803322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5" name="Google Shape;1585;p25"/>
                <p:cNvCxnSpPr/>
                <p:nvPr/>
              </p:nvCxnSpPr>
              <p:spPr>
                <a:xfrm>
                  <a:off x="8383363" y="864000"/>
                  <a:ext cx="0" cy="1770600"/>
                </a:xfrm>
                <a:prstGeom prst="straightConnector1">
                  <a:avLst/>
                </a:prstGeom>
                <a:noFill/>
                <a:ln cap="flat" cmpd="sng" w="9525">
                  <a:solidFill>
                    <a:schemeClr val="dk2"/>
                  </a:solidFill>
                  <a:prstDash val="solid"/>
                  <a:round/>
                  <a:headEnd len="med" w="med" type="none"/>
                  <a:tailEnd len="med" w="med" type="none"/>
                </a:ln>
              </p:spPr>
            </p:cxnSp>
            <p:cxnSp>
              <p:nvCxnSpPr>
                <p:cNvPr id="1586" name="Google Shape;1586;p25"/>
                <p:cNvCxnSpPr/>
                <p:nvPr/>
              </p:nvCxnSpPr>
              <p:spPr>
                <a:xfrm>
                  <a:off x="8558433" y="864000"/>
                  <a:ext cx="0" cy="1770600"/>
                </a:xfrm>
                <a:prstGeom prst="straightConnector1">
                  <a:avLst/>
                </a:prstGeom>
                <a:noFill/>
                <a:ln cap="flat" cmpd="sng" w="9525">
                  <a:solidFill>
                    <a:schemeClr val="dk2"/>
                  </a:solidFill>
                  <a:prstDash val="solid"/>
                  <a:round/>
                  <a:headEnd len="med" w="med" type="none"/>
                  <a:tailEnd len="med" w="med" type="none"/>
                </a:ln>
              </p:spPr>
            </p:cxnSp>
          </p:grpSp>
          <p:sp>
            <p:nvSpPr>
              <p:cNvPr id="1587" name="Google Shape;1587;p25"/>
              <p:cNvSpPr/>
              <p:nvPr/>
            </p:nvSpPr>
            <p:spPr>
              <a:xfrm>
                <a:off x="5431735" y="796509"/>
                <a:ext cx="2518200" cy="1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588" name="Google Shape;1588;p25"/>
              <p:cNvSpPr/>
              <p:nvPr/>
            </p:nvSpPr>
            <p:spPr>
              <a:xfrm>
                <a:off x="5508531" y="1514447"/>
                <a:ext cx="2324049" cy="1339651"/>
              </a:xfrm>
              <a:custGeom>
                <a:rect b="b" l="l" r="r" t="t"/>
                <a:pathLst>
                  <a:path extrusionOk="0" fill="none" h="4182" w="7255">
                    <a:moveTo>
                      <a:pt x="0" y="3367"/>
                    </a:moveTo>
                    <a:cubicBezTo>
                      <a:pt x="18" y="3367"/>
                      <a:pt x="48" y="3360"/>
                      <a:pt x="65" y="3368"/>
                    </a:cubicBezTo>
                    <a:cubicBezTo>
                      <a:pt x="87" y="3378"/>
                      <a:pt x="92" y="3414"/>
                      <a:pt x="105" y="3432"/>
                    </a:cubicBezTo>
                    <a:cubicBezTo>
                      <a:pt x="113" y="3444"/>
                      <a:pt x="127" y="3451"/>
                      <a:pt x="135" y="3464"/>
                    </a:cubicBezTo>
                    <a:cubicBezTo>
                      <a:pt x="144" y="3477"/>
                      <a:pt x="147" y="3488"/>
                      <a:pt x="158" y="3501"/>
                    </a:cubicBezTo>
                    <a:cubicBezTo>
                      <a:pt x="170" y="3514"/>
                      <a:pt x="174" y="3522"/>
                      <a:pt x="181" y="3540"/>
                    </a:cubicBezTo>
                    <a:cubicBezTo>
                      <a:pt x="191" y="3566"/>
                      <a:pt x="203" y="3572"/>
                      <a:pt x="225" y="3586"/>
                    </a:cubicBezTo>
                    <a:cubicBezTo>
                      <a:pt x="243" y="3597"/>
                      <a:pt x="261" y="3619"/>
                      <a:pt x="281" y="3625"/>
                    </a:cubicBezTo>
                    <a:cubicBezTo>
                      <a:pt x="303" y="3632"/>
                      <a:pt x="325" y="3625"/>
                      <a:pt x="346" y="3637"/>
                    </a:cubicBezTo>
                    <a:cubicBezTo>
                      <a:pt x="369" y="3649"/>
                      <a:pt x="376" y="3660"/>
                      <a:pt x="404" y="3659"/>
                    </a:cubicBezTo>
                    <a:cubicBezTo>
                      <a:pt x="433" y="3659"/>
                      <a:pt x="459" y="3659"/>
                      <a:pt x="487" y="3654"/>
                    </a:cubicBezTo>
                    <a:cubicBezTo>
                      <a:pt x="520" y="3647"/>
                      <a:pt x="527" y="3645"/>
                      <a:pt x="551" y="3621"/>
                    </a:cubicBezTo>
                    <a:cubicBezTo>
                      <a:pt x="564" y="3608"/>
                      <a:pt x="573" y="3587"/>
                      <a:pt x="587" y="3574"/>
                    </a:cubicBezTo>
                    <a:cubicBezTo>
                      <a:pt x="592" y="3570"/>
                      <a:pt x="600" y="3571"/>
                      <a:pt x="605" y="3566"/>
                    </a:cubicBezTo>
                    <a:cubicBezTo>
                      <a:pt x="607" y="3564"/>
                      <a:pt x="612" y="3552"/>
                      <a:pt x="614" y="3549"/>
                    </a:cubicBezTo>
                    <a:cubicBezTo>
                      <a:pt x="625" y="3525"/>
                      <a:pt x="636" y="3518"/>
                      <a:pt x="658" y="3505"/>
                    </a:cubicBezTo>
                    <a:cubicBezTo>
                      <a:pt x="674" y="3495"/>
                      <a:pt x="692" y="3484"/>
                      <a:pt x="709" y="3475"/>
                    </a:cubicBezTo>
                    <a:cubicBezTo>
                      <a:pt x="723" y="3467"/>
                      <a:pt x="740" y="3452"/>
                      <a:pt x="756" y="3451"/>
                    </a:cubicBezTo>
                    <a:cubicBezTo>
                      <a:pt x="757" y="3445"/>
                      <a:pt x="759" y="3440"/>
                      <a:pt x="759" y="3434"/>
                    </a:cubicBezTo>
                    <a:cubicBezTo>
                      <a:pt x="787" y="3420"/>
                      <a:pt x="827" y="3440"/>
                      <a:pt x="856" y="3432"/>
                    </a:cubicBezTo>
                    <a:cubicBezTo>
                      <a:pt x="870" y="3428"/>
                      <a:pt x="872" y="3423"/>
                      <a:pt x="887" y="3421"/>
                    </a:cubicBezTo>
                    <a:cubicBezTo>
                      <a:pt x="902" y="3419"/>
                      <a:pt x="921" y="3419"/>
                      <a:pt x="936" y="3420"/>
                    </a:cubicBezTo>
                    <a:cubicBezTo>
                      <a:pt x="961" y="3421"/>
                      <a:pt x="977" y="3437"/>
                      <a:pt x="1001" y="3442"/>
                    </a:cubicBezTo>
                    <a:cubicBezTo>
                      <a:pt x="1014" y="3445"/>
                      <a:pt x="1026" y="3442"/>
                      <a:pt x="1039" y="3445"/>
                    </a:cubicBezTo>
                    <a:cubicBezTo>
                      <a:pt x="1052" y="3448"/>
                      <a:pt x="1065" y="3455"/>
                      <a:pt x="1077" y="3459"/>
                    </a:cubicBezTo>
                    <a:cubicBezTo>
                      <a:pt x="1100" y="3466"/>
                      <a:pt x="1106" y="3478"/>
                      <a:pt x="1126" y="3489"/>
                    </a:cubicBezTo>
                    <a:cubicBezTo>
                      <a:pt x="1155" y="3506"/>
                      <a:pt x="1176" y="3508"/>
                      <a:pt x="1194" y="3540"/>
                    </a:cubicBezTo>
                    <a:cubicBezTo>
                      <a:pt x="1202" y="3554"/>
                      <a:pt x="1208" y="3568"/>
                      <a:pt x="1211" y="3584"/>
                    </a:cubicBezTo>
                    <a:cubicBezTo>
                      <a:pt x="1216" y="3609"/>
                      <a:pt x="1218" y="3614"/>
                      <a:pt x="1235" y="3632"/>
                    </a:cubicBezTo>
                    <a:cubicBezTo>
                      <a:pt x="1242" y="3640"/>
                      <a:pt x="1250" y="3649"/>
                      <a:pt x="1256" y="3659"/>
                    </a:cubicBezTo>
                    <a:cubicBezTo>
                      <a:pt x="1264" y="3671"/>
                      <a:pt x="1265" y="3685"/>
                      <a:pt x="1273" y="3697"/>
                    </a:cubicBezTo>
                    <a:cubicBezTo>
                      <a:pt x="1292" y="3728"/>
                      <a:pt x="1322" y="3755"/>
                      <a:pt x="1341" y="3785"/>
                    </a:cubicBezTo>
                    <a:cubicBezTo>
                      <a:pt x="1363" y="3819"/>
                      <a:pt x="1379" y="3867"/>
                      <a:pt x="1410" y="3897"/>
                    </a:cubicBezTo>
                    <a:cubicBezTo>
                      <a:pt x="1430" y="3917"/>
                      <a:pt x="1453" y="3921"/>
                      <a:pt x="1472" y="3940"/>
                    </a:cubicBezTo>
                    <a:cubicBezTo>
                      <a:pt x="1484" y="3952"/>
                      <a:pt x="1503" y="3964"/>
                      <a:pt x="1514" y="3976"/>
                    </a:cubicBezTo>
                    <a:cubicBezTo>
                      <a:pt x="1520" y="3982"/>
                      <a:pt x="1523" y="3997"/>
                      <a:pt x="1529" y="4005"/>
                    </a:cubicBezTo>
                    <a:cubicBezTo>
                      <a:pt x="1546" y="4030"/>
                      <a:pt x="1555" y="4057"/>
                      <a:pt x="1572" y="4082"/>
                    </a:cubicBezTo>
                    <a:cubicBezTo>
                      <a:pt x="1592" y="4110"/>
                      <a:pt x="1620" y="4132"/>
                      <a:pt x="1644" y="4158"/>
                    </a:cubicBezTo>
                    <a:cubicBezTo>
                      <a:pt x="1666" y="4182"/>
                      <a:pt x="1685" y="4188"/>
                      <a:pt x="1722" y="4174"/>
                    </a:cubicBezTo>
                    <a:cubicBezTo>
                      <a:pt x="1767" y="4157"/>
                      <a:pt x="1797" y="4128"/>
                      <a:pt x="1837" y="4104"/>
                    </a:cubicBezTo>
                    <a:cubicBezTo>
                      <a:pt x="1875" y="4081"/>
                      <a:pt x="1903" y="4060"/>
                      <a:pt x="1918" y="4018"/>
                    </a:cubicBezTo>
                    <a:cubicBezTo>
                      <a:pt x="1936" y="3969"/>
                      <a:pt x="1968" y="3919"/>
                      <a:pt x="1980" y="3870"/>
                    </a:cubicBezTo>
                    <a:cubicBezTo>
                      <a:pt x="1984" y="3855"/>
                      <a:pt x="1991" y="3837"/>
                      <a:pt x="1993" y="3821"/>
                    </a:cubicBezTo>
                    <a:cubicBezTo>
                      <a:pt x="1995" y="3807"/>
                      <a:pt x="1989" y="3797"/>
                      <a:pt x="1998" y="3784"/>
                    </a:cubicBezTo>
                    <a:cubicBezTo>
                      <a:pt x="2007" y="3773"/>
                      <a:pt x="2018" y="3770"/>
                      <a:pt x="2027" y="3757"/>
                    </a:cubicBezTo>
                    <a:cubicBezTo>
                      <a:pt x="2042" y="3735"/>
                      <a:pt x="2058" y="3712"/>
                      <a:pt x="2071" y="3688"/>
                    </a:cubicBezTo>
                    <a:cubicBezTo>
                      <a:pt x="2115" y="3609"/>
                      <a:pt x="2152" y="3530"/>
                      <a:pt x="2166" y="3443"/>
                    </a:cubicBezTo>
                    <a:cubicBezTo>
                      <a:pt x="2172" y="3399"/>
                      <a:pt x="2206" y="3379"/>
                      <a:pt x="2226" y="3342"/>
                    </a:cubicBezTo>
                    <a:cubicBezTo>
                      <a:pt x="2235" y="3326"/>
                      <a:pt x="2238" y="3300"/>
                      <a:pt x="2244" y="3283"/>
                    </a:cubicBezTo>
                    <a:cubicBezTo>
                      <a:pt x="2253" y="3259"/>
                      <a:pt x="2248" y="3236"/>
                      <a:pt x="2254" y="3213"/>
                    </a:cubicBezTo>
                    <a:cubicBezTo>
                      <a:pt x="2259" y="3193"/>
                      <a:pt x="2270" y="3175"/>
                      <a:pt x="2275" y="3154"/>
                    </a:cubicBezTo>
                    <a:cubicBezTo>
                      <a:pt x="2280" y="3134"/>
                      <a:pt x="2281" y="3114"/>
                      <a:pt x="2284" y="3094"/>
                    </a:cubicBezTo>
                    <a:cubicBezTo>
                      <a:pt x="2292" y="3048"/>
                      <a:pt x="2311" y="2990"/>
                      <a:pt x="2343" y="2956"/>
                    </a:cubicBezTo>
                    <a:cubicBezTo>
                      <a:pt x="2377" y="2921"/>
                      <a:pt x="2404" y="2894"/>
                      <a:pt x="2414" y="2848"/>
                    </a:cubicBezTo>
                    <a:cubicBezTo>
                      <a:pt x="2421" y="2816"/>
                      <a:pt x="2440" y="2788"/>
                      <a:pt x="2447" y="2756"/>
                    </a:cubicBezTo>
                    <a:cubicBezTo>
                      <a:pt x="2455" y="2722"/>
                      <a:pt x="2458" y="2692"/>
                      <a:pt x="2458" y="2657"/>
                    </a:cubicBezTo>
                    <a:cubicBezTo>
                      <a:pt x="2458" y="2626"/>
                      <a:pt x="2452" y="2586"/>
                      <a:pt x="2458" y="2556"/>
                    </a:cubicBezTo>
                    <a:cubicBezTo>
                      <a:pt x="2468" y="2514"/>
                      <a:pt x="2502" y="2470"/>
                      <a:pt x="2527" y="2437"/>
                    </a:cubicBezTo>
                    <a:cubicBezTo>
                      <a:pt x="2559" y="2397"/>
                      <a:pt x="2580" y="2356"/>
                      <a:pt x="2596" y="2306"/>
                    </a:cubicBezTo>
                    <a:cubicBezTo>
                      <a:pt x="2607" y="2273"/>
                      <a:pt x="2605" y="2236"/>
                      <a:pt x="2619" y="2204"/>
                    </a:cubicBezTo>
                    <a:cubicBezTo>
                      <a:pt x="2635" y="2167"/>
                      <a:pt x="2678" y="2143"/>
                      <a:pt x="2708" y="2114"/>
                    </a:cubicBezTo>
                    <a:cubicBezTo>
                      <a:pt x="2751" y="2071"/>
                      <a:pt x="2843" y="1989"/>
                      <a:pt x="2913" y="2015"/>
                    </a:cubicBezTo>
                    <a:cubicBezTo>
                      <a:pt x="2937" y="2024"/>
                      <a:pt x="2949" y="2055"/>
                      <a:pt x="2971" y="2069"/>
                    </a:cubicBezTo>
                    <a:cubicBezTo>
                      <a:pt x="2984" y="2078"/>
                      <a:pt x="2994" y="2085"/>
                      <a:pt x="3006" y="2095"/>
                    </a:cubicBezTo>
                    <a:cubicBezTo>
                      <a:pt x="3013" y="2102"/>
                      <a:pt x="3024" y="2109"/>
                      <a:pt x="3031" y="2117"/>
                    </a:cubicBezTo>
                    <a:cubicBezTo>
                      <a:pt x="3043" y="2130"/>
                      <a:pt x="3037" y="2131"/>
                      <a:pt x="3044" y="2146"/>
                    </a:cubicBezTo>
                    <a:cubicBezTo>
                      <a:pt x="3053" y="2165"/>
                      <a:pt x="3079" y="2189"/>
                      <a:pt x="3095" y="2199"/>
                    </a:cubicBezTo>
                    <a:cubicBezTo>
                      <a:pt x="3106" y="2207"/>
                      <a:pt x="3115" y="2206"/>
                      <a:pt x="3129" y="2214"/>
                    </a:cubicBezTo>
                    <a:cubicBezTo>
                      <a:pt x="3137" y="2218"/>
                      <a:pt x="3138" y="2229"/>
                      <a:pt x="3148" y="2232"/>
                    </a:cubicBezTo>
                    <a:cubicBezTo>
                      <a:pt x="3165" y="2239"/>
                      <a:pt x="3197" y="2230"/>
                      <a:pt x="3213" y="2227"/>
                    </a:cubicBezTo>
                    <a:cubicBezTo>
                      <a:pt x="3255" y="2218"/>
                      <a:pt x="3308" y="2181"/>
                      <a:pt x="3344" y="2160"/>
                    </a:cubicBezTo>
                    <a:cubicBezTo>
                      <a:pt x="3373" y="2142"/>
                      <a:pt x="3400" y="2133"/>
                      <a:pt x="3431" y="2122"/>
                    </a:cubicBezTo>
                    <a:cubicBezTo>
                      <a:pt x="3435" y="2093"/>
                      <a:pt x="3433" y="2067"/>
                      <a:pt x="3449" y="2042"/>
                    </a:cubicBezTo>
                    <a:cubicBezTo>
                      <a:pt x="3466" y="2016"/>
                      <a:pt x="3489" y="1992"/>
                      <a:pt x="3508" y="1968"/>
                    </a:cubicBezTo>
                    <a:cubicBezTo>
                      <a:pt x="3527" y="1943"/>
                      <a:pt x="3545" y="1918"/>
                      <a:pt x="3574" y="1904"/>
                    </a:cubicBezTo>
                    <a:cubicBezTo>
                      <a:pt x="3581" y="1901"/>
                      <a:pt x="3600" y="1899"/>
                      <a:pt x="3605" y="1893"/>
                    </a:cubicBezTo>
                    <a:cubicBezTo>
                      <a:pt x="3609" y="1887"/>
                      <a:pt x="3603" y="1879"/>
                      <a:pt x="3605" y="1874"/>
                    </a:cubicBezTo>
                    <a:cubicBezTo>
                      <a:pt x="3622" y="1831"/>
                      <a:pt x="3616" y="1788"/>
                      <a:pt x="3616" y="1743"/>
                    </a:cubicBezTo>
                    <a:cubicBezTo>
                      <a:pt x="3617" y="1662"/>
                      <a:pt x="3672" y="1623"/>
                      <a:pt x="3730" y="1573"/>
                    </a:cubicBezTo>
                    <a:cubicBezTo>
                      <a:pt x="3785" y="1526"/>
                      <a:pt x="3845" y="1476"/>
                      <a:pt x="3882" y="1413"/>
                    </a:cubicBezTo>
                    <a:cubicBezTo>
                      <a:pt x="3893" y="1393"/>
                      <a:pt x="3899" y="1371"/>
                      <a:pt x="3909" y="1351"/>
                    </a:cubicBezTo>
                    <a:cubicBezTo>
                      <a:pt x="3922" y="1323"/>
                      <a:pt x="3941" y="1296"/>
                      <a:pt x="3950" y="1267"/>
                    </a:cubicBezTo>
                    <a:cubicBezTo>
                      <a:pt x="3967" y="1212"/>
                      <a:pt x="4002" y="1167"/>
                      <a:pt x="4034" y="1120"/>
                    </a:cubicBezTo>
                    <a:cubicBezTo>
                      <a:pt x="4061" y="1081"/>
                      <a:pt x="4061" y="1061"/>
                      <a:pt x="4061" y="1015"/>
                    </a:cubicBezTo>
                    <a:cubicBezTo>
                      <a:pt x="4061" y="940"/>
                      <a:pt x="4046" y="863"/>
                      <a:pt x="4111" y="810"/>
                    </a:cubicBezTo>
                    <a:cubicBezTo>
                      <a:pt x="4126" y="797"/>
                      <a:pt x="4145" y="789"/>
                      <a:pt x="4161" y="777"/>
                    </a:cubicBezTo>
                    <a:cubicBezTo>
                      <a:pt x="4182" y="761"/>
                      <a:pt x="4207" y="756"/>
                      <a:pt x="4228" y="742"/>
                    </a:cubicBezTo>
                    <a:cubicBezTo>
                      <a:pt x="4239" y="735"/>
                      <a:pt x="4248" y="722"/>
                      <a:pt x="4260" y="717"/>
                    </a:cubicBezTo>
                    <a:cubicBezTo>
                      <a:pt x="4275" y="711"/>
                      <a:pt x="4294" y="715"/>
                      <a:pt x="4309" y="710"/>
                    </a:cubicBezTo>
                    <a:cubicBezTo>
                      <a:pt x="4358" y="696"/>
                      <a:pt x="4385" y="689"/>
                      <a:pt x="4438" y="699"/>
                    </a:cubicBezTo>
                    <a:cubicBezTo>
                      <a:pt x="4454" y="701"/>
                      <a:pt x="4472" y="704"/>
                      <a:pt x="4487" y="711"/>
                    </a:cubicBezTo>
                    <a:cubicBezTo>
                      <a:pt x="4511" y="722"/>
                      <a:pt x="4519" y="722"/>
                      <a:pt x="4543" y="725"/>
                    </a:cubicBezTo>
                    <a:cubicBezTo>
                      <a:pt x="4581" y="731"/>
                      <a:pt x="4630" y="773"/>
                      <a:pt x="4652" y="803"/>
                    </a:cubicBezTo>
                    <a:cubicBezTo>
                      <a:pt x="4669" y="827"/>
                      <a:pt x="4688" y="849"/>
                      <a:pt x="4705" y="873"/>
                    </a:cubicBezTo>
                    <a:cubicBezTo>
                      <a:pt x="4721" y="895"/>
                      <a:pt x="4718" y="909"/>
                      <a:pt x="4742" y="919"/>
                    </a:cubicBezTo>
                    <a:cubicBezTo>
                      <a:pt x="4805" y="948"/>
                      <a:pt x="4885" y="965"/>
                      <a:pt x="4955" y="973"/>
                    </a:cubicBezTo>
                    <a:cubicBezTo>
                      <a:pt x="5016" y="980"/>
                      <a:pt x="5068" y="965"/>
                      <a:pt x="5100" y="1023"/>
                    </a:cubicBezTo>
                    <a:cubicBezTo>
                      <a:pt x="5118" y="1056"/>
                      <a:pt x="5137" y="1088"/>
                      <a:pt x="5160" y="1118"/>
                    </a:cubicBezTo>
                    <a:cubicBezTo>
                      <a:pt x="5168" y="1130"/>
                      <a:pt x="5179" y="1140"/>
                      <a:pt x="5187" y="1152"/>
                    </a:cubicBezTo>
                    <a:cubicBezTo>
                      <a:pt x="5197" y="1166"/>
                      <a:pt x="5199" y="1184"/>
                      <a:pt x="5212" y="1196"/>
                    </a:cubicBezTo>
                    <a:cubicBezTo>
                      <a:pt x="5258" y="1237"/>
                      <a:pt x="5329" y="1217"/>
                      <a:pt x="5379" y="1242"/>
                    </a:cubicBezTo>
                    <a:cubicBezTo>
                      <a:pt x="5397" y="1252"/>
                      <a:pt x="5396" y="1266"/>
                      <a:pt x="5408" y="1282"/>
                    </a:cubicBezTo>
                    <a:cubicBezTo>
                      <a:pt x="5413" y="1289"/>
                      <a:pt x="5421" y="1293"/>
                      <a:pt x="5426" y="1300"/>
                    </a:cubicBezTo>
                    <a:cubicBezTo>
                      <a:pt x="5432" y="1309"/>
                      <a:pt x="5432" y="1318"/>
                      <a:pt x="5437" y="1327"/>
                    </a:cubicBezTo>
                    <a:cubicBezTo>
                      <a:pt x="5452" y="1354"/>
                      <a:pt x="5478" y="1360"/>
                      <a:pt x="5508" y="1353"/>
                    </a:cubicBezTo>
                    <a:cubicBezTo>
                      <a:pt x="5535" y="1346"/>
                      <a:pt x="5569" y="1327"/>
                      <a:pt x="5588" y="1306"/>
                    </a:cubicBezTo>
                    <a:cubicBezTo>
                      <a:pt x="5598" y="1294"/>
                      <a:pt x="5601" y="1278"/>
                      <a:pt x="5610" y="1265"/>
                    </a:cubicBezTo>
                    <a:cubicBezTo>
                      <a:pt x="5618" y="1254"/>
                      <a:pt x="5634" y="1249"/>
                      <a:pt x="5641" y="1239"/>
                    </a:cubicBezTo>
                    <a:cubicBezTo>
                      <a:pt x="5644" y="1234"/>
                      <a:pt x="5645" y="1225"/>
                      <a:pt x="5648" y="1219"/>
                    </a:cubicBezTo>
                    <a:cubicBezTo>
                      <a:pt x="5654" y="1207"/>
                      <a:pt x="5666" y="1197"/>
                      <a:pt x="5673" y="1187"/>
                    </a:cubicBezTo>
                    <a:cubicBezTo>
                      <a:pt x="5696" y="1157"/>
                      <a:pt x="5721" y="1125"/>
                      <a:pt x="5740" y="1093"/>
                    </a:cubicBezTo>
                    <a:cubicBezTo>
                      <a:pt x="5755" y="1065"/>
                      <a:pt x="5766" y="1035"/>
                      <a:pt x="5784" y="1008"/>
                    </a:cubicBezTo>
                    <a:cubicBezTo>
                      <a:pt x="5806" y="976"/>
                      <a:pt x="5835" y="936"/>
                      <a:pt x="5869" y="916"/>
                    </a:cubicBezTo>
                    <a:cubicBezTo>
                      <a:pt x="5882" y="908"/>
                      <a:pt x="5895" y="903"/>
                      <a:pt x="5911" y="900"/>
                    </a:cubicBezTo>
                    <a:cubicBezTo>
                      <a:pt x="5913" y="900"/>
                      <a:pt x="5940" y="901"/>
                      <a:pt x="5946" y="897"/>
                    </a:cubicBezTo>
                    <a:cubicBezTo>
                      <a:pt x="5950" y="894"/>
                      <a:pt x="5952" y="887"/>
                      <a:pt x="5957" y="884"/>
                    </a:cubicBezTo>
                    <a:cubicBezTo>
                      <a:pt x="5964" y="879"/>
                      <a:pt x="5974" y="876"/>
                      <a:pt x="5982" y="871"/>
                    </a:cubicBezTo>
                    <a:cubicBezTo>
                      <a:pt x="5997" y="861"/>
                      <a:pt x="5996" y="852"/>
                      <a:pt x="6002" y="836"/>
                    </a:cubicBezTo>
                    <a:cubicBezTo>
                      <a:pt x="6017" y="793"/>
                      <a:pt x="6050" y="754"/>
                      <a:pt x="6074" y="713"/>
                    </a:cubicBezTo>
                    <a:cubicBezTo>
                      <a:pt x="6090" y="686"/>
                      <a:pt x="6107" y="649"/>
                      <a:pt x="6135" y="632"/>
                    </a:cubicBezTo>
                    <a:cubicBezTo>
                      <a:pt x="6181" y="603"/>
                      <a:pt x="6259" y="595"/>
                      <a:pt x="6312" y="584"/>
                    </a:cubicBezTo>
                    <a:cubicBezTo>
                      <a:pt x="6365" y="574"/>
                      <a:pt x="6431" y="552"/>
                      <a:pt x="6485" y="564"/>
                    </a:cubicBezTo>
                    <a:cubicBezTo>
                      <a:pt x="6535" y="575"/>
                      <a:pt x="6569" y="627"/>
                      <a:pt x="6620" y="628"/>
                    </a:cubicBezTo>
                    <a:cubicBezTo>
                      <a:pt x="6678" y="631"/>
                      <a:pt x="6714" y="636"/>
                      <a:pt x="6746" y="582"/>
                    </a:cubicBezTo>
                    <a:cubicBezTo>
                      <a:pt x="6759" y="562"/>
                      <a:pt x="6781" y="535"/>
                      <a:pt x="6788" y="512"/>
                    </a:cubicBezTo>
                    <a:cubicBezTo>
                      <a:pt x="6794" y="491"/>
                      <a:pt x="6789" y="479"/>
                      <a:pt x="6800" y="460"/>
                    </a:cubicBezTo>
                    <a:cubicBezTo>
                      <a:pt x="6818" y="430"/>
                      <a:pt x="6803" y="404"/>
                      <a:pt x="6838" y="380"/>
                    </a:cubicBezTo>
                    <a:cubicBezTo>
                      <a:pt x="6860" y="365"/>
                      <a:pt x="6879" y="370"/>
                      <a:pt x="6906" y="369"/>
                    </a:cubicBezTo>
                    <a:cubicBezTo>
                      <a:pt x="6934" y="368"/>
                      <a:pt x="6963" y="361"/>
                      <a:pt x="6991" y="356"/>
                    </a:cubicBezTo>
                    <a:cubicBezTo>
                      <a:pt x="7081" y="341"/>
                      <a:pt x="7082" y="223"/>
                      <a:pt x="7128" y="163"/>
                    </a:cubicBezTo>
                    <a:cubicBezTo>
                      <a:pt x="7147" y="138"/>
                      <a:pt x="7166" y="117"/>
                      <a:pt x="7185" y="92"/>
                    </a:cubicBezTo>
                    <a:cubicBezTo>
                      <a:pt x="7195" y="78"/>
                      <a:pt x="7212" y="64"/>
                      <a:pt x="7221" y="49"/>
                    </a:cubicBezTo>
                    <a:cubicBezTo>
                      <a:pt x="7230" y="31"/>
                      <a:pt x="7223" y="2"/>
                      <a:pt x="7255" y="0"/>
                    </a:cubicBezTo>
                  </a:path>
                </a:pathLst>
              </a:custGeom>
              <a:noFill/>
              <a:ln cap="flat" cmpd="sng" w="25550">
                <a:solidFill>
                  <a:schemeClr val="accent1"/>
                </a:solidFill>
                <a:prstDash val="solid"/>
                <a:miter lim="8000"/>
                <a:headEnd len="sm" w="sm" type="none"/>
                <a:tailEnd len="sm" w="sm" type="none"/>
              </a:ln>
            </p:spPr>
            <p:txBody>
              <a:bodyPr anchorCtr="1" anchor="ctr" bIns="57600" lIns="102600" spcFirstLastPara="1" rIns="102600" wrap="square" tIns="576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25"/>
              <p:cNvSpPr/>
              <p:nvPr/>
            </p:nvSpPr>
            <p:spPr>
              <a:xfrm>
                <a:off x="5506289" y="1511564"/>
                <a:ext cx="2326291" cy="1787163"/>
              </a:xfrm>
              <a:custGeom>
                <a:rect b="b" l="l" r="r" t="t"/>
                <a:pathLst>
                  <a:path extrusionOk="0" h="5579" w="7262">
                    <a:moveTo>
                      <a:pt x="7256" y="0"/>
                    </a:moveTo>
                    <a:cubicBezTo>
                      <a:pt x="7279" y="23"/>
                      <a:pt x="7231" y="31"/>
                      <a:pt x="7221" y="49"/>
                    </a:cubicBezTo>
                    <a:cubicBezTo>
                      <a:pt x="7213" y="64"/>
                      <a:pt x="7196" y="78"/>
                      <a:pt x="7185" y="92"/>
                    </a:cubicBezTo>
                    <a:cubicBezTo>
                      <a:pt x="7166" y="117"/>
                      <a:pt x="7147" y="138"/>
                      <a:pt x="7128" y="163"/>
                    </a:cubicBezTo>
                    <a:cubicBezTo>
                      <a:pt x="7082" y="223"/>
                      <a:pt x="7081" y="341"/>
                      <a:pt x="6991" y="356"/>
                    </a:cubicBezTo>
                    <a:cubicBezTo>
                      <a:pt x="6963" y="361"/>
                      <a:pt x="6934" y="367"/>
                      <a:pt x="6906" y="369"/>
                    </a:cubicBezTo>
                    <a:cubicBezTo>
                      <a:pt x="6879" y="370"/>
                      <a:pt x="6860" y="365"/>
                      <a:pt x="6838" y="380"/>
                    </a:cubicBezTo>
                    <a:cubicBezTo>
                      <a:pt x="6804" y="404"/>
                      <a:pt x="6818" y="430"/>
                      <a:pt x="6801" y="460"/>
                    </a:cubicBezTo>
                    <a:cubicBezTo>
                      <a:pt x="6789" y="479"/>
                      <a:pt x="6794" y="491"/>
                      <a:pt x="6788" y="512"/>
                    </a:cubicBezTo>
                    <a:cubicBezTo>
                      <a:pt x="6782" y="535"/>
                      <a:pt x="6759" y="562"/>
                      <a:pt x="6747" y="582"/>
                    </a:cubicBezTo>
                    <a:cubicBezTo>
                      <a:pt x="6714" y="636"/>
                      <a:pt x="6678" y="631"/>
                      <a:pt x="6621" y="628"/>
                    </a:cubicBezTo>
                    <a:cubicBezTo>
                      <a:pt x="6570" y="627"/>
                      <a:pt x="6535" y="575"/>
                      <a:pt x="6486" y="564"/>
                    </a:cubicBezTo>
                    <a:cubicBezTo>
                      <a:pt x="6431" y="552"/>
                      <a:pt x="6365" y="574"/>
                      <a:pt x="6313" y="584"/>
                    </a:cubicBezTo>
                    <a:cubicBezTo>
                      <a:pt x="6259" y="595"/>
                      <a:pt x="6182" y="603"/>
                      <a:pt x="6135" y="632"/>
                    </a:cubicBezTo>
                    <a:cubicBezTo>
                      <a:pt x="6108" y="649"/>
                      <a:pt x="6090" y="686"/>
                      <a:pt x="6075" y="713"/>
                    </a:cubicBezTo>
                    <a:cubicBezTo>
                      <a:pt x="6051" y="754"/>
                      <a:pt x="6017" y="793"/>
                      <a:pt x="6002" y="836"/>
                    </a:cubicBezTo>
                    <a:cubicBezTo>
                      <a:pt x="5996" y="852"/>
                      <a:pt x="5997" y="861"/>
                      <a:pt x="5982" y="871"/>
                    </a:cubicBezTo>
                    <a:cubicBezTo>
                      <a:pt x="5974" y="876"/>
                      <a:pt x="5965" y="879"/>
                      <a:pt x="5957" y="884"/>
                    </a:cubicBezTo>
                    <a:cubicBezTo>
                      <a:pt x="5953" y="887"/>
                      <a:pt x="5951" y="894"/>
                      <a:pt x="5946" y="897"/>
                    </a:cubicBezTo>
                    <a:cubicBezTo>
                      <a:pt x="5940" y="901"/>
                      <a:pt x="5914" y="900"/>
                      <a:pt x="5911" y="900"/>
                    </a:cubicBezTo>
                    <a:cubicBezTo>
                      <a:pt x="5896" y="903"/>
                      <a:pt x="5883" y="908"/>
                      <a:pt x="5869" y="916"/>
                    </a:cubicBezTo>
                    <a:cubicBezTo>
                      <a:pt x="5835" y="936"/>
                      <a:pt x="5806" y="976"/>
                      <a:pt x="5784" y="1008"/>
                    </a:cubicBezTo>
                    <a:cubicBezTo>
                      <a:pt x="5766" y="1035"/>
                      <a:pt x="5756" y="1065"/>
                      <a:pt x="5740" y="1093"/>
                    </a:cubicBezTo>
                    <a:cubicBezTo>
                      <a:pt x="5721" y="1125"/>
                      <a:pt x="5696" y="1157"/>
                      <a:pt x="5674" y="1187"/>
                    </a:cubicBezTo>
                    <a:cubicBezTo>
                      <a:pt x="5666" y="1197"/>
                      <a:pt x="5655" y="1208"/>
                      <a:pt x="5648" y="1219"/>
                    </a:cubicBezTo>
                    <a:cubicBezTo>
                      <a:pt x="5645" y="1225"/>
                      <a:pt x="5645" y="1234"/>
                      <a:pt x="5641" y="1239"/>
                    </a:cubicBezTo>
                    <a:cubicBezTo>
                      <a:pt x="5634" y="1249"/>
                      <a:pt x="5619" y="1254"/>
                      <a:pt x="5610" y="1265"/>
                    </a:cubicBezTo>
                    <a:cubicBezTo>
                      <a:pt x="5601" y="1278"/>
                      <a:pt x="5598" y="1294"/>
                      <a:pt x="5588" y="1306"/>
                    </a:cubicBezTo>
                    <a:cubicBezTo>
                      <a:pt x="5570" y="1327"/>
                      <a:pt x="5536" y="1346"/>
                      <a:pt x="5508" y="1353"/>
                    </a:cubicBezTo>
                    <a:cubicBezTo>
                      <a:pt x="5478" y="1360"/>
                      <a:pt x="5452" y="1354"/>
                      <a:pt x="5437" y="1327"/>
                    </a:cubicBezTo>
                    <a:cubicBezTo>
                      <a:pt x="5432" y="1318"/>
                      <a:pt x="5433" y="1309"/>
                      <a:pt x="5426" y="1300"/>
                    </a:cubicBezTo>
                    <a:cubicBezTo>
                      <a:pt x="5422" y="1293"/>
                      <a:pt x="5414" y="1289"/>
                      <a:pt x="5409" y="1282"/>
                    </a:cubicBezTo>
                    <a:cubicBezTo>
                      <a:pt x="5396" y="1266"/>
                      <a:pt x="5397" y="1252"/>
                      <a:pt x="5379" y="1242"/>
                    </a:cubicBezTo>
                    <a:cubicBezTo>
                      <a:pt x="5330" y="1217"/>
                      <a:pt x="5258" y="1237"/>
                      <a:pt x="5213" y="1196"/>
                    </a:cubicBezTo>
                    <a:cubicBezTo>
                      <a:pt x="5200" y="1184"/>
                      <a:pt x="5198" y="1166"/>
                      <a:pt x="5187" y="1152"/>
                    </a:cubicBezTo>
                    <a:cubicBezTo>
                      <a:pt x="5179" y="1140"/>
                      <a:pt x="5169" y="1130"/>
                      <a:pt x="5160" y="1119"/>
                    </a:cubicBezTo>
                    <a:cubicBezTo>
                      <a:pt x="5137" y="1088"/>
                      <a:pt x="5118" y="1057"/>
                      <a:pt x="5100" y="1023"/>
                    </a:cubicBezTo>
                    <a:cubicBezTo>
                      <a:pt x="5069" y="965"/>
                      <a:pt x="5016" y="980"/>
                      <a:pt x="4955" y="973"/>
                    </a:cubicBezTo>
                    <a:cubicBezTo>
                      <a:pt x="4886" y="965"/>
                      <a:pt x="4806" y="948"/>
                      <a:pt x="4742" y="920"/>
                    </a:cubicBezTo>
                    <a:cubicBezTo>
                      <a:pt x="4718" y="909"/>
                      <a:pt x="4721" y="895"/>
                      <a:pt x="4705" y="873"/>
                    </a:cubicBezTo>
                    <a:cubicBezTo>
                      <a:pt x="4688" y="849"/>
                      <a:pt x="4669" y="827"/>
                      <a:pt x="4652" y="803"/>
                    </a:cubicBezTo>
                    <a:cubicBezTo>
                      <a:pt x="4630" y="773"/>
                      <a:pt x="4582" y="731"/>
                      <a:pt x="4543" y="725"/>
                    </a:cubicBezTo>
                    <a:cubicBezTo>
                      <a:pt x="4519" y="722"/>
                      <a:pt x="4511" y="722"/>
                      <a:pt x="4487" y="711"/>
                    </a:cubicBezTo>
                    <a:cubicBezTo>
                      <a:pt x="4473" y="704"/>
                      <a:pt x="4455" y="702"/>
                      <a:pt x="4438" y="699"/>
                    </a:cubicBezTo>
                    <a:cubicBezTo>
                      <a:pt x="4385" y="689"/>
                      <a:pt x="4359" y="696"/>
                      <a:pt x="4310" y="710"/>
                    </a:cubicBezTo>
                    <a:cubicBezTo>
                      <a:pt x="4294" y="715"/>
                      <a:pt x="4276" y="711"/>
                      <a:pt x="4261" y="717"/>
                    </a:cubicBezTo>
                    <a:cubicBezTo>
                      <a:pt x="4249" y="722"/>
                      <a:pt x="4239" y="735"/>
                      <a:pt x="4229" y="742"/>
                    </a:cubicBezTo>
                    <a:cubicBezTo>
                      <a:pt x="4207" y="756"/>
                      <a:pt x="4182" y="761"/>
                      <a:pt x="4161" y="777"/>
                    </a:cubicBezTo>
                    <a:cubicBezTo>
                      <a:pt x="4145" y="789"/>
                      <a:pt x="4127" y="797"/>
                      <a:pt x="4111" y="810"/>
                    </a:cubicBezTo>
                    <a:cubicBezTo>
                      <a:pt x="4046" y="863"/>
                      <a:pt x="4061" y="940"/>
                      <a:pt x="4061" y="1015"/>
                    </a:cubicBezTo>
                    <a:cubicBezTo>
                      <a:pt x="4061" y="1061"/>
                      <a:pt x="4062" y="1081"/>
                      <a:pt x="4034" y="1120"/>
                    </a:cubicBezTo>
                    <a:cubicBezTo>
                      <a:pt x="4002" y="1167"/>
                      <a:pt x="3967" y="1212"/>
                      <a:pt x="3950" y="1267"/>
                    </a:cubicBezTo>
                    <a:cubicBezTo>
                      <a:pt x="3941" y="1296"/>
                      <a:pt x="3923" y="1324"/>
                      <a:pt x="3909" y="1351"/>
                    </a:cubicBezTo>
                    <a:cubicBezTo>
                      <a:pt x="3899" y="1371"/>
                      <a:pt x="3893" y="1394"/>
                      <a:pt x="3882" y="1413"/>
                    </a:cubicBezTo>
                    <a:cubicBezTo>
                      <a:pt x="3845" y="1476"/>
                      <a:pt x="3785" y="1526"/>
                      <a:pt x="3731" y="1573"/>
                    </a:cubicBezTo>
                    <a:cubicBezTo>
                      <a:pt x="3673" y="1623"/>
                      <a:pt x="3618" y="1662"/>
                      <a:pt x="3617" y="1743"/>
                    </a:cubicBezTo>
                    <a:cubicBezTo>
                      <a:pt x="3616" y="1788"/>
                      <a:pt x="3623" y="1832"/>
                      <a:pt x="3606" y="1874"/>
                    </a:cubicBezTo>
                    <a:cubicBezTo>
                      <a:pt x="3604" y="1879"/>
                      <a:pt x="3610" y="1887"/>
                      <a:pt x="3605" y="1893"/>
                    </a:cubicBezTo>
                    <a:cubicBezTo>
                      <a:pt x="3600" y="1899"/>
                      <a:pt x="3582" y="1901"/>
                      <a:pt x="3575" y="1904"/>
                    </a:cubicBezTo>
                    <a:cubicBezTo>
                      <a:pt x="3546" y="1918"/>
                      <a:pt x="3527" y="1943"/>
                      <a:pt x="3508" y="1968"/>
                    </a:cubicBezTo>
                    <a:cubicBezTo>
                      <a:pt x="3490" y="1992"/>
                      <a:pt x="3466" y="2016"/>
                      <a:pt x="3449" y="2042"/>
                    </a:cubicBezTo>
                    <a:cubicBezTo>
                      <a:pt x="3433" y="2067"/>
                      <a:pt x="3435" y="2093"/>
                      <a:pt x="3432" y="2122"/>
                    </a:cubicBezTo>
                    <a:cubicBezTo>
                      <a:pt x="3400" y="2134"/>
                      <a:pt x="3374" y="2143"/>
                      <a:pt x="3344" y="2160"/>
                    </a:cubicBezTo>
                    <a:cubicBezTo>
                      <a:pt x="3308" y="2182"/>
                      <a:pt x="3256" y="2218"/>
                      <a:pt x="3214" y="2227"/>
                    </a:cubicBezTo>
                    <a:cubicBezTo>
                      <a:pt x="3198" y="2230"/>
                      <a:pt x="3165" y="2239"/>
                      <a:pt x="3148" y="2232"/>
                    </a:cubicBezTo>
                    <a:cubicBezTo>
                      <a:pt x="3139" y="2229"/>
                      <a:pt x="3138" y="2218"/>
                      <a:pt x="3130" y="2214"/>
                    </a:cubicBezTo>
                    <a:cubicBezTo>
                      <a:pt x="3116" y="2207"/>
                      <a:pt x="3107" y="2207"/>
                      <a:pt x="3095" y="2199"/>
                    </a:cubicBezTo>
                    <a:cubicBezTo>
                      <a:pt x="3079" y="2189"/>
                      <a:pt x="3053" y="2165"/>
                      <a:pt x="3045" y="2147"/>
                    </a:cubicBezTo>
                    <a:cubicBezTo>
                      <a:pt x="3037" y="2131"/>
                      <a:pt x="3043" y="2130"/>
                      <a:pt x="3032" y="2117"/>
                    </a:cubicBezTo>
                    <a:cubicBezTo>
                      <a:pt x="3025" y="2109"/>
                      <a:pt x="3014" y="2102"/>
                      <a:pt x="3006" y="2095"/>
                    </a:cubicBezTo>
                    <a:cubicBezTo>
                      <a:pt x="2995" y="2085"/>
                      <a:pt x="2985" y="2078"/>
                      <a:pt x="2972" y="2069"/>
                    </a:cubicBezTo>
                    <a:cubicBezTo>
                      <a:pt x="2950" y="2055"/>
                      <a:pt x="2937" y="2024"/>
                      <a:pt x="2913" y="2015"/>
                    </a:cubicBezTo>
                    <a:cubicBezTo>
                      <a:pt x="2843" y="1990"/>
                      <a:pt x="2751" y="2072"/>
                      <a:pt x="2708" y="2114"/>
                    </a:cubicBezTo>
                    <a:cubicBezTo>
                      <a:pt x="2679" y="2143"/>
                      <a:pt x="2635" y="2167"/>
                      <a:pt x="2619" y="2204"/>
                    </a:cubicBezTo>
                    <a:cubicBezTo>
                      <a:pt x="2605" y="2236"/>
                      <a:pt x="2607" y="2273"/>
                      <a:pt x="2597" y="2306"/>
                    </a:cubicBezTo>
                    <a:cubicBezTo>
                      <a:pt x="2581" y="2356"/>
                      <a:pt x="2559" y="2397"/>
                      <a:pt x="2527" y="2438"/>
                    </a:cubicBezTo>
                    <a:cubicBezTo>
                      <a:pt x="2502" y="2470"/>
                      <a:pt x="2468" y="2515"/>
                      <a:pt x="2459" y="2556"/>
                    </a:cubicBezTo>
                    <a:cubicBezTo>
                      <a:pt x="2452" y="2586"/>
                      <a:pt x="2458" y="2626"/>
                      <a:pt x="2458" y="2657"/>
                    </a:cubicBezTo>
                    <a:cubicBezTo>
                      <a:pt x="2458" y="2693"/>
                      <a:pt x="2455" y="2722"/>
                      <a:pt x="2447" y="2756"/>
                    </a:cubicBezTo>
                    <a:cubicBezTo>
                      <a:pt x="2440" y="2788"/>
                      <a:pt x="2421" y="2817"/>
                      <a:pt x="2415" y="2848"/>
                    </a:cubicBezTo>
                    <a:cubicBezTo>
                      <a:pt x="2405" y="2894"/>
                      <a:pt x="2377" y="2921"/>
                      <a:pt x="2344" y="2956"/>
                    </a:cubicBezTo>
                    <a:cubicBezTo>
                      <a:pt x="2312" y="2990"/>
                      <a:pt x="2292" y="3048"/>
                      <a:pt x="2285" y="3094"/>
                    </a:cubicBezTo>
                    <a:cubicBezTo>
                      <a:pt x="2282" y="3114"/>
                      <a:pt x="2281" y="3134"/>
                      <a:pt x="2276" y="3154"/>
                    </a:cubicBezTo>
                    <a:cubicBezTo>
                      <a:pt x="2271" y="3175"/>
                      <a:pt x="2260" y="3193"/>
                      <a:pt x="2254" y="3213"/>
                    </a:cubicBezTo>
                    <a:cubicBezTo>
                      <a:pt x="2248" y="3237"/>
                      <a:pt x="2253" y="3259"/>
                      <a:pt x="2245" y="3283"/>
                    </a:cubicBezTo>
                    <a:cubicBezTo>
                      <a:pt x="2239" y="3300"/>
                      <a:pt x="2235" y="3326"/>
                      <a:pt x="2227" y="3342"/>
                    </a:cubicBezTo>
                    <a:cubicBezTo>
                      <a:pt x="2207" y="3380"/>
                      <a:pt x="2173" y="3399"/>
                      <a:pt x="2166" y="3443"/>
                    </a:cubicBezTo>
                    <a:cubicBezTo>
                      <a:pt x="2153" y="3530"/>
                      <a:pt x="2116" y="3609"/>
                      <a:pt x="2071" y="3689"/>
                    </a:cubicBezTo>
                    <a:cubicBezTo>
                      <a:pt x="2058" y="3712"/>
                      <a:pt x="2043" y="3735"/>
                      <a:pt x="2027" y="3758"/>
                    </a:cubicBezTo>
                    <a:cubicBezTo>
                      <a:pt x="2019" y="3770"/>
                      <a:pt x="2007" y="3774"/>
                      <a:pt x="1999" y="3785"/>
                    </a:cubicBezTo>
                    <a:cubicBezTo>
                      <a:pt x="1989" y="3797"/>
                      <a:pt x="1995" y="3807"/>
                      <a:pt x="1993" y="3821"/>
                    </a:cubicBezTo>
                    <a:cubicBezTo>
                      <a:pt x="1991" y="3837"/>
                      <a:pt x="1985" y="3855"/>
                      <a:pt x="1981" y="3870"/>
                    </a:cubicBezTo>
                    <a:cubicBezTo>
                      <a:pt x="1968" y="3920"/>
                      <a:pt x="1936" y="3969"/>
                      <a:pt x="1919" y="4018"/>
                    </a:cubicBezTo>
                    <a:cubicBezTo>
                      <a:pt x="1904" y="4060"/>
                      <a:pt x="1875" y="4081"/>
                      <a:pt x="1837" y="4104"/>
                    </a:cubicBezTo>
                    <a:cubicBezTo>
                      <a:pt x="1797" y="4128"/>
                      <a:pt x="1767" y="4157"/>
                      <a:pt x="1722" y="4174"/>
                    </a:cubicBezTo>
                    <a:cubicBezTo>
                      <a:pt x="1686" y="4188"/>
                      <a:pt x="1667" y="4182"/>
                      <a:pt x="1644" y="4158"/>
                    </a:cubicBezTo>
                    <a:cubicBezTo>
                      <a:pt x="1621" y="4132"/>
                      <a:pt x="1592" y="4110"/>
                      <a:pt x="1573" y="4082"/>
                    </a:cubicBezTo>
                    <a:cubicBezTo>
                      <a:pt x="1556" y="4057"/>
                      <a:pt x="1546" y="4030"/>
                      <a:pt x="1529" y="4005"/>
                    </a:cubicBezTo>
                    <a:cubicBezTo>
                      <a:pt x="1524" y="3997"/>
                      <a:pt x="1520" y="3982"/>
                      <a:pt x="1514" y="3976"/>
                    </a:cubicBezTo>
                    <a:cubicBezTo>
                      <a:pt x="1504" y="3964"/>
                      <a:pt x="1485" y="3952"/>
                      <a:pt x="1473" y="3940"/>
                    </a:cubicBezTo>
                    <a:cubicBezTo>
                      <a:pt x="1453" y="3921"/>
                      <a:pt x="1430" y="3917"/>
                      <a:pt x="1410" y="3897"/>
                    </a:cubicBezTo>
                    <a:cubicBezTo>
                      <a:pt x="1379" y="3867"/>
                      <a:pt x="1364" y="3819"/>
                      <a:pt x="1342" y="3785"/>
                    </a:cubicBezTo>
                    <a:cubicBezTo>
                      <a:pt x="1322" y="3755"/>
                      <a:pt x="1293" y="3728"/>
                      <a:pt x="1273" y="3697"/>
                    </a:cubicBezTo>
                    <a:cubicBezTo>
                      <a:pt x="1266" y="3685"/>
                      <a:pt x="1264" y="3672"/>
                      <a:pt x="1257" y="3659"/>
                    </a:cubicBezTo>
                    <a:cubicBezTo>
                      <a:pt x="1251" y="3649"/>
                      <a:pt x="1243" y="3640"/>
                      <a:pt x="1235" y="3632"/>
                    </a:cubicBezTo>
                    <a:cubicBezTo>
                      <a:pt x="1218" y="3615"/>
                      <a:pt x="1217" y="3610"/>
                      <a:pt x="1212" y="3584"/>
                    </a:cubicBezTo>
                    <a:cubicBezTo>
                      <a:pt x="1208" y="3568"/>
                      <a:pt x="1202" y="3555"/>
                      <a:pt x="1194" y="3540"/>
                    </a:cubicBezTo>
                    <a:cubicBezTo>
                      <a:pt x="1176" y="3508"/>
                      <a:pt x="1155" y="3506"/>
                      <a:pt x="1126" y="3489"/>
                    </a:cubicBezTo>
                    <a:cubicBezTo>
                      <a:pt x="1107" y="3478"/>
                      <a:pt x="1100" y="3466"/>
                      <a:pt x="1078" y="3459"/>
                    </a:cubicBezTo>
                    <a:cubicBezTo>
                      <a:pt x="1065" y="3455"/>
                      <a:pt x="1052" y="3448"/>
                      <a:pt x="1040" y="3445"/>
                    </a:cubicBezTo>
                    <a:cubicBezTo>
                      <a:pt x="1027" y="3442"/>
                      <a:pt x="1014" y="3445"/>
                      <a:pt x="1001" y="3442"/>
                    </a:cubicBezTo>
                    <a:cubicBezTo>
                      <a:pt x="977" y="3437"/>
                      <a:pt x="962" y="3421"/>
                      <a:pt x="936" y="3420"/>
                    </a:cubicBezTo>
                    <a:cubicBezTo>
                      <a:pt x="921" y="3420"/>
                      <a:pt x="902" y="3419"/>
                      <a:pt x="888" y="3421"/>
                    </a:cubicBezTo>
                    <a:cubicBezTo>
                      <a:pt x="872" y="3423"/>
                      <a:pt x="870" y="3429"/>
                      <a:pt x="856" y="3432"/>
                    </a:cubicBezTo>
                    <a:cubicBezTo>
                      <a:pt x="827" y="3441"/>
                      <a:pt x="787" y="3420"/>
                      <a:pt x="760" y="3434"/>
                    </a:cubicBezTo>
                    <a:cubicBezTo>
                      <a:pt x="759" y="3440"/>
                      <a:pt x="758" y="3446"/>
                      <a:pt x="756" y="3451"/>
                    </a:cubicBezTo>
                    <a:cubicBezTo>
                      <a:pt x="741" y="3452"/>
                      <a:pt x="723" y="3468"/>
                      <a:pt x="710" y="3475"/>
                    </a:cubicBezTo>
                    <a:cubicBezTo>
                      <a:pt x="692" y="3485"/>
                      <a:pt x="675" y="3495"/>
                      <a:pt x="658" y="3505"/>
                    </a:cubicBezTo>
                    <a:cubicBezTo>
                      <a:pt x="636" y="3518"/>
                      <a:pt x="626" y="3525"/>
                      <a:pt x="614" y="3549"/>
                    </a:cubicBezTo>
                    <a:cubicBezTo>
                      <a:pt x="612" y="3553"/>
                      <a:pt x="608" y="3564"/>
                      <a:pt x="606" y="3566"/>
                    </a:cubicBezTo>
                    <a:cubicBezTo>
                      <a:pt x="601" y="3571"/>
                      <a:pt x="593" y="3570"/>
                      <a:pt x="587" y="3574"/>
                    </a:cubicBezTo>
                    <a:cubicBezTo>
                      <a:pt x="573" y="3587"/>
                      <a:pt x="565" y="3608"/>
                      <a:pt x="551" y="3621"/>
                    </a:cubicBezTo>
                    <a:cubicBezTo>
                      <a:pt x="528" y="3645"/>
                      <a:pt x="521" y="3648"/>
                      <a:pt x="488" y="3654"/>
                    </a:cubicBezTo>
                    <a:cubicBezTo>
                      <a:pt x="459" y="3659"/>
                      <a:pt x="434" y="3659"/>
                      <a:pt x="405" y="3659"/>
                    </a:cubicBezTo>
                    <a:cubicBezTo>
                      <a:pt x="377" y="3660"/>
                      <a:pt x="369" y="3650"/>
                      <a:pt x="347" y="3637"/>
                    </a:cubicBezTo>
                    <a:cubicBezTo>
                      <a:pt x="326" y="3625"/>
                      <a:pt x="303" y="3632"/>
                      <a:pt x="282" y="3625"/>
                    </a:cubicBezTo>
                    <a:cubicBezTo>
                      <a:pt x="261" y="3619"/>
                      <a:pt x="243" y="3598"/>
                      <a:pt x="225" y="3586"/>
                    </a:cubicBezTo>
                    <a:cubicBezTo>
                      <a:pt x="203" y="3572"/>
                      <a:pt x="191" y="3566"/>
                      <a:pt x="181" y="3540"/>
                    </a:cubicBezTo>
                    <a:cubicBezTo>
                      <a:pt x="174" y="3522"/>
                      <a:pt x="170" y="3514"/>
                      <a:pt x="158" y="3501"/>
                    </a:cubicBezTo>
                    <a:cubicBezTo>
                      <a:pt x="147" y="3488"/>
                      <a:pt x="144" y="3477"/>
                      <a:pt x="136" y="3464"/>
                    </a:cubicBezTo>
                    <a:cubicBezTo>
                      <a:pt x="127" y="3451"/>
                      <a:pt x="114" y="3445"/>
                      <a:pt x="105" y="3432"/>
                    </a:cubicBezTo>
                    <a:cubicBezTo>
                      <a:pt x="93" y="3414"/>
                      <a:pt x="87" y="3378"/>
                      <a:pt x="65" y="3368"/>
                    </a:cubicBezTo>
                    <a:cubicBezTo>
                      <a:pt x="49" y="3361"/>
                      <a:pt x="19" y="3367"/>
                      <a:pt x="0" y="3367"/>
                    </a:cubicBezTo>
                    <a:lnTo>
                      <a:pt x="0" y="5579"/>
                    </a:lnTo>
                    <a:lnTo>
                      <a:pt x="7255" y="5579"/>
                    </a:lnTo>
                    <a:cubicBezTo>
                      <a:pt x="7256" y="5579"/>
                      <a:pt x="7237" y="-18"/>
                      <a:pt x="7256" y="0"/>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25"/>
              <p:cNvSpPr/>
              <p:nvPr/>
            </p:nvSpPr>
            <p:spPr>
              <a:xfrm>
                <a:off x="5493725" y="2146475"/>
                <a:ext cx="2339429" cy="1173726"/>
              </a:xfrm>
              <a:custGeom>
                <a:rect b="b" l="l" r="r" t="t"/>
                <a:pathLst>
                  <a:path extrusionOk="0" h="3664" w="7117">
                    <a:moveTo>
                      <a:pt x="0" y="396"/>
                    </a:moveTo>
                    <a:cubicBezTo>
                      <a:pt x="0" y="396"/>
                      <a:pt x="62" y="350"/>
                      <a:pt x="76" y="341"/>
                    </a:cubicBezTo>
                    <a:cubicBezTo>
                      <a:pt x="95" y="330"/>
                      <a:pt x="118" y="314"/>
                      <a:pt x="139" y="309"/>
                    </a:cubicBezTo>
                    <a:cubicBezTo>
                      <a:pt x="182" y="301"/>
                      <a:pt x="218" y="290"/>
                      <a:pt x="258" y="314"/>
                    </a:cubicBezTo>
                    <a:cubicBezTo>
                      <a:pt x="295" y="336"/>
                      <a:pt x="330" y="346"/>
                      <a:pt x="360" y="377"/>
                    </a:cubicBezTo>
                    <a:cubicBezTo>
                      <a:pt x="382" y="399"/>
                      <a:pt x="404" y="416"/>
                      <a:pt x="428" y="438"/>
                    </a:cubicBezTo>
                    <a:cubicBezTo>
                      <a:pt x="443" y="452"/>
                      <a:pt x="446" y="473"/>
                      <a:pt x="460" y="486"/>
                    </a:cubicBezTo>
                    <a:cubicBezTo>
                      <a:pt x="474" y="499"/>
                      <a:pt x="498" y="510"/>
                      <a:pt x="515" y="519"/>
                    </a:cubicBezTo>
                    <a:cubicBezTo>
                      <a:pt x="559" y="541"/>
                      <a:pt x="598" y="537"/>
                      <a:pt x="646" y="537"/>
                    </a:cubicBezTo>
                    <a:cubicBezTo>
                      <a:pt x="708" y="538"/>
                      <a:pt x="757" y="513"/>
                      <a:pt x="816" y="496"/>
                    </a:cubicBezTo>
                    <a:cubicBezTo>
                      <a:pt x="848" y="487"/>
                      <a:pt x="882" y="490"/>
                      <a:pt x="913" y="481"/>
                    </a:cubicBezTo>
                    <a:cubicBezTo>
                      <a:pt x="934" y="475"/>
                      <a:pt x="950" y="463"/>
                      <a:pt x="972" y="461"/>
                    </a:cubicBezTo>
                    <a:cubicBezTo>
                      <a:pt x="1008" y="458"/>
                      <a:pt x="1040" y="462"/>
                      <a:pt x="1071" y="479"/>
                    </a:cubicBezTo>
                    <a:cubicBezTo>
                      <a:pt x="1098" y="495"/>
                      <a:pt x="1105" y="507"/>
                      <a:pt x="1137" y="516"/>
                    </a:cubicBezTo>
                    <a:cubicBezTo>
                      <a:pt x="1151" y="520"/>
                      <a:pt x="1180" y="519"/>
                      <a:pt x="1192" y="528"/>
                    </a:cubicBezTo>
                    <a:cubicBezTo>
                      <a:pt x="1203" y="538"/>
                      <a:pt x="1214" y="568"/>
                      <a:pt x="1224" y="582"/>
                    </a:cubicBezTo>
                    <a:cubicBezTo>
                      <a:pt x="1230" y="590"/>
                      <a:pt x="1237" y="600"/>
                      <a:pt x="1244" y="609"/>
                    </a:cubicBezTo>
                    <a:cubicBezTo>
                      <a:pt x="1259" y="626"/>
                      <a:pt x="1270" y="645"/>
                      <a:pt x="1278" y="665"/>
                    </a:cubicBezTo>
                    <a:cubicBezTo>
                      <a:pt x="1287" y="691"/>
                      <a:pt x="1290" y="701"/>
                      <a:pt x="1310" y="719"/>
                    </a:cubicBezTo>
                    <a:cubicBezTo>
                      <a:pt x="1315" y="723"/>
                      <a:pt x="1327" y="731"/>
                      <a:pt x="1330" y="736"/>
                    </a:cubicBezTo>
                    <a:cubicBezTo>
                      <a:pt x="1333" y="741"/>
                      <a:pt x="1331" y="751"/>
                      <a:pt x="1334" y="755"/>
                    </a:cubicBezTo>
                    <a:cubicBezTo>
                      <a:pt x="1350" y="777"/>
                      <a:pt x="1375" y="780"/>
                      <a:pt x="1397" y="793"/>
                    </a:cubicBezTo>
                    <a:cubicBezTo>
                      <a:pt x="1418" y="805"/>
                      <a:pt x="1444" y="811"/>
                      <a:pt x="1464" y="823"/>
                    </a:cubicBezTo>
                    <a:cubicBezTo>
                      <a:pt x="1487" y="837"/>
                      <a:pt x="1506" y="864"/>
                      <a:pt x="1520" y="886"/>
                    </a:cubicBezTo>
                    <a:cubicBezTo>
                      <a:pt x="1529" y="902"/>
                      <a:pt x="1545" y="914"/>
                      <a:pt x="1553" y="930"/>
                    </a:cubicBezTo>
                    <a:cubicBezTo>
                      <a:pt x="1568" y="955"/>
                      <a:pt x="1562" y="962"/>
                      <a:pt x="1585" y="984"/>
                    </a:cubicBezTo>
                    <a:cubicBezTo>
                      <a:pt x="1625" y="1021"/>
                      <a:pt x="1660" y="1062"/>
                      <a:pt x="1693" y="1103"/>
                    </a:cubicBezTo>
                    <a:cubicBezTo>
                      <a:pt x="1715" y="1130"/>
                      <a:pt x="1744" y="1137"/>
                      <a:pt x="1767" y="1160"/>
                    </a:cubicBezTo>
                    <a:cubicBezTo>
                      <a:pt x="1783" y="1174"/>
                      <a:pt x="1794" y="1197"/>
                      <a:pt x="1806" y="1215"/>
                    </a:cubicBezTo>
                    <a:cubicBezTo>
                      <a:pt x="1830" y="1251"/>
                      <a:pt x="1839" y="1290"/>
                      <a:pt x="1874" y="1313"/>
                    </a:cubicBezTo>
                    <a:cubicBezTo>
                      <a:pt x="1889" y="1322"/>
                      <a:pt x="1903" y="1335"/>
                      <a:pt x="1920" y="1341"/>
                    </a:cubicBezTo>
                    <a:cubicBezTo>
                      <a:pt x="1939" y="1346"/>
                      <a:pt x="1957" y="1342"/>
                      <a:pt x="1975" y="1350"/>
                    </a:cubicBezTo>
                    <a:cubicBezTo>
                      <a:pt x="1996" y="1360"/>
                      <a:pt x="2001" y="1377"/>
                      <a:pt x="2018" y="1389"/>
                    </a:cubicBezTo>
                    <a:cubicBezTo>
                      <a:pt x="2035" y="1402"/>
                      <a:pt x="2059" y="1413"/>
                      <a:pt x="2079" y="1422"/>
                    </a:cubicBezTo>
                    <a:cubicBezTo>
                      <a:pt x="2121" y="1441"/>
                      <a:pt x="2158" y="1458"/>
                      <a:pt x="2204" y="1468"/>
                    </a:cubicBezTo>
                    <a:cubicBezTo>
                      <a:pt x="2233" y="1474"/>
                      <a:pt x="2263" y="1483"/>
                      <a:pt x="2293" y="1485"/>
                    </a:cubicBezTo>
                    <a:cubicBezTo>
                      <a:pt x="2321" y="1487"/>
                      <a:pt x="2344" y="1483"/>
                      <a:pt x="2370" y="1477"/>
                    </a:cubicBezTo>
                    <a:cubicBezTo>
                      <a:pt x="2422" y="1466"/>
                      <a:pt x="2475" y="1454"/>
                      <a:pt x="2526" y="1440"/>
                    </a:cubicBezTo>
                    <a:cubicBezTo>
                      <a:pt x="2587" y="1422"/>
                      <a:pt x="2651" y="1406"/>
                      <a:pt x="2712" y="1386"/>
                    </a:cubicBezTo>
                    <a:cubicBezTo>
                      <a:pt x="2747" y="1374"/>
                      <a:pt x="2761" y="1370"/>
                      <a:pt x="2788" y="1346"/>
                    </a:cubicBezTo>
                    <a:cubicBezTo>
                      <a:pt x="2856" y="1287"/>
                      <a:pt x="2944" y="1254"/>
                      <a:pt x="3010" y="1191"/>
                    </a:cubicBezTo>
                    <a:cubicBezTo>
                      <a:pt x="3032" y="1170"/>
                      <a:pt x="3036" y="1161"/>
                      <a:pt x="3067" y="1158"/>
                    </a:cubicBezTo>
                    <a:cubicBezTo>
                      <a:pt x="3106" y="1155"/>
                      <a:pt x="3130" y="1150"/>
                      <a:pt x="3164" y="1127"/>
                    </a:cubicBezTo>
                    <a:cubicBezTo>
                      <a:pt x="3206" y="1097"/>
                      <a:pt x="3262" y="1082"/>
                      <a:pt x="3299" y="1045"/>
                    </a:cubicBezTo>
                    <a:cubicBezTo>
                      <a:pt x="3332" y="1013"/>
                      <a:pt x="3362" y="965"/>
                      <a:pt x="3372" y="919"/>
                    </a:cubicBezTo>
                    <a:cubicBezTo>
                      <a:pt x="3387" y="852"/>
                      <a:pt x="3434" y="805"/>
                      <a:pt x="3500" y="785"/>
                    </a:cubicBezTo>
                    <a:cubicBezTo>
                      <a:pt x="3534" y="774"/>
                      <a:pt x="3571" y="778"/>
                      <a:pt x="3606" y="770"/>
                    </a:cubicBezTo>
                    <a:cubicBezTo>
                      <a:pt x="3656" y="757"/>
                      <a:pt x="3703" y="730"/>
                      <a:pt x="3750" y="710"/>
                    </a:cubicBezTo>
                    <a:cubicBezTo>
                      <a:pt x="3804" y="687"/>
                      <a:pt x="3848" y="643"/>
                      <a:pt x="3903" y="627"/>
                    </a:cubicBezTo>
                    <a:cubicBezTo>
                      <a:pt x="3932" y="618"/>
                      <a:pt x="3961" y="613"/>
                      <a:pt x="3991" y="613"/>
                    </a:cubicBezTo>
                    <a:cubicBezTo>
                      <a:pt x="4036" y="613"/>
                      <a:pt x="4057" y="628"/>
                      <a:pt x="4094" y="655"/>
                    </a:cubicBezTo>
                    <a:cubicBezTo>
                      <a:pt x="4127" y="678"/>
                      <a:pt x="4158" y="692"/>
                      <a:pt x="4196" y="704"/>
                    </a:cubicBezTo>
                    <a:cubicBezTo>
                      <a:pt x="4215" y="710"/>
                      <a:pt x="4230" y="710"/>
                      <a:pt x="4243" y="722"/>
                    </a:cubicBezTo>
                    <a:cubicBezTo>
                      <a:pt x="4273" y="748"/>
                      <a:pt x="4291" y="778"/>
                      <a:pt x="4333" y="792"/>
                    </a:cubicBezTo>
                    <a:cubicBezTo>
                      <a:pt x="4361" y="801"/>
                      <a:pt x="4389" y="798"/>
                      <a:pt x="4416" y="811"/>
                    </a:cubicBezTo>
                    <a:cubicBezTo>
                      <a:pt x="4436" y="820"/>
                      <a:pt x="4455" y="838"/>
                      <a:pt x="4471" y="853"/>
                    </a:cubicBezTo>
                    <a:cubicBezTo>
                      <a:pt x="4504" y="887"/>
                      <a:pt x="4536" y="936"/>
                      <a:pt x="4578" y="958"/>
                    </a:cubicBezTo>
                    <a:cubicBezTo>
                      <a:pt x="4625" y="982"/>
                      <a:pt x="4664" y="979"/>
                      <a:pt x="4708" y="953"/>
                    </a:cubicBezTo>
                    <a:cubicBezTo>
                      <a:pt x="4779" y="912"/>
                      <a:pt x="4855" y="868"/>
                      <a:pt x="4913" y="809"/>
                    </a:cubicBezTo>
                    <a:cubicBezTo>
                      <a:pt x="4980" y="742"/>
                      <a:pt x="5021" y="660"/>
                      <a:pt x="5108" y="613"/>
                    </a:cubicBezTo>
                    <a:cubicBezTo>
                      <a:pt x="5158" y="586"/>
                      <a:pt x="5217" y="513"/>
                      <a:pt x="5278" y="526"/>
                    </a:cubicBezTo>
                    <a:cubicBezTo>
                      <a:pt x="5308" y="532"/>
                      <a:pt x="5328" y="559"/>
                      <a:pt x="5361" y="560"/>
                    </a:cubicBezTo>
                    <a:cubicBezTo>
                      <a:pt x="5378" y="561"/>
                      <a:pt x="5386" y="556"/>
                      <a:pt x="5401" y="549"/>
                    </a:cubicBezTo>
                    <a:cubicBezTo>
                      <a:pt x="5459" y="522"/>
                      <a:pt x="5511" y="481"/>
                      <a:pt x="5564" y="446"/>
                    </a:cubicBezTo>
                    <a:cubicBezTo>
                      <a:pt x="5608" y="417"/>
                      <a:pt x="5652" y="385"/>
                      <a:pt x="5699" y="360"/>
                    </a:cubicBezTo>
                    <a:cubicBezTo>
                      <a:pt x="5746" y="334"/>
                      <a:pt x="5792" y="312"/>
                      <a:pt x="5834" y="277"/>
                    </a:cubicBezTo>
                    <a:cubicBezTo>
                      <a:pt x="5943" y="187"/>
                      <a:pt x="6063" y="96"/>
                      <a:pt x="6195" y="43"/>
                    </a:cubicBezTo>
                    <a:cubicBezTo>
                      <a:pt x="6262" y="15"/>
                      <a:pt x="6337" y="5"/>
                      <a:pt x="6409" y="3"/>
                    </a:cubicBezTo>
                    <a:cubicBezTo>
                      <a:pt x="6476" y="0"/>
                      <a:pt x="6555" y="-7"/>
                      <a:pt x="6607" y="44"/>
                    </a:cubicBezTo>
                    <a:cubicBezTo>
                      <a:pt x="6666" y="103"/>
                      <a:pt x="6710" y="177"/>
                      <a:pt x="6770" y="235"/>
                    </a:cubicBezTo>
                    <a:cubicBezTo>
                      <a:pt x="6792" y="257"/>
                      <a:pt x="6817" y="261"/>
                      <a:pt x="6848" y="252"/>
                    </a:cubicBezTo>
                    <a:cubicBezTo>
                      <a:pt x="6864" y="248"/>
                      <a:pt x="6879" y="237"/>
                      <a:pt x="6897" y="232"/>
                    </a:cubicBezTo>
                    <a:cubicBezTo>
                      <a:pt x="6913" y="228"/>
                      <a:pt x="6930" y="226"/>
                      <a:pt x="6946" y="222"/>
                    </a:cubicBezTo>
                    <a:cubicBezTo>
                      <a:pt x="6987" y="211"/>
                      <a:pt x="7080" y="174"/>
                      <a:pt x="7117" y="211"/>
                    </a:cubicBezTo>
                    <a:lnTo>
                      <a:pt x="7117" y="3664"/>
                    </a:lnTo>
                    <a:lnTo>
                      <a:pt x="0" y="3664"/>
                    </a:lnTo>
                    <a:lnTo>
                      <a:pt x="0" y="396"/>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1" name="Google Shape;1591;p25"/>
              <p:cNvSpPr/>
              <p:nvPr/>
            </p:nvSpPr>
            <p:spPr>
              <a:xfrm>
                <a:off x="5497650" y="2132050"/>
                <a:ext cx="2339426" cy="498453"/>
              </a:xfrm>
              <a:custGeom>
                <a:rect b="b" l="l" r="r" t="t"/>
                <a:pathLst>
                  <a:path extrusionOk="0" h="1556" w="7165">
                    <a:moveTo>
                      <a:pt x="2330" y="1556"/>
                    </a:moveTo>
                    <a:cubicBezTo>
                      <a:pt x="2324" y="1556"/>
                      <a:pt x="2319" y="1556"/>
                      <a:pt x="2313" y="1555"/>
                    </a:cubicBezTo>
                    <a:cubicBezTo>
                      <a:pt x="2287" y="1553"/>
                      <a:pt x="2261" y="1547"/>
                      <a:pt x="2237" y="1541"/>
                    </a:cubicBezTo>
                    <a:cubicBezTo>
                      <a:pt x="2231" y="1540"/>
                      <a:pt x="2225" y="1539"/>
                      <a:pt x="2219" y="1537"/>
                    </a:cubicBezTo>
                    <a:cubicBezTo>
                      <a:pt x="2171" y="1527"/>
                      <a:pt x="2132" y="1509"/>
                      <a:pt x="2091" y="1491"/>
                    </a:cubicBezTo>
                    <a:lnTo>
                      <a:pt x="2087" y="1489"/>
                    </a:lnTo>
                    <a:cubicBezTo>
                      <a:pt x="2065" y="1479"/>
                      <a:pt x="2039" y="1467"/>
                      <a:pt x="2019" y="1452"/>
                    </a:cubicBezTo>
                    <a:cubicBezTo>
                      <a:pt x="2009" y="1445"/>
                      <a:pt x="2002" y="1437"/>
                      <a:pt x="1997" y="1430"/>
                    </a:cubicBezTo>
                    <a:cubicBezTo>
                      <a:pt x="1991" y="1423"/>
                      <a:pt x="1988" y="1420"/>
                      <a:pt x="1983" y="1417"/>
                    </a:cubicBezTo>
                    <a:cubicBezTo>
                      <a:pt x="1979" y="1415"/>
                      <a:pt x="1973" y="1415"/>
                      <a:pt x="1964" y="1414"/>
                    </a:cubicBezTo>
                    <a:cubicBezTo>
                      <a:pt x="1955" y="1414"/>
                      <a:pt x="1944" y="1413"/>
                      <a:pt x="1932" y="1409"/>
                    </a:cubicBezTo>
                    <a:cubicBezTo>
                      <a:pt x="1914" y="1404"/>
                      <a:pt x="1900" y="1393"/>
                      <a:pt x="1888" y="1385"/>
                    </a:cubicBezTo>
                    <a:cubicBezTo>
                      <a:pt x="1884" y="1382"/>
                      <a:pt x="1881" y="1379"/>
                      <a:pt x="1877" y="1377"/>
                    </a:cubicBezTo>
                    <a:cubicBezTo>
                      <a:pt x="1845" y="1356"/>
                      <a:pt x="1830" y="1326"/>
                      <a:pt x="1816" y="1300"/>
                    </a:cubicBezTo>
                    <a:cubicBezTo>
                      <a:pt x="1811" y="1289"/>
                      <a:pt x="1805" y="1279"/>
                      <a:pt x="1799" y="1269"/>
                    </a:cubicBezTo>
                    <a:cubicBezTo>
                      <a:pt x="1795" y="1264"/>
                      <a:pt x="1792" y="1259"/>
                      <a:pt x="1789" y="1253"/>
                    </a:cubicBezTo>
                    <a:cubicBezTo>
                      <a:pt x="1781" y="1240"/>
                      <a:pt x="1773" y="1227"/>
                      <a:pt x="1765" y="1220"/>
                    </a:cubicBezTo>
                    <a:cubicBezTo>
                      <a:pt x="1758" y="1213"/>
                      <a:pt x="1749" y="1207"/>
                      <a:pt x="1739" y="1201"/>
                    </a:cubicBezTo>
                    <a:cubicBezTo>
                      <a:pt x="1723" y="1191"/>
                      <a:pt x="1704" y="1180"/>
                      <a:pt x="1688" y="1160"/>
                    </a:cubicBezTo>
                    <a:cubicBezTo>
                      <a:pt x="1659" y="1124"/>
                      <a:pt x="1624" y="1082"/>
                      <a:pt x="1584" y="1045"/>
                    </a:cubicBezTo>
                    <a:cubicBezTo>
                      <a:pt x="1564" y="1027"/>
                      <a:pt x="1558" y="1014"/>
                      <a:pt x="1552" y="998"/>
                    </a:cubicBezTo>
                    <a:cubicBezTo>
                      <a:pt x="1550" y="993"/>
                      <a:pt x="1549" y="988"/>
                      <a:pt x="1545" y="982"/>
                    </a:cubicBezTo>
                    <a:cubicBezTo>
                      <a:pt x="1542" y="977"/>
                      <a:pt x="1537" y="971"/>
                      <a:pt x="1532" y="965"/>
                    </a:cubicBezTo>
                    <a:cubicBezTo>
                      <a:pt x="1526" y="958"/>
                      <a:pt x="1518" y="950"/>
                      <a:pt x="1512" y="939"/>
                    </a:cubicBezTo>
                    <a:cubicBezTo>
                      <a:pt x="1498" y="915"/>
                      <a:pt x="1481" y="897"/>
                      <a:pt x="1468" y="888"/>
                    </a:cubicBezTo>
                    <a:cubicBezTo>
                      <a:pt x="1460" y="884"/>
                      <a:pt x="1450" y="880"/>
                      <a:pt x="1440" y="876"/>
                    </a:cubicBezTo>
                    <a:cubicBezTo>
                      <a:pt x="1428" y="871"/>
                      <a:pt x="1415" y="866"/>
                      <a:pt x="1402" y="859"/>
                    </a:cubicBezTo>
                    <a:cubicBezTo>
                      <a:pt x="1396" y="855"/>
                      <a:pt x="1390" y="853"/>
                      <a:pt x="1383" y="850"/>
                    </a:cubicBezTo>
                    <a:cubicBezTo>
                      <a:pt x="1366" y="843"/>
                      <a:pt x="1344" y="834"/>
                      <a:pt x="1328" y="811"/>
                    </a:cubicBezTo>
                    <a:cubicBezTo>
                      <a:pt x="1322" y="803"/>
                      <a:pt x="1320" y="795"/>
                      <a:pt x="1319" y="788"/>
                    </a:cubicBezTo>
                    <a:cubicBezTo>
                      <a:pt x="1318" y="787"/>
                      <a:pt x="1317" y="787"/>
                      <a:pt x="1316" y="786"/>
                    </a:cubicBezTo>
                    <a:cubicBezTo>
                      <a:pt x="1313" y="784"/>
                      <a:pt x="1311" y="781"/>
                      <a:pt x="1309" y="780"/>
                    </a:cubicBezTo>
                    <a:cubicBezTo>
                      <a:pt x="1283" y="756"/>
                      <a:pt x="1277" y="740"/>
                      <a:pt x="1268" y="715"/>
                    </a:cubicBezTo>
                    <a:lnTo>
                      <a:pt x="1267" y="712"/>
                    </a:lnTo>
                    <a:cubicBezTo>
                      <a:pt x="1261" y="696"/>
                      <a:pt x="1252" y="681"/>
                      <a:pt x="1240" y="667"/>
                    </a:cubicBezTo>
                    <a:cubicBezTo>
                      <a:pt x="1234" y="659"/>
                      <a:pt x="1228" y="652"/>
                      <a:pt x="1223" y="645"/>
                    </a:cubicBezTo>
                    <a:cubicBezTo>
                      <a:pt x="1222" y="643"/>
                      <a:pt x="1220" y="640"/>
                      <a:pt x="1218" y="638"/>
                    </a:cubicBezTo>
                    <a:cubicBezTo>
                      <a:pt x="1212" y="630"/>
                      <a:pt x="1207" y="620"/>
                      <a:pt x="1202" y="610"/>
                    </a:cubicBezTo>
                    <a:cubicBezTo>
                      <a:pt x="1199" y="605"/>
                      <a:pt x="1195" y="596"/>
                      <a:pt x="1192" y="592"/>
                    </a:cubicBezTo>
                    <a:cubicBezTo>
                      <a:pt x="1188" y="591"/>
                      <a:pt x="1179" y="590"/>
                      <a:pt x="1174" y="589"/>
                    </a:cubicBezTo>
                    <a:cubicBezTo>
                      <a:pt x="1166" y="588"/>
                      <a:pt x="1157" y="587"/>
                      <a:pt x="1149" y="585"/>
                    </a:cubicBezTo>
                    <a:cubicBezTo>
                      <a:pt x="1123" y="577"/>
                      <a:pt x="1109" y="567"/>
                      <a:pt x="1095" y="558"/>
                    </a:cubicBezTo>
                    <a:cubicBezTo>
                      <a:pt x="1089" y="554"/>
                      <a:pt x="1083" y="550"/>
                      <a:pt x="1076" y="545"/>
                    </a:cubicBezTo>
                    <a:cubicBezTo>
                      <a:pt x="1054" y="533"/>
                      <a:pt x="1030" y="529"/>
                      <a:pt x="997" y="531"/>
                    </a:cubicBezTo>
                    <a:cubicBezTo>
                      <a:pt x="990" y="532"/>
                      <a:pt x="982" y="535"/>
                      <a:pt x="973" y="539"/>
                    </a:cubicBezTo>
                    <a:cubicBezTo>
                      <a:pt x="965" y="543"/>
                      <a:pt x="956" y="547"/>
                      <a:pt x="945" y="550"/>
                    </a:cubicBezTo>
                    <a:cubicBezTo>
                      <a:pt x="927" y="555"/>
                      <a:pt x="909" y="557"/>
                      <a:pt x="892" y="558"/>
                    </a:cubicBezTo>
                    <a:cubicBezTo>
                      <a:pt x="876" y="560"/>
                      <a:pt x="861" y="561"/>
                      <a:pt x="848" y="565"/>
                    </a:cubicBezTo>
                    <a:cubicBezTo>
                      <a:pt x="833" y="570"/>
                      <a:pt x="818" y="575"/>
                      <a:pt x="804" y="579"/>
                    </a:cubicBezTo>
                    <a:cubicBezTo>
                      <a:pt x="762" y="593"/>
                      <a:pt x="720" y="608"/>
                      <a:pt x="669" y="608"/>
                    </a:cubicBezTo>
                    <a:cubicBezTo>
                      <a:pt x="668" y="608"/>
                      <a:pt x="667" y="608"/>
                      <a:pt x="665" y="608"/>
                    </a:cubicBezTo>
                    <a:cubicBezTo>
                      <a:pt x="660" y="608"/>
                      <a:pt x="656" y="608"/>
                      <a:pt x="651" y="608"/>
                    </a:cubicBezTo>
                    <a:cubicBezTo>
                      <a:pt x="608" y="608"/>
                      <a:pt x="568" y="608"/>
                      <a:pt x="522" y="585"/>
                    </a:cubicBezTo>
                    <a:lnTo>
                      <a:pt x="515" y="582"/>
                    </a:lnTo>
                    <a:cubicBezTo>
                      <a:pt x="497" y="573"/>
                      <a:pt x="475" y="562"/>
                      <a:pt x="459" y="547"/>
                    </a:cubicBezTo>
                    <a:cubicBezTo>
                      <a:pt x="447" y="537"/>
                      <a:pt x="440" y="524"/>
                      <a:pt x="435" y="514"/>
                    </a:cubicBezTo>
                    <a:cubicBezTo>
                      <a:pt x="432" y="508"/>
                      <a:pt x="429" y="502"/>
                      <a:pt x="426" y="499"/>
                    </a:cubicBezTo>
                    <a:cubicBezTo>
                      <a:pt x="417" y="491"/>
                      <a:pt x="408" y="483"/>
                      <a:pt x="400" y="476"/>
                    </a:cubicBezTo>
                    <a:cubicBezTo>
                      <a:pt x="386" y="464"/>
                      <a:pt x="371" y="451"/>
                      <a:pt x="357" y="437"/>
                    </a:cubicBezTo>
                    <a:cubicBezTo>
                      <a:pt x="340" y="420"/>
                      <a:pt x="321" y="410"/>
                      <a:pt x="299" y="399"/>
                    </a:cubicBezTo>
                    <a:cubicBezTo>
                      <a:pt x="287" y="393"/>
                      <a:pt x="275" y="387"/>
                      <a:pt x="263" y="379"/>
                    </a:cubicBezTo>
                    <a:cubicBezTo>
                      <a:pt x="240" y="366"/>
                      <a:pt x="220" y="369"/>
                      <a:pt x="183" y="376"/>
                    </a:cubicBezTo>
                    <a:cubicBezTo>
                      <a:pt x="178" y="377"/>
                      <a:pt x="173" y="378"/>
                      <a:pt x="168" y="379"/>
                    </a:cubicBezTo>
                    <a:cubicBezTo>
                      <a:pt x="156" y="382"/>
                      <a:pt x="138" y="393"/>
                      <a:pt x="124" y="402"/>
                    </a:cubicBezTo>
                    <a:lnTo>
                      <a:pt x="118" y="406"/>
                    </a:lnTo>
                    <a:cubicBezTo>
                      <a:pt x="114" y="408"/>
                      <a:pt x="110" y="411"/>
                      <a:pt x="105" y="413"/>
                    </a:cubicBezTo>
                    <a:cubicBezTo>
                      <a:pt x="97" y="418"/>
                      <a:pt x="74" y="431"/>
                      <a:pt x="69" y="437"/>
                    </a:cubicBezTo>
                    <a:cubicBezTo>
                      <a:pt x="70" y="436"/>
                      <a:pt x="72" y="432"/>
                      <a:pt x="71" y="427"/>
                    </a:cubicBezTo>
                    <a:lnTo>
                      <a:pt x="1" y="435"/>
                    </a:lnTo>
                    <a:cubicBezTo>
                      <a:pt x="-4" y="393"/>
                      <a:pt x="41" y="368"/>
                      <a:pt x="71" y="351"/>
                    </a:cubicBezTo>
                    <a:cubicBezTo>
                      <a:pt x="74" y="349"/>
                      <a:pt x="78" y="348"/>
                      <a:pt x="80" y="346"/>
                    </a:cubicBezTo>
                    <a:lnTo>
                      <a:pt x="86" y="342"/>
                    </a:lnTo>
                    <a:cubicBezTo>
                      <a:pt x="105" y="330"/>
                      <a:pt x="129" y="315"/>
                      <a:pt x="155" y="310"/>
                    </a:cubicBezTo>
                    <a:cubicBezTo>
                      <a:pt x="160" y="309"/>
                      <a:pt x="164" y="308"/>
                      <a:pt x="169" y="307"/>
                    </a:cubicBezTo>
                    <a:cubicBezTo>
                      <a:pt x="208" y="299"/>
                      <a:pt x="252" y="290"/>
                      <a:pt x="299" y="318"/>
                    </a:cubicBezTo>
                    <a:cubicBezTo>
                      <a:pt x="310" y="325"/>
                      <a:pt x="321" y="330"/>
                      <a:pt x="331" y="335"/>
                    </a:cubicBezTo>
                    <a:cubicBezTo>
                      <a:pt x="357" y="348"/>
                      <a:pt x="383" y="362"/>
                      <a:pt x="407" y="387"/>
                    </a:cubicBezTo>
                    <a:cubicBezTo>
                      <a:pt x="420" y="400"/>
                      <a:pt x="433" y="411"/>
                      <a:pt x="446" y="422"/>
                    </a:cubicBezTo>
                    <a:cubicBezTo>
                      <a:pt x="455" y="430"/>
                      <a:pt x="465" y="438"/>
                      <a:pt x="474" y="447"/>
                    </a:cubicBezTo>
                    <a:cubicBezTo>
                      <a:pt x="487" y="458"/>
                      <a:pt x="493" y="471"/>
                      <a:pt x="498" y="481"/>
                    </a:cubicBezTo>
                    <a:cubicBezTo>
                      <a:pt x="501" y="487"/>
                      <a:pt x="504" y="493"/>
                      <a:pt x="506" y="495"/>
                    </a:cubicBezTo>
                    <a:cubicBezTo>
                      <a:pt x="515" y="503"/>
                      <a:pt x="534" y="512"/>
                      <a:pt x="547" y="519"/>
                    </a:cubicBezTo>
                    <a:lnTo>
                      <a:pt x="554" y="522"/>
                    </a:lnTo>
                    <a:cubicBezTo>
                      <a:pt x="584" y="537"/>
                      <a:pt x="612" y="537"/>
                      <a:pt x="651" y="537"/>
                    </a:cubicBezTo>
                    <a:cubicBezTo>
                      <a:pt x="657" y="537"/>
                      <a:pt x="663" y="537"/>
                      <a:pt x="669" y="537"/>
                    </a:cubicBezTo>
                    <a:lnTo>
                      <a:pt x="669" y="537"/>
                    </a:lnTo>
                    <a:cubicBezTo>
                      <a:pt x="708" y="537"/>
                      <a:pt x="742" y="525"/>
                      <a:pt x="781" y="512"/>
                    </a:cubicBezTo>
                    <a:cubicBezTo>
                      <a:pt x="796" y="507"/>
                      <a:pt x="812" y="502"/>
                      <a:pt x="828" y="497"/>
                    </a:cubicBezTo>
                    <a:cubicBezTo>
                      <a:pt x="848" y="491"/>
                      <a:pt x="868" y="489"/>
                      <a:pt x="885" y="488"/>
                    </a:cubicBezTo>
                    <a:cubicBezTo>
                      <a:pt x="900" y="486"/>
                      <a:pt x="914" y="485"/>
                      <a:pt x="926" y="482"/>
                    </a:cubicBezTo>
                    <a:cubicBezTo>
                      <a:pt x="932" y="480"/>
                      <a:pt x="938" y="477"/>
                      <a:pt x="944" y="474"/>
                    </a:cubicBezTo>
                    <a:cubicBezTo>
                      <a:pt x="957" y="469"/>
                      <a:pt x="972" y="462"/>
                      <a:pt x="992" y="460"/>
                    </a:cubicBezTo>
                    <a:cubicBezTo>
                      <a:pt x="1039" y="457"/>
                      <a:pt x="1077" y="464"/>
                      <a:pt x="1111" y="484"/>
                    </a:cubicBezTo>
                    <a:cubicBezTo>
                      <a:pt x="1122" y="490"/>
                      <a:pt x="1130" y="495"/>
                      <a:pt x="1136" y="500"/>
                    </a:cubicBezTo>
                    <a:cubicBezTo>
                      <a:pt x="1148" y="508"/>
                      <a:pt x="1154" y="512"/>
                      <a:pt x="1169" y="517"/>
                    </a:cubicBezTo>
                    <a:cubicBezTo>
                      <a:pt x="1172" y="517"/>
                      <a:pt x="1178" y="518"/>
                      <a:pt x="1183" y="519"/>
                    </a:cubicBezTo>
                    <a:cubicBezTo>
                      <a:pt x="1201" y="521"/>
                      <a:pt x="1221" y="524"/>
                      <a:pt x="1236" y="536"/>
                    </a:cubicBezTo>
                    <a:cubicBezTo>
                      <a:pt x="1249" y="546"/>
                      <a:pt x="1257" y="562"/>
                      <a:pt x="1265" y="578"/>
                    </a:cubicBezTo>
                    <a:cubicBezTo>
                      <a:pt x="1268" y="584"/>
                      <a:pt x="1272" y="592"/>
                      <a:pt x="1275" y="595"/>
                    </a:cubicBezTo>
                    <a:cubicBezTo>
                      <a:pt x="1277" y="598"/>
                      <a:pt x="1279" y="601"/>
                      <a:pt x="1281" y="604"/>
                    </a:cubicBezTo>
                    <a:cubicBezTo>
                      <a:pt x="1285" y="610"/>
                      <a:pt x="1289" y="615"/>
                      <a:pt x="1294" y="621"/>
                    </a:cubicBezTo>
                    <a:cubicBezTo>
                      <a:pt x="1312" y="642"/>
                      <a:pt x="1325" y="664"/>
                      <a:pt x="1334" y="688"/>
                    </a:cubicBezTo>
                    <a:lnTo>
                      <a:pt x="1335" y="691"/>
                    </a:lnTo>
                    <a:cubicBezTo>
                      <a:pt x="1342" y="713"/>
                      <a:pt x="1343" y="716"/>
                      <a:pt x="1356" y="727"/>
                    </a:cubicBezTo>
                    <a:cubicBezTo>
                      <a:pt x="1357" y="728"/>
                      <a:pt x="1359" y="729"/>
                      <a:pt x="1361" y="731"/>
                    </a:cubicBezTo>
                    <a:cubicBezTo>
                      <a:pt x="1370" y="738"/>
                      <a:pt x="1377" y="744"/>
                      <a:pt x="1381" y="750"/>
                    </a:cubicBezTo>
                    <a:cubicBezTo>
                      <a:pt x="1387" y="759"/>
                      <a:pt x="1389" y="768"/>
                      <a:pt x="1390" y="774"/>
                    </a:cubicBezTo>
                    <a:cubicBezTo>
                      <a:pt x="1394" y="778"/>
                      <a:pt x="1401" y="780"/>
                      <a:pt x="1410" y="784"/>
                    </a:cubicBezTo>
                    <a:cubicBezTo>
                      <a:pt x="1419" y="788"/>
                      <a:pt x="1428" y="792"/>
                      <a:pt x="1438" y="798"/>
                    </a:cubicBezTo>
                    <a:cubicBezTo>
                      <a:pt x="1446" y="802"/>
                      <a:pt x="1455" y="806"/>
                      <a:pt x="1465" y="810"/>
                    </a:cubicBezTo>
                    <a:cubicBezTo>
                      <a:pt x="1479" y="815"/>
                      <a:pt x="1492" y="820"/>
                      <a:pt x="1505" y="828"/>
                    </a:cubicBezTo>
                    <a:cubicBezTo>
                      <a:pt x="1535" y="847"/>
                      <a:pt x="1558" y="879"/>
                      <a:pt x="1573" y="903"/>
                    </a:cubicBezTo>
                    <a:cubicBezTo>
                      <a:pt x="1576" y="907"/>
                      <a:pt x="1581" y="913"/>
                      <a:pt x="1585" y="918"/>
                    </a:cubicBezTo>
                    <a:cubicBezTo>
                      <a:pt x="1593" y="927"/>
                      <a:pt x="1601" y="936"/>
                      <a:pt x="1607" y="947"/>
                    </a:cubicBezTo>
                    <a:cubicBezTo>
                      <a:pt x="1613" y="959"/>
                      <a:pt x="1617" y="967"/>
                      <a:pt x="1619" y="974"/>
                    </a:cubicBezTo>
                    <a:cubicBezTo>
                      <a:pt x="1622" y="982"/>
                      <a:pt x="1623" y="985"/>
                      <a:pt x="1632" y="993"/>
                    </a:cubicBezTo>
                    <a:cubicBezTo>
                      <a:pt x="1676" y="1033"/>
                      <a:pt x="1713" y="1078"/>
                      <a:pt x="1744" y="1116"/>
                    </a:cubicBezTo>
                    <a:cubicBezTo>
                      <a:pt x="1752" y="1126"/>
                      <a:pt x="1762" y="1133"/>
                      <a:pt x="1776" y="1140"/>
                    </a:cubicBezTo>
                    <a:cubicBezTo>
                      <a:pt x="1788" y="1148"/>
                      <a:pt x="1802" y="1156"/>
                      <a:pt x="1815" y="1169"/>
                    </a:cubicBezTo>
                    <a:cubicBezTo>
                      <a:pt x="1829" y="1183"/>
                      <a:pt x="1840" y="1201"/>
                      <a:pt x="1849" y="1216"/>
                    </a:cubicBezTo>
                    <a:cubicBezTo>
                      <a:pt x="1852" y="1221"/>
                      <a:pt x="1855" y="1226"/>
                      <a:pt x="1858" y="1231"/>
                    </a:cubicBezTo>
                    <a:cubicBezTo>
                      <a:pt x="1867" y="1244"/>
                      <a:pt x="1873" y="1256"/>
                      <a:pt x="1879" y="1269"/>
                    </a:cubicBezTo>
                    <a:cubicBezTo>
                      <a:pt x="1891" y="1290"/>
                      <a:pt x="1900" y="1307"/>
                      <a:pt x="1916" y="1318"/>
                    </a:cubicBezTo>
                    <a:cubicBezTo>
                      <a:pt x="1921" y="1321"/>
                      <a:pt x="1926" y="1324"/>
                      <a:pt x="1930" y="1328"/>
                    </a:cubicBezTo>
                    <a:cubicBezTo>
                      <a:pt x="1938" y="1334"/>
                      <a:pt x="1946" y="1339"/>
                      <a:pt x="1953" y="1342"/>
                    </a:cubicBezTo>
                    <a:cubicBezTo>
                      <a:pt x="1957" y="1343"/>
                      <a:pt x="1963" y="1343"/>
                      <a:pt x="1969" y="1344"/>
                    </a:cubicBezTo>
                    <a:cubicBezTo>
                      <a:pt x="1981" y="1345"/>
                      <a:pt x="1996" y="1346"/>
                      <a:pt x="2013" y="1353"/>
                    </a:cubicBezTo>
                    <a:cubicBezTo>
                      <a:pt x="2032" y="1362"/>
                      <a:pt x="2043" y="1375"/>
                      <a:pt x="2051" y="1385"/>
                    </a:cubicBezTo>
                    <a:cubicBezTo>
                      <a:pt x="2055" y="1389"/>
                      <a:pt x="2058" y="1393"/>
                      <a:pt x="2062" y="1396"/>
                    </a:cubicBezTo>
                    <a:cubicBezTo>
                      <a:pt x="2076" y="1406"/>
                      <a:pt x="2098" y="1417"/>
                      <a:pt x="2116" y="1425"/>
                    </a:cubicBezTo>
                    <a:lnTo>
                      <a:pt x="2120" y="1426"/>
                    </a:lnTo>
                    <a:cubicBezTo>
                      <a:pt x="2159" y="1444"/>
                      <a:pt x="2193" y="1459"/>
                      <a:pt x="2234" y="1468"/>
                    </a:cubicBezTo>
                    <a:cubicBezTo>
                      <a:pt x="2240" y="1470"/>
                      <a:pt x="2247" y="1471"/>
                      <a:pt x="2253" y="1473"/>
                    </a:cubicBezTo>
                    <a:cubicBezTo>
                      <a:pt x="2275" y="1478"/>
                      <a:pt x="2298" y="1483"/>
                      <a:pt x="2318" y="1485"/>
                    </a:cubicBezTo>
                    <a:cubicBezTo>
                      <a:pt x="2341" y="1486"/>
                      <a:pt x="2359" y="1483"/>
                      <a:pt x="2385" y="1477"/>
                    </a:cubicBezTo>
                    <a:cubicBezTo>
                      <a:pt x="2442" y="1465"/>
                      <a:pt x="2493" y="1453"/>
                      <a:pt x="2539" y="1440"/>
                    </a:cubicBezTo>
                    <a:cubicBezTo>
                      <a:pt x="2554" y="1436"/>
                      <a:pt x="2569" y="1432"/>
                      <a:pt x="2585" y="1428"/>
                    </a:cubicBezTo>
                    <a:cubicBezTo>
                      <a:pt x="2631" y="1415"/>
                      <a:pt x="2678" y="1402"/>
                      <a:pt x="2723" y="1387"/>
                    </a:cubicBezTo>
                    <a:cubicBezTo>
                      <a:pt x="2756" y="1376"/>
                      <a:pt x="2765" y="1373"/>
                      <a:pt x="2787" y="1354"/>
                    </a:cubicBezTo>
                    <a:cubicBezTo>
                      <a:pt x="2821" y="1325"/>
                      <a:pt x="2859" y="1302"/>
                      <a:pt x="2896" y="1280"/>
                    </a:cubicBezTo>
                    <a:cubicBezTo>
                      <a:pt x="2937" y="1255"/>
                      <a:pt x="2976" y="1232"/>
                      <a:pt x="3009" y="1201"/>
                    </a:cubicBezTo>
                    <a:cubicBezTo>
                      <a:pt x="3012" y="1197"/>
                      <a:pt x="3015" y="1194"/>
                      <a:pt x="3018" y="1192"/>
                    </a:cubicBezTo>
                    <a:cubicBezTo>
                      <a:pt x="3036" y="1173"/>
                      <a:pt x="3050" y="1161"/>
                      <a:pt x="3087" y="1158"/>
                    </a:cubicBezTo>
                    <a:cubicBezTo>
                      <a:pt x="3122" y="1155"/>
                      <a:pt x="3139" y="1152"/>
                      <a:pt x="3166" y="1133"/>
                    </a:cubicBezTo>
                    <a:cubicBezTo>
                      <a:pt x="3185" y="1119"/>
                      <a:pt x="3206" y="1109"/>
                      <a:pt x="3227" y="1099"/>
                    </a:cubicBezTo>
                    <a:cubicBezTo>
                      <a:pt x="3254" y="1085"/>
                      <a:pt x="3279" y="1073"/>
                      <a:pt x="3297" y="1055"/>
                    </a:cubicBezTo>
                    <a:cubicBezTo>
                      <a:pt x="3328" y="1025"/>
                      <a:pt x="3353" y="982"/>
                      <a:pt x="3360" y="946"/>
                    </a:cubicBezTo>
                    <a:cubicBezTo>
                      <a:pt x="3377" y="869"/>
                      <a:pt x="3432" y="810"/>
                      <a:pt x="3512" y="786"/>
                    </a:cubicBezTo>
                    <a:cubicBezTo>
                      <a:pt x="3534" y="779"/>
                      <a:pt x="3555" y="777"/>
                      <a:pt x="3576" y="776"/>
                    </a:cubicBezTo>
                    <a:cubicBezTo>
                      <a:pt x="3591" y="775"/>
                      <a:pt x="3606" y="773"/>
                      <a:pt x="3620" y="770"/>
                    </a:cubicBezTo>
                    <a:cubicBezTo>
                      <a:pt x="3651" y="762"/>
                      <a:pt x="3681" y="748"/>
                      <a:pt x="3713" y="733"/>
                    </a:cubicBezTo>
                    <a:cubicBezTo>
                      <a:pt x="3728" y="726"/>
                      <a:pt x="3743" y="719"/>
                      <a:pt x="3759" y="712"/>
                    </a:cubicBezTo>
                    <a:cubicBezTo>
                      <a:pt x="3780" y="703"/>
                      <a:pt x="3800" y="690"/>
                      <a:pt x="3821" y="677"/>
                    </a:cubicBezTo>
                    <a:cubicBezTo>
                      <a:pt x="3850" y="658"/>
                      <a:pt x="3880" y="638"/>
                      <a:pt x="3916" y="628"/>
                    </a:cubicBezTo>
                    <a:cubicBezTo>
                      <a:pt x="3949" y="618"/>
                      <a:pt x="3981" y="613"/>
                      <a:pt x="4013" y="613"/>
                    </a:cubicBezTo>
                    <a:cubicBezTo>
                      <a:pt x="4014" y="613"/>
                      <a:pt x="4014" y="613"/>
                      <a:pt x="4014" y="613"/>
                    </a:cubicBezTo>
                    <a:cubicBezTo>
                      <a:pt x="4069" y="613"/>
                      <a:pt x="4097" y="632"/>
                      <a:pt x="4134" y="659"/>
                    </a:cubicBezTo>
                    <a:lnTo>
                      <a:pt x="4137" y="661"/>
                    </a:lnTo>
                    <a:cubicBezTo>
                      <a:pt x="4164" y="680"/>
                      <a:pt x="4192" y="693"/>
                      <a:pt x="4229" y="705"/>
                    </a:cubicBezTo>
                    <a:cubicBezTo>
                      <a:pt x="4234" y="707"/>
                      <a:pt x="4238" y="708"/>
                      <a:pt x="4243" y="709"/>
                    </a:cubicBezTo>
                    <a:cubicBezTo>
                      <a:pt x="4257" y="712"/>
                      <a:pt x="4274" y="716"/>
                      <a:pt x="4289" y="730"/>
                    </a:cubicBezTo>
                    <a:cubicBezTo>
                      <a:pt x="4299" y="738"/>
                      <a:pt x="4306" y="746"/>
                      <a:pt x="4314" y="754"/>
                    </a:cubicBezTo>
                    <a:cubicBezTo>
                      <a:pt x="4331" y="772"/>
                      <a:pt x="4345" y="786"/>
                      <a:pt x="4367" y="793"/>
                    </a:cubicBezTo>
                    <a:cubicBezTo>
                      <a:pt x="4376" y="796"/>
                      <a:pt x="4386" y="798"/>
                      <a:pt x="4397" y="799"/>
                    </a:cubicBezTo>
                    <a:cubicBezTo>
                      <a:pt x="4414" y="802"/>
                      <a:pt x="4434" y="804"/>
                      <a:pt x="4454" y="814"/>
                    </a:cubicBezTo>
                    <a:cubicBezTo>
                      <a:pt x="4478" y="825"/>
                      <a:pt x="4499" y="844"/>
                      <a:pt x="4518" y="863"/>
                    </a:cubicBezTo>
                    <a:cubicBezTo>
                      <a:pt x="4530" y="875"/>
                      <a:pt x="4542" y="888"/>
                      <a:pt x="4553" y="901"/>
                    </a:cubicBezTo>
                    <a:cubicBezTo>
                      <a:pt x="4573" y="925"/>
                      <a:pt x="4594" y="950"/>
                      <a:pt x="4617" y="961"/>
                    </a:cubicBezTo>
                    <a:cubicBezTo>
                      <a:pt x="4652" y="979"/>
                      <a:pt x="4678" y="978"/>
                      <a:pt x="4712" y="958"/>
                    </a:cubicBezTo>
                    <a:lnTo>
                      <a:pt x="4716" y="955"/>
                    </a:lnTo>
                    <a:cubicBezTo>
                      <a:pt x="4785" y="915"/>
                      <a:pt x="4857" y="873"/>
                      <a:pt x="4911" y="819"/>
                    </a:cubicBezTo>
                    <a:cubicBezTo>
                      <a:pt x="4932" y="797"/>
                      <a:pt x="4952" y="773"/>
                      <a:pt x="4970" y="750"/>
                    </a:cubicBezTo>
                    <a:cubicBezTo>
                      <a:pt x="5009" y="701"/>
                      <a:pt x="5050" y="651"/>
                      <a:pt x="5114" y="617"/>
                    </a:cubicBezTo>
                    <a:cubicBezTo>
                      <a:pt x="5126" y="610"/>
                      <a:pt x="5142" y="598"/>
                      <a:pt x="5157" y="586"/>
                    </a:cubicBezTo>
                    <a:cubicBezTo>
                      <a:pt x="5198" y="554"/>
                      <a:pt x="5249" y="514"/>
                      <a:pt x="5308" y="526"/>
                    </a:cubicBezTo>
                    <a:cubicBezTo>
                      <a:pt x="5328" y="530"/>
                      <a:pt x="5343" y="539"/>
                      <a:pt x="5356" y="547"/>
                    </a:cubicBezTo>
                    <a:cubicBezTo>
                      <a:pt x="5369" y="555"/>
                      <a:pt x="5377" y="559"/>
                      <a:pt x="5385" y="560"/>
                    </a:cubicBezTo>
                    <a:cubicBezTo>
                      <a:pt x="5391" y="560"/>
                      <a:pt x="5393" y="560"/>
                      <a:pt x="5404" y="554"/>
                    </a:cubicBezTo>
                    <a:lnTo>
                      <a:pt x="5409" y="552"/>
                    </a:lnTo>
                    <a:cubicBezTo>
                      <a:pt x="5448" y="533"/>
                      <a:pt x="5486" y="507"/>
                      <a:pt x="5523" y="481"/>
                    </a:cubicBezTo>
                    <a:cubicBezTo>
                      <a:pt x="5537" y="471"/>
                      <a:pt x="5552" y="461"/>
                      <a:pt x="5567" y="451"/>
                    </a:cubicBezTo>
                    <a:cubicBezTo>
                      <a:pt x="5579" y="444"/>
                      <a:pt x="5590" y="436"/>
                      <a:pt x="5601" y="428"/>
                    </a:cubicBezTo>
                    <a:cubicBezTo>
                      <a:pt x="5634" y="406"/>
                      <a:pt x="5668" y="383"/>
                      <a:pt x="5705" y="363"/>
                    </a:cubicBezTo>
                    <a:cubicBezTo>
                      <a:pt x="5711" y="360"/>
                      <a:pt x="5717" y="357"/>
                      <a:pt x="5722" y="354"/>
                    </a:cubicBezTo>
                    <a:cubicBezTo>
                      <a:pt x="5762" y="333"/>
                      <a:pt x="5800" y="313"/>
                      <a:pt x="5834" y="284"/>
                    </a:cubicBezTo>
                    <a:cubicBezTo>
                      <a:pt x="5939" y="197"/>
                      <a:pt x="6066" y="101"/>
                      <a:pt x="6204" y="45"/>
                    </a:cubicBezTo>
                    <a:cubicBezTo>
                      <a:pt x="6267" y="19"/>
                      <a:pt x="6341" y="5"/>
                      <a:pt x="6430" y="2"/>
                    </a:cubicBezTo>
                    <a:lnTo>
                      <a:pt x="6443" y="1"/>
                    </a:lnTo>
                    <a:cubicBezTo>
                      <a:pt x="6511" y="-1"/>
                      <a:pt x="6595" y="-5"/>
                      <a:pt x="6654" y="54"/>
                    </a:cubicBezTo>
                    <a:cubicBezTo>
                      <a:pt x="6686" y="84"/>
                      <a:pt x="6712" y="119"/>
                      <a:pt x="6738" y="152"/>
                    </a:cubicBezTo>
                    <a:cubicBezTo>
                      <a:pt x="6764" y="185"/>
                      <a:pt x="6789" y="217"/>
                      <a:pt x="6817" y="245"/>
                    </a:cubicBezTo>
                    <a:cubicBezTo>
                      <a:pt x="6828" y="255"/>
                      <a:pt x="6838" y="259"/>
                      <a:pt x="6861" y="253"/>
                    </a:cubicBezTo>
                    <a:cubicBezTo>
                      <a:pt x="6866" y="252"/>
                      <a:pt x="6873" y="248"/>
                      <a:pt x="6879" y="245"/>
                    </a:cubicBezTo>
                    <a:cubicBezTo>
                      <a:pt x="6888" y="241"/>
                      <a:pt x="6898" y="236"/>
                      <a:pt x="6909" y="233"/>
                    </a:cubicBezTo>
                    <a:cubicBezTo>
                      <a:pt x="6920" y="230"/>
                      <a:pt x="6930" y="228"/>
                      <a:pt x="6939" y="226"/>
                    </a:cubicBezTo>
                    <a:cubicBezTo>
                      <a:pt x="6947" y="225"/>
                      <a:pt x="6953" y="224"/>
                      <a:pt x="6960" y="222"/>
                    </a:cubicBezTo>
                    <a:cubicBezTo>
                      <a:pt x="6965" y="221"/>
                      <a:pt x="6973" y="218"/>
                      <a:pt x="6981" y="216"/>
                    </a:cubicBezTo>
                    <a:cubicBezTo>
                      <a:pt x="7036" y="199"/>
                      <a:pt x="7118" y="174"/>
                      <a:pt x="7165" y="220"/>
                    </a:cubicBezTo>
                    <a:lnTo>
                      <a:pt x="7115" y="271"/>
                    </a:lnTo>
                    <a:cubicBezTo>
                      <a:pt x="7098" y="254"/>
                      <a:pt x="7028" y="276"/>
                      <a:pt x="7001" y="284"/>
                    </a:cubicBezTo>
                    <a:cubicBezTo>
                      <a:pt x="6993" y="286"/>
                      <a:pt x="6985" y="289"/>
                      <a:pt x="6978" y="291"/>
                    </a:cubicBezTo>
                    <a:cubicBezTo>
                      <a:pt x="6969" y="293"/>
                      <a:pt x="6961" y="295"/>
                      <a:pt x="6952" y="296"/>
                    </a:cubicBezTo>
                    <a:cubicBezTo>
                      <a:pt x="6944" y="298"/>
                      <a:pt x="6936" y="299"/>
                      <a:pt x="6929" y="301"/>
                    </a:cubicBezTo>
                    <a:cubicBezTo>
                      <a:pt x="6923" y="303"/>
                      <a:pt x="6917" y="306"/>
                      <a:pt x="6910" y="309"/>
                    </a:cubicBezTo>
                    <a:cubicBezTo>
                      <a:pt x="6901" y="313"/>
                      <a:pt x="6891" y="318"/>
                      <a:pt x="6880" y="321"/>
                    </a:cubicBezTo>
                    <a:cubicBezTo>
                      <a:pt x="6836" y="334"/>
                      <a:pt x="6799" y="325"/>
                      <a:pt x="6768" y="296"/>
                    </a:cubicBezTo>
                    <a:cubicBezTo>
                      <a:pt x="6736" y="265"/>
                      <a:pt x="6709" y="229"/>
                      <a:pt x="6682" y="195"/>
                    </a:cubicBezTo>
                    <a:cubicBezTo>
                      <a:pt x="6657" y="163"/>
                      <a:pt x="6632" y="132"/>
                      <a:pt x="6605" y="105"/>
                    </a:cubicBezTo>
                    <a:cubicBezTo>
                      <a:pt x="6567" y="68"/>
                      <a:pt x="6505" y="70"/>
                      <a:pt x="6446" y="72"/>
                    </a:cubicBezTo>
                    <a:lnTo>
                      <a:pt x="6433" y="73"/>
                    </a:lnTo>
                    <a:cubicBezTo>
                      <a:pt x="6352" y="76"/>
                      <a:pt x="6286" y="88"/>
                      <a:pt x="6231" y="110"/>
                    </a:cubicBezTo>
                    <a:cubicBezTo>
                      <a:pt x="6101" y="163"/>
                      <a:pt x="5980" y="256"/>
                      <a:pt x="5879" y="339"/>
                    </a:cubicBezTo>
                    <a:cubicBezTo>
                      <a:pt x="5839" y="372"/>
                      <a:pt x="5799" y="393"/>
                      <a:pt x="5756" y="416"/>
                    </a:cubicBezTo>
                    <a:cubicBezTo>
                      <a:pt x="5750" y="419"/>
                      <a:pt x="5744" y="423"/>
                      <a:pt x="5738" y="426"/>
                    </a:cubicBezTo>
                    <a:cubicBezTo>
                      <a:pt x="5705" y="444"/>
                      <a:pt x="5673" y="466"/>
                      <a:pt x="5641" y="487"/>
                    </a:cubicBezTo>
                    <a:cubicBezTo>
                      <a:pt x="5629" y="495"/>
                      <a:pt x="5618" y="503"/>
                      <a:pt x="5606" y="510"/>
                    </a:cubicBezTo>
                    <a:cubicBezTo>
                      <a:pt x="5592" y="520"/>
                      <a:pt x="5578" y="529"/>
                      <a:pt x="5563" y="540"/>
                    </a:cubicBezTo>
                    <a:cubicBezTo>
                      <a:pt x="5524" y="567"/>
                      <a:pt x="5483" y="595"/>
                      <a:pt x="5439" y="616"/>
                    </a:cubicBezTo>
                    <a:lnTo>
                      <a:pt x="5435" y="618"/>
                    </a:lnTo>
                    <a:cubicBezTo>
                      <a:pt x="5420" y="625"/>
                      <a:pt x="5406" y="632"/>
                      <a:pt x="5381" y="631"/>
                    </a:cubicBezTo>
                    <a:cubicBezTo>
                      <a:pt x="5354" y="629"/>
                      <a:pt x="5335" y="617"/>
                      <a:pt x="5319" y="607"/>
                    </a:cubicBezTo>
                    <a:cubicBezTo>
                      <a:pt x="5310" y="602"/>
                      <a:pt x="5302" y="597"/>
                      <a:pt x="5294" y="595"/>
                    </a:cubicBezTo>
                    <a:cubicBezTo>
                      <a:pt x="5267" y="590"/>
                      <a:pt x="5234" y="616"/>
                      <a:pt x="5201" y="642"/>
                    </a:cubicBezTo>
                    <a:cubicBezTo>
                      <a:pt x="5183" y="656"/>
                      <a:pt x="5165" y="670"/>
                      <a:pt x="5147" y="679"/>
                    </a:cubicBezTo>
                    <a:cubicBezTo>
                      <a:pt x="5096" y="707"/>
                      <a:pt x="5062" y="750"/>
                      <a:pt x="5025" y="795"/>
                    </a:cubicBezTo>
                    <a:cubicBezTo>
                      <a:pt x="5006" y="819"/>
                      <a:pt x="4985" y="845"/>
                      <a:pt x="4961" y="869"/>
                    </a:cubicBezTo>
                    <a:cubicBezTo>
                      <a:pt x="4900" y="930"/>
                      <a:pt x="4825" y="974"/>
                      <a:pt x="4752" y="1016"/>
                    </a:cubicBezTo>
                    <a:lnTo>
                      <a:pt x="4748" y="1019"/>
                    </a:lnTo>
                    <a:cubicBezTo>
                      <a:pt x="4693" y="1051"/>
                      <a:pt x="4641" y="1053"/>
                      <a:pt x="4585" y="1025"/>
                    </a:cubicBezTo>
                    <a:cubicBezTo>
                      <a:pt x="4550" y="1007"/>
                      <a:pt x="4523" y="975"/>
                      <a:pt x="4499" y="947"/>
                    </a:cubicBezTo>
                    <a:cubicBezTo>
                      <a:pt x="4488" y="935"/>
                      <a:pt x="4478" y="923"/>
                      <a:pt x="4468" y="914"/>
                    </a:cubicBezTo>
                    <a:cubicBezTo>
                      <a:pt x="4457" y="902"/>
                      <a:pt x="4439" y="885"/>
                      <a:pt x="4424" y="878"/>
                    </a:cubicBezTo>
                    <a:cubicBezTo>
                      <a:pt x="4413" y="873"/>
                      <a:pt x="4401" y="872"/>
                      <a:pt x="4388" y="870"/>
                    </a:cubicBezTo>
                    <a:cubicBezTo>
                      <a:pt x="4374" y="868"/>
                      <a:pt x="4360" y="866"/>
                      <a:pt x="4344" y="861"/>
                    </a:cubicBezTo>
                    <a:cubicBezTo>
                      <a:pt x="4306" y="847"/>
                      <a:pt x="4283" y="824"/>
                      <a:pt x="4263" y="804"/>
                    </a:cubicBezTo>
                    <a:cubicBezTo>
                      <a:pt x="4256" y="796"/>
                      <a:pt x="4249" y="790"/>
                      <a:pt x="4242" y="783"/>
                    </a:cubicBezTo>
                    <a:cubicBezTo>
                      <a:pt x="4240" y="781"/>
                      <a:pt x="4236" y="780"/>
                      <a:pt x="4227" y="778"/>
                    </a:cubicBezTo>
                    <a:cubicBezTo>
                      <a:pt x="4221" y="777"/>
                      <a:pt x="4215" y="775"/>
                      <a:pt x="4208" y="773"/>
                    </a:cubicBezTo>
                    <a:cubicBezTo>
                      <a:pt x="4163" y="759"/>
                      <a:pt x="4129" y="742"/>
                      <a:pt x="4096" y="719"/>
                    </a:cubicBezTo>
                    <a:lnTo>
                      <a:pt x="4093" y="717"/>
                    </a:lnTo>
                    <a:cubicBezTo>
                      <a:pt x="4059" y="693"/>
                      <a:pt x="4046" y="684"/>
                      <a:pt x="4013" y="684"/>
                    </a:cubicBezTo>
                    <a:cubicBezTo>
                      <a:pt x="3988" y="684"/>
                      <a:pt x="3963" y="688"/>
                      <a:pt x="3936" y="696"/>
                    </a:cubicBezTo>
                    <a:cubicBezTo>
                      <a:pt x="3910" y="703"/>
                      <a:pt x="3886" y="719"/>
                      <a:pt x="3859" y="736"/>
                    </a:cubicBezTo>
                    <a:cubicBezTo>
                      <a:pt x="3837" y="751"/>
                      <a:pt x="3813" y="766"/>
                      <a:pt x="3787" y="777"/>
                    </a:cubicBezTo>
                    <a:cubicBezTo>
                      <a:pt x="3772" y="783"/>
                      <a:pt x="3758" y="790"/>
                      <a:pt x="3743" y="797"/>
                    </a:cubicBezTo>
                    <a:cubicBezTo>
                      <a:pt x="3709" y="813"/>
                      <a:pt x="3675" y="829"/>
                      <a:pt x="3637" y="839"/>
                    </a:cubicBezTo>
                    <a:cubicBezTo>
                      <a:pt x="3618" y="844"/>
                      <a:pt x="3599" y="845"/>
                      <a:pt x="3581" y="846"/>
                    </a:cubicBezTo>
                    <a:cubicBezTo>
                      <a:pt x="3564" y="848"/>
                      <a:pt x="3547" y="849"/>
                      <a:pt x="3533" y="853"/>
                    </a:cubicBezTo>
                    <a:cubicBezTo>
                      <a:pt x="3478" y="870"/>
                      <a:pt x="3441" y="909"/>
                      <a:pt x="3430" y="961"/>
                    </a:cubicBezTo>
                    <a:cubicBezTo>
                      <a:pt x="3419" y="1011"/>
                      <a:pt x="3388" y="1065"/>
                      <a:pt x="3347" y="1105"/>
                    </a:cubicBezTo>
                    <a:cubicBezTo>
                      <a:pt x="3321" y="1131"/>
                      <a:pt x="3289" y="1147"/>
                      <a:pt x="3258" y="1162"/>
                    </a:cubicBezTo>
                    <a:cubicBezTo>
                      <a:pt x="3239" y="1171"/>
                      <a:pt x="3221" y="1180"/>
                      <a:pt x="3206" y="1191"/>
                    </a:cubicBezTo>
                    <a:cubicBezTo>
                      <a:pt x="3164" y="1220"/>
                      <a:pt x="3133" y="1225"/>
                      <a:pt x="3093" y="1229"/>
                    </a:cubicBezTo>
                    <a:cubicBezTo>
                      <a:pt x="3080" y="1230"/>
                      <a:pt x="3080" y="1230"/>
                      <a:pt x="3068" y="1242"/>
                    </a:cubicBezTo>
                    <a:cubicBezTo>
                      <a:pt x="3065" y="1245"/>
                      <a:pt x="3061" y="1248"/>
                      <a:pt x="3057" y="1252"/>
                    </a:cubicBezTo>
                    <a:cubicBezTo>
                      <a:pt x="3019" y="1287"/>
                      <a:pt x="2975" y="1314"/>
                      <a:pt x="2933" y="1340"/>
                    </a:cubicBezTo>
                    <a:cubicBezTo>
                      <a:pt x="2897" y="1362"/>
                      <a:pt x="2863" y="1382"/>
                      <a:pt x="2834" y="1408"/>
                    </a:cubicBezTo>
                    <a:cubicBezTo>
                      <a:pt x="2801" y="1436"/>
                      <a:pt x="2781" y="1443"/>
                      <a:pt x="2746" y="1455"/>
                    </a:cubicBezTo>
                    <a:cubicBezTo>
                      <a:pt x="2699" y="1470"/>
                      <a:pt x="2650" y="1484"/>
                      <a:pt x="2603" y="1496"/>
                    </a:cubicBezTo>
                    <a:cubicBezTo>
                      <a:pt x="2588" y="1500"/>
                      <a:pt x="2573" y="1505"/>
                      <a:pt x="2558" y="1509"/>
                    </a:cubicBezTo>
                    <a:cubicBezTo>
                      <a:pt x="2511" y="1522"/>
                      <a:pt x="2458" y="1535"/>
                      <a:pt x="2400" y="1547"/>
                    </a:cubicBezTo>
                    <a:cubicBezTo>
                      <a:pt x="2376" y="1552"/>
                      <a:pt x="2354" y="1556"/>
                      <a:pt x="2330" y="1556"/>
                    </a:cubicBezTo>
                    <a:moveTo>
                      <a:pt x="1195" y="593"/>
                    </a:moveTo>
                    <a:lnTo>
                      <a:pt x="1195" y="593"/>
                    </a:lnTo>
                    <a:moveTo>
                      <a:pt x="1191" y="590"/>
                    </a:moveTo>
                    <a:lnTo>
                      <a:pt x="1191" y="59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2" name="Google Shape;1592;p25"/>
              <p:cNvSpPr/>
              <p:nvPr/>
            </p:nvSpPr>
            <p:spPr>
              <a:xfrm>
                <a:off x="5497640" y="1058607"/>
                <a:ext cx="49012" cy="260434"/>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3" name="Google Shape;1593;p25"/>
              <p:cNvSpPr/>
              <p:nvPr/>
            </p:nvSpPr>
            <p:spPr>
              <a:xfrm>
                <a:off x="5581568" y="1218456"/>
                <a:ext cx="49012" cy="260434"/>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4" name="Google Shape;1594;p25"/>
              <p:cNvSpPr/>
              <p:nvPr/>
            </p:nvSpPr>
            <p:spPr>
              <a:xfrm>
                <a:off x="5665496" y="1325448"/>
                <a:ext cx="48691" cy="260434"/>
              </a:xfrm>
              <a:custGeom>
                <a:rect b="b" l="l" r="r" t="t"/>
                <a:pathLst>
                  <a:path extrusionOk="0" h="813" w="152">
                    <a:moveTo>
                      <a:pt x="0" y="0"/>
                    </a:moveTo>
                    <a:lnTo>
                      <a:pt x="152" y="0"/>
                    </a:lnTo>
                    <a:lnTo>
                      <a:pt x="152"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5" name="Google Shape;1595;p25"/>
              <p:cNvSpPr/>
              <p:nvPr/>
            </p:nvSpPr>
            <p:spPr>
              <a:xfrm>
                <a:off x="7128155" y="595400"/>
                <a:ext cx="669505" cy="669185"/>
              </a:xfrm>
              <a:custGeom>
                <a:rect b="b" l="l" r="r" t="t"/>
                <a:pathLst>
                  <a:path extrusionOk="0" h="2089" w="2090">
                    <a:moveTo>
                      <a:pt x="1784" y="306"/>
                    </a:moveTo>
                    <a:cubicBezTo>
                      <a:pt x="1914" y="436"/>
                      <a:pt x="2007" y="597"/>
                      <a:pt x="2055" y="774"/>
                    </a:cubicBezTo>
                    <a:cubicBezTo>
                      <a:pt x="2102" y="951"/>
                      <a:pt x="2102" y="1138"/>
                      <a:pt x="2055" y="1315"/>
                    </a:cubicBezTo>
                    <a:cubicBezTo>
                      <a:pt x="2007" y="1492"/>
                      <a:pt x="1913" y="1654"/>
                      <a:pt x="1784" y="1784"/>
                    </a:cubicBezTo>
                    <a:cubicBezTo>
                      <a:pt x="1654" y="1913"/>
                      <a:pt x="1493" y="2007"/>
                      <a:pt x="1316" y="2054"/>
                    </a:cubicBezTo>
                    <a:cubicBezTo>
                      <a:pt x="1139" y="2101"/>
                      <a:pt x="952" y="2101"/>
                      <a:pt x="775" y="2054"/>
                    </a:cubicBezTo>
                    <a:cubicBezTo>
                      <a:pt x="598" y="2007"/>
                      <a:pt x="436" y="1913"/>
                      <a:pt x="307" y="1784"/>
                    </a:cubicBezTo>
                    <a:cubicBezTo>
                      <a:pt x="177" y="1654"/>
                      <a:pt x="84" y="1492"/>
                      <a:pt x="36" y="1315"/>
                    </a:cubicBezTo>
                    <a:cubicBezTo>
                      <a:pt x="-11" y="1138"/>
                      <a:pt x="-11" y="951"/>
                      <a:pt x="36" y="774"/>
                    </a:cubicBezTo>
                    <a:cubicBezTo>
                      <a:pt x="84" y="597"/>
                      <a:pt x="177" y="436"/>
                      <a:pt x="307" y="306"/>
                    </a:cubicBezTo>
                    <a:cubicBezTo>
                      <a:pt x="436" y="176"/>
                      <a:pt x="598" y="83"/>
                      <a:pt x="775" y="35"/>
                    </a:cubicBezTo>
                    <a:cubicBezTo>
                      <a:pt x="952" y="-12"/>
                      <a:pt x="1139" y="-12"/>
                      <a:pt x="1316" y="35"/>
                    </a:cubicBezTo>
                    <a:cubicBezTo>
                      <a:pt x="1493" y="83"/>
                      <a:pt x="1655" y="176"/>
                      <a:pt x="1784" y="306"/>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6" name="Google Shape;1596;p25"/>
              <p:cNvSpPr/>
              <p:nvPr/>
            </p:nvSpPr>
            <p:spPr>
              <a:xfrm>
                <a:off x="7148977" y="616222"/>
                <a:ext cx="628182" cy="627861"/>
              </a:xfrm>
              <a:custGeom>
                <a:rect b="b" l="l" r="r" t="t"/>
                <a:pathLst>
                  <a:path extrusionOk="0" h="1960" w="1961">
                    <a:moveTo>
                      <a:pt x="981" y="0"/>
                    </a:moveTo>
                    <a:cubicBezTo>
                      <a:pt x="440" y="0"/>
                      <a:pt x="0" y="439"/>
                      <a:pt x="0" y="980"/>
                    </a:cubicBezTo>
                    <a:cubicBezTo>
                      <a:pt x="0" y="1520"/>
                      <a:pt x="440" y="1960"/>
                      <a:pt x="981" y="1960"/>
                    </a:cubicBezTo>
                    <a:cubicBezTo>
                      <a:pt x="1521" y="1960"/>
                      <a:pt x="1961" y="1520"/>
                      <a:pt x="1961" y="980"/>
                    </a:cubicBezTo>
                    <a:cubicBezTo>
                      <a:pt x="1961" y="439"/>
                      <a:pt x="1521" y="0"/>
                      <a:pt x="981" y="0"/>
                    </a:cubicBezTo>
                    <a:moveTo>
                      <a:pt x="1890" y="965"/>
                    </a:moveTo>
                    <a:lnTo>
                      <a:pt x="1438" y="965"/>
                    </a:lnTo>
                    <a:cubicBezTo>
                      <a:pt x="1437" y="786"/>
                      <a:pt x="1414" y="621"/>
                      <a:pt x="1376" y="479"/>
                    </a:cubicBezTo>
                    <a:cubicBezTo>
                      <a:pt x="1462" y="441"/>
                      <a:pt x="1542" y="391"/>
                      <a:pt x="1615" y="329"/>
                    </a:cubicBezTo>
                    <a:cubicBezTo>
                      <a:pt x="1781" y="491"/>
                      <a:pt x="1886" y="716"/>
                      <a:pt x="1890" y="965"/>
                    </a:cubicBezTo>
                    <a:moveTo>
                      <a:pt x="1002" y="72"/>
                    </a:moveTo>
                    <a:cubicBezTo>
                      <a:pt x="1118" y="88"/>
                      <a:pt x="1221" y="229"/>
                      <a:pt x="1288" y="437"/>
                    </a:cubicBezTo>
                    <a:cubicBezTo>
                      <a:pt x="1197" y="470"/>
                      <a:pt x="1101" y="488"/>
                      <a:pt x="1002" y="491"/>
                    </a:cubicBezTo>
                    <a:lnTo>
                      <a:pt x="1002" y="72"/>
                    </a:lnTo>
                    <a:moveTo>
                      <a:pt x="931" y="78"/>
                    </a:moveTo>
                    <a:lnTo>
                      <a:pt x="931" y="490"/>
                    </a:lnTo>
                    <a:cubicBezTo>
                      <a:pt x="842" y="485"/>
                      <a:pt x="755" y="467"/>
                      <a:pt x="673" y="437"/>
                    </a:cubicBezTo>
                    <a:cubicBezTo>
                      <a:pt x="734" y="246"/>
                      <a:pt x="827" y="111"/>
                      <a:pt x="931" y="78"/>
                    </a:cubicBezTo>
                    <a:moveTo>
                      <a:pt x="931" y="561"/>
                    </a:moveTo>
                    <a:lnTo>
                      <a:pt x="931" y="965"/>
                    </a:lnTo>
                    <a:lnTo>
                      <a:pt x="594" y="965"/>
                    </a:lnTo>
                    <a:cubicBezTo>
                      <a:pt x="595" y="798"/>
                      <a:pt x="617" y="641"/>
                      <a:pt x="653" y="506"/>
                    </a:cubicBezTo>
                    <a:cubicBezTo>
                      <a:pt x="742" y="537"/>
                      <a:pt x="835" y="556"/>
                      <a:pt x="931" y="561"/>
                    </a:cubicBezTo>
                    <a:moveTo>
                      <a:pt x="931" y="1036"/>
                    </a:moveTo>
                    <a:lnTo>
                      <a:pt x="931" y="1468"/>
                    </a:lnTo>
                    <a:cubicBezTo>
                      <a:pt x="842" y="1472"/>
                      <a:pt x="755" y="1489"/>
                      <a:pt x="671" y="1517"/>
                    </a:cubicBezTo>
                    <a:cubicBezTo>
                      <a:pt x="627" y="1380"/>
                      <a:pt x="600" y="1214"/>
                      <a:pt x="595" y="1036"/>
                    </a:cubicBezTo>
                    <a:lnTo>
                      <a:pt x="931" y="1036"/>
                    </a:lnTo>
                    <a:moveTo>
                      <a:pt x="931" y="1539"/>
                    </a:moveTo>
                    <a:lnTo>
                      <a:pt x="931" y="1881"/>
                    </a:lnTo>
                    <a:cubicBezTo>
                      <a:pt x="839" y="1852"/>
                      <a:pt x="755" y="1742"/>
                      <a:pt x="694" y="1583"/>
                    </a:cubicBezTo>
                    <a:cubicBezTo>
                      <a:pt x="770" y="1558"/>
                      <a:pt x="850" y="1543"/>
                      <a:pt x="931" y="1539"/>
                    </a:cubicBezTo>
                    <a:moveTo>
                      <a:pt x="1002" y="1887"/>
                    </a:moveTo>
                    <a:lnTo>
                      <a:pt x="1002" y="1538"/>
                    </a:lnTo>
                    <a:cubicBezTo>
                      <a:pt x="1093" y="1540"/>
                      <a:pt x="1182" y="1556"/>
                      <a:pt x="1267" y="1584"/>
                    </a:cubicBezTo>
                    <a:cubicBezTo>
                      <a:pt x="1200" y="1758"/>
                      <a:pt x="1106" y="1873"/>
                      <a:pt x="1002" y="1887"/>
                    </a:cubicBezTo>
                    <a:moveTo>
                      <a:pt x="1002" y="1467"/>
                    </a:moveTo>
                    <a:lnTo>
                      <a:pt x="1002" y="1036"/>
                    </a:lnTo>
                    <a:lnTo>
                      <a:pt x="1366" y="1036"/>
                    </a:lnTo>
                    <a:cubicBezTo>
                      <a:pt x="1362" y="1214"/>
                      <a:pt x="1334" y="1380"/>
                      <a:pt x="1290" y="1517"/>
                    </a:cubicBezTo>
                    <a:cubicBezTo>
                      <a:pt x="1198" y="1486"/>
                      <a:pt x="1101" y="1469"/>
                      <a:pt x="1002" y="1467"/>
                    </a:cubicBezTo>
                    <a:moveTo>
                      <a:pt x="1002" y="965"/>
                    </a:moveTo>
                    <a:lnTo>
                      <a:pt x="1002" y="562"/>
                    </a:lnTo>
                    <a:cubicBezTo>
                      <a:pt x="1108" y="559"/>
                      <a:pt x="1211" y="540"/>
                      <a:pt x="1308" y="505"/>
                    </a:cubicBezTo>
                    <a:cubicBezTo>
                      <a:pt x="1344" y="641"/>
                      <a:pt x="1366" y="798"/>
                      <a:pt x="1367" y="965"/>
                    </a:cubicBezTo>
                    <a:lnTo>
                      <a:pt x="1002" y="965"/>
                    </a:lnTo>
                    <a:moveTo>
                      <a:pt x="1562" y="281"/>
                    </a:moveTo>
                    <a:cubicBezTo>
                      <a:pt x="1498" y="333"/>
                      <a:pt x="1429" y="377"/>
                      <a:pt x="1355" y="410"/>
                    </a:cubicBezTo>
                    <a:cubicBezTo>
                      <a:pt x="1310" y="274"/>
                      <a:pt x="1250" y="164"/>
                      <a:pt x="1178" y="92"/>
                    </a:cubicBezTo>
                    <a:cubicBezTo>
                      <a:pt x="1321" y="124"/>
                      <a:pt x="1452" y="190"/>
                      <a:pt x="1562" y="281"/>
                    </a:cubicBezTo>
                    <a:moveTo>
                      <a:pt x="606" y="410"/>
                    </a:moveTo>
                    <a:cubicBezTo>
                      <a:pt x="532" y="377"/>
                      <a:pt x="463" y="334"/>
                      <a:pt x="399" y="281"/>
                    </a:cubicBezTo>
                    <a:cubicBezTo>
                      <a:pt x="509" y="190"/>
                      <a:pt x="640" y="124"/>
                      <a:pt x="783" y="92"/>
                    </a:cubicBezTo>
                    <a:cubicBezTo>
                      <a:pt x="712" y="164"/>
                      <a:pt x="651" y="274"/>
                      <a:pt x="606" y="410"/>
                    </a:cubicBezTo>
                    <a:moveTo>
                      <a:pt x="346" y="329"/>
                    </a:moveTo>
                    <a:cubicBezTo>
                      <a:pt x="419" y="391"/>
                      <a:pt x="499" y="441"/>
                      <a:pt x="585" y="479"/>
                    </a:cubicBezTo>
                    <a:cubicBezTo>
                      <a:pt x="547" y="621"/>
                      <a:pt x="524" y="786"/>
                      <a:pt x="523" y="965"/>
                    </a:cubicBezTo>
                    <a:lnTo>
                      <a:pt x="72" y="965"/>
                    </a:lnTo>
                    <a:cubicBezTo>
                      <a:pt x="76" y="716"/>
                      <a:pt x="180" y="491"/>
                      <a:pt x="346" y="329"/>
                    </a:cubicBezTo>
                    <a:moveTo>
                      <a:pt x="73" y="1036"/>
                    </a:moveTo>
                    <a:lnTo>
                      <a:pt x="524" y="1036"/>
                    </a:lnTo>
                    <a:cubicBezTo>
                      <a:pt x="528" y="1225"/>
                      <a:pt x="557" y="1398"/>
                      <a:pt x="604" y="1542"/>
                    </a:cubicBezTo>
                    <a:cubicBezTo>
                      <a:pt x="526" y="1574"/>
                      <a:pt x="453" y="1616"/>
                      <a:pt x="386" y="1667"/>
                    </a:cubicBezTo>
                    <a:cubicBezTo>
                      <a:pt x="207" y="1512"/>
                      <a:pt x="89" y="1288"/>
                      <a:pt x="73" y="1036"/>
                    </a:cubicBezTo>
                    <a:moveTo>
                      <a:pt x="444" y="1713"/>
                    </a:moveTo>
                    <a:cubicBezTo>
                      <a:pt x="501" y="1671"/>
                      <a:pt x="563" y="1636"/>
                      <a:pt x="627" y="1608"/>
                    </a:cubicBezTo>
                    <a:cubicBezTo>
                      <a:pt x="669" y="1718"/>
                      <a:pt x="722" y="1806"/>
                      <a:pt x="783" y="1867"/>
                    </a:cubicBezTo>
                    <a:cubicBezTo>
                      <a:pt x="659" y="1839"/>
                      <a:pt x="543" y="1786"/>
                      <a:pt x="444" y="1713"/>
                    </a:cubicBezTo>
                    <a:moveTo>
                      <a:pt x="1334" y="1609"/>
                    </a:moveTo>
                    <a:cubicBezTo>
                      <a:pt x="1399" y="1636"/>
                      <a:pt x="1460" y="1671"/>
                      <a:pt x="1517" y="1713"/>
                    </a:cubicBezTo>
                    <a:cubicBezTo>
                      <a:pt x="1418" y="1786"/>
                      <a:pt x="1303" y="1839"/>
                      <a:pt x="1178" y="1867"/>
                    </a:cubicBezTo>
                    <a:cubicBezTo>
                      <a:pt x="1239" y="1806"/>
                      <a:pt x="1292" y="1718"/>
                      <a:pt x="1334" y="1609"/>
                    </a:cubicBezTo>
                    <a:moveTo>
                      <a:pt x="1575" y="1667"/>
                    </a:moveTo>
                    <a:cubicBezTo>
                      <a:pt x="1508" y="1616"/>
                      <a:pt x="1435" y="1574"/>
                      <a:pt x="1358" y="1542"/>
                    </a:cubicBezTo>
                    <a:cubicBezTo>
                      <a:pt x="1404" y="1398"/>
                      <a:pt x="1433" y="1225"/>
                      <a:pt x="1437" y="1036"/>
                    </a:cubicBezTo>
                    <a:lnTo>
                      <a:pt x="1888" y="1036"/>
                    </a:lnTo>
                    <a:cubicBezTo>
                      <a:pt x="1873" y="1288"/>
                      <a:pt x="1754" y="1512"/>
                      <a:pt x="1575" y="166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7" name="Google Shape;1597;p25"/>
              <p:cNvSpPr/>
              <p:nvPr/>
            </p:nvSpPr>
            <p:spPr>
              <a:xfrm>
                <a:off x="7210201" y="2034677"/>
                <a:ext cx="284780" cy="383124"/>
              </a:xfrm>
              <a:custGeom>
                <a:rect b="b" l="l" r="r" t="t"/>
                <a:pathLst>
                  <a:path extrusionOk="0" h="1196" w="889">
                    <a:moveTo>
                      <a:pt x="889" y="445"/>
                    </a:moveTo>
                    <a:lnTo>
                      <a:pt x="444" y="0"/>
                    </a:lnTo>
                    <a:lnTo>
                      <a:pt x="0" y="445"/>
                    </a:lnTo>
                    <a:lnTo>
                      <a:pt x="164" y="445"/>
                    </a:lnTo>
                    <a:lnTo>
                      <a:pt x="164" y="1196"/>
                    </a:lnTo>
                    <a:lnTo>
                      <a:pt x="724" y="1196"/>
                    </a:lnTo>
                    <a:lnTo>
                      <a:pt x="724" y="445"/>
                    </a:lnTo>
                    <a:lnTo>
                      <a:pt x="889" y="445"/>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8" name="Google Shape;1598;p25"/>
              <p:cNvSpPr/>
              <p:nvPr/>
            </p:nvSpPr>
            <p:spPr>
              <a:xfrm>
                <a:off x="6270292" y="1302704"/>
                <a:ext cx="192523" cy="258833"/>
              </a:xfrm>
              <a:custGeom>
                <a:rect b="b" l="l" r="r" t="t"/>
                <a:pathLst>
                  <a:path extrusionOk="0" h="808" w="601">
                    <a:moveTo>
                      <a:pt x="601" y="300"/>
                    </a:moveTo>
                    <a:lnTo>
                      <a:pt x="301" y="0"/>
                    </a:lnTo>
                    <a:lnTo>
                      <a:pt x="0" y="300"/>
                    </a:lnTo>
                    <a:lnTo>
                      <a:pt x="112" y="300"/>
                    </a:lnTo>
                    <a:lnTo>
                      <a:pt x="112" y="808"/>
                    </a:lnTo>
                    <a:lnTo>
                      <a:pt x="490" y="808"/>
                    </a:lnTo>
                    <a:lnTo>
                      <a:pt x="490" y="300"/>
                    </a:lnTo>
                    <a:lnTo>
                      <a:pt x="601" y="30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9" name="Google Shape;1599;p25"/>
              <p:cNvSpPr/>
              <p:nvPr/>
            </p:nvSpPr>
            <p:spPr>
              <a:xfrm>
                <a:off x="6477230" y="1555130"/>
                <a:ext cx="135503" cy="182592"/>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0" name="Google Shape;1600;p25"/>
              <p:cNvSpPr/>
              <p:nvPr/>
            </p:nvSpPr>
            <p:spPr>
              <a:xfrm>
                <a:off x="6424054" y="602127"/>
                <a:ext cx="655731" cy="655731"/>
              </a:xfrm>
              <a:custGeom>
                <a:rect b="b" l="l" r="r" t="t"/>
                <a:pathLst>
                  <a:path extrusionOk="0" h="2047" w="2047">
                    <a:moveTo>
                      <a:pt x="2047" y="1024"/>
                    </a:moveTo>
                    <a:cubicBezTo>
                      <a:pt x="2047" y="1203"/>
                      <a:pt x="2000" y="1379"/>
                      <a:pt x="1910" y="1535"/>
                    </a:cubicBezTo>
                    <a:cubicBezTo>
                      <a:pt x="1820" y="1690"/>
                      <a:pt x="1690" y="1820"/>
                      <a:pt x="1535" y="1910"/>
                    </a:cubicBezTo>
                    <a:cubicBezTo>
                      <a:pt x="1379" y="2000"/>
                      <a:pt x="1203" y="2047"/>
                      <a:pt x="1024" y="2047"/>
                    </a:cubicBezTo>
                    <a:cubicBezTo>
                      <a:pt x="844" y="2047"/>
                      <a:pt x="668" y="2000"/>
                      <a:pt x="512" y="1910"/>
                    </a:cubicBezTo>
                    <a:cubicBezTo>
                      <a:pt x="356" y="1820"/>
                      <a:pt x="226" y="1690"/>
                      <a:pt x="137" y="1535"/>
                    </a:cubicBezTo>
                    <a:cubicBezTo>
                      <a:pt x="47" y="1379"/>
                      <a:pt x="0" y="1203"/>
                      <a:pt x="0" y="1024"/>
                    </a:cubicBezTo>
                    <a:cubicBezTo>
                      <a:pt x="0" y="844"/>
                      <a:pt x="48" y="668"/>
                      <a:pt x="137" y="512"/>
                    </a:cubicBezTo>
                    <a:cubicBezTo>
                      <a:pt x="227" y="356"/>
                      <a:pt x="356" y="226"/>
                      <a:pt x="512" y="137"/>
                    </a:cubicBezTo>
                    <a:cubicBezTo>
                      <a:pt x="668" y="47"/>
                      <a:pt x="844" y="0"/>
                      <a:pt x="1024" y="0"/>
                    </a:cubicBezTo>
                    <a:cubicBezTo>
                      <a:pt x="1203" y="0"/>
                      <a:pt x="1379" y="47"/>
                      <a:pt x="1535" y="137"/>
                    </a:cubicBezTo>
                    <a:cubicBezTo>
                      <a:pt x="1690" y="226"/>
                      <a:pt x="1820" y="356"/>
                      <a:pt x="1910" y="512"/>
                    </a:cubicBezTo>
                    <a:cubicBezTo>
                      <a:pt x="2000" y="668"/>
                      <a:pt x="2047" y="844"/>
                      <a:pt x="2047" y="102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1" name="Google Shape;1601;p25"/>
              <p:cNvSpPr/>
              <p:nvPr/>
            </p:nvSpPr>
            <p:spPr>
              <a:xfrm>
                <a:off x="6752079" y="930152"/>
                <a:ext cx="327705" cy="318095"/>
              </a:xfrm>
              <a:custGeom>
                <a:rect b="b" l="l" r="r" t="t"/>
                <a:pathLst>
                  <a:path extrusionOk="0" h="993" w="1023">
                    <a:moveTo>
                      <a:pt x="0" y="0"/>
                    </a:moveTo>
                    <a:lnTo>
                      <a:pt x="1023" y="0"/>
                    </a:lnTo>
                    <a:cubicBezTo>
                      <a:pt x="1023" y="228"/>
                      <a:pt x="946" y="451"/>
                      <a:pt x="805" y="631"/>
                    </a:cubicBezTo>
                    <a:cubicBezTo>
                      <a:pt x="664" y="811"/>
                      <a:pt x="467" y="938"/>
                      <a:pt x="245" y="993"/>
                    </a:cubicBezTo>
                    <a:lnTo>
                      <a:pt x="0"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02" name="Google Shape;1602;p25"/>
            <p:cNvGrpSpPr/>
            <p:nvPr/>
          </p:nvGrpSpPr>
          <p:grpSpPr>
            <a:xfrm>
              <a:off x="591012" y="2447110"/>
              <a:ext cx="802893" cy="1193184"/>
              <a:chOff x="5563690" y="3218280"/>
              <a:chExt cx="919800" cy="1366920"/>
            </a:xfrm>
          </p:grpSpPr>
          <p:sp>
            <p:nvSpPr>
              <p:cNvPr id="1603" name="Google Shape;1603;p25"/>
              <p:cNvSpPr/>
              <p:nvPr/>
            </p:nvSpPr>
            <p:spPr>
              <a:xfrm>
                <a:off x="5766370" y="3218280"/>
                <a:ext cx="320040" cy="754920"/>
              </a:xfrm>
              <a:custGeom>
                <a:rect b="b" l="l" r="r" t="t"/>
                <a:pathLst>
                  <a:path extrusionOk="0" h="2097" w="889">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4" name="Google Shape;1604;p25"/>
              <p:cNvSpPr/>
              <p:nvPr/>
            </p:nvSpPr>
            <p:spPr>
              <a:xfrm>
                <a:off x="5563690" y="4078320"/>
                <a:ext cx="919800" cy="86040"/>
              </a:xfrm>
              <a:custGeom>
                <a:rect b="b" l="l" r="r" t="t"/>
                <a:pathLst>
                  <a:path extrusionOk="0" h="239" w="2555">
                    <a:moveTo>
                      <a:pt x="0" y="0"/>
                    </a:moveTo>
                    <a:lnTo>
                      <a:pt x="2555" y="0"/>
                    </a:lnTo>
                    <a:lnTo>
                      <a:pt x="2555" y="239"/>
                    </a:lnTo>
                    <a:lnTo>
                      <a:pt x="0" y="239"/>
                    </a:lnTo>
                    <a:lnTo>
                      <a:pt x="0" y="0"/>
                    </a:lnTo>
                    <a:close/>
                  </a:path>
                </a:pathLst>
              </a:custGeom>
              <a:solidFill>
                <a:schemeClr val="accent3"/>
              </a:solidFill>
              <a:ln>
                <a:noFill/>
              </a:ln>
            </p:spPr>
            <p:txBody>
              <a:bodyPr anchorCtr="1" anchor="ctr" bIns="41025" lIns="90000" spcFirstLastPara="1" rIns="90000" wrap="square" tIns="41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5" name="Google Shape;1605;p25"/>
              <p:cNvSpPr/>
              <p:nvPr/>
            </p:nvSpPr>
            <p:spPr>
              <a:xfrm>
                <a:off x="5563690" y="4218720"/>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6" name="Google Shape;1606;p25"/>
              <p:cNvSpPr/>
              <p:nvPr/>
            </p:nvSpPr>
            <p:spPr>
              <a:xfrm>
                <a:off x="5563690" y="4359120"/>
                <a:ext cx="919800" cy="85680"/>
              </a:xfrm>
              <a:custGeom>
                <a:rect b="b" l="l" r="r" t="t"/>
                <a:pathLst>
                  <a:path extrusionOk="0" h="238" w="2555">
                    <a:moveTo>
                      <a:pt x="0" y="0"/>
                    </a:moveTo>
                    <a:lnTo>
                      <a:pt x="2555" y="0"/>
                    </a:lnTo>
                    <a:lnTo>
                      <a:pt x="2555"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7" name="Google Shape;1607;p25"/>
              <p:cNvSpPr/>
              <p:nvPr/>
            </p:nvSpPr>
            <p:spPr>
              <a:xfrm>
                <a:off x="5563690" y="4499520"/>
                <a:ext cx="467640" cy="85680"/>
              </a:xfrm>
              <a:custGeom>
                <a:rect b="b" l="l" r="r" t="t"/>
                <a:pathLst>
                  <a:path extrusionOk="0" h="238" w="1299">
                    <a:moveTo>
                      <a:pt x="0" y="0"/>
                    </a:moveTo>
                    <a:lnTo>
                      <a:pt x="1299" y="0"/>
                    </a:lnTo>
                    <a:lnTo>
                      <a:pt x="1299" y="238"/>
                    </a:lnTo>
                    <a:lnTo>
                      <a:pt x="0" y="238"/>
                    </a:lnTo>
                    <a:lnTo>
                      <a:pt x="0" y="0"/>
                    </a:lnTo>
                    <a:close/>
                  </a:path>
                </a:pathLst>
              </a:custGeom>
              <a:solidFill>
                <a:schemeClr val="accent3"/>
              </a:solidFill>
              <a:ln>
                <a:noFill/>
              </a:ln>
            </p:spPr>
            <p:txBody>
              <a:bodyPr anchorCtr="1" anchor="ctr" bIns="40675" lIns="90000" spcFirstLastPara="1" rIns="90000" wrap="square" tIns="406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8" name="Google Shape;1608;p25"/>
            <p:cNvSpPr/>
            <p:nvPr/>
          </p:nvSpPr>
          <p:spPr>
            <a:xfrm flipH="1">
              <a:off x="1101733" y="4546510"/>
              <a:ext cx="1842574" cy="77904"/>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9" name="Google Shape;1609;p25"/>
            <p:cNvSpPr/>
            <p:nvPr/>
          </p:nvSpPr>
          <p:spPr>
            <a:xfrm flipH="1">
              <a:off x="1101390" y="2725554"/>
              <a:ext cx="1850810" cy="1850467"/>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0" name="Google Shape;1610;p25"/>
            <p:cNvSpPr/>
            <p:nvPr/>
          </p:nvSpPr>
          <p:spPr>
            <a:xfrm flipH="1">
              <a:off x="1197139" y="2821304"/>
              <a:ext cx="1659655" cy="1658968"/>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1" name="Google Shape;1611;p25"/>
            <p:cNvSpPr/>
            <p:nvPr/>
          </p:nvSpPr>
          <p:spPr>
            <a:xfrm flipH="1">
              <a:off x="2148111" y="4119584"/>
              <a:ext cx="72413" cy="28141"/>
            </a:xfrm>
            <a:custGeom>
              <a:rect b="b" l="l" r="r" t="t"/>
              <a:pathLst>
                <a:path extrusionOk="0" h="82" w="211">
                  <a:moveTo>
                    <a:pt x="206" y="82"/>
                  </a:moveTo>
                  <a:lnTo>
                    <a:pt x="0" y="15"/>
                  </a:lnTo>
                  <a:lnTo>
                    <a:pt x="5" y="0"/>
                  </a:lnTo>
                  <a:lnTo>
                    <a:pt x="211" y="66"/>
                  </a:lnTo>
                  <a:lnTo>
                    <a:pt x="206" y="82"/>
                  </a:lnTo>
                  <a:close/>
                </a:path>
              </a:pathLst>
            </a:custGeom>
            <a:solidFill>
              <a:srgbClr val="FDD568"/>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2" name="Google Shape;1612;p25"/>
            <p:cNvSpPr/>
            <p:nvPr/>
          </p:nvSpPr>
          <p:spPr>
            <a:xfrm flipH="1">
              <a:off x="2146052" y="4113064"/>
              <a:ext cx="74472" cy="34662"/>
            </a:xfrm>
            <a:custGeom>
              <a:rect b="b" l="l" r="r" t="t"/>
              <a:pathLst>
                <a:path extrusionOk="0" h="101" w="217">
                  <a:moveTo>
                    <a:pt x="206" y="101"/>
                  </a:moveTo>
                  <a:lnTo>
                    <a:pt x="0" y="34"/>
                  </a:lnTo>
                  <a:lnTo>
                    <a:pt x="11" y="0"/>
                  </a:lnTo>
                  <a:lnTo>
                    <a:pt x="217" y="67"/>
                  </a:lnTo>
                  <a:lnTo>
                    <a:pt x="206" y="101"/>
                  </a:lnTo>
                  <a:close/>
                </a:path>
              </a:pathLst>
            </a:custGeom>
            <a:solidFill>
              <a:srgbClr val="FDD467"/>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3" name="Google Shape;1613;p25"/>
            <p:cNvSpPr/>
            <p:nvPr/>
          </p:nvSpPr>
          <p:spPr>
            <a:xfrm flipH="1">
              <a:off x="2143993" y="4106886"/>
              <a:ext cx="76188" cy="39467"/>
            </a:xfrm>
            <a:custGeom>
              <a:rect b="b" l="l" r="r" t="t"/>
              <a:pathLst>
                <a:path extrusionOk="0" h="115" w="222">
                  <a:moveTo>
                    <a:pt x="206" y="115"/>
                  </a:moveTo>
                  <a:lnTo>
                    <a:pt x="0" y="49"/>
                  </a:lnTo>
                  <a:lnTo>
                    <a:pt x="16" y="0"/>
                  </a:lnTo>
                  <a:lnTo>
                    <a:pt x="222" y="66"/>
                  </a:lnTo>
                  <a:lnTo>
                    <a:pt x="206" y="115"/>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4" name="Google Shape;1614;p25"/>
            <p:cNvSpPr/>
            <p:nvPr/>
          </p:nvSpPr>
          <p:spPr>
            <a:xfrm flipH="1">
              <a:off x="2141934" y="4100366"/>
              <a:ext cx="76188" cy="39810"/>
            </a:xfrm>
            <a:custGeom>
              <a:rect b="b" l="l" r="r" t="t"/>
              <a:pathLst>
                <a:path extrusionOk="0" h="116" w="222">
                  <a:moveTo>
                    <a:pt x="206" y="116"/>
                  </a:moveTo>
                  <a:lnTo>
                    <a:pt x="0" y="49"/>
                  </a:lnTo>
                  <a:lnTo>
                    <a:pt x="16" y="0"/>
                  </a:lnTo>
                  <a:lnTo>
                    <a:pt x="222" y="66"/>
                  </a:lnTo>
                  <a:lnTo>
                    <a:pt x="206" y="116"/>
                  </a:lnTo>
                  <a:close/>
                </a:path>
              </a:pathLst>
            </a:custGeom>
            <a:solidFill>
              <a:srgbClr val="FDD366"/>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5" name="Google Shape;1615;p25"/>
            <p:cNvSpPr/>
            <p:nvPr/>
          </p:nvSpPr>
          <p:spPr>
            <a:xfrm flipH="1">
              <a:off x="2139874" y="4094188"/>
              <a:ext cx="76188" cy="39467"/>
            </a:xfrm>
            <a:custGeom>
              <a:rect b="b" l="l" r="r" t="t"/>
              <a:pathLst>
                <a:path extrusionOk="0" h="115" w="222">
                  <a:moveTo>
                    <a:pt x="206" y="115"/>
                  </a:moveTo>
                  <a:lnTo>
                    <a:pt x="0" y="49"/>
                  </a:lnTo>
                  <a:lnTo>
                    <a:pt x="15" y="0"/>
                  </a:lnTo>
                  <a:lnTo>
                    <a:pt x="222" y="66"/>
                  </a:lnTo>
                  <a:lnTo>
                    <a:pt x="206" y="115"/>
                  </a:lnTo>
                  <a:close/>
                </a:path>
              </a:pathLst>
            </a:custGeom>
            <a:solidFill>
              <a:srgbClr val="FDD265"/>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6" name="Google Shape;1616;p25"/>
            <p:cNvSpPr/>
            <p:nvPr/>
          </p:nvSpPr>
          <p:spPr>
            <a:xfrm flipH="1">
              <a:off x="2137815" y="4087668"/>
              <a:ext cx="76188" cy="39810"/>
            </a:xfrm>
            <a:custGeom>
              <a:rect b="b" l="l" r="r" t="t"/>
              <a:pathLst>
                <a:path extrusionOk="0" h="116" w="222">
                  <a:moveTo>
                    <a:pt x="206" y="116"/>
                  </a:moveTo>
                  <a:lnTo>
                    <a:pt x="0" y="49"/>
                  </a:lnTo>
                  <a:lnTo>
                    <a:pt x="16" y="0"/>
                  </a:lnTo>
                  <a:lnTo>
                    <a:pt x="222" y="66"/>
                  </a:lnTo>
                  <a:lnTo>
                    <a:pt x="206" y="116"/>
                  </a:lnTo>
                  <a:close/>
                </a:path>
              </a:pathLst>
            </a:custGeom>
            <a:solidFill>
              <a:srgbClr val="FDD164"/>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7" name="Google Shape;1617;p25"/>
            <p:cNvSpPr/>
            <p:nvPr/>
          </p:nvSpPr>
          <p:spPr>
            <a:xfrm flipH="1">
              <a:off x="2135756" y="4081490"/>
              <a:ext cx="76188" cy="39467"/>
            </a:xfrm>
            <a:custGeom>
              <a:rect b="b" l="l" r="r" t="t"/>
              <a:pathLst>
                <a:path extrusionOk="0" h="115" w="222">
                  <a:moveTo>
                    <a:pt x="206" y="115"/>
                  </a:moveTo>
                  <a:lnTo>
                    <a:pt x="0" y="49"/>
                  </a:lnTo>
                  <a:lnTo>
                    <a:pt x="15" y="0"/>
                  </a:lnTo>
                  <a:lnTo>
                    <a:pt x="222" y="66"/>
                  </a:lnTo>
                  <a:lnTo>
                    <a:pt x="206" y="115"/>
                  </a:lnTo>
                  <a:close/>
                </a:path>
              </a:pathLst>
            </a:custGeom>
            <a:solidFill>
              <a:srgbClr val="FDD163"/>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8" name="Google Shape;1618;p25"/>
            <p:cNvSpPr/>
            <p:nvPr/>
          </p:nvSpPr>
          <p:spPr>
            <a:xfrm flipH="1">
              <a:off x="2133697" y="4074970"/>
              <a:ext cx="76188" cy="39810"/>
            </a:xfrm>
            <a:custGeom>
              <a:rect b="b" l="l" r="r" t="t"/>
              <a:pathLst>
                <a:path extrusionOk="0" h="116" w="222">
                  <a:moveTo>
                    <a:pt x="206" y="116"/>
                  </a:moveTo>
                  <a:lnTo>
                    <a:pt x="0" y="49"/>
                  </a:lnTo>
                  <a:lnTo>
                    <a:pt x="15" y="0"/>
                  </a:lnTo>
                  <a:lnTo>
                    <a:pt x="222" y="66"/>
                  </a:lnTo>
                  <a:lnTo>
                    <a:pt x="206" y="116"/>
                  </a:lnTo>
                  <a:close/>
                </a:path>
              </a:pathLst>
            </a:custGeom>
            <a:solidFill>
              <a:srgbClr val="FDD0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9" name="Google Shape;1619;p25"/>
            <p:cNvSpPr/>
            <p:nvPr/>
          </p:nvSpPr>
          <p:spPr>
            <a:xfrm flipH="1">
              <a:off x="2131638" y="4068449"/>
              <a:ext cx="76188" cy="39810"/>
            </a:xfrm>
            <a:custGeom>
              <a:rect b="b" l="l" r="r" t="t"/>
              <a:pathLst>
                <a:path extrusionOk="0" h="116" w="222">
                  <a:moveTo>
                    <a:pt x="206" y="116"/>
                  </a:moveTo>
                  <a:lnTo>
                    <a:pt x="0" y="50"/>
                  </a:lnTo>
                  <a:lnTo>
                    <a:pt x="15" y="0"/>
                  </a:lnTo>
                  <a:lnTo>
                    <a:pt x="222" y="67"/>
                  </a:lnTo>
                  <a:lnTo>
                    <a:pt x="206" y="116"/>
                  </a:lnTo>
                  <a:close/>
                </a:path>
              </a:pathLst>
            </a:custGeom>
            <a:solidFill>
              <a:srgbClr val="FDCF6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0" name="Google Shape;1620;p25"/>
            <p:cNvSpPr/>
            <p:nvPr/>
          </p:nvSpPr>
          <p:spPr>
            <a:xfrm flipH="1">
              <a:off x="2129579" y="4062272"/>
              <a:ext cx="76188" cy="39467"/>
            </a:xfrm>
            <a:custGeom>
              <a:rect b="b" l="l" r="r" t="t"/>
              <a:pathLst>
                <a:path extrusionOk="0" h="115" w="222">
                  <a:moveTo>
                    <a:pt x="206" y="115"/>
                  </a:moveTo>
                  <a:lnTo>
                    <a:pt x="0" y="49"/>
                  </a:lnTo>
                  <a:lnTo>
                    <a:pt x="15" y="0"/>
                  </a:lnTo>
                  <a:lnTo>
                    <a:pt x="222" y="66"/>
                  </a:lnTo>
                  <a:lnTo>
                    <a:pt x="206" y="115"/>
                  </a:lnTo>
                  <a:close/>
                </a:path>
              </a:pathLst>
            </a:custGeom>
            <a:solidFill>
              <a:srgbClr val="FDCF61"/>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1" name="Google Shape;1621;p25"/>
            <p:cNvSpPr/>
            <p:nvPr/>
          </p:nvSpPr>
          <p:spPr>
            <a:xfrm flipH="1">
              <a:off x="2127520" y="4055751"/>
              <a:ext cx="76531" cy="39810"/>
            </a:xfrm>
            <a:custGeom>
              <a:rect b="b" l="l" r="r" t="t"/>
              <a:pathLst>
                <a:path extrusionOk="0" h="116" w="223">
                  <a:moveTo>
                    <a:pt x="207" y="116"/>
                  </a:moveTo>
                  <a:lnTo>
                    <a:pt x="0" y="50"/>
                  </a:lnTo>
                  <a:lnTo>
                    <a:pt x="16" y="0"/>
                  </a:lnTo>
                  <a:lnTo>
                    <a:pt x="223" y="67"/>
                  </a:lnTo>
                  <a:lnTo>
                    <a:pt x="207" y="116"/>
                  </a:lnTo>
                  <a:close/>
                </a:path>
              </a:pathLst>
            </a:custGeom>
            <a:solidFill>
              <a:srgbClr val="FDCE6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2" name="Google Shape;1622;p25"/>
            <p:cNvSpPr/>
            <p:nvPr/>
          </p:nvSpPr>
          <p:spPr>
            <a:xfrm flipH="1">
              <a:off x="2125461" y="4049574"/>
              <a:ext cx="76188" cy="39467"/>
            </a:xfrm>
            <a:custGeom>
              <a:rect b="b" l="l" r="r" t="t"/>
              <a:pathLst>
                <a:path extrusionOk="0" h="115" w="222">
                  <a:moveTo>
                    <a:pt x="206" y="115"/>
                  </a:moveTo>
                  <a:lnTo>
                    <a:pt x="0" y="49"/>
                  </a:lnTo>
                  <a:lnTo>
                    <a:pt x="15" y="0"/>
                  </a:lnTo>
                  <a:lnTo>
                    <a:pt x="222" y="66"/>
                  </a:lnTo>
                  <a:lnTo>
                    <a:pt x="206" y="115"/>
                  </a:lnTo>
                  <a:close/>
                </a:path>
              </a:pathLst>
            </a:custGeom>
            <a:solidFill>
              <a:srgbClr val="FDCD5F"/>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3" name="Google Shape;1623;p25"/>
            <p:cNvSpPr/>
            <p:nvPr/>
          </p:nvSpPr>
          <p:spPr>
            <a:xfrm flipH="1">
              <a:off x="2123401" y="4043053"/>
              <a:ext cx="76531" cy="39810"/>
            </a:xfrm>
            <a:custGeom>
              <a:rect b="b" l="l" r="r" t="t"/>
              <a:pathLst>
                <a:path extrusionOk="0" h="116" w="223">
                  <a:moveTo>
                    <a:pt x="207" y="116"/>
                  </a:moveTo>
                  <a:lnTo>
                    <a:pt x="0" y="49"/>
                  </a:lnTo>
                  <a:lnTo>
                    <a:pt x="16" y="0"/>
                  </a:lnTo>
                  <a:lnTo>
                    <a:pt x="223" y="67"/>
                  </a:lnTo>
                  <a:lnTo>
                    <a:pt x="207" y="116"/>
                  </a:lnTo>
                  <a:close/>
                </a:path>
              </a:pathLst>
            </a:custGeom>
            <a:solidFill>
              <a:srgbClr val="FDCD5E"/>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4" name="Google Shape;1624;p25"/>
            <p:cNvSpPr/>
            <p:nvPr/>
          </p:nvSpPr>
          <p:spPr>
            <a:xfrm flipH="1">
              <a:off x="2070894" y="4020060"/>
              <a:ext cx="150659" cy="50105"/>
            </a:xfrm>
            <a:custGeom>
              <a:rect b="b" l="l" r="r" t="t"/>
              <a:pathLst>
                <a:path extrusionOk="0" h="146" w="439">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anchorCtr="1" anchor="ctr" bIns="7550" lIns="90000" spcFirstLastPara="1" rIns="90000" wrap="square" tIns="75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5" name="Google Shape;1625;p25"/>
            <p:cNvSpPr/>
            <p:nvPr/>
          </p:nvSpPr>
          <p:spPr>
            <a:xfrm flipH="1">
              <a:off x="2038634" y="4003587"/>
              <a:ext cx="212776" cy="68638"/>
            </a:xfrm>
            <a:custGeom>
              <a:rect b="b" l="l" r="r" t="t"/>
              <a:pathLst>
                <a:path extrusionOk="0" h="200" w="62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anchorCtr="1" anchor="ctr" bIns="27000" lIns="90000" spcFirstLastPara="1" rIns="90000" wrap="square" tIns="27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6" name="Google Shape;1626;p25"/>
            <p:cNvSpPr/>
            <p:nvPr/>
          </p:nvSpPr>
          <p:spPr>
            <a:xfrm flipH="1">
              <a:off x="2013925" y="3989516"/>
              <a:ext cx="259450" cy="83738"/>
            </a:xfrm>
            <a:custGeom>
              <a:rect b="b" l="l" r="r" t="t"/>
              <a:pathLst>
                <a:path extrusionOk="0" h="244" w="756">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anchorCtr="1" anchor="ctr" bIns="42825" lIns="90000" spcFirstLastPara="1" rIns="90000" wrap="square" tIns="428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7" name="Google Shape;1627;p25"/>
            <p:cNvSpPr/>
            <p:nvPr/>
          </p:nvSpPr>
          <p:spPr>
            <a:xfrm flipH="1">
              <a:off x="1994020" y="3977161"/>
              <a:ext cx="296171" cy="96093"/>
            </a:xfrm>
            <a:custGeom>
              <a:rect b="b" l="l" r="r" t="t"/>
              <a:pathLst>
                <a:path extrusionOk="0" h="280" w="863">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8" name="Google Shape;1628;p25"/>
            <p:cNvSpPr/>
            <p:nvPr/>
          </p:nvSpPr>
          <p:spPr>
            <a:xfrm flipH="1">
              <a:off x="1977547" y="3965493"/>
              <a:ext cx="326371" cy="107761"/>
            </a:xfrm>
            <a:custGeom>
              <a:rect b="b" l="l" r="r" t="t"/>
              <a:pathLst>
                <a:path extrusionOk="0" h="314" w="951">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9" name="Google Shape;1629;p25"/>
            <p:cNvSpPr/>
            <p:nvPr/>
          </p:nvSpPr>
          <p:spPr>
            <a:xfrm flipH="1">
              <a:off x="1962103" y="3954854"/>
              <a:ext cx="353483" cy="118057"/>
            </a:xfrm>
            <a:custGeom>
              <a:rect b="b" l="l" r="r" t="t"/>
              <a:pathLst>
                <a:path extrusionOk="0" h="344" w="103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0" name="Google Shape;1630;p25"/>
            <p:cNvSpPr/>
            <p:nvPr/>
          </p:nvSpPr>
          <p:spPr>
            <a:xfrm flipH="1">
              <a:off x="1949062" y="3944558"/>
              <a:ext cx="376477" cy="127323"/>
            </a:xfrm>
            <a:custGeom>
              <a:rect b="b" l="l" r="r" t="t"/>
              <a:pathLst>
                <a:path extrusionOk="0" h="371" w="1097">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1" name="Google Shape;1631;p25"/>
            <p:cNvSpPr/>
            <p:nvPr/>
          </p:nvSpPr>
          <p:spPr>
            <a:xfrm flipH="1">
              <a:off x="1936364" y="3934949"/>
              <a:ext cx="398097" cy="135216"/>
            </a:xfrm>
            <a:custGeom>
              <a:rect b="b" l="l" r="r" t="t"/>
              <a:pathLst>
                <a:path extrusionOk="0" h="394" w="116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2" name="Google Shape;1632;p25"/>
            <p:cNvSpPr/>
            <p:nvPr/>
          </p:nvSpPr>
          <p:spPr>
            <a:xfrm flipH="1">
              <a:off x="1925382" y="3925340"/>
              <a:ext cx="416973" cy="142423"/>
            </a:xfrm>
            <a:custGeom>
              <a:rect b="b" l="l" r="r" t="t"/>
              <a:pathLst>
                <a:path extrusionOk="0" h="415" w="1215">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3" name="Google Shape;1633;p25"/>
            <p:cNvSpPr/>
            <p:nvPr/>
          </p:nvSpPr>
          <p:spPr>
            <a:xfrm flipH="1">
              <a:off x="1914744" y="3915730"/>
              <a:ext cx="434475" cy="149287"/>
            </a:xfrm>
            <a:custGeom>
              <a:rect b="b" l="l" r="r" t="t"/>
              <a:pathLst>
                <a:path extrusionOk="0" h="435" w="1266">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4" name="Google Shape;1634;p25"/>
            <p:cNvSpPr/>
            <p:nvPr/>
          </p:nvSpPr>
          <p:spPr>
            <a:xfrm flipH="1">
              <a:off x="1905134" y="3907151"/>
              <a:ext cx="449919" cy="154778"/>
            </a:xfrm>
            <a:custGeom>
              <a:rect b="b" l="l" r="r" t="t"/>
              <a:pathLst>
                <a:path extrusionOk="0" h="451" w="1311">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5" name="Google Shape;1635;p25"/>
            <p:cNvSpPr/>
            <p:nvPr/>
          </p:nvSpPr>
          <p:spPr>
            <a:xfrm flipH="1">
              <a:off x="1895525" y="3898228"/>
              <a:ext cx="465019" cy="160269"/>
            </a:xfrm>
            <a:custGeom>
              <a:rect b="b" l="l" r="r" t="t"/>
              <a:pathLst>
                <a:path extrusionOk="0" h="467" w="1355">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6" name="Google Shape;1636;p25"/>
            <p:cNvSpPr/>
            <p:nvPr/>
          </p:nvSpPr>
          <p:spPr>
            <a:xfrm flipH="1">
              <a:off x="1887289" y="3889648"/>
              <a:ext cx="478060" cy="165073"/>
            </a:xfrm>
            <a:custGeom>
              <a:rect b="b" l="l" r="r" t="t"/>
              <a:pathLst>
                <a:path extrusionOk="0" h="481" w="1393">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7" name="Google Shape;1637;p25"/>
            <p:cNvSpPr/>
            <p:nvPr/>
          </p:nvSpPr>
          <p:spPr>
            <a:xfrm flipH="1">
              <a:off x="1879052" y="3881068"/>
              <a:ext cx="490415" cy="169535"/>
            </a:xfrm>
            <a:custGeom>
              <a:rect b="b" l="l" r="r" t="t"/>
              <a:pathLst>
                <a:path extrusionOk="0" h="494" w="1429">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8" name="Google Shape;1638;p25"/>
            <p:cNvSpPr/>
            <p:nvPr/>
          </p:nvSpPr>
          <p:spPr>
            <a:xfrm flipH="1">
              <a:off x="1871159" y="3873175"/>
              <a:ext cx="502083" cy="173653"/>
            </a:xfrm>
            <a:custGeom>
              <a:rect b="b" l="l" r="r" t="t"/>
              <a:pathLst>
                <a:path extrusionOk="0" h="506" w="1463">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9" name="Google Shape;1639;p25"/>
            <p:cNvSpPr/>
            <p:nvPr/>
          </p:nvSpPr>
          <p:spPr>
            <a:xfrm flipH="1">
              <a:off x="1863952" y="3864939"/>
              <a:ext cx="512722" cy="177428"/>
            </a:xfrm>
            <a:custGeom>
              <a:rect b="b" l="l" r="r" t="t"/>
              <a:pathLst>
                <a:path extrusionOk="0" h="517" w="1494">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0" name="Google Shape;1640;p25"/>
            <p:cNvSpPr/>
            <p:nvPr/>
          </p:nvSpPr>
          <p:spPr>
            <a:xfrm flipH="1">
              <a:off x="1857088" y="3857045"/>
              <a:ext cx="522331" cy="180860"/>
            </a:xfrm>
            <a:custGeom>
              <a:rect b="b" l="l" r="r" t="t"/>
              <a:pathLst>
                <a:path extrusionOk="0" h="527" w="1522">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1" name="Google Shape;1641;p25"/>
            <p:cNvSpPr/>
            <p:nvPr/>
          </p:nvSpPr>
          <p:spPr>
            <a:xfrm flipH="1">
              <a:off x="1850911" y="3849152"/>
              <a:ext cx="531254" cy="183949"/>
            </a:xfrm>
            <a:custGeom>
              <a:rect b="b" l="l" r="r" t="t"/>
              <a:pathLst>
                <a:path extrusionOk="0" h="536" w="1548">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2" name="Google Shape;1642;p25"/>
            <p:cNvSpPr/>
            <p:nvPr/>
          </p:nvSpPr>
          <p:spPr>
            <a:xfrm flipH="1">
              <a:off x="1844390" y="3841602"/>
              <a:ext cx="539834" cy="186694"/>
            </a:xfrm>
            <a:custGeom>
              <a:rect b="b" l="l" r="r" t="t"/>
              <a:pathLst>
                <a:path extrusionOk="0" h="544" w="1573">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3" name="Google Shape;1643;p25"/>
            <p:cNvSpPr/>
            <p:nvPr/>
          </p:nvSpPr>
          <p:spPr>
            <a:xfrm flipH="1">
              <a:off x="1838899" y="3833709"/>
              <a:ext cx="547041" cy="190126"/>
            </a:xfrm>
            <a:custGeom>
              <a:rect b="b" l="l" r="r" t="t"/>
              <a:pathLst>
                <a:path extrusionOk="0" h="554" w="1594">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4" name="Google Shape;1644;p25"/>
            <p:cNvSpPr/>
            <p:nvPr/>
          </p:nvSpPr>
          <p:spPr>
            <a:xfrm flipH="1">
              <a:off x="1833065" y="3826158"/>
              <a:ext cx="554591" cy="192528"/>
            </a:xfrm>
            <a:custGeom>
              <a:rect b="b" l="l" r="r" t="t"/>
              <a:pathLst>
                <a:path extrusionOk="0" h="561" w="1616">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5" name="Google Shape;1645;p25"/>
            <p:cNvSpPr/>
            <p:nvPr/>
          </p:nvSpPr>
          <p:spPr>
            <a:xfrm flipH="1">
              <a:off x="1827917" y="3818951"/>
              <a:ext cx="561112" cy="194587"/>
            </a:xfrm>
            <a:custGeom>
              <a:rect b="b" l="l" r="r" t="t"/>
              <a:pathLst>
                <a:path extrusionOk="0" h="567" w="1635">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6" name="Google Shape;1646;p25"/>
            <p:cNvSpPr/>
            <p:nvPr/>
          </p:nvSpPr>
          <p:spPr>
            <a:xfrm flipH="1">
              <a:off x="1822769" y="3811401"/>
              <a:ext cx="567289" cy="196990"/>
            </a:xfrm>
            <a:custGeom>
              <a:rect b="b" l="l" r="r" t="t"/>
              <a:pathLst>
                <a:path extrusionOk="0" h="574" w="1653">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7" name="Google Shape;1647;p25"/>
            <p:cNvSpPr/>
            <p:nvPr/>
          </p:nvSpPr>
          <p:spPr>
            <a:xfrm flipH="1">
              <a:off x="1812817" y="3795958"/>
              <a:ext cx="578271" cy="207285"/>
            </a:xfrm>
            <a:custGeom>
              <a:rect b="b" l="l" r="r" t="t"/>
              <a:pathLst>
                <a:path extrusionOk="0" h="604" w="1685">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8" name="Google Shape;1648;p25"/>
            <p:cNvSpPr/>
            <p:nvPr/>
          </p:nvSpPr>
          <p:spPr>
            <a:xfrm flipH="1">
              <a:off x="1804237" y="3781544"/>
              <a:ext cx="587194" cy="210374"/>
            </a:xfrm>
            <a:custGeom>
              <a:rect b="b" l="l" r="r" t="t"/>
              <a:pathLst>
                <a:path extrusionOk="0" h="613" w="1711">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9" name="Google Shape;1649;p25"/>
            <p:cNvSpPr/>
            <p:nvPr/>
          </p:nvSpPr>
          <p:spPr>
            <a:xfrm flipH="1">
              <a:off x="1796687" y="3767130"/>
              <a:ext cx="594744" cy="213119"/>
            </a:xfrm>
            <a:custGeom>
              <a:rect b="b" l="l" r="r" t="t"/>
              <a:pathLst>
                <a:path extrusionOk="0" h="621" w="1733">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0" name="Google Shape;1650;p25"/>
            <p:cNvSpPr/>
            <p:nvPr/>
          </p:nvSpPr>
          <p:spPr>
            <a:xfrm flipH="1">
              <a:off x="1789823" y="3752716"/>
              <a:ext cx="601608" cy="215522"/>
            </a:xfrm>
            <a:custGeom>
              <a:rect b="b" l="l" r="r" t="t"/>
              <a:pathLst>
                <a:path extrusionOk="0" h="628" w="1753">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1" name="Google Shape;1651;p25"/>
            <p:cNvSpPr/>
            <p:nvPr/>
          </p:nvSpPr>
          <p:spPr>
            <a:xfrm flipH="1">
              <a:off x="1783989" y="3738645"/>
              <a:ext cx="606412" cy="217238"/>
            </a:xfrm>
            <a:custGeom>
              <a:rect b="b" l="l" r="r" t="t"/>
              <a:pathLst>
                <a:path extrusionOk="0" h="633" w="1767">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2" name="Google Shape;1652;p25"/>
            <p:cNvSpPr/>
            <p:nvPr/>
          </p:nvSpPr>
          <p:spPr>
            <a:xfrm flipH="1">
              <a:off x="1778841" y="3724918"/>
              <a:ext cx="610187" cy="218267"/>
            </a:xfrm>
            <a:custGeom>
              <a:rect b="b" l="l" r="r" t="t"/>
              <a:pathLst>
                <a:path extrusionOk="0" h="636" w="1778">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3" name="Google Shape;1653;p25"/>
            <p:cNvSpPr/>
            <p:nvPr/>
          </p:nvSpPr>
          <p:spPr>
            <a:xfrm flipH="1">
              <a:off x="1770605" y="3713936"/>
              <a:ext cx="612933" cy="203510"/>
            </a:xfrm>
            <a:custGeom>
              <a:rect b="b" l="l" r="r" t="t"/>
              <a:pathLst>
                <a:path extrusionOk="0" h="593" w="1786">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4" name="Google Shape;1654;p25"/>
            <p:cNvSpPr/>
            <p:nvPr/>
          </p:nvSpPr>
          <p:spPr>
            <a:xfrm flipH="1">
              <a:off x="1767516" y="3770219"/>
              <a:ext cx="346619" cy="133843"/>
            </a:xfrm>
            <a:custGeom>
              <a:rect b="b" l="l" r="r" t="t"/>
              <a:pathLst>
                <a:path extrusionOk="0" h="390" w="101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5" name="Google Shape;1655;p25"/>
            <p:cNvSpPr/>
            <p:nvPr/>
          </p:nvSpPr>
          <p:spPr>
            <a:xfrm flipH="1">
              <a:off x="1765457" y="3757178"/>
              <a:ext cx="344217" cy="133157"/>
            </a:xfrm>
            <a:custGeom>
              <a:rect b="b" l="l" r="r" t="t"/>
              <a:pathLst>
                <a:path extrusionOk="0" h="388" w="1003">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6" name="Google Shape;1656;p25"/>
            <p:cNvSpPr/>
            <p:nvPr/>
          </p:nvSpPr>
          <p:spPr>
            <a:xfrm flipH="1">
              <a:off x="1763741" y="3730409"/>
              <a:ext cx="337353" cy="132127"/>
            </a:xfrm>
            <a:custGeom>
              <a:rect b="b" l="l" r="r" t="t"/>
              <a:pathLst>
                <a:path extrusionOk="0" h="385" w="983">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7" name="Google Shape;1657;p25"/>
            <p:cNvSpPr/>
            <p:nvPr/>
          </p:nvSpPr>
          <p:spPr>
            <a:xfrm flipH="1">
              <a:off x="1763741" y="3717025"/>
              <a:ext cx="333235" cy="131441"/>
            </a:xfrm>
            <a:custGeom>
              <a:rect b="b" l="l" r="r" t="t"/>
              <a:pathLst>
                <a:path extrusionOk="0" h="383" w="971">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8" name="Google Shape;1658;p25"/>
            <p:cNvSpPr/>
            <p:nvPr/>
          </p:nvSpPr>
          <p:spPr>
            <a:xfrm flipH="1">
              <a:off x="1764084" y="3695747"/>
              <a:ext cx="345590" cy="137961"/>
            </a:xfrm>
            <a:custGeom>
              <a:rect b="b" l="l" r="r" t="t"/>
              <a:pathLst>
                <a:path extrusionOk="0" h="402" w="1007">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9" name="Google Shape;1659;p25"/>
            <p:cNvSpPr/>
            <p:nvPr/>
          </p:nvSpPr>
          <p:spPr>
            <a:xfrm flipH="1">
              <a:off x="1765114" y="3667262"/>
              <a:ext cx="387459" cy="151346"/>
            </a:xfrm>
            <a:custGeom>
              <a:rect b="b" l="l" r="r" t="t"/>
              <a:pathLst>
                <a:path extrusionOk="0" h="441" w="1129">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0" name="Google Shape;1660;p25"/>
            <p:cNvSpPr/>
            <p:nvPr/>
          </p:nvSpPr>
          <p:spPr>
            <a:xfrm flipH="1">
              <a:off x="1767516" y="3640837"/>
              <a:ext cx="420748" cy="162328"/>
            </a:xfrm>
            <a:custGeom>
              <a:rect b="b" l="l" r="r" t="t"/>
              <a:pathLst>
                <a:path extrusionOk="0" h="473" w="1226">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1" name="Google Shape;1661;p25"/>
            <p:cNvSpPr/>
            <p:nvPr/>
          </p:nvSpPr>
          <p:spPr>
            <a:xfrm flipH="1">
              <a:off x="1771291" y="3617500"/>
              <a:ext cx="444085" cy="169535"/>
            </a:xfrm>
            <a:custGeom>
              <a:rect b="b" l="l" r="r" t="t"/>
              <a:pathLst>
                <a:path extrusionOk="0" h="494" w="1294">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2" name="Google Shape;1662;p25"/>
            <p:cNvSpPr/>
            <p:nvPr/>
          </p:nvSpPr>
          <p:spPr>
            <a:xfrm flipH="1">
              <a:off x="1777125" y="3595879"/>
              <a:ext cx="459185" cy="174339"/>
            </a:xfrm>
            <a:custGeom>
              <a:rect b="b" l="l" r="r" t="t"/>
              <a:pathLst>
                <a:path extrusionOk="0" h="508" w="1338">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3" name="Google Shape;1663;p25"/>
            <p:cNvSpPr/>
            <p:nvPr/>
          </p:nvSpPr>
          <p:spPr>
            <a:xfrm flipH="1">
              <a:off x="1785362" y="3576318"/>
              <a:ext cx="466735" cy="176742"/>
            </a:xfrm>
            <a:custGeom>
              <a:rect b="b" l="l" r="r" t="t"/>
              <a:pathLst>
                <a:path extrusionOk="0" h="515" w="136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4" name="Google Shape;1664;p25"/>
            <p:cNvSpPr/>
            <p:nvPr/>
          </p:nvSpPr>
          <p:spPr>
            <a:xfrm flipH="1">
              <a:off x="1289800" y="2913622"/>
              <a:ext cx="1474334" cy="1473990"/>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65" name="Google Shape;1665;p25"/>
            <p:cNvGrpSpPr/>
            <p:nvPr/>
          </p:nvGrpSpPr>
          <p:grpSpPr>
            <a:xfrm>
              <a:off x="2867090" y="3001478"/>
              <a:ext cx="1364859" cy="1565280"/>
              <a:chOff x="7426940" y="3153878"/>
              <a:chExt cx="1364859" cy="1565280"/>
            </a:xfrm>
          </p:grpSpPr>
          <p:sp>
            <p:nvSpPr>
              <p:cNvPr id="1666" name="Google Shape;1666;p25"/>
              <p:cNvSpPr/>
              <p:nvPr/>
            </p:nvSpPr>
            <p:spPr>
              <a:xfrm flipH="1">
                <a:off x="7576570" y="4641254"/>
                <a:ext cx="1215229" cy="77904"/>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7" name="Google Shape;1667;p25"/>
              <p:cNvSpPr/>
              <p:nvPr/>
            </p:nvSpPr>
            <p:spPr>
              <a:xfrm flipH="1">
                <a:off x="8530632" y="4527659"/>
                <a:ext cx="75845" cy="78933"/>
              </a:xfrm>
              <a:custGeom>
                <a:rect b="b" l="l" r="r" t="t"/>
                <a:pathLst>
                  <a:path extrusionOk="0" h="230" w="221">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anchorCtr="1" anchor="ctr" bIns="37800" lIns="90000" spcFirstLastPara="1" rIns="90000" wrap="square" tIns="37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8" name="Google Shape;1668;p25"/>
              <p:cNvSpPr/>
              <p:nvPr/>
            </p:nvSpPr>
            <p:spPr>
              <a:xfrm flipH="1">
                <a:off x="8484645" y="4559576"/>
                <a:ext cx="146198" cy="103643"/>
              </a:xfrm>
              <a:custGeom>
                <a:rect b="b" l="l" r="r" t="t"/>
                <a:pathLst>
                  <a:path extrusionOk="0" h="302" w="426">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69" name="Google Shape;1669;p25"/>
              <p:cNvSpPr/>
              <p:nvPr/>
            </p:nvSpPr>
            <p:spPr>
              <a:xfrm flipH="1">
                <a:off x="7780080" y="4595267"/>
                <a:ext cx="76874" cy="56283"/>
              </a:xfrm>
              <a:custGeom>
                <a:rect b="b" l="l" r="r" t="t"/>
                <a:pathLst>
                  <a:path extrusionOk="0" h="164" w="224">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anchorCtr="1" anchor="ctr" bIns="14025" lIns="90000" spcFirstLastPara="1" rIns="90000" wrap="square" tIns="140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0" name="Google Shape;1670;p25"/>
              <p:cNvSpPr/>
              <p:nvPr/>
            </p:nvSpPr>
            <p:spPr>
              <a:xfrm flipH="1">
                <a:off x="7697715" y="4615172"/>
                <a:ext cx="153405" cy="57999"/>
              </a:xfrm>
              <a:custGeom>
                <a:rect b="b" l="l" r="r" t="t"/>
                <a:pathLst>
                  <a:path extrusionOk="0" h="169" w="447">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anchorCtr="1" anchor="ctr" bIns="15825" lIns="90000" spcFirstLastPara="1" rIns="90000" wrap="square" tIns="15825">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1" name="Google Shape;1671;p25"/>
              <p:cNvSpPr/>
              <p:nvPr/>
            </p:nvSpPr>
            <p:spPr>
              <a:xfrm flipH="1">
                <a:off x="7818174" y="3199865"/>
                <a:ext cx="135216" cy="161298"/>
              </a:xfrm>
              <a:custGeom>
                <a:rect b="b" l="l" r="r" t="t"/>
                <a:pathLst>
                  <a:path extrusionOk="0" h="470" w="394">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2" name="Google Shape;1672;p25"/>
              <p:cNvSpPr/>
              <p:nvPr/>
            </p:nvSpPr>
            <p:spPr>
              <a:xfrm flipH="1">
                <a:off x="7857984" y="3304194"/>
                <a:ext cx="117713" cy="97465"/>
              </a:xfrm>
              <a:custGeom>
                <a:rect b="b" l="l" r="r" t="t"/>
                <a:pathLst>
                  <a:path extrusionOk="0" h="284" w="343">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3" name="Google Shape;1673;p25"/>
              <p:cNvSpPr/>
              <p:nvPr/>
            </p:nvSpPr>
            <p:spPr>
              <a:xfrm flipH="1">
                <a:off x="8058062" y="3884182"/>
                <a:ext cx="525421" cy="692897"/>
              </a:xfrm>
              <a:custGeom>
                <a:rect b="b" l="l" r="r" t="t"/>
                <a:pathLst>
                  <a:path extrusionOk="0" h="2019" w="1531">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4" name="Google Shape;1674;p25"/>
              <p:cNvSpPr/>
              <p:nvPr/>
            </p:nvSpPr>
            <p:spPr>
              <a:xfrm flipH="1">
                <a:off x="7791405" y="3771959"/>
                <a:ext cx="460215" cy="848361"/>
              </a:xfrm>
              <a:custGeom>
                <a:rect b="b" l="l" r="r" t="t"/>
                <a:pathLst>
                  <a:path extrusionOk="0" h="2472" w="1341">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5" name="Google Shape;1675;p25"/>
              <p:cNvSpPr/>
              <p:nvPr/>
            </p:nvSpPr>
            <p:spPr>
              <a:xfrm flipH="1">
                <a:off x="8012418" y="3825840"/>
                <a:ext cx="231995" cy="96436"/>
              </a:xfrm>
              <a:custGeom>
                <a:rect b="b" l="l" r="r" t="t"/>
                <a:pathLst>
                  <a:path extrusionOk="0" h="281" w="676">
                    <a:moveTo>
                      <a:pt x="0" y="0"/>
                    </a:moveTo>
                    <a:cubicBezTo>
                      <a:pt x="0" y="0"/>
                      <a:pt x="89" y="154"/>
                      <a:pt x="294" y="220"/>
                    </a:cubicBezTo>
                    <a:cubicBezTo>
                      <a:pt x="499" y="286"/>
                      <a:pt x="676" y="281"/>
                      <a:pt x="676" y="281"/>
                    </a:cubicBezTo>
                    <a:lnTo>
                      <a:pt x="665" y="198"/>
                    </a:lnTo>
                    <a:lnTo>
                      <a:pt x="0"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76" name="Google Shape;1676;p25"/>
              <p:cNvSpPr/>
              <p:nvPr/>
            </p:nvSpPr>
            <p:spPr>
              <a:xfrm flipH="1">
                <a:off x="7843227" y="3315176"/>
                <a:ext cx="423837" cy="594058"/>
              </a:xfrm>
              <a:custGeom>
                <a:rect b="b" l="l" r="r" t="t"/>
                <a:pathLst>
                  <a:path extrusionOk="0" h="1731" w="1235">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7" name="Google Shape;1677;p25"/>
              <p:cNvSpPr/>
              <p:nvPr/>
            </p:nvSpPr>
            <p:spPr>
              <a:xfrm flipH="1">
                <a:off x="7987709" y="3523148"/>
                <a:ext cx="146198" cy="329460"/>
              </a:xfrm>
              <a:custGeom>
                <a:rect b="b" l="l" r="r" t="t"/>
                <a:pathLst>
                  <a:path extrusionOk="0" h="960" w="426">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8" name="Google Shape;1678;p25"/>
              <p:cNvSpPr/>
              <p:nvPr/>
            </p:nvSpPr>
            <p:spPr>
              <a:xfrm flipH="1">
                <a:off x="7989082" y="3620957"/>
                <a:ext cx="52851" cy="19219"/>
              </a:xfrm>
              <a:custGeom>
                <a:rect b="b" l="l" r="r" t="t"/>
                <a:pathLst>
                  <a:path extrusionOk="0" h="56" w="154">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9" name="Google Shape;1679;p25"/>
              <p:cNvSpPr/>
              <p:nvPr/>
            </p:nvSpPr>
            <p:spPr>
              <a:xfrm flipH="1">
                <a:off x="7800328" y="3153878"/>
                <a:ext cx="147228" cy="127323"/>
              </a:xfrm>
              <a:custGeom>
                <a:rect b="b" l="l" r="r" t="t"/>
                <a:pathLst>
                  <a:path extrusionOk="0" h="371" w="429">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0" name="Google Shape;1680;p25"/>
              <p:cNvSpPr/>
              <p:nvPr/>
            </p:nvSpPr>
            <p:spPr>
              <a:xfrm flipH="1">
                <a:off x="7426940" y="3471327"/>
                <a:ext cx="118743" cy="99868"/>
              </a:xfrm>
              <a:custGeom>
                <a:rect b="b" l="l" r="r" t="t"/>
                <a:pathLst>
                  <a:path extrusionOk="0" h="291" w="346">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1" name="Google Shape;1681;p25"/>
              <p:cNvSpPr/>
              <p:nvPr/>
            </p:nvSpPr>
            <p:spPr>
              <a:xfrm flipH="1">
                <a:off x="7532298" y="3396168"/>
                <a:ext cx="460215" cy="193215"/>
              </a:xfrm>
              <a:custGeom>
                <a:rect b="b" l="l" r="r" t="t"/>
                <a:pathLst>
                  <a:path extrusionOk="0" h="563" w="1341">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682" name="Google Shape;1682;p25"/>
              <p:cNvSpPr/>
              <p:nvPr/>
            </p:nvSpPr>
            <p:spPr>
              <a:xfrm flipH="1">
                <a:off x="7431744" y="3421907"/>
                <a:ext cx="111879" cy="110163"/>
              </a:xfrm>
              <a:custGeom>
                <a:rect b="b" l="l" r="r" t="t"/>
                <a:pathLst>
                  <a:path extrusionOk="0" h="321" w="326">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3" name="Google Shape;1683;p25"/>
              <p:cNvSpPr/>
              <p:nvPr/>
            </p:nvSpPr>
            <p:spPr>
              <a:xfrm flipH="1">
                <a:off x="7500725" y="3392393"/>
                <a:ext cx="491102" cy="184635"/>
              </a:xfrm>
              <a:custGeom>
                <a:rect b="b" l="l" r="r" t="t"/>
                <a:pathLst>
                  <a:path extrusionOk="0" h="538" w="1431">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4" name="Google Shape;1684;p25"/>
              <p:cNvSpPr/>
              <p:nvPr/>
            </p:nvSpPr>
            <p:spPr>
              <a:xfrm flipH="1">
                <a:off x="7892646" y="3365281"/>
                <a:ext cx="107075" cy="149630"/>
              </a:xfrm>
              <a:custGeom>
                <a:rect b="b" l="l" r="r" t="t"/>
                <a:pathLst>
                  <a:path extrusionOk="0" h="436" w="312">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85" name="Google Shape;1685;p25"/>
            <p:cNvSpPr txBox="1"/>
            <p:nvPr/>
          </p:nvSpPr>
          <p:spPr>
            <a:xfrm>
              <a:off x="1241750" y="2895700"/>
              <a:ext cx="1546500" cy="15462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9000" strike="noStrike">
                  <a:solidFill>
                    <a:schemeClr val="accent2"/>
                  </a:solidFill>
                  <a:latin typeface="Be Vietnam Pro SemiBold"/>
                  <a:ea typeface="Be Vietnam Pro SemiBold"/>
                  <a:cs typeface="Be Vietnam Pro SemiBold"/>
                  <a:sym typeface="Be Vietnam Pro SemiBold"/>
                </a:rPr>
                <a:t>$</a:t>
              </a:r>
              <a:endParaRPr sz="9000" strike="noStrike">
                <a:solidFill>
                  <a:schemeClr val="accent2"/>
                </a:solidFill>
                <a:latin typeface="Be Vietnam Pro SemiBold"/>
                <a:ea typeface="Be Vietnam Pro SemiBold"/>
                <a:cs typeface="Be Vietnam Pro SemiBold"/>
                <a:sym typeface="Be Vietnam Pro SemiBold"/>
              </a:endParaRPr>
            </a:p>
          </p:txBody>
        </p:sp>
      </p:grpSp>
      <p:sp>
        <p:nvSpPr>
          <p:cNvPr id="1686" name="Google Shape;1686;p25"/>
          <p:cNvSpPr txBox="1"/>
          <p:nvPr/>
        </p:nvSpPr>
        <p:spPr>
          <a:xfrm>
            <a:off x="4572000" y="3782250"/>
            <a:ext cx="4038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Inter"/>
                <a:ea typeface="Inter"/>
                <a:cs typeface="Inter"/>
                <a:sym typeface="Inter"/>
              </a:rPr>
              <a:t>Team:</a:t>
            </a:r>
            <a:br>
              <a:rPr lang="en" sz="1200">
                <a:solidFill>
                  <a:schemeClr val="dk1"/>
                </a:solidFill>
                <a:latin typeface="Inter"/>
                <a:ea typeface="Inter"/>
                <a:cs typeface="Inter"/>
                <a:sym typeface="Inter"/>
              </a:rPr>
            </a:br>
            <a:r>
              <a:rPr lang="en" sz="1200">
                <a:solidFill>
                  <a:schemeClr val="dk1"/>
                </a:solidFill>
                <a:latin typeface="Inter"/>
                <a:ea typeface="Inter"/>
                <a:cs typeface="Inter"/>
                <a:sym typeface="Inter"/>
              </a:rPr>
              <a:t>Kamya Krishnan		Samruddhi Chaudhari </a:t>
            </a:r>
            <a:endParaRPr sz="1200">
              <a:solidFill>
                <a:schemeClr val="dk1"/>
              </a:solidFill>
              <a:latin typeface="Inter"/>
              <a:ea typeface="Inter"/>
              <a:cs typeface="Inter"/>
              <a:sym typeface="Inter"/>
            </a:endParaRPr>
          </a:p>
          <a:p>
            <a:pPr indent="0" lvl="0" marL="0" rtl="0" algn="l">
              <a:spcBef>
                <a:spcPts val="0"/>
              </a:spcBef>
              <a:spcAft>
                <a:spcPts val="0"/>
              </a:spcAft>
              <a:buNone/>
            </a:pPr>
            <a:r>
              <a:rPr lang="en" sz="1200">
                <a:solidFill>
                  <a:schemeClr val="dk1"/>
                </a:solidFill>
                <a:latin typeface="Inter"/>
                <a:ea typeface="Inter"/>
                <a:cs typeface="Inter"/>
                <a:sym typeface="Inter"/>
              </a:rPr>
              <a:t>Sayali</a:t>
            </a:r>
            <a:r>
              <a:rPr lang="en" sz="1200">
                <a:solidFill>
                  <a:schemeClr val="dk1"/>
                </a:solidFill>
                <a:latin typeface="Inter"/>
                <a:ea typeface="Inter"/>
                <a:cs typeface="Inter"/>
                <a:sym typeface="Inter"/>
              </a:rPr>
              <a:t> Borate		Asawari Kadam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3" name="Shape 1853"/>
        <p:cNvGrpSpPr/>
        <p:nvPr/>
      </p:nvGrpSpPr>
      <p:grpSpPr>
        <a:xfrm>
          <a:off x="0" y="0"/>
          <a:ext cx="0" cy="0"/>
          <a:chOff x="0" y="0"/>
          <a:chExt cx="0" cy="0"/>
        </a:xfrm>
      </p:grpSpPr>
      <p:sp>
        <p:nvSpPr>
          <p:cNvPr id="1854" name="Google Shape;1854;p34"/>
          <p:cNvSpPr txBox="1"/>
          <p:nvPr/>
        </p:nvSpPr>
        <p:spPr>
          <a:xfrm>
            <a:off x="526350" y="218350"/>
            <a:ext cx="8091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Be Vietnam Pro"/>
                <a:ea typeface="Be Vietnam Pro"/>
                <a:cs typeface="Be Vietnam Pro"/>
                <a:sym typeface="Be Vietnam Pro"/>
              </a:rPr>
              <a:t>Summarization </a:t>
            </a:r>
            <a:endParaRPr b="1" sz="3500">
              <a:solidFill>
                <a:schemeClr val="dk1"/>
              </a:solidFill>
              <a:latin typeface="Be Vietnam Pro"/>
              <a:ea typeface="Be Vietnam Pro"/>
              <a:cs typeface="Be Vietnam Pro"/>
              <a:sym typeface="Be Vietnam Pro"/>
            </a:endParaRPr>
          </a:p>
        </p:txBody>
      </p:sp>
      <p:pic>
        <p:nvPicPr>
          <p:cNvPr id="1855" name="Google Shape;1855;p34" title="Screenshot 2025-03-16 at 7.43.44 PM.png"/>
          <p:cNvPicPr preferRelativeResize="0"/>
          <p:nvPr/>
        </p:nvPicPr>
        <p:blipFill>
          <a:blip r:embed="rId3">
            <a:alphaModFix/>
          </a:blip>
          <a:stretch>
            <a:fillRect/>
          </a:stretch>
        </p:blipFill>
        <p:spPr>
          <a:xfrm>
            <a:off x="4073900" y="719900"/>
            <a:ext cx="4948935" cy="3897049"/>
          </a:xfrm>
          <a:prstGeom prst="rect">
            <a:avLst/>
          </a:prstGeom>
          <a:noFill/>
          <a:ln>
            <a:noFill/>
          </a:ln>
        </p:spPr>
      </p:pic>
      <p:sp>
        <p:nvSpPr>
          <p:cNvPr id="1856" name="Google Shape;1856;p34"/>
          <p:cNvSpPr txBox="1"/>
          <p:nvPr/>
        </p:nvSpPr>
        <p:spPr>
          <a:xfrm>
            <a:off x="630375" y="941650"/>
            <a:ext cx="3000000" cy="3555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Users can input a financial article or blog post into the chatbot for analysis.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The chatbot extracts key insights and generates a concise summary of the text.</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It simplifies complex financial jargon, making the content easier to understand.</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Uses OpenAI’s GPT-4 Turbo model to create an accurate and well-structured summary.</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Helps users quickly grasp the core message and key takeaways of the article.</a:t>
            </a:r>
            <a:endParaRPr sz="1100"/>
          </a:p>
          <a:p>
            <a:pPr indent="0" lvl="0" marL="0" rtl="0" algn="l">
              <a:lnSpc>
                <a:spcPct val="150000"/>
              </a:lnSpc>
              <a:spcBef>
                <a:spcPts val="0"/>
              </a:spcBef>
              <a:spcAft>
                <a:spcPts val="0"/>
              </a:spcAft>
              <a:buNone/>
            </a:pPr>
            <a:r>
              <a:t/>
            </a:r>
            <a:endParaRPr sz="1200">
              <a:solidFill>
                <a:schemeClr val="dk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sp>
        <p:nvSpPr>
          <p:cNvPr id="1861" name="Google Shape;186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Search &amp; Retrieval Process Overview</a:t>
            </a:r>
            <a:endParaRPr sz="2800"/>
          </a:p>
        </p:txBody>
      </p:sp>
      <p:sp>
        <p:nvSpPr>
          <p:cNvPr id="1862" name="Google Shape;1862;p35"/>
          <p:cNvSpPr txBox="1"/>
          <p:nvPr>
            <p:ph idx="1" type="body"/>
          </p:nvPr>
        </p:nvSpPr>
        <p:spPr>
          <a:xfrm>
            <a:off x="720000" y="1215751"/>
            <a:ext cx="7704000" cy="3498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1"/>
              </a:buClr>
              <a:buSzPts val="1400"/>
              <a:buFont typeface="Inter"/>
              <a:buChar char="●"/>
            </a:pPr>
            <a:r>
              <a:rPr b="1" lang="en" sz="1400"/>
              <a:t>Embeddings Creation:</a:t>
            </a:r>
            <a:br>
              <a:rPr lang="en" sz="1400"/>
            </a:br>
            <a:r>
              <a:rPr lang="en" sz="1400"/>
              <a:t> Generated OpenAI text-embedding-ada-002 embeddings for all financial terms and definitions.</a:t>
            </a:r>
            <a:endParaRPr sz="1400"/>
          </a:p>
          <a:p>
            <a:pPr indent="-317500" lvl="0" marL="457200" marR="0" rtl="0" algn="l">
              <a:lnSpc>
                <a:spcPct val="100000"/>
              </a:lnSpc>
              <a:spcBef>
                <a:spcPts val="0"/>
              </a:spcBef>
              <a:spcAft>
                <a:spcPts val="0"/>
              </a:spcAft>
              <a:buClr>
                <a:schemeClr val="dk1"/>
              </a:buClr>
              <a:buSzPts val="1400"/>
              <a:buFont typeface="Inter"/>
              <a:buChar char="●"/>
            </a:pPr>
            <a:r>
              <a:rPr b="1" lang="en" sz="1400"/>
              <a:t>FAISS Indexing:</a:t>
            </a:r>
            <a:br>
              <a:rPr lang="en" sz="1400"/>
            </a:br>
            <a:r>
              <a:rPr lang="en" sz="1400"/>
              <a:t> Normalized the embeddings and stored them in a FAISS index to enable efficient Cosine Similarity search.</a:t>
            </a:r>
            <a:endParaRPr sz="1400"/>
          </a:p>
          <a:p>
            <a:pPr indent="-317500" lvl="0" marL="457200" marR="0" rtl="0" algn="l">
              <a:lnSpc>
                <a:spcPct val="100000"/>
              </a:lnSpc>
              <a:spcBef>
                <a:spcPts val="0"/>
              </a:spcBef>
              <a:spcAft>
                <a:spcPts val="0"/>
              </a:spcAft>
              <a:buClr>
                <a:schemeClr val="dk1"/>
              </a:buClr>
              <a:buSzPts val="1400"/>
              <a:buFont typeface="Inter"/>
              <a:buChar char="●"/>
            </a:pPr>
            <a:r>
              <a:rPr b="1" lang="en" sz="1400"/>
              <a:t>Query Embedding &amp; Search:</a:t>
            </a:r>
            <a:br>
              <a:rPr lang="en" sz="1400"/>
            </a:br>
            <a:r>
              <a:rPr lang="en" sz="1400"/>
              <a:t> User queries are embedded, normalized, and searched against the FAISS index to find semantically similar terms.</a:t>
            </a:r>
            <a:endParaRPr sz="1400"/>
          </a:p>
          <a:p>
            <a:pPr indent="-317500" lvl="0" marL="457200" marR="0" rtl="0" algn="l">
              <a:lnSpc>
                <a:spcPct val="100000"/>
              </a:lnSpc>
              <a:spcBef>
                <a:spcPts val="0"/>
              </a:spcBef>
              <a:spcAft>
                <a:spcPts val="0"/>
              </a:spcAft>
              <a:buClr>
                <a:schemeClr val="dk1"/>
              </a:buClr>
              <a:buSzPts val="1400"/>
              <a:buFont typeface="Inter"/>
              <a:buChar char="●"/>
            </a:pPr>
            <a:r>
              <a:rPr b="1" lang="en" sz="1400"/>
              <a:t>Hybrid Search</a:t>
            </a:r>
            <a:r>
              <a:rPr lang="en" sz="1400"/>
              <a:t>:</a:t>
            </a:r>
            <a:br>
              <a:rPr lang="en" sz="1400"/>
            </a:br>
            <a:r>
              <a:rPr lang="en" sz="1400"/>
              <a:t> Combined semantic results with keyword/exact match search to prioritize direct matches when relevant.</a:t>
            </a:r>
            <a:endParaRPr sz="1400"/>
          </a:p>
          <a:p>
            <a:pPr indent="-317500" lvl="0" marL="457200" marR="0" rtl="0" algn="l">
              <a:lnSpc>
                <a:spcPct val="100000"/>
              </a:lnSpc>
              <a:spcBef>
                <a:spcPts val="0"/>
              </a:spcBef>
              <a:spcAft>
                <a:spcPts val="0"/>
              </a:spcAft>
              <a:buClr>
                <a:schemeClr val="dk1"/>
              </a:buClr>
              <a:buSzPts val="1400"/>
              <a:buFont typeface="Inter"/>
              <a:buChar char="●"/>
            </a:pPr>
            <a:r>
              <a:rPr b="1" lang="en" sz="1400"/>
              <a:t>GPT-4 Verification</a:t>
            </a:r>
            <a:r>
              <a:rPr lang="en" sz="1400"/>
              <a:t>:</a:t>
            </a:r>
            <a:br>
              <a:rPr lang="en" sz="1400"/>
            </a:br>
            <a:r>
              <a:rPr lang="en" sz="1400"/>
              <a:t> Sent top matches to GPT-4 for final selection or generation of the most accurate and user-friendly definition.</a:t>
            </a:r>
            <a:endParaRPr sz="1400"/>
          </a:p>
          <a:p>
            <a:pPr indent="0" lvl="0" marL="457200" marR="0" rtl="0" algn="l">
              <a:lnSpc>
                <a:spcPct val="100000"/>
              </a:lnSpc>
              <a:spcBef>
                <a:spcPts val="0"/>
              </a:spcBef>
              <a:spcAft>
                <a:spcPts val="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6" name="Shape 1866"/>
        <p:cNvGrpSpPr/>
        <p:nvPr/>
      </p:nvGrpSpPr>
      <p:grpSpPr>
        <a:xfrm>
          <a:off x="0" y="0"/>
          <a:ext cx="0" cy="0"/>
          <a:chOff x="0" y="0"/>
          <a:chExt cx="0" cy="0"/>
        </a:xfrm>
      </p:grpSpPr>
      <p:sp>
        <p:nvSpPr>
          <p:cNvPr id="1867" name="Google Shape;1867;p36"/>
          <p:cNvSpPr txBox="1"/>
          <p:nvPr>
            <p:ph type="title"/>
          </p:nvPr>
        </p:nvSpPr>
        <p:spPr>
          <a:xfrm>
            <a:off x="720000" y="22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Definition</a:t>
            </a:r>
            <a:endParaRPr/>
          </a:p>
        </p:txBody>
      </p:sp>
      <p:sp>
        <p:nvSpPr>
          <p:cNvPr id="1868" name="Google Shape;1868;p36"/>
          <p:cNvSpPr txBox="1"/>
          <p:nvPr/>
        </p:nvSpPr>
        <p:spPr>
          <a:xfrm>
            <a:off x="4936775" y="1510325"/>
            <a:ext cx="3788400" cy="2524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Generated and normalized the user query embedding using OpenAI’s text-embedding-ada-002 model to prepare it for Cosine Similarity search.</a:t>
            </a:r>
            <a:endParaRPr>
              <a:solidFill>
                <a:schemeClr val="dk1"/>
              </a:solidFill>
              <a:latin typeface="Inter"/>
              <a:ea typeface="Inter"/>
              <a:cs typeface="Inter"/>
              <a:sym typeface="Inter"/>
            </a:endParaRPr>
          </a:p>
          <a:p>
            <a:pPr indent="0" lvl="0" marL="457200" marR="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Normalization ensures accurate similarity scoring when comparing the query against the FAISS index of financial terms.</a:t>
            </a:r>
            <a:endParaRPr>
              <a:solidFill>
                <a:schemeClr val="dk1"/>
              </a:solidFill>
              <a:latin typeface="Inter"/>
              <a:ea typeface="Inter"/>
              <a:cs typeface="Inter"/>
              <a:sym typeface="Inter"/>
            </a:endParaRPr>
          </a:p>
          <a:p>
            <a:pPr indent="0" lvl="0" marL="457200" rtl="0" algn="l">
              <a:spcBef>
                <a:spcPts val="0"/>
              </a:spcBef>
              <a:spcAft>
                <a:spcPts val="0"/>
              </a:spcAft>
              <a:buNone/>
            </a:pPr>
            <a:r>
              <a:t/>
            </a:r>
            <a:endParaRPr sz="1200">
              <a:solidFill>
                <a:schemeClr val="dk1"/>
              </a:solidFill>
              <a:latin typeface="Inter"/>
              <a:ea typeface="Inter"/>
              <a:cs typeface="Inter"/>
              <a:sym typeface="Inter"/>
            </a:endParaRPr>
          </a:p>
        </p:txBody>
      </p:sp>
      <p:pic>
        <p:nvPicPr>
          <p:cNvPr id="1869" name="Google Shape;1869;p36" title="Screenshot 2025-03-17 at 12.14.52 PM.png"/>
          <p:cNvPicPr preferRelativeResize="0"/>
          <p:nvPr/>
        </p:nvPicPr>
        <p:blipFill>
          <a:blip r:embed="rId3">
            <a:alphaModFix/>
          </a:blip>
          <a:stretch>
            <a:fillRect/>
          </a:stretch>
        </p:blipFill>
        <p:spPr>
          <a:xfrm>
            <a:off x="447325" y="1188100"/>
            <a:ext cx="4124675" cy="3106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37"/>
          <p:cNvSpPr txBox="1"/>
          <p:nvPr>
            <p:ph type="title"/>
          </p:nvPr>
        </p:nvSpPr>
        <p:spPr>
          <a:xfrm>
            <a:off x="720000" y="2266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Definition</a:t>
            </a:r>
            <a:endParaRPr/>
          </a:p>
        </p:txBody>
      </p:sp>
      <p:pic>
        <p:nvPicPr>
          <p:cNvPr id="1875" name="Google Shape;1875;p37" title="Screenshot 2025-03-17 at 11.58.15 AM.png"/>
          <p:cNvPicPr preferRelativeResize="0"/>
          <p:nvPr/>
        </p:nvPicPr>
        <p:blipFill>
          <a:blip r:embed="rId3">
            <a:alphaModFix/>
          </a:blip>
          <a:stretch>
            <a:fillRect/>
          </a:stretch>
        </p:blipFill>
        <p:spPr>
          <a:xfrm>
            <a:off x="720000" y="887300"/>
            <a:ext cx="2209827" cy="4039328"/>
          </a:xfrm>
          <a:prstGeom prst="rect">
            <a:avLst/>
          </a:prstGeom>
          <a:noFill/>
          <a:ln>
            <a:noFill/>
          </a:ln>
        </p:spPr>
      </p:pic>
      <p:sp>
        <p:nvSpPr>
          <p:cNvPr id="1876" name="Google Shape;1876;p37"/>
          <p:cNvSpPr txBox="1"/>
          <p:nvPr/>
        </p:nvSpPr>
        <p:spPr>
          <a:xfrm>
            <a:off x="3654825" y="1566000"/>
            <a:ext cx="4020000" cy="2339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FAISS performs a semantic search using the normalized query embedding, retrieving the top 5 most similar terms based on Cosine Similarity.</a:t>
            </a:r>
            <a:endParaRPr>
              <a:solidFill>
                <a:schemeClr val="dk1"/>
              </a:solidFill>
              <a:latin typeface="Inter"/>
              <a:ea typeface="Inter"/>
              <a:cs typeface="Inter"/>
              <a:sym typeface="Inter"/>
            </a:endParaRPr>
          </a:p>
          <a:p>
            <a:pPr indent="-317500" lvl="0" marL="457200" marR="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The results are ranked by distance (lower is better), but some closely related terms may rank above the exact match due to semantic embedding variations.</a:t>
            </a:r>
            <a:endParaRPr>
              <a:solidFill>
                <a:schemeClr val="dk1"/>
              </a:solidFill>
              <a:latin typeface="Inter"/>
              <a:ea typeface="Inter"/>
              <a:cs typeface="Inter"/>
              <a:sym typeface="Inter"/>
            </a:endParaRPr>
          </a:p>
          <a:p>
            <a:pPr indent="0" lvl="0" marL="457200" marR="0" rtl="0" algn="l">
              <a:lnSpc>
                <a:spcPct val="100000"/>
              </a:lnSpc>
              <a:spcBef>
                <a:spcPts val="0"/>
              </a:spcBef>
              <a:spcAft>
                <a:spcPts val="0"/>
              </a:spcAft>
              <a:buNone/>
            </a:pPr>
            <a:r>
              <a:t/>
            </a:r>
            <a:endParaRPr>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0" name="Shape 1880"/>
        <p:cNvGrpSpPr/>
        <p:nvPr/>
      </p:nvGrpSpPr>
      <p:grpSpPr>
        <a:xfrm>
          <a:off x="0" y="0"/>
          <a:ext cx="0" cy="0"/>
          <a:chOff x="0" y="0"/>
          <a:chExt cx="0" cy="0"/>
        </a:xfrm>
      </p:grpSpPr>
      <p:sp>
        <p:nvSpPr>
          <p:cNvPr id="1881" name="Google Shape;188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a:t>
            </a:r>
            <a:r>
              <a:rPr lang="en"/>
              <a:t>Definition</a:t>
            </a:r>
            <a:endParaRPr/>
          </a:p>
        </p:txBody>
      </p:sp>
      <p:sp>
        <p:nvSpPr>
          <p:cNvPr id="1882" name="Google Shape;1882;p38"/>
          <p:cNvSpPr txBox="1"/>
          <p:nvPr>
            <p:ph idx="1" type="body"/>
          </p:nvPr>
        </p:nvSpPr>
        <p:spPr>
          <a:xfrm>
            <a:off x="4929600" y="1215750"/>
            <a:ext cx="3494400" cy="3064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Performed a keyword/exact match search to detect direct matches in the query, boosting accuracy when the exact term is mentioned.</a:t>
            </a:r>
            <a:endParaRPr sz="1500"/>
          </a:p>
          <a:p>
            <a:pPr indent="-323850" lvl="0" marL="457200" rtl="0" algn="l">
              <a:spcBef>
                <a:spcPts val="0"/>
              </a:spcBef>
              <a:spcAft>
                <a:spcPts val="0"/>
              </a:spcAft>
              <a:buSzPts val="1500"/>
              <a:buChar char="●"/>
            </a:pPr>
            <a:r>
              <a:rPr lang="en" sz="1500"/>
              <a:t>Direct matches are prioritized by assigning them a distance of zero, ensuring they appear at the top of the combined results list.</a:t>
            </a:r>
            <a:endParaRPr sz="1500"/>
          </a:p>
          <a:p>
            <a:pPr indent="0" lvl="0" marL="457200" rtl="0" algn="l">
              <a:spcBef>
                <a:spcPts val="0"/>
              </a:spcBef>
              <a:spcAft>
                <a:spcPts val="0"/>
              </a:spcAft>
              <a:buNone/>
            </a:pPr>
            <a:r>
              <a:t/>
            </a:r>
            <a:endParaRPr/>
          </a:p>
        </p:txBody>
      </p:sp>
      <p:pic>
        <p:nvPicPr>
          <p:cNvPr id="1883" name="Google Shape;1883;p38" title="Screenshot 2025-03-17 at 11.59.08 AM.png"/>
          <p:cNvPicPr preferRelativeResize="0"/>
          <p:nvPr/>
        </p:nvPicPr>
        <p:blipFill>
          <a:blip r:embed="rId3">
            <a:alphaModFix/>
          </a:blip>
          <a:stretch>
            <a:fillRect/>
          </a:stretch>
        </p:blipFill>
        <p:spPr>
          <a:xfrm>
            <a:off x="401926" y="1563100"/>
            <a:ext cx="4477550" cy="2599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sp>
        <p:nvSpPr>
          <p:cNvPr id="1888" name="Google Shape;188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 Definition</a:t>
            </a:r>
            <a:endParaRPr/>
          </a:p>
          <a:p>
            <a:pPr indent="0" lvl="0" marL="0" rtl="0" algn="l">
              <a:spcBef>
                <a:spcPts val="0"/>
              </a:spcBef>
              <a:spcAft>
                <a:spcPts val="0"/>
              </a:spcAft>
              <a:buNone/>
            </a:pPr>
            <a:r>
              <a:t/>
            </a:r>
            <a:endParaRPr/>
          </a:p>
        </p:txBody>
      </p:sp>
      <p:sp>
        <p:nvSpPr>
          <p:cNvPr id="1889" name="Google Shape;1889;p39"/>
          <p:cNvSpPr txBox="1"/>
          <p:nvPr>
            <p:ph idx="1" type="body"/>
          </p:nvPr>
        </p:nvSpPr>
        <p:spPr>
          <a:xfrm>
            <a:off x="5703075" y="1215750"/>
            <a:ext cx="2721000" cy="2749500"/>
          </a:xfrm>
          <a:prstGeom prst="rect">
            <a:avLst/>
          </a:prstGeom>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SzPts val="1500"/>
              <a:buChar char="●"/>
            </a:pPr>
            <a:r>
              <a:rPr lang="en" sz="1500"/>
              <a:t>Send the combined search results to a GPT-4 verification agent for evaluation and final selection</a:t>
            </a:r>
            <a:endParaRPr sz="1500"/>
          </a:p>
          <a:p>
            <a:pPr indent="-323850" lvl="0" marL="457200" marR="0" rtl="0" algn="l">
              <a:lnSpc>
                <a:spcPct val="100000"/>
              </a:lnSpc>
              <a:spcBef>
                <a:spcPts val="0"/>
              </a:spcBef>
              <a:spcAft>
                <a:spcPts val="0"/>
              </a:spcAft>
              <a:buSzPts val="1500"/>
              <a:buChar char="●"/>
            </a:pPr>
            <a:r>
              <a:rPr lang="en" sz="1500"/>
              <a:t>The agent ensures the most accurate and user-friendly definition is chosen or generates a better one if needed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890" name="Google Shape;1890;p39" title="Screenshot 2025-03-17 at 11.59.46 AM.png"/>
          <p:cNvPicPr preferRelativeResize="0"/>
          <p:nvPr/>
        </p:nvPicPr>
        <p:blipFill>
          <a:blip r:embed="rId3">
            <a:alphaModFix/>
          </a:blip>
          <a:stretch>
            <a:fillRect/>
          </a:stretch>
        </p:blipFill>
        <p:spPr>
          <a:xfrm>
            <a:off x="216850" y="1245250"/>
            <a:ext cx="5314326" cy="2590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40"/>
          <p:cNvSpPr txBox="1"/>
          <p:nvPr>
            <p:ph type="title"/>
          </p:nvPr>
        </p:nvSpPr>
        <p:spPr>
          <a:xfrm>
            <a:off x="776000" y="199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1896" name="Google Shape;1896;p40" title="Demo.mp4">
            <a:hlinkClick r:id="rId3"/>
          </p:cNvPr>
          <p:cNvPicPr preferRelativeResize="0"/>
          <p:nvPr/>
        </p:nvPicPr>
        <p:blipFill>
          <a:blip r:embed="rId4">
            <a:alphaModFix/>
          </a:blip>
          <a:stretch>
            <a:fillRect/>
          </a:stretch>
        </p:blipFill>
        <p:spPr>
          <a:xfrm>
            <a:off x="1279650" y="772650"/>
            <a:ext cx="7228531" cy="4066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6"/>
                                        </p:tgtEl>
                                        <p:attrNameLst>
                                          <p:attrName>style.visibility</p:attrName>
                                        </p:attrNameLst>
                                      </p:cBhvr>
                                      <p:to>
                                        <p:strVal val="visible"/>
                                      </p:to>
                                    </p:set>
                                    <p:animEffect filter="fade" transition="in">
                                      <p:cBhvr>
                                        <p:cTn dur="1000"/>
                                        <p:tgtEl>
                                          <p:spTgt spid="18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0" name="Shape 1900"/>
        <p:cNvGrpSpPr/>
        <p:nvPr/>
      </p:nvGrpSpPr>
      <p:grpSpPr>
        <a:xfrm>
          <a:off x="0" y="0"/>
          <a:ext cx="0" cy="0"/>
          <a:chOff x="0" y="0"/>
          <a:chExt cx="0" cy="0"/>
        </a:xfrm>
      </p:grpSpPr>
      <p:sp>
        <p:nvSpPr>
          <p:cNvPr id="1901" name="Google Shape;1901;p41"/>
          <p:cNvSpPr txBox="1"/>
          <p:nvPr>
            <p:ph idx="2" type="title"/>
          </p:nvPr>
        </p:nvSpPr>
        <p:spPr>
          <a:xfrm>
            <a:off x="4609750" y="521175"/>
            <a:ext cx="3458700" cy="76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Conclusion</a:t>
            </a:r>
            <a:endParaRPr sz="3500"/>
          </a:p>
        </p:txBody>
      </p:sp>
      <p:grpSp>
        <p:nvGrpSpPr>
          <p:cNvPr id="1902" name="Google Shape;1902;p41"/>
          <p:cNvGrpSpPr/>
          <p:nvPr/>
        </p:nvGrpSpPr>
        <p:grpSpPr>
          <a:xfrm>
            <a:off x="526371" y="1200275"/>
            <a:ext cx="2866829" cy="3038425"/>
            <a:chOff x="526371" y="1200275"/>
            <a:chExt cx="2866829" cy="3038425"/>
          </a:xfrm>
        </p:grpSpPr>
        <p:sp>
          <p:nvSpPr>
            <p:cNvPr id="1903" name="Google Shape;1903;p41"/>
            <p:cNvSpPr/>
            <p:nvPr/>
          </p:nvSpPr>
          <p:spPr>
            <a:xfrm>
              <a:off x="3087307" y="3114743"/>
              <a:ext cx="305894" cy="245282"/>
            </a:xfrm>
            <a:custGeom>
              <a:rect b="b" l="l" r="r" t="t"/>
              <a:pathLst>
                <a:path extrusionOk="0" h="866" w="108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4" name="Google Shape;1904;p41"/>
            <p:cNvSpPr/>
            <p:nvPr/>
          </p:nvSpPr>
          <p:spPr>
            <a:xfrm flipH="1">
              <a:off x="526371" y="4153757"/>
              <a:ext cx="2098043" cy="84943"/>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05" name="Google Shape;1905;p41"/>
            <p:cNvGrpSpPr/>
            <p:nvPr/>
          </p:nvGrpSpPr>
          <p:grpSpPr>
            <a:xfrm>
              <a:off x="702970" y="3043832"/>
              <a:ext cx="1774261" cy="1136315"/>
              <a:chOff x="7504675" y="948450"/>
              <a:chExt cx="1903305" cy="1218960"/>
            </a:xfrm>
          </p:grpSpPr>
          <p:sp>
            <p:nvSpPr>
              <p:cNvPr id="1906" name="Google Shape;1906;p41"/>
              <p:cNvSpPr/>
              <p:nvPr/>
            </p:nvSpPr>
            <p:spPr>
              <a:xfrm>
                <a:off x="7740108" y="119469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07" name="Google Shape;1907;p41"/>
              <p:cNvGrpSpPr/>
              <p:nvPr/>
            </p:nvGrpSpPr>
            <p:grpSpPr>
              <a:xfrm>
                <a:off x="7849188" y="1194690"/>
                <a:ext cx="1222560" cy="248760"/>
                <a:chOff x="7849188" y="1194690"/>
                <a:chExt cx="1222560" cy="248760"/>
              </a:xfrm>
            </p:grpSpPr>
            <p:sp>
              <p:nvSpPr>
                <p:cNvPr id="1908" name="Google Shape;1908;p41"/>
                <p:cNvSpPr/>
                <p:nvPr/>
              </p:nvSpPr>
              <p:spPr>
                <a:xfrm>
                  <a:off x="784918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9" name="Google Shape;1909;p41"/>
                <p:cNvSpPr/>
                <p:nvPr/>
              </p:nvSpPr>
              <p:spPr>
                <a:xfrm>
                  <a:off x="80396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0" name="Google Shape;1910;p41"/>
                <p:cNvSpPr/>
                <p:nvPr/>
              </p:nvSpPr>
              <p:spPr>
                <a:xfrm>
                  <a:off x="82304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1" name="Google Shape;1911;p41"/>
                <p:cNvSpPr/>
                <p:nvPr/>
              </p:nvSpPr>
              <p:spPr>
                <a:xfrm>
                  <a:off x="84212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2" name="Google Shape;1912;p41"/>
                <p:cNvSpPr/>
                <p:nvPr/>
              </p:nvSpPr>
              <p:spPr>
                <a:xfrm>
                  <a:off x="8612028" y="119469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3" name="Google Shape;1913;p41"/>
                <p:cNvSpPr/>
                <p:nvPr/>
              </p:nvSpPr>
              <p:spPr>
                <a:xfrm>
                  <a:off x="88028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4" name="Google Shape;1914;p41"/>
                <p:cNvSpPr/>
                <p:nvPr/>
              </p:nvSpPr>
              <p:spPr>
                <a:xfrm>
                  <a:off x="8993628" y="119469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15" name="Google Shape;1915;p41"/>
              <p:cNvSpPr/>
              <p:nvPr/>
            </p:nvSpPr>
            <p:spPr>
              <a:xfrm>
                <a:off x="7960420" y="94845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16" name="Google Shape;1916;p41"/>
              <p:cNvGrpSpPr/>
              <p:nvPr/>
            </p:nvGrpSpPr>
            <p:grpSpPr>
              <a:xfrm>
                <a:off x="8069500" y="948450"/>
                <a:ext cx="1222920" cy="248760"/>
                <a:chOff x="8069500" y="948450"/>
                <a:chExt cx="1222920" cy="248760"/>
              </a:xfrm>
            </p:grpSpPr>
            <p:sp>
              <p:nvSpPr>
                <p:cNvPr id="1917" name="Google Shape;1917;p41"/>
                <p:cNvSpPr/>
                <p:nvPr/>
              </p:nvSpPr>
              <p:spPr>
                <a:xfrm>
                  <a:off x="806950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8" name="Google Shape;1918;p41"/>
                <p:cNvSpPr/>
                <p:nvPr/>
              </p:nvSpPr>
              <p:spPr>
                <a:xfrm>
                  <a:off x="82603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9" name="Google Shape;1919;p41"/>
                <p:cNvSpPr/>
                <p:nvPr/>
              </p:nvSpPr>
              <p:spPr>
                <a:xfrm>
                  <a:off x="84511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0" name="Google Shape;1920;p41"/>
                <p:cNvSpPr/>
                <p:nvPr/>
              </p:nvSpPr>
              <p:spPr>
                <a:xfrm>
                  <a:off x="8641900" y="94845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1" name="Google Shape;1921;p41"/>
                <p:cNvSpPr/>
                <p:nvPr/>
              </p:nvSpPr>
              <p:spPr>
                <a:xfrm>
                  <a:off x="88323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2" name="Google Shape;1922;p41"/>
                <p:cNvSpPr/>
                <p:nvPr/>
              </p:nvSpPr>
              <p:spPr>
                <a:xfrm>
                  <a:off x="90231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3" name="Google Shape;1923;p41"/>
                <p:cNvSpPr/>
                <p:nvPr/>
              </p:nvSpPr>
              <p:spPr>
                <a:xfrm>
                  <a:off x="9213940" y="94845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24" name="Google Shape;1924;p41"/>
              <p:cNvSpPr/>
              <p:nvPr/>
            </p:nvSpPr>
            <p:spPr>
              <a:xfrm>
                <a:off x="7778268" y="1442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5" name="Google Shape;1925;p41"/>
              <p:cNvSpPr/>
              <p:nvPr/>
            </p:nvSpPr>
            <p:spPr>
              <a:xfrm>
                <a:off x="7504675" y="1678530"/>
                <a:ext cx="1447560" cy="248760"/>
              </a:xfrm>
              <a:custGeom>
                <a:rect b="b" l="l" r="r" t="t"/>
                <a:pathLst>
                  <a:path extrusionOk="0" h="691" w="4021">
                    <a:moveTo>
                      <a:pt x="0" y="0"/>
                    </a:moveTo>
                    <a:lnTo>
                      <a:pt x="4021" y="0"/>
                    </a:lnTo>
                    <a:lnTo>
                      <a:pt x="4021" y="691"/>
                    </a:lnTo>
                    <a:lnTo>
                      <a:pt x="0" y="69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6" name="Google Shape;1926;p41"/>
              <p:cNvSpPr/>
              <p:nvPr/>
            </p:nvSpPr>
            <p:spPr>
              <a:xfrm>
                <a:off x="7778268" y="1919010"/>
                <a:ext cx="1447560" cy="248400"/>
              </a:xfrm>
              <a:custGeom>
                <a:rect b="b" l="l" r="r" t="t"/>
                <a:pathLst>
                  <a:path extrusionOk="0" h="690" w="4021">
                    <a:moveTo>
                      <a:pt x="0" y="0"/>
                    </a:moveTo>
                    <a:lnTo>
                      <a:pt x="4021" y="0"/>
                    </a:lnTo>
                    <a:lnTo>
                      <a:pt x="4021" y="690"/>
                    </a:lnTo>
                    <a:lnTo>
                      <a:pt x="0" y="69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27" name="Google Shape;1927;p41"/>
              <p:cNvGrpSpPr/>
              <p:nvPr/>
            </p:nvGrpSpPr>
            <p:grpSpPr>
              <a:xfrm>
                <a:off x="7613755" y="1442010"/>
                <a:ext cx="1496512" cy="725400"/>
                <a:chOff x="7613755" y="1442010"/>
                <a:chExt cx="1496512" cy="725400"/>
              </a:xfrm>
            </p:grpSpPr>
            <p:sp>
              <p:nvSpPr>
                <p:cNvPr id="1928" name="Google Shape;1928;p41"/>
                <p:cNvSpPr/>
                <p:nvPr/>
              </p:nvSpPr>
              <p:spPr>
                <a:xfrm>
                  <a:off x="78873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9" name="Google Shape;1929;p41"/>
                <p:cNvSpPr/>
                <p:nvPr/>
              </p:nvSpPr>
              <p:spPr>
                <a:xfrm>
                  <a:off x="807814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0" name="Google Shape;1930;p41"/>
                <p:cNvSpPr/>
                <p:nvPr/>
              </p:nvSpPr>
              <p:spPr>
                <a:xfrm>
                  <a:off x="82689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1" name="Google Shape;1931;p41"/>
                <p:cNvSpPr/>
                <p:nvPr/>
              </p:nvSpPr>
              <p:spPr>
                <a:xfrm>
                  <a:off x="8459748" y="1442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2" name="Google Shape;1932;p41"/>
                <p:cNvSpPr/>
                <p:nvPr/>
              </p:nvSpPr>
              <p:spPr>
                <a:xfrm>
                  <a:off x="86501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3" name="Google Shape;1933;p41"/>
                <p:cNvSpPr/>
                <p:nvPr/>
              </p:nvSpPr>
              <p:spPr>
                <a:xfrm>
                  <a:off x="88409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4" name="Google Shape;1934;p41"/>
                <p:cNvSpPr/>
                <p:nvPr/>
              </p:nvSpPr>
              <p:spPr>
                <a:xfrm>
                  <a:off x="9031788" y="1442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5" name="Google Shape;1935;p41"/>
                <p:cNvSpPr/>
                <p:nvPr/>
              </p:nvSpPr>
              <p:spPr>
                <a:xfrm>
                  <a:off x="76137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6" name="Google Shape;1936;p41"/>
                <p:cNvSpPr/>
                <p:nvPr/>
              </p:nvSpPr>
              <p:spPr>
                <a:xfrm>
                  <a:off x="78045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7" name="Google Shape;1937;p41"/>
                <p:cNvSpPr/>
                <p:nvPr/>
              </p:nvSpPr>
              <p:spPr>
                <a:xfrm>
                  <a:off x="7995355" y="1678530"/>
                  <a:ext cx="78120" cy="248760"/>
                </a:xfrm>
                <a:custGeom>
                  <a:rect b="b" l="l" r="r" t="t"/>
                  <a:pathLst>
                    <a:path extrusionOk="0" h="691" w="217">
                      <a:moveTo>
                        <a:pt x="0" y="0"/>
                      </a:moveTo>
                      <a:lnTo>
                        <a:pt x="217" y="0"/>
                      </a:lnTo>
                      <a:lnTo>
                        <a:pt x="217"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8" name="Google Shape;1938;p41"/>
                <p:cNvSpPr/>
                <p:nvPr/>
              </p:nvSpPr>
              <p:spPr>
                <a:xfrm>
                  <a:off x="81857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9" name="Google Shape;1939;p41"/>
                <p:cNvSpPr/>
                <p:nvPr/>
              </p:nvSpPr>
              <p:spPr>
                <a:xfrm>
                  <a:off x="83765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0" name="Google Shape;1940;p41"/>
                <p:cNvSpPr/>
                <p:nvPr/>
              </p:nvSpPr>
              <p:spPr>
                <a:xfrm>
                  <a:off x="85673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1" name="Google Shape;1941;p41"/>
                <p:cNvSpPr/>
                <p:nvPr/>
              </p:nvSpPr>
              <p:spPr>
                <a:xfrm>
                  <a:off x="8758195" y="1678530"/>
                  <a:ext cx="78480" cy="248760"/>
                </a:xfrm>
                <a:custGeom>
                  <a:rect b="b" l="l" r="r" t="t"/>
                  <a:pathLst>
                    <a:path extrusionOk="0" h="691" w="218">
                      <a:moveTo>
                        <a:pt x="0" y="0"/>
                      </a:moveTo>
                      <a:lnTo>
                        <a:pt x="218" y="0"/>
                      </a:lnTo>
                      <a:lnTo>
                        <a:pt x="218" y="691"/>
                      </a:lnTo>
                      <a:lnTo>
                        <a:pt x="0" y="69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2" name="Google Shape;1942;p41"/>
                <p:cNvSpPr/>
                <p:nvPr/>
              </p:nvSpPr>
              <p:spPr>
                <a:xfrm>
                  <a:off x="78873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3" name="Google Shape;1943;p41"/>
                <p:cNvSpPr/>
                <p:nvPr/>
              </p:nvSpPr>
              <p:spPr>
                <a:xfrm>
                  <a:off x="807814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4" name="Google Shape;1944;p41"/>
                <p:cNvSpPr/>
                <p:nvPr/>
              </p:nvSpPr>
              <p:spPr>
                <a:xfrm>
                  <a:off x="82689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5" name="Google Shape;1945;p41"/>
                <p:cNvSpPr/>
                <p:nvPr/>
              </p:nvSpPr>
              <p:spPr>
                <a:xfrm>
                  <a:off x="8459748" y="1919010"/>
                  <a:ext cx="78120" cy="248400"/>
                </a:xfrm>
                <a:custGeom>
                  <a:rect b="b" l="l" r="r" t="t"/>
                  <a:pathLst>
                    <a:path extrusionOk="0" h="690" w="217">
                      <a:moveTo>
                        <a:pt x="0" y="0"/>
                      </a:moveTo>
                      <a:lnTo>
                        <a:pt x="217" y="0"/>
                      </a:lnTo>
                      <a:lnTo>
                        <a:pt x="217"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6" name="Google Shape;1946;p41"/>
                <p:cNvSpPr/>
                <p:nvPr/>
              </p:nvSpPr>
              <p:spPr>
                <a:xfrm>
                  <a:off x="86501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7" name="Google Shape;1947;p41"/>
                <p:cNvSpPr/>
                <p:nvPr/>
              </p:nvSpPr>
              <p:spPr>
                <a:xfrm>
                  <a:off x="88409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8" name="Google Shape;1948;p41"/>
                <p:cNvSpPr/>
                <p:nvPr/>
              </p:nvSpPr>
              <p:spPr>
                <a:xfrm>
                  <a:off x="9031788" y="1919010"/>
                  <a:ext cx="78480" cy="248400"/>
                </a:xfrm>
                <a:custGeom>
                  <a:rect b="b" l="l" r="r" t="t"/>
                  <a:pathLst>
                    <a:path extrusionOk="0" h="690" w="218">
                      <a:moveTo>
                        <a:pt x="0" y="0"/>
                      </a:moveTo>
                      <a:lnTo>
                        <a:pt x="218" y="0"/>
                      </a:lnTo>
                      <a:lnTo>
                        <a:pt x="218" y="690"/>
                      </a:lnTo>
                      <a:lnTo>
                        <a:pt x="0" y="69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49" name="Google Shape;1949;p41"/>
              <p:cNvGrpSpPr/>
              <p:nvPr/>
            </p:nvGrpSpPr>
            <p:grpSpPr>
              <a:xfrm>
                <a:off x="7541395" y="1194690"/>
                <a:ext cx="1683352" cy="772200"/>
                <a:chOff x="7541395" y="1194690"/>
                <a:chExt cx="1683352" cy="772200"/>
              </a:xfrm>
            </p:grpSpPr>
            <p:sp>
              <p:nvSpPr>
                <p:cNvPr id="1950" name="Google Shape;1950;p41"/>
                <p:cNvSpPr/>
                <p:nvPr/>
              </p:nvSpPr>
              <p:spPr>
                <a:xfrm>
                  <a:off x="7776828" y="1194690"/>
                  <a:ext cx="1409400" cy="48240"/>
                </a:xfrm>
                <a:custGeom>
                  <a:rect b="b" l="l" r="r" t="t"/>
                  <a:pathLst>
                    <a:path extrusionOk="0" h="134" w="3915">
                      <a:moveTo>
                        <a:pt x="0" y="0"/>
                      </a:moveTo>
                      <a:lnTo>
                        <a:pt x="3915" y="0"/>
                      </a:lnTo>
                      <a:lnTo>
                        <a:pt x="3915"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1" name="Google Shape;1951;p41"/>
                <p:cNvSpPr/>
                <p:nvPr/>
              </p:nvSpPr>
              <p:spPr>
                <a:xfrm>
                  <a:off x="7814988" y="1442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2" name="Google Shape;1952;p41"/>
                <p:cNvSpPr/>
                <p:nvPr/>
              </p:nvSpPr>
              <p:spPr>
                <a:xfrm>
                  <a:off x="7541395" y="1678530"/>
                  <a:ext cx="1409760" cy="48240"/>
                </a:xfrm>
                <a:custGeom>
                  <a:rect b="b" l="l" r="r" t="t"/>
                  <a:pathLst>
                    <a:path extrusionOk="0" h="134" w="3916">
                      <a:moveTo>
                        <a:pt x="0" y="0"/>
                      </a:moveTo>
                      <a:lnTo>
                        <a:pt x="3916" y="0"/>
                      </a:lnTo>
                      <a:lnTo>
                        <a:pt x="3916" y="134"/>
                      </a:lnTo>
                      <a:lnTo>
                        <a:pt x="0" y="134"/>
                      </a:lnTo>
                      <a:lnTo>
                        <a:pt x="0" y="0"/>
                      </a:lnTo>
                      <a:close/>
                    </a:path>
                  </a:pathLst>
                </a:custGeom>
                <a:solidFill>
                  <a:schemeClr val="accent2"/>
                </a:solidFill>
                <a:ln>
                  <a:noFill/>
                </a:ln>
              </p:spPr>
              <p:txBody>
                <a:bodyPr anchorCtr="1" anchor="ctr" bIns="3225" lIns="90000" spcFirstLastPara="1" rIns="90000" wrap="square" tIns="322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3" name="Google Shape;1953;p41"/>
                <p:cNvSpPr/>
                <p:nvPr/>
              </p:nvSpPr>
              <p:spPr>
                <a:xfrm>
                  <a:off x="7814988" y="1919010"/>
                  <a:ext cx="1409760" cy="47880"/>
                </a:xfrm>
                <a:custGeom>
                  <a:rect b="b" l="l" r="r" t="t"/>
                  <a:pathLst>
                    <a:path extrusionOk="0" h="133" w="3916">
                      <a:moveTo>
                        <a:pt x="0" y="0"/>
                      </a:moveTo>
                      <a:lnTo>
                        <a:pt x="3916" y="0"/>
                      </a:lnTo>
                      <a:lnTo>
                        <a:pt x="3916" y="133"/>
                      </a:lnTo>
                      <a:lnTo>
                        <a:pt x="0" y="133"/>
                      </a:lnTo>
                      <a:lnTo>
                        <a:pt x="0" y="0"/>
                      </a:lnTo>
                      <a:close/>
                    </a:path>
                  </a:pathLst>
                </a:custGeom>
                <a:solidFill>
                  <a:schemeClr val="accent2"/>
                </a:solidFill>
                <a:ln>
                  <a:noFill/>
                </a:ln>
              </p:spPr>
              <p:txBody>
                <a:bodyPr anchorCtr="1" anchor="ctr" bIns="2875" lIns="90000" spcFirstLastPara="1" rIns="90000" wrap="square" tIns="2875">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1954" name="Google Shape;1954;p41"/>
            <p:cNvSpPr/>
            <p:nvPr/>
          </p:nvSpPr>
          <p:spPr>
            <a:xfrm>
              <a:off x="1566051" y="1495207"/>
              <a:ext cx="370471" cy="411257"/>
            </a:xfrm>
            <a:custGeom>
              <a:rect b="b" l="l" r="r" t="t"/>
              <a:pathLst>
                <a:path extrusionOk="0" h="1452" w="1308">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5" name="Google Shape;1955;p41"/>
            <p:cNvSpPr/>
            <p:nvPr/>
          </p:nvSpPr>
          <p:spPr>
            <a:xfrm>
              <a:off x="3032076" y="3142500"/>
              <a:ext cx="190900" cy="151247"/>
            </a:xfrm>
            <a:custGeom>
              <a:rect b="b" l="l" r="r" t="t"/>
              <a:pathLst>
                <a:path extrusionOk="0" h="534" w="674">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6" name="Google Shape;1956;p41"/>
            <p:cNvSpPr/>
            <p:nvPr/>
          </p:nvSpPr>
          <p:spPr>
            <a:xfrm>
              <a:off x="2435583" y="3780344"/>
              <a:ext cx="159745" cy="141334"/>
            </a:xfrm>
            <a:custGeom>
              <a:rect b="b" l="l" r="r" t="t"/>
              <a:pathLst>
                <a:path extrusionOk="0" h="499" w="564">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7" name="Google Shape;1957;p41"/>
            <p:cNvSpPr/>
            <p:nvPr/>
          </p:nvSpPr>
          <p:spPr>
            <a:xfrm>
              <a:off x="2404144" y="3858800"/>
              <a:ext cx="327703" cy="198264"/>
            </a:xfrm>
            <a:custGeom>
              <a:rect b="b" l="l" r="r" t="t"/>
              <a:pathLst>
                <a:path extrusionOk="0" h="700" w="1157">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8" name="Google Shape;1958;p41"/>
            <p:cNvSpPr/>
            <p:nvPr/>
          </p:nvSpPr>
          <p:spPr>
            <a:xfrm>
              <a:off x="2260543" y="2455089"/>
              <a:ext cx="361408" cy="113577"/>
            </a:xfrm>
            <a:custGeom>
              <a:rect b="b" l="l" r="r" t="t"/>
              <a:pathLst>
                <a:path extrusionOk="0" h="401" w="1276">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9" name="Google Shape;1959;p41"/>
            <p:cNvSpPr/>
            <p:nvPr/>
          </p:nvSpPr>
          <p:spPr>
            <a:xfrm>
              <a:off x="1291879" y="1768812"/>
              <a:ext cx="567036" cy="970080"/>
            </a:xfrm>
            <a:custGeom>
              <a:rect b="b" l="l" r="r" t="t"/>
              <a:pathLst>
                <a:path extrusionOk="0" h="3425" w="2002">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0" name="Google Shape;1960;p41"/>
            <p:cNvSpPr/>
            <p:nvPr/>
          </p:nvSpPr>
          <p:spPr>
            <a:xfrm>
              <a:off x="1590409" y="2699521"/>
              <a:ext cx="1077992" cy="1162963"/>
            </a:xfrm>
            <a:custGeom>
              <a:rect b="b" l="l" r="r" t="t"/>
              <a:pathLst>
                <a:path extrusionOk="0" h="4106" w="3806">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1" name="Google Shape;1961;p41"/>
            <p:cNvSpPr/>
            <p:nvPr/>
          </p:nvSpPr>
          <p:spPr>
            <a:xfrm>
              <a:off x="1290746" y="2591325"/>
              <a:ext cx="1865386" cy="673250"/>
            </a:xfrm>
            <a:custGeom>
              <a:rect b="b" l="l" r="r" t="t"/>
              <a:pathLst>
                <a:path extrusionOk="0" h="2377" w="6586">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2" name="Google Shape;1962;p41"/>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3" name="Google Shape;1963;p41"/>
            <p:cNvSpPr/>
            <p:nvPr/>
          </p:nvSpPr>
          <p:spPr>
            <a:xfrm>
              <a:off x="1931141" y="2354824"/>
              <a:ext cx="8497" cy="1416"/>
            </a:xfrm>
            <a:custGeom>
              <a:rect b="b" l="l" r="r" t="t"/>
              <a:pathLst>
                <a:path extrusionOk="0" h="5" w="3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anchorCtr="1" anchor="ctr" bIns="0" lIns="90000" spcFirstLastPara="1" rIns="90000" wrap="square" tIns="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4" name="Google Shape;1964;p41"/>
            <p:cNvSpPr/>
            <p:nvPr/>
          </p:nvSpPr>
          <p:spPr>
            <a:xfrm>
              <a:off x="1524982" y="1836505"/>
              <a:ext cx="831011" cy="758503"/>
            </a:xfrm>
            <a:custGeom>
              <a:rect b="b" l="l" r="r" t="t"/>
              <a:pathLst>
                <a:path extrusionOk="0" h="2678" w="2934">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5" name="Google Shape;1965;p41"/>
            <p:cNvSpPr/>
            <p:nvPr/>
          </p:nvSpPr>
          <p:spPr>
            <a:xfrm>
              <a:off x="1779893" y="2046382"/>
              <a:ext cx="69109" cy="154930"/>
            </a:xfrm>
            <a:custGeom>
              <a:rect b="b" l="l" r="r" t="t"/>
              <a:pathLst>
                <a:path extrusionOk="0" h="547" w="244">
                  <a:moveTo>
                    <a:pt x="209" y="547"/>
                  </a:moveTo>
                  <a:lnTo>
                    <a:pt x="0" y="0"/>
                  </a:lnTo>
                  <a:lnTo>
                    <a:pt x="244" y="403"/>
                  </a:lnTo>
                  <a:lnTo>
                    <a:pt x="209" y="547"/>
                  </a:lnTo>
                  <a:close/>
                </a:path>
              </a:pathLst>
            </a:custGeom>
            <a:solidFill>
              <a:srgbClr val="E07000">
                <a:alpha val="498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6" name="Google Shape;1966;p41"/>
            <p:cNvSpPr/>
            <p:nvPr/>
          </p:nvSpPr>
          <p:spPr>
            <a:xfrm>
              <a:off x="1628929" y="1338012"/>
              <a:ext cx="374720" cy="334784"/>
            </a:xfrm>
            <a:custGeom>
              <a:rect b="b" l="l" r="r" t="t"/>
              <a:pathLst>
                <a:path extrusionOk="0" h="1182" w="1323">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967" name="Google Shape;1967;p41"/>
            <p:cNvSpPr/>
            <p:nvPr/>
          </p:nvSpPr>
          <p:spPr>
            <a:xfrm>
              <a:off x="1485612" y="1880406"/>
              <a:ext cx="855653" cy="726215"/>
            </a:xfrm>
            <a:custGeom>
              <a:rect b="b" l="l" r="r" t="t"/>
              <a:pathLst>
                <a:path extrusionOk="0" h="2564" w="3021">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8" name="Google Shape;1968;p41"/>
            <p:cNvSpPr/>
            <p:nvPr/>
          </p:nvSpPr>
          <p:spPr>
            <a:xfrm>
              <a:off x="2263092" y="2142965"/>
              <a:ext cx="715735" cy="468471"/>
            </a:xfrm>
            <a:custGeom>
              <a:rect b="b" l="l" r="r" t="t"/>
              <a:pathLst>
                <a:path extrusionOk="0" h="1654" w="2527">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nvGrpSpPr>
            <p:cNvPr id="1969" name="Google Shape;1969;p41"/>
            <p:cNvGrpSpPr/>
            <p:nvPr/>
          </p:nvGrpSpPr>
          <p:grpSpPr>
            <a:xfrm>
              <a:off x="2279882" y="1851880"/>
              <a:ext cx="411371" cy="411235"/>
              <a:chOff x="833034" y="460460"/>
              <a:chExt cx="512612" cy="512443"/>
            </a:xfrm>
          </p:grpSpPr>
          <p:sp>
            <p:nvSpPr>
              <p:cNvPr id="1970" name="Google Shape;1970;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1" name="Google Shape;1971;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2" name="Google Shape;1972;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strike="noStrike">
                    <a:solidFill>
                      <a:schemeClr val="accent2"/>
                    </a:solidFill>
                    <a:latin typeface="Jost"/>
                    <a:ea typeface="Jost"/>
                    <a:cs typeface="Jost"/>
                    <a:sym typeface="Jost"/>
                  </a:rPr>
                  <a:t>$</a:t>
                </a:r>
                <a:endParaRPr b="1" sz="1600" strike="noStrike">
                  <a:solidFill>
                    <a:schemeClr val="accent2"/>
                  </a:solidFill>
                  <a:latin typeface="Jost"/>
                  <a:ea typeface="Jost"/>
                  <a:cs typeface="Jost"/>
                  <a:sym typeface="Jost"/>
                </a:endParaRPr>
              </a:p>
            </p:txBody>
          </p:sp>
        </p:grpSp>
        <p:grpSp>
          <p:nvGrpSpPr>
            <p:cNvPr id="1973" name="Google Shape;1973;p41"/>
            <p:cNvGrpSpPr/>
            <p:nvPr/>
          </p:nvGrpSpPr>
          <p:grpSpPr>
            <a:xfrm>
              <a:off x="2731840" y="1672802"/>
              <a:ext cx="305824" cy="305723"/>
              <a:chOff x="833034" y="460460"/>
              <a:chExt cx="512612" cy="512443"/>
            </a:xfrm>
          </p:grpSpPr>
          <p:sp>
            <p:nvSpPr>
              <p:cNvPr id="1974" name="Google Shape;1974;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300" strike="noStrike">
                    <a:solidFill>
                      <a:schemeClr val="accent2"/>
                    </a:solidFill>
                    <a:latin typeface="Jost"/>
                    <a:ea typeface="Jost"/>
                    <a:cs typeface="Jost"/>
                    <a:sym typeface="Jost"/>
                  </a:rPr>
                  <a:t>$</a:t>
                </a:r>
                <a:endParaRPr b="1" sz="1300" strike="noStrike">
                  <a:solidFill>
                    <a:schemeClr val="accent2"/>
                  </a:solidFill>
                  <a:latin typeface="Jost"/>
                  <a:ea typeface="Jost"/>
                  <a:cs typeface="Jost"/>
                  <a:sym typeface="Jost"/>
                </a:endParaRPr>
              </a:p>
            </p:txBody>
          </p:sp>
        </p:grpSp>
        <p:grpSp>
          <p:nvGrpSpPr>
            <p:cNvPr id="1977" name="Google Shape;1977;p41"/>
            <p:cNvGrpSpPr/>
            <p:nvPr/>
          </p:nvGrpSpPr>
          <p:grpSpPr>
            <a:xfrm>
              <a:off x="2399073" y="1536294"/>
              <a:ext cx="232572" cy="232495"/>
              <a:chOff x="833034" y="460460"/>
              <a:chExt cx="512612" cy="512443"/>
            </a:xfrm>
          </p:grpSpPr>
          <p:sp>
            <p:nvSpPr>
              <p:cNvPr id="1978" name="Google Shape;1978;p41"/>
              <p:cNvSpPr/>
              <p:nvPr/>
            </p:nvSpPr>
            <p:spPr>
              <a:xfrm>
                <a:off x="833034" y="460460"/>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41"/>
              <p:cNvSpPr/>
              <p:nvPr/>
            </p:nvSpPr>
            <p:spPr>
              <a:xfrm>
                <a:off x="885347" y="512607"/>
                <a:ext cx="408322" cy="408322"/>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0" name="Google Shape;1980;p41"/>
              <p:cNvSpPr txBox="1"/>
              <p:nvPr/>
            </p:nvSpPr>
            <p:spPr>
              <a:xfrm>
                <a:off x="974625" y="524850"/>
                <a:ext cx="230100" cy="3840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000" strike="noStrike">
                    <a:solidFill>
                      <a:schemeClr val="accent2"/>
                    </a:solidFill>
                    <a:latin typeface="Jost"/>
                    <a:ea typeface="Jost"/>
                    <a:cs typeface="Jost"/>
                    <a:sym typeface="Jost"/>
                  </a:rPr>
                  <a:t>$</a:t>
                </a:r>
                <a:endParaRPr b="1" sz="1000" strike="noStrike">
                  <a:solidFill>
                    <a:schemeClr val="accent2"/>
                  </a:solidFill>
                  <a:latin typeface="Jost"/>
                  <a:ea typeface="Jost"/>
                  <a:cs typeface="Jost"/>
                  <a:sym typeface="Jost"/>
                </a:endParaRPr>
              </a:p>
            </p:txBody>
          </p:sp>
        </p:grpSp>
        <p:sp>
          <p:nvSpPr>
            <p:cNvPr id="1981" name="Google Shape;1981;p41"/>
            <p:cNvSpPr/>
            <p:nvPr/>
          </p:nvSpPr>
          <p:spPr>
            <a:xfrm>
              <a:off x="2638476" y="1413547"/>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2" name="Google Shape;1982;p41"/>
            <p:cNvSpPr/>
            <p:nvPr/>
          </p:nvSpPr>
          <p:spPr>
            <a:xfrm>
              <a:off x="2442806" y="1200275"/>
              <a:ext cx="159743" cy="21526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41"/>
            <p:cNvSpPr/>
            <p:nvPr/>
          </p:nvSpPr>
          <p:spPr>
            <a:xfrm>
              <a:off x="2224501" y="1632572"/>
              <a:ext cx="114962" cy="154920"/>
            </a:xfrm>
            <a:custGeom>
              <a:rect b="b" l="l" r="r" t="t"/>
              <a:pathLst>
                <a:path extrusionOk="0" h="570" w="423">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984" name="Google Shape;1984;p41"/>
          <p:cNvSpPr txBox="1"/>
          <p:nvPr/>
        </p:nvSpPr>
        <p:spPr>
          <a:xfrm>
            <a:off x="4609750" y="1472688"/>
            <a:ext cx="30000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latin typeface="Inter"/>
                <a:ea typeface="Inter"/>
                <a:cs typeface="Inter"/>
                <a:sym typeface="Inter"/>
              </a:rPr>
              <a:t>This project successfully integrates NLP, vector search, and real-time financial data retrieval to create an intelligent chatbot, helping</a:t>
            </a:r>
            <a:r>
              <a:rPr lang="en" sz="1200">
                <a:solidFill>
                  <a:schemeClr val="dk1"/>
                </a:solidFill>
                <a:latin typeface="Inter"/>
                <a:ea typeface="Inter"/>
                <a:cs typeface="Inter"/>
                <a:sym typeface="Inter"/>
              </a:rPr>
              <a:t> simplify complex financial concepts and makes them accessible to everyone.Future improvements include expanding the knowledge base, refining embeddings and ranking logic, and adding multi-lingual support to provide deeper market insights.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sp>
        <p:nvSpPr>
          <p:cNvPr id="1989" name="Google Shape;1989;p42"/>
          <p:cNvSpPr txBox="1"/>
          <p:nvPr>
            <p:ph type="title"/>
          </p:nvPr>
        </p:nvSpPr>
        <p:spPr>
          <a:xfrm>
            <a:off x="713225" y="1923450"/>
            <a:ext cx="4598700" cy="10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 !</a:t>
            </a:r>
            <a:endParaRPr/>
          </a:p>
        </p:txBody>
      </p:sp>
      <p:grpSp>
        <p:nvGrpSpPr>
          <p:cNvPr id="1990" name="Google Shape;1990;p42"/>
          <p:cNvGrpSpPr/>
          <p:nvPr/>
        </p:nvGrpSpPr>
        <p:grpSpPr>
          <a:xfrm>
            <a:off x="6000201" y="811896"/>
            <a:ext cx="2760616" cy="3387254"/>
            <a:chOff x="6000201" y="811896"/>
            <a:chExt cx="2760616" cy="3387254"/>
          </a:xfrm>
        </p:grpSpPr>
        <p:sp>
          <p:nvSpPr>
            <p:cNvPr id="1991" name="Google Shape;1991;p42"/>
            <p:cNvSpPr/>
            <p:nvPr/>
          </p:nvSpPr>
          <p:spPr>
            <a:xfrm flipH="1">
              <a:off x="6000201" y="4114200"/>
              <a:ext cx="1224274" cy="84950"/>
            </a:xfrm>
            <a:custGeom>
              <a:rect b="b" l="l" r="r" t="t"/>
              <a:pathLst>
                <a:path extrusionOk="0" h="227" w="3541">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992" name="Google Shape;1992;p42"/>
            <p:cNvGrpSpPr/>
            <p:nvPr/>
          </p:nvGrpSpPr>
          <p:grpSpPr>
            <a:xfrm>
              <a:off x="6356675" y="1116900"/>
              <a:ext cx="2404142" cy="1577857"/>
              <a:chOff x="6335175" y="617825"/>
              <a:chExt cx="2404142" cy="1577857"/>
            </a:xfrm>
          </p:grpSpPr>
          <p:grpSp>
            <p:nvGrpSpPr>
              <p:cNvPr id="1993" name="Google Shape;1993;p42"/>
              <p:cNvGrpSpPr/>
              <p:nvPr/>
            </p:nvGrpSpPr>
            <p:grpSpPr>
              <a:xfrm>
                <a:off x="6335175" y="617825"/>
                <a:ext cx="2404142" cy="1577857"/>
                <a:chOff x="6335175" y="617825"/>
                <a:chExt cx="2404142" cy="1577857"/>
              </a:xfrm>
            </p:grpSpPr>
            <p:sp>
              <p:nvSpPr>
                <p:cNvPr id="1994" name="Google Shape;1994;p42"/>
                <p:cNvSpPr/>
                <p:nvPr/>
              </p:nvSpPr>
              <p:spPr>
                <a:xfrm>
                  <a:off x="6335175" y="617825"/>
                  <a:ext cx="2404142" cy="1577857"/>
                </a:xfrm>
                <a:custGeom>
                  <a:rect b="b" l="l" r="r" t="t"/>
                  <a:pathLst>
                    <a:path extrusionOk="0" h="6318" w="10378">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5" name="Google Shape;1995;p42"/>
                <p:cNvSpPr/>
                <p:nvPr/>
              </p:nvSpPr>
              <p:spPr>
                <a:xfrm>
                  <a:off x="6409546" y="669294"/>
                  <a:ext cx="2255400" cy="1474920"/>
                </a:xfrm>
                <a:custGeom>
                  <a:rect b="b" l="l" r="r" t="t"/>
                  <a:pathLst>
                    <a:path extrusionOk="0" h="4097" w="6265">
                      <a:moveTo>
                        <a:pt x="0" y="0"/>
                      </a:moveTo>
                      <a:lnTo>
                        <a:pt x="0" y="4097"/>
                      </a:lnTo>
                      <a:lnTo>
                        <a:pt x="6265" y="4097"/>
                      </a:lnTo>
                      <a:lnTo>
                        <a:pt x="6265" y="0"/>
                      </a:lnTo>
                      <a:lnTo>
                        <a:pt x="0" y="0"/>
                      </a:lnTo>
                      <a:moveTo>
                        <a:pt x="6247" y="510"/>
                      </a:moveTo>
                      <a:lnTo>
                        <a:pt x="5484" y="510"/>
                      </a:lnTo>
                      <a:lnTo>
                        <a:pt x="5484" y="18"/>
                      </a:lnTo>
                      <a:lnTo>
                        <a:pt x="6247" y="18"/>
                      </a:lnTo>
                      <a:lnTo>
                        <a:pt x="6247" y="510"/>
                      </a:lnTo>
                      <a:moveTo>
                        <a:pt x="3141" y="1530"/>
                      </a:moveTo>
                      <a:lnTo>
                        <a:pt x="3141" y="1038"/>
                      </a:lnTo>
                      <a:lnTo>
                        <a:pt x="3904" y="1038"/>
                      </a:lnTo>
                      <a:lnTo>
                        <a:pt x="3904" y="1530"/>
                      </a:lnTo>
                      <a:lnTo>
                        <a:pt x="3141" y="1530"/>
                      </a:lnTo>
                      <a:moveTo>
                        <a:pt x="3904" y="1547"/>
                      </a:moveTo>
                      <a:lnTo>
                        <a:pt x="3904" y="2040"/>
                      </a:lnTo>
                      <a:lnTo>
                        <a:pt x="3141" y="2040"/>
                      </a:lnTo>
                      <a:lnTo>
                        <a:pt x="3141" y="1547"/>
                      </a:lnTo>
                      <a:lnTo>
                        <a:pt x="3904" y="1547"/>
                      </a:lnTo>
                      <a:moveTo>
                        <a:pt x="3124" y="1530"/>
                      </a:moveTo>
                      <a:lnTo>
                        <a:pt x="2360" y="1530"/>
                      </a:lnTo>
                      <a:lnTo>
                        <a:pt x="2360" y="1038"/>
                      </a:lnTo>
                      <a:lnTo>
                        <a:pt x="3124" y="1038"/>
                      </a:lnTo>
                      <a:lnTo>
                        <a:pt x="3124" y="1530"/>
                      </a:lnTo>
                      <a:moveTo>
                        <a:pt x="3124" y="1547"/>
                      </a:moveTo>
                      <a:lnTo>
                        <a:pt x="3124" y="2040"/>
                      </a:lnTo>
                      <a:lnTo>
                        <a:pt x="2360" y="2040"/>
                      </a:lnTo>
                      <a:lnTo>
                        <a:pt x="2360" y="1547"/>
                      </a:lnTo>
                      <a:lnTo>
                        <a:pt x="3124" y="1547"/>
                      </a:lnTo>
                      <a:moveTo>
                        <a:pt x="2343" y="2040"/>
                      </a:moveTo>
                      <a:lnTo>
                        <a:pt x="1580" y="2040"/>
                      </a:lnTo>
                      <a:lnTo>
                        <a:pt x="1580" y="1547"/>
                      </a:lnTo>
                      <a:lnTo>
                        <a:pt x="2343" y="1547"/>
                      </a:lnTo>
                      <a:lnTo>
                        <a:pt x="2343" y="2040"/>
                      </a:lnTo>
                      <a:moveTo>
                        <a:pt x="2343" y="2057"/>
                      </a:moveTo>
                      <a:lnTo>
                        <a:pt x="2343" y="2550"/>
                      </a:lnTo>
                      <a:lnTo>
                        <a:pt x="1580" y="2550"/>
                      </a:lnTo>
                      <a:lnTo>
                        <a:pt x="1580" y="2057"/>
                      </a:lnTo>
                      <a:lnTo>
                        <a:pt x="2343" y="2057"/>
                      </a:lnTo>
                      <a:moveTo>
                        <a:pt x="2360" y="2057"/>
                      </a:moveTo>
                      <a:lnTo>
                        <a:pt x="3124" y="2057"/>
                      </a:lnTo>
                      <a:lnTo>
                        <a:pt x="3124" y="2550"/>
                      </a:lnTo>
                      <a:lnTo>
                        <a:pt x="2360" y="2550"/>
                      </a:lnTo>
                      <a:lnTo>
                        <a:pt x="2360" y="2057"/>
                      </a:lnTo>
                      <a:moveTo>
                        <a:pt x="3124" y="2567"/>
                      </a:moveTo>
                      <a:lnTo>
                        <a:pt x="3124" y="3060"/>
                      </a:lnTo>
                      <a:lnTo>
                        <a:pt x="2360" y="3060"/>
                      </a:lnTo>
                      <a:lnTo>
                        <a:pt x="2360" y="2567"/>
                      </a:lnTo>
                      <a:lnTo>
                        <a:pt x="3124" y="2567"/>
                      </a:lnTo>
                      <a:moveTo>
                        <a:pt x="3141" y="2567"/>
                      </a:moveTo>
                      <a:lnTo>
                        <a:pt x="3904" y="2567"/>
                      </a:lnTo>
                      <a:lnTo>
                        <a:pt x="3904" y="3060"/>
                      </a:lnTo>
                      <a:lnTo>
                        <a:pt x="3141" y="3060"/>
                      </a:lnTo>
                      <a:lnTo>
                        <a:pt x="3141" y="2567"/>
                      </a:lnTo>
                      <a:moveTo>
                        <a:pt x="3141" y="2550"/>
                      </a:moveTo>
                      <a:lnTo>
                        <a:pt x="3141" y="2057"/>
                      </a:lnTo>
                      <a:lnTo>
                        <a:pt x="3904" y="2057"/>
                      </a:lnTo>
                      <a:lnTo>
                        <a:pt x="3904" y="2550"/>
                      </a:lnTo>
                      <a:lnTo>
                        <a:pt x="3141" y="2550"/>
                      </a:lnTo>
                      <a:moveTo>
                        <a:pt x="3922" y="2057"/>
                      </a:moveTo>
                      <a:lnTo>
                        <a:pt x="4685" y="2057"/>
                      </a:lnTo>
                      <a:lnTo>
                        <a:pt x="4685" y="2550"/>
                      </a:lnTo>
                      <a:lnTo>
                        <a:pt x="3922" y="2550"/>
                      </a:lnTo>
                      <a:lnTo>
                        <a:pt x="3922" y="2057"/>
                      </a:lnTo>
                      <a:moveTo>
                        <a:pt x="3922" y="2040"/>
                      </a:moveTo>
                      <a:lnTo>
                        <a:pt x="3922" y="1547"/>
                      </a:lnTo>
                      <a:lnTo>
                        <a:pt x="4685" y="1547"/>
                      </a:lnTo>
                      <a:lnTo>
                        <a:pt x="4685" y="2040"/>
                      </a:lnTo>
                      <a:lnTo>
                        <a:pt x="3922" y="2040"/>
                      </a:lnTo>
                      <a:moveTo>
                        <a:pt x="3922" y="1530"/>
                      </a:moveTo>
                      <a:lnTo>
                        <a:pt x="3922" y="1038"/>
                      </a:lnTo>
                      <a:lnTo>
                        <a:pt x="4685" y="1038"/>
                      </a:lnTo>
                      <a:lnTo>
                        <a:pt x="4685" y="1530"/>
                      </a:lnTo>
                      <a:lnTo>
                        <a:pt x="3922" y="1530"/>
                      </a:lnTo>
                      <a:moveTo>
                        <a:pt x="3922" y="1020"/>
                      </a:moveTo>
                      <a:lnTo>
                        <a:pt x="3922" y="528"/>
                      </a:lnTo>
                      <a:lnTo>
                        <a:pt x="4685" y="528"/>
                      </a:lnTo>
                      <a:lnTo>
                        <a:pt x="4685" y="1020"/>
                      </a:lnTo>
                      <a:lnTo>
                        <a:pt x="3922" y="1020"/>
                      </a:lnTo>
                      <a:moveTo>
                        <a:pt x="3904" y="1020"/>
                      </a:moveTo>
                      <a:lnTo>
                        <a:pt x="3141" y="1020"/>
                      </a:lnTo>
                      <a:lnTo>
                        <a:pt x="3141" y="528"/>
                      </a:lnTo>
                      <a:lnTo>
                        <a:pt x="3904" y="528"/>
                      </a:lnTo>
                      <a:lnTo>
                        <a:pt x="3904" y="1020"/>
                      </a:lnTo>
                      <a:moveTo>
                        <a:pt x="3124" y="1020"/>
                      </a:moveTo>
                      <a:lnTo>
                        <a:pt x="2360" y="1020"/>
                      </a:lnTo>
                      <a:lnTo>
                        <a:pt x="2360" y="528"/>
                      </a:lnTo>
                      <a:lnTo>
                        <a:pt x="3124" y="528"/>
                      </a:lnTo>
                      <a:lnTo>
                        <a:pt x="3124" y="1020"/>
                      </a:lnTo>
                      <a:moveTo>
                        <a:pt x="2343" y="1020"/>
                      </a:moveTo>
                      <a:lnTo>
                        <a:pt x="1580" y="1020"/>
                      </a:lnTo>
                      <a:lnTo>
                        <a:pt x="1580" y="528"/>
                      </a:lnTo>
                      <a:lnTo>
                        <a:pt x="2343" y="528"/>
                      </a:lnTo>
                      <a:lnTo>
                        <a:pt x="2343" y="1020"/>
                      </a:lnTo>
                      <a:moveTo>
                        <a:pt x="2343" y="1038"/>
                      </a:moveTo>
                      <a:lnTo>
                        <a:pt x="2343" y="1530"/>
                      </a:lnTo>
                      <a:lnTo>
                        <a:pt x="1580" y="1530"/>
                      </a:lnTo>
                      <a:lnTo>
                        <a:pt x="1580" y="1038"/>
                      </a:lnTo>
                      <a:lnTo>
                        <a:pt x="2343" y="1038"/>
                      </a:lnTo>
                      <a:moveTo>
                        <a:pt x="1562" y="1530"/>
                      </a:moveTo>
                      <a:lnTo>
                        <a:pt x="799" y="1530"/>
                      </a:lnTo>
                      <a:lnTo>
                        <a:pt x="799" y="1038"/>
                      </a:lnTo>
                      <a:lnTo>
                        <a:pt x="1562" y="1038"/>
                      </a:lnTo>
                      <a:lnTo>
                        <a:pt x="1562" y="1530"/>
                      </a:lnTo>
                      <a:moveTo>
                        <a:pt x="1562" y="1547"/>
                      </a:moveTo>
                      <a:lnTo>
                        <a:pt x="1562" y="2040"/>
                      </a:lnTo>
                      <a:lnTo>
                        <a:pt x="799" y="2040"/>
                      </a:lnTo>
                      <a:lnTo>
                        <a:pt x="799" y="1547"/>
                      </a:lnTo>
                      <a:lnTo>
                        <a:pt x="1562" y="1547"/>
                      </a:lnTo>
                      <a:moveTo>
                        <a:pt x="1562" y="2057"/>
                      </a:moveTo>
                      <a:lnTo>
                        <a:pt x="1562" y="2550"/>
                      </a:lnTo>
                      <a:lnTo>
                        <a:pt x="799" y="2550"/>
                      </a:lnTo>
                      <a:lnTo>
                        <a:pt x="799" y="2057"/>
                      </a:lnTo>
                      <a:lnTo>
                        <a:pt x="1562" y="2057"/>
                      </a:lnTo>
                      <a:moveTo>
                        <a:pt x="1562" y="2567"/>
                      </a:moveTo>
                      <a:lnTo>
                        <a:pt x="1562" y="3060"/>
                      </a:lnTo>
                      <a:lnTo>
                        <a:pt x="799" y="3060"/>
                      </a:lnTo>
                      <a:lnTo>
                        <a:pt x="799" y="2567"/>
                      </a:lnTo>
                      <a:lnTo>
                        <a:pt x="1562" y="2567"/>
                      </a:lnTo>
                      <a:moveTo>
                        <a:pt x="1580" y="2567"/>
                      </a:moveTo>
                      <a:lnTo>
                        <a:pt x="2343" y="2567"/>
                      </a:lnTo>
                      <a:lnTo>
                        <a:pt x="2343" y="3060"/>
                      </a:lnTo>
                      <a:lnTo>
                        <a:pt x="1580" y="3060"/>
                      </a:lnTo>
                      <a:lnTo>
                        <a:pt x="1580" y="2567"/>
                      </a:lnTo>
                      <a:moveTo>
                        <a:pt x="2343" y="3077"/>
                      </a:moveTo>
                      <a:lnTo>
                        <a:pt x="2343" y="3569"/>
                      </a:lnTo>
                      <a:lnTo>
                        <a:pt x="1580" y="3569"/>
                      </a:lnTo>
                      <a:lnTo>
                        <a:pt x="1580" y="3077"/>
                      </a:lnTo>
                      <a:lnTo>
                        <a:pt x="2343" y="3077"/>
                      </a:lnTo>
                      <a:moveTo>
                        <a:pt x="2360" y="3077"/>
                      </a:moveTo>
                      <a:lnTo>
                        <a:pt x="3124" y="3077"/>
                      </a:lnTo>
                      <a:lnTo>
                        <a:pt x="3124" y="3569"/>
                      </a:lnTo>
                      <a:lnTo>
                        <a:pt x="2360" y="3569"/>
                      </a:lnTo>
                      <a:lnTo>
                        <a:pt x="2360" y="3077"/>
                      </a:lnTo>
                      <a:moveTo>
                        <a:pt x="3141" y="3077"/>
                      </a:moveTo>
                      <a:lnTo>
                        <a:pt x="3904" y="3077"/>
                      </a:lnTo>
                      <a:lnTo>
                        <a:pt x="3904" y="3569"/>
                      </a:lnTo>
                      <a:lnTo>
                        <a:pt x="3141" y="3569"/>
                      </a:lnTo>
                      <a:lnTo>
                        <a:pt x="3141" y="3077"/>
                      </a:lnTo>
                      <a:moveTo>
                        <a:pt x="3922" y="3077"/>
                      </a:moveTo>
                      <a:lnTo>
                        <a:pt x="4685" y="3077"/>
                      </a:lnTo>
                      <a:lnTo>
                        <a:pt x="4685" y="3569"/>
                      </a:lnTo>
                      <a:lnTo>
                        <a:pt x="3922" y="3569"/>
                      </a:lnTo>
                      <a:lnTo>
                        <a:pt x="3922" y="3077"/>
                      </a:lnTo>
                      <a:moveTo>
                        <a:pt x="3922" y="3060"/>
                      </a:moveTo>
                      <a:lnTo>
                        <a:pt x="3922" y="2567"/>
                      </a:lnTo>
                      <a:lnTo>
                        <a:pt x="4685" y="2567"/>
                      </a:lnTo>
                      <a:lnTo>
                        <a:pt x="4685" y="3060"/>
                      </a:lnTo>
                      <a:lnTo>
                        <a:pt x="3922" y="3060"/>
                      </a:lnTo>
                      <a:moveTo>
                        <a:pt x="4703" y="2567"/>
                      </a:moveTo>
                      <a:lnTo>
                        <a:pt x="5466" y="2567"/>
                      </a:lnTo>
                      <a:lnTo>
                        <a:pt x="5466" y="3060"/>
                      </a:lnTo>
                      <a:lnTo>
                        <a:pt x="4703" y="3060"/>
                      </a:lnTo>
                      <a:lnTo>
                        <a:pt x="4703" y="2567"/>
                      </a:lnTo>
                      <a:moveTo>
                        <a:pt x="4703" y="2550"/>
                      </a:moveTo>
                      <a:lnTo>
                        <a:pt x="4703" y="2057"/>
                      </a:lnTo>
                      <a:lnTo>
                        <a:pt x="5466" y="2057"/>
                      </a:lnTo>
                      <a:lnTo>
                        <a:pt x="5466" y="2550"/>
                      </a:lnTo>
                      <a:lnTo>
                        <a:pt x="4703" y="2550"/>
                      </a:lnTo>
                      <a:moveTo>
                        <a:pt x="4703" y="2040"/>
                      </a:moveTo>
                      <a:lnTo>
                        <a:pt x="4703" y="1547"/>
                      </a:lnTo>
                      <a:lnTo>
                        <a:pt x="5466" y="1547"/>
                      </a:lnTo>
                      <a:lnTo>
                        <a:pt x="5466" y="2040"/>
                      </a:lnTo>
                      <a:lnTo>
                        <a:pt x="4703" y="2040"/>
                      </a:lnTo>
                      <a:moveTo>
                        <a:pt x="4703" y="1530"/>
                      </a:moveTo>
                      <a:lnTo>
                        <a:pt x="4703" y="1038"/>
                      </a:lnTo>
                      <a:lnTo>
                        <a:pt x="5466" y="1038"/>
                      </a:lnTo>
                      <a:lnTo>
                        <a:pt x="5466" y="1530"/>
                      </a:lnTo>
                      <a:lnTo>
                        <a:pt x="4703" y="1530"/>
                      </a:lnTo>
                      <a:moveTo>
                        <a:pt x="4703" y="1020"/>
                      </a:moveTo>
                      <a:lnTo>
                        <a:pt x="4703" y="528"/>
                      </a:lnTo>
                      <a:lnTo>
                        <a:pt x="5466" y="528"/>
                      </a:lnTo>
                      <a:lnTo>
                        <a:pt x="5466" y="1020"/>
                      </a:lnTo>
                      <a:lnTo>
                        <a:pt x="4703" y="1020"/>
                      </a:lnTo>
                      <a:moveTo>
                        <a:pt x="4703" y="510"/>
                      </a:moveTo>
                      <a:lnTo>
                        <a:pt x="4703" y="18"/>
                      </a:lnTo>
                      <a:lnTo>
                        <a:pt x="5466" y="18"/>
                      </a:lnTo>
                      <a:lnTo>
                        <a:pt x="5466" y="510"/>
                      </a:lnTo>
                      <a:lnTo>
                        <a:pt x="4703" y="510"/>
                      </a:lnTo>
                      <a:moveTo>
                        <a:pt x="4685" y="510"/>
                      </a:moveTo>
                      <a:lnTo>
                        <a:pt x="3922" y="510"/>
                      </a:lnTo>
                      <a:lnTo>
                        <a:pt x="3922" y="18"/>
                      </a:lnTo>
                      <a:lnTo>
                        <a:pt x="4685" y="18"/>
                      </a:lnTo>
                      <a:lnTo>
                        <a:pt x="4685" y="510"/>
                      </a:lnTo>
                      <a:moveTo>
                        <a:pt x="3904" y="510"/>
                      </a:moveTo>
                      <a:lnTo>
                        <a:pt x="3141" y="510"/>
                      </a:lnTo>
                      <a:lnTo>
                        <a:pt x="3141" y="18"/>
                      </a:lnTo>
                      <a:lnTo>
                        <a:pt x="3904" y="18"/>
                      </a:lnTo>
                      <a:lnTo>
                        <a:pt x="3904" y="510"/>
                      </a:lnTo>
                      <a:moveTo>
                        <a:pt x="3124" y="510"/>
                      </a:moveTo>
                      <a:lnTo>
                        <a:pt x="2360" y="510"/>
                      </a:lnTo>
                      <a:lnTo>
                        <a:pt x="2360" y="18"/>
                      </a:lnTo>
                      <a:lnTo>
                        <a:pt x="3124" y="18"/>
                      </a:lnTo>
                      <a:lnTo>
                        <a:pt x="3124" y="510"/>
                      </a:lnTo>
                      <a:moveTo>
                        <a:pt x="2343" y="510"/>
                      </a:moveTo>
                      <a:lnTo>
                        <a:pt x="1580" y="510"/>
                      </a:lnTo>
                      <a:lnTo>
                        <a:pt x="1580" y="18"/>
                      </a:lnTo>
                      <a:lnTo>
                        <a:pt x="2343" y="18"/>
                      </a:lnTo>
                      <a:lnTo>
                        <a:pt x="2343" y="510"/>
                      </a:lnTo>
                      <a:moveTo>
                        <a:pt x="1562" y="510"/>
                      </a:moveTo>
                      <a:lnTo>
                        <a:pt x="799" y="510"/>
                      </a:lnTo>
                      <a:lnTo>
                        <a:pt x="799" y="18"/>
                      </a:lnTo>
                      <a:lnTo>
                        <a:pt x="1562" y="18"/>
                      </a:lnTo>
                      <a:lnTo>
                        <a:pt x="1562" y="510"/>
                      </a:lnTo>
                      <a:moveTo>
                        <a:pt x="1562" y="528"/>
                      </a:moveTo>
                      <a:lnTo>
                        <a:pt x="1562" y="1020"/>
                      </a:lnTo>
                      <a:lnTo>
                        <a:pt x="799" y="1020"/>
                      </a:lnTo>
                      <a:lnTo>
                        <a:pt x="799" y="528"/>
                      </a:lnTo>
                      <a:lnTo>
                        <a:pt x="1562" y="528"/>
                      </a:lnTo>
                      <a:moveTo>
                        <a:pt x="781" y="1020"/>
                      </a:moveTo>
                      <a:lnTo>
                        <a:pt x="18" y="1020"/>
                      </a:lnTo>
                      <a:lnTo>
                        <a:pt x="18" y="528"/>
                      </a:lnTo>
                      <a:lnTo>
                        <a:pt x="781" y="528"/>
                      </a:lnTo>
                      <a:lnTo>
                        <a:pt x="781" y="1020"/>
                      </a:lnTo>
                      <a:moveTo>
                        <a:pt x="781" y="1038"/>
                      </a:moveTo>
                      <a:lnTo>
                        <a:pt x="781" y="1530"/>
                      </a:lnTo>
                      <a:lnTo>
                        <a:pt x="18" y="1530"/>
                      </a:lnTo>
                      <a:lnTo>
                        <a:pt x="18" y="1038"/>
                      </a:lnTo>
                      <a:lnTo>
                        <a:pt x="781" y="1038"/>
                      </a:lnTo>
                      <a:moveTo>
                        <a:pt x="781" y="1547"/>
                      </a:moveTo>
                      <a:lnTo>
                        <a:pt x="781" y="2040"/>
                      </a:lnTo>
                      <a:lnTo>
                        <a:pt x="18" y="2040"/>
                      </a:lnTo>
                      <a:lnTo>
                        <a:pt x="18" y="1547"/>
                      </a:lnTo>
                      <a:lnTo>
                        <a:pt x="781" y="1547"/>
                      </a:lnTo>
                      <a:moveTo>
                        <a:pt x="781" y="2057"/>
                      </a:moveTo>
                      <a:lnTo>
                        <a:pt x="781" y="2550"/>
                      </a:lnTo>
                      <a:lnTo>
                        <a:pt x="18" y="2550"/>
                      </a:lnTo>
                      <a:lnTo>
                        <a:pt x="18" y="2057"/>
                      </a:lnTo>
                      <a:lnTo>
                        <a:pt x="781" y="2057"/>
                      </a:lnTo>
                      <a:moveTo>
                        <a:pt x="781" y="2567"/>
                      </a:moveTo>
                      <a:lnTo>
                        <a:pt x="781" y="3060"/>
                      </a:lnTo>
                      <a:lnTo>
                        <a:pt x="18" y="3060"/>
                      </a:lnTo>
                      <a:lnTo>
                        <a:pt x="18" y="2567"/>
                      </a:lnTo>
                      <a:lnTo>
                        <a:pt x="781" y="2567"/>
                      </a:lnTo>
                      <a:moveTo>
                        <a:pt x="781" y="3077"/>
                      </a:moveTo>
                      <a:lnTo>
                        <a:pt x="781" y="3569"/>
                      </a:lnTo>
                      <a:lnTo>
                        <a:pt x="18" y="3569"/>
                      </a:lnTo>
                      <a:lnTo>
                        <a:pt x="18" y="3077"/>
                      </a:lnTo>
                      <a:lnTo>
                        <a:pt x="781" y="3077"/>
                      </a:lnTo>
                      <a:moveTo>
                        <a:pt x="799" y="3077"/>
                      </a:moveTo>
                      <a:lnTo>
                        <a:pt x="1562" y="3077"/>
                      </a:lnTo>
                      <a:lnTo>
                        <a:pt x="1562" y="3569"/>
                      </a:lnTo>
                      <a:lnTo>
                        <a:pt x="799" y="3569"/>
                      </a:lnTo>
                      <a:lnTo>
                        <a:pt x="799" y="3077"/>
                      </a:lnTo>
                      <a:moveTo>
                        <a:pt x="1562" y="3587"/>
                      </a:moveTo>
                      <a:lnTo>
                        <a:pt x="1562" y="4079"/>
                      </a:lnTo>
                      <a:lnTo>
                        <a:pt x="799" y="4079"/>
                      </a:lnTo>
                      <a:lnTo>
                        <a:pt x="799" y="3587"/>
                      </a:lnTo>
                      <a:lnTo>
                        <a:pt x="1562" y="3587"/>
                      </a:lnTo>
                      <a:moveTo>
                        <a:pt x="1580" y="3587"/>
                      </a:moveTo>
                      <a:lnTo>
                        <a:pt x="2343" y="3587"/>
                      </a:lnTo>
                      <a:lnTo>
                        <a:pt x="2343" y="4079"/>
                      </a:lnTo>
                      <a:lnTo>
                        <a:pt x="1580" y="4079"/>
                      </a:lnTo>
                      <a:lnTo>
                        <a:pt x="1580" y="3587"/>
                      </a:lnTo>
                      <a:moveTo>
                        <a:pt x="2360" y="3587"/>
                      </a:moveTo>
                      <a:lnTo>
                        <a:pt x="3124" y="3587"/>
                      </a:lnTo>
                      <a:lnTo>
                        <a:pt x="3124" y="4079"/>
                      </a:lnTo>
                      <a:lnTo>
                        <a:pt x="2360" y="4079"/>
                      </a:lnTo>
                      <a:lnTo>
                        <a:pt x="2360" y="3587"/>
                      </a:lnTo>
                      <a:moveTo>
                        <a:pt x="3141" y="3587"/>
                      </a:moveTo>
                      <a:lnTo>
                        <a:pt x="3904" y="3587"/>
                      </a:lnTo>
                      <a:lnTo>
                        <a:pt x="3904" y="4079"/>
                      </a:lnTo>
                      <a:lnTo>
                        <a:pt x="3141" y="4079"/>
                      </a:lnTo>
                      <a:lnTo>
                        <a:pt x="3141" y="3587"/>
                      </a:lnTo>
                      <a:moveTo>
                        <a:pt x="3922" y="3587"/>
                      </a:moveTo>
                      <a:lnTo>
                        <a:pt x="4685" y="3587"/>
                      </a:lnTo>
                      <a:lnTo>
                        <a:pt x="4685" y="4079"/>
                      </a:lnTo>
                      <a:lnTo>
                        <a:pt x="3922" y="4079"/>
                      </a:lnTo>
                      <a:lnTo>
                        <a:pt x="3922" y="3587"/>
                      </a:lnTo>
                      <a:moveTo>
                        <a:pt x="4703" y="3587"/>
                      </a:moveTo>
                      <a:lnTo>
                        <a:pt x="5466" y="3587"/>
                      </a:lnTo>
                      <a:lnTo>
                        <a:pt x="5466" y="4079"/>
                      </a:lnTo>
                      <a:lnTo>
                        <a:pt x="4703" y="4079"/>
                      </a:lnTo>
                      <a:lnTo>
                        <a:pt x="4703" y="3587"/>
                      </a:lnTo>
                      <a:moveTo>
                        <a:pt x="4703" y="3569"/>
                      </a:moveTo>
                      <a:lnTo>
                        <a:pt x="4703" y="3077"/>
                      </a:lnTo>
                      <a:lnTo>
                        <a:pt x="5466" y="3077"/>
                      </a:lnTo>
                      <a:lnTo>
                        <a:pt x="5466" y="3569"/>
                      </a:lnTo>
                      <a:lnTo>
                        <a:pt x="4703" y="3569"/>
                      </a:lnTo>
                      <a:moveTo>
                        <a:pt x="5484" y="3077"/>
                      </a:moveTo>
                      <a:lnTo>
                        <a:pt x="6247" y="3077"/>
                      </a:lnTo>
                      <a:lnTo>
                        <a:pt x="6247" y="3569"/>
                      </a:lnTo>
                      <a:lnTo>
                        <a:pt x="5484" y="3569"/>
                      </a:lnTo>
                      <a:lnTo>
                        <a:pt x="5484" y="3077"/>
                      </a:lnTo>
                      <a:moveTo>
                        <a:pt x="5484" y="3060"/>
                      </a:moveTo>
                      <a:lnTo>
                        <a:pt x="5484" y="2567"/>
                      </a:lnTo>
                      <a:lnTo>
                        <a:pt x="6247" y="2567"/>
                      </a:lnTo>
                      <a:lnTo>
                        <a:pt x="6247" y="3060"/>
                      </a:lnTo>
                      <a:lnTo>
                        <a:pt x="5484" y="3060"/>
                      </a:lnTo>
                      <a:moveTo>
                        <a:pt x="5484" y="2550"/>
                      </a:moveTo>
                      <a:lnTo>
                        <a:pt x="5484" y="2057"/>
                      </a:lnTo>
                      <a:lnTo>
                        <a:pt x="6247" y="2057"/>
                      </a:lnTo>
                      <a:lnTo>
                        <a:pt x="6247" y="2550"/>
                      </a:lnTo>
                      <a:lnTo>
                        <a:pt x="5484" y="2550"/>
                      </a:lnTo>
                      <a:moveTo>
                        <a:pt x="5484" y="2040"/>
                      </a:moveTo>
                      <a:lnTo>
                        <a:pt x="5484" y="1547"/>
                      </a:lnTo>
                      <a:lnTo>
                        <a:pt x="6247" y="1547"/>
                      </a:lnTo>
                      <a:lnTo>
                        <a:pt x="6247" y="2040"/>
                      </a:lnTo>
                      <a:lnTo>
                        <a:pt x="5484" y="2040"/>
                      </a:lnTo>
                      <a:moveTo>
                        <a:pt x="5484" y="1530"/>
                      </a:moveTo>
                      <a:lnTo>
                        <a:pt x="5484" y="1038"/>
                      </a:lnTo>
                      <a:lnTo>
                        <a:pt x="6247" y="1038"/>
                      </a:lnTo>
                      <a:lnTo>
                        <a:pt x="6247" y="1530"/>
                      </a:lnTo>
                      <a:lnTo>
                        <a:pt x="5484" y="1530"/>
                      </a:lnTo>
                      <a:moveTo>
                        <a:pt x="5484" y="1020"/>
                      </a:moveTo>
                      <a:lnTo>
                        <a:pt x="5484" y="528"/>
                      </a:lnTo>
                      <a:lnTo>
                        <a:pt x="6247" y="528"/>
                      </a:lnTo>
                      <a:lnTo>
                        <a:pt x="6247" y="1020"/>
                      </a:lnTo>
                      <a:lnTo>
                        <a:pt x="5484" y="1020"/>
                      </a:lnTo>
                      <a:moveTo>
                        <a:pt x="781" y="18"/>
                      </a:moveTo>
                      <a:lnTo>
                        <a:pt x="781" y="510"/>
                      </a:lnTo>
                      <a:lnTo>
                        <a:pt x="18" y="510"/>
                      </a:lnTo>
                      <a:lnTo>
                        <a:pt x="18" y="18"/>
                      </a:lnTo>
                      <a:lnTo>
                        <a:pt x="781" y="18"/>
                      </a:lnTo>
                      <a:moveTo>
                        <a:pt x="18" y="3587"/>
                      </a:moveTo>
                      <a:lnTo>
                        <a:pt x="781" y="3587"/>
                      </a:lnTo>
                      <a:lnTo>
                        <a:pt x="781" y="4079"/>
                      </a:lnTo>
                      <a:lnTo>
                        <a:pt x="18" y="4079"/>
                      </a:lnTo>
                      <a:lnTo>
                        <a:pt x="18" y="3587"/>
                      </a:lnTo>
                      <a:moveTo>
                        <a:pt x="5484" y="4079"/>
                      </a:moveTo>
                      <a:lnTo>
                        <a:pt x="5484" y="3587"/>
                      </a:lnTo>
                      <a:lnTo>
                        <a:pt x="6247" y="3587"/>
                      </a:lnTo>
                      <a:lnTo>
                        <a:pt x="6247" y="4079"/>
                      </a:lnTo>
                      <a:lnTo>
                        <a:pt x="5484" y="4079"/>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6" name="Google Shape;1996;p42"/>
                <p:cNvSpPr/>
                <p:nvPr/>
              </p:nvSpPr>
              <p:spPr>
                <a:xfrm>
                  <a:off x="6490195" y="947570"/>
                  <a:ext cx="2119680" cy="899280"/>
                </a:xfrm>
                <a:custGeom>
                  <a:rect b="b" l="l" r="r" t="t"/>
                  <a:pathLst>
                    <a:path extrusionOk="0" h="2498" w="5888">
                      <a:moveTo>
                        <a:pt x="5887" y="1899"/>
                      </a:moveTo>
                      <a:cubicBezTo>
                        <a:pt x="5882" y="1887"/>
                        <a:pt x="5877" y="1879"/>
                        <a:pt x="5871" y="1872"/>
                      </a:cubicBezTo>
                      <a:cubicBezTo>
                        <a:pt x="5868" y="1867"/>
                        <a:pt x="5864" y="1862"/>
                        <a:pt x="5861" y="1857"/>
                      </a:cubicBezTo>
                      <a:cubicBezTo>
                        <a:pt x="5858" y="1852"/>
                        <a:pt x="5858" y="1846"/>
                        <a:pt x="5858" y="1840"/>
                      </a:cubicBezTo>
                      <a:cubicBezTo>
                        <a:pt x="5858" y="1834"/>
                        <a:pt x="5858" y="1827"/>
                        <a:pt x="5855" y="1819"/>
                      </a:cubicBezTo>
                      <a:lnTo>
                        <a:pt x="5853" y="1813"/>
                      </a:lnTo>
                      <a:lnTo>
                        <a:pt x="5847" y="1813"/>
                      </a:lnTo>
                      <a:cubicBezTo>
                        <a:pt x="5831" y="1814"/>
                        <a:pt x="5810" y="1785"/>
                        <a:pt x="5798" y="1765"/>
                      </a:cubicBezTo>
                      <a:lnTo>
                        <a:pt x="5798" y="1255"/>
                      </a:lnTo>
                      <a:lnTo>
                        <a:pt x="5730" y="1255"/>
                      </a:lnTo>
                      <a:lnTo>
                        <a:pt x="5730" y="828"/>
                      </a:lnTo>
                      <a:lnTo>
                        <a:pt x="5712" y="828"/>
                      </a:lnTo>
                      <a:lnTo>
                        <a:pt x="5712" y="1255"/>
                      </a:lnTo>
                      <a:lnTo>
                        <a:pt x="5645" y="1255"/>
                      </a:lnTo>
                      <a:lnTo>
                        <a:pt x="5645" y="1553"/>
                      </a:lnTo>
                      <a:cubicBezTo>
                        <a:pt x="5640" y="1549"/>
                        <a:pt x="5635" y="1547"/>
                        <a:pt x="5629" y="1546"/>
                      </a:cubicBezTo>
                      <a:cubicBezTo>
                        <a:pt x="5620" y="1544"/>
                        <a:pt x="5610" y="1546"/>
                        <a:pt x="5602" y="1553"/>
                      </a:cubicBezTo>
                      <a:cubicBezTo>
                        <a:pt x="5580" y="1570"/>
                        <a:pt x="5567" y="1598"/>
                        <a:pt x="5553" y="1624"/>
                      </a:cubicBezTo>
                      <a:cubicBezTo>
                        <a:pt x="5548" y="1636"/>
                        <a:pt x="5542" y="1647"/>
                        <a:pt x="5536" y="1657"/>
                      </a:cubicBezTo>
                      <a:lnTo>
                        <a:pt x="5536" y="1398"/>
                      </a:lnTo>
                      <a:lnTo>
                        <a:pt x="5470" y="1398"/>
                      </a:lnTo>
                      <a:lnTo>
                        <a:pt x="5470" y="958"/>
                      </a:lnTo>
                      <a:lnTo>
                        <a:pt x="5452" y="958"/>
                      </a:lnTo>
                      <a:lnTo>
                        <a:pt x="5452" y="1398"/>
                      </a:lnTo>
                      <a:lnTo>
                        <a:pt x="5384" y="1398"/>
                      </a:lnTo>
                      <a:lnTo>
                        <a:pt x="5384" y="1884"/>
                      </a:lnTo>
                      <a:lnTo>
                        <a:pt x="5382" y="1887"/>
                      </a:lnTo>
                      <a:cubicBezTo>
                        <a:pt x="5373" y="1902"/>
                        <a:pt x="5364" y="1916"/>
                        <a:pt x="5356" y="1930"/>
                      </a:cubicBezTo>
                      <a:cubicBezTo>
                        <a:pt x="5344" y="1949"/>
                        <a:pt x="5332" y="1969"/>
                        <a:pt x="5320" y="1989"/>
                      </a:cubicBezTo>
                      <a:cubicBezTo>
                        <a:pt x="5317" y="1994"/>
                        <a:pt x="5314" y="2000"/>
                        <a:pt x="5311" y="2006"/>
                      </a:cubicBezTo>
                      <a:cubicBezTo>
                        <a:pt x="5305" y="2018"/>
                        <a:pt x="5299" y="2031"/>
                        <a:pt x="5292" y="2038"/>
                      </a:cubicBezTo>
                      <a:cubicBezTo>
                        <a:pt x="5288" y="2042"/>
                        <a:pt x="5284" y="2044"/>
                        <a:pt x="5278" y="2046"/>
                      </a:cubicBezTo>
                      <a:cubicBezTo>
                        <a:pt x="5277" y="2046"/>
                        <a:pt x="5276" y="2047"/>
                        <a:pt x="5275" y="2048"/>
                      </a:cubicBezTo>
                      <a:lnTo>
                        <a:pt x="5275" y="1298"/>
                      </a:lnTo>
                      <a:lnTo>
                        <a:pt x="5216" y="1298"/>
                      </a:lnTo>
                      <a:lnTo>
                        <a:pt x="5216" y="1131"/>
                      </a:lnTo>
                      <a:lnTo>
                        <a:pt x="5198" y="1131"/>
                      </a:lnTo>
                      <a:lnTo>
                        <a:pt x="5198" y="1298"/>
                      </a:lnTo>
                      <a:lnTo>
                        <a:pt x="5122" y="1298"/>
                      </a:lnTo>
                      <a:lnTo>
                        <a:pt x="5122" y="2098"/>
                      </a:lnTo>
                      <a:cubicBezTo>
                        <a:pt x="5110" y="2098"/>
                        <a:pt x="5098" y="2096"/>
                        <a:pt x="5087" y="2092"/>
                      </a:cubicBezTo>
                      <a:cubicBezTo>
                        <a:pt x="5032" y="2074"/>
                        <a:pt x="4998" y="2020"/>
                        <a:pt x="4979" y="1979"/>
                      </a:cubicBezTo>
                      <a:cubicBezTo>
                        <a:pt x="4967" y="1952"/>
                        <a:pt x="4951" y="1925"/>
                        <a:pt x="4928" y="1895"/>
                      </a:cubicBezTo>
                      <a:cubicBezTo>
                        <a:pt x="4903" y="1861"/>
                        <a:pt x="4898" y="1830"/>
                        <a:pt x="4892" y="1794"/>
                      </a:cubicBezTo>
                      <a:cubicBezTo>
                        <a:pt x="4889" y="1781"/>
                        <a:pt x="4887" y="1767"/>
                        <a:pt x="4883" y="1752"/>
                      </a:cubicBezTo>
                      <a:cubicBezTo>
                        <a:pt x="4860" y="1655"/>
                        <a:pt x="4815" y="1551"/>
                        <a:pt x="4758" y="1466"/>
                      </a:cubicBezTo>
                      <a:cubicBezTo>
                        <a:pt x="4733" y="1430"/>
                        <a:pt x="4710" y="1391"/>
                        <a:pt x="4688" y="1354"/>
                      </a:cubicBezTo>
                      <a:cubicBezTo>
                        <a:pt x="4658" y="1304"/>
                        <a:pt x="4628" y="1252"/>
                        <a:pt x="4592" y="1204"/>
                      </a:cubicBezTo>
                      <a:cubicBezTo>
                        <a:pt x="4579" y="1186"/>
                        <a:pt x="4567" y="1168"/>
                        <a:pt x="4555" y="1150"/>
                      </a:cubicBezTo>
                      <a:cubicBezTo>
                        <a:pt x="4540" y="1128"/>
                        <a:pt x="4525" y="1106"/>
                        <a:pt x="4509" y="1084"/>
                      </a:cubicBezTo>
                      <a:cubicBezTo>
                        <a:pt x="4495" y="1066"/>
                        <a:pt x="4484" y="1048"/>
                        <a:pt x="4473" y="1029"/>
                      </a:cubicBezTo>
                      <a:cubicBezTo>
                        <a:pt x="4465" y="1016"/>
                        <a:pt x="4458" y="1004"/>
                        <a:pt x="4449" y="991"/>
                      </a:cubicBezTo>
                      <a:cubicBezTo>
                        <a:pt x="4431" y="963"/>
                        <a:pt x="4422" y="943"/>
                        <a:pt x="4414" y="912"/>
                      </a:cubicBezTo>
                      <a:cubicBezTo>
                        <a:pt x="4412" y="904"/>
                        <a:pt x="4411" y="897"/>
                        <a:pt x="4409" y="888"/>
                      </a:cubicBezTo>
                      <a:cubicBezTo>
                        <a:pt x="4401" y="856"/>
                        <a:pt x="4393" y="818"/>
                        <a:pt x="4378" y="791"/>
                      </a:cubicBezTo>
                      <a:cubicBezTo>
                        <a:pt x="4363" y="765"/>
                        <a:pt x="4338" y="744"/>
                        <a:pt x="4321" y="732"/>
                      </a:cubicBezTo>
                      <a:cubicBezTo>
                        <a:pt x="4316" y="728"/>
                        <a:pt x="4311" y="725"/>
                        <a:pt x="4306" y="721"/>
                      </a:cubicBezTo>
                      <a:cubicBezTo>
                        <a:pt x="4284" y="704"/>
                        <a:pt x="4256" y="684"/>
                        <a:pt x="4228" y="671"/>
                      </a:cubicBezTo>
                      <a:lnTo>
                        <a:pt x="4228" y="256"/>
                      </a:lnTo>
                      <a:lnTo>
                        <a:pt x="4165" y="256"/>
                      </a:lnTo>
                      <a:lnTo>
                        <a:pt x="4165" y="64"/>
                      </a:lnTo>
                      <a:lnTo>
                        <a:pt x="4148" y="64"/>
                      </a:lnTo>
                      <a:lnTo>
                        <a:pt x="4148" y="256"/>
                      </a:lnTo>
                      <a:lnTo>
                        <a:pt x="4076" y="256"/>
                      </a:lnTo>
                      <a:lnTo>
                        <a:pt x="4076" y="781"/>
                      </a:lnTo>
                      <a:cubicBezTo>
                        <a:pt x="4058" y="810"/>
                        <a:pt x="4040" y="835"/>
                        <a:pt x="4010" y="858"/>
                      </a:cubicBezTo>
                      <a:cubicBezTo>
                        <a:pt x="3996" y="869"/>
                        <a:pt x="3981" y="880"/>
                        <a:pt x="3967" y="890"/>
                      </a:cubicBezTo>
                      <a:lnTo>
                        <a:pt x="3967" y="511"/>
                      </a:lnTo>
                      <a:lnTo>
                        <a:pt x="3905" y="511"/>
                      </a:lnTo>
                      <a:lnTo>
                        <a:pt x="3905" y="319"/>
                      </a:lnTo>
                      <a:lnTo>
                        <a:pt x="3888" y="319"/>
                      </a:lnTo>
                      <a:lnTo>
                        <a:pt x="3888" y="511"/>
                      </a:lnTo>
                      <a:lnTo>
                        <a:pt x="3814" y="511"/>
                      </a:lnTo>
                      <a:lnTo>
                        <a:pt x="3814" y="1002"/>
                      </a:lnTo>
                      <a:cubicBezTo>
                        <a:pt x="3811" y="1005"/>
                        <a:pt x="3808" y="1008"/>
                        <a:pt x="3805" y="1011"/>
                      </a:cubicBezTo>
                      <a:cubicBezTo>
                        <a:pt x="3768" y="1050"/>
                        <a:pt x="3736" y="1092"/>
                        <a:pt x="3705" y="1134"/>
                      </a:cubicBezTo>
                      <a:lnTo>
                        <a:pt x="3705" y="750"/>
                      </a:lnTo>
                      <a:lnTo>
                        <a:pt x="3646" y="750"/>
                      </a:lnTo>
                      <a:lnTo>
                        <a:pt x="3646" y="573"/>
                      </a:lnTo>
                      <a:lnTo>
                        <a:pt x="3628" y="573"/>
                      </a:lnTo>
                      <a:lnTo>
                        <a:pt x="3628" y="750"/>
                      </a:lnTo>
                      <a:lnTo>
                        <a:pt x="3553" y="750"/>
                      </a:lnTo>
                      <a:lnTo>
                        <a:pt x="3553" y="1367"/>
                      </a:lnTo>
                      <a:cubicBezTo>
                        <a:pt x="3544" y="1380"/>
                        <a:pt x="3534" y="1393"/>
                        <a:pt x="3525" y="1405"/>
                      </a:cubicBezTo>
                      <a:cubicBezTo>
                        <a:pt x="3510" y="1425"/>
                        <a:pt x="3494" y="1446"/>
                        <a:pt x="3480" y="1469"/>
                      </a:cubicBezTo>
                      <a:cubicBezTo>
                        <a:pt x="3467" y="1490"/>
                        <a:pt x="3457" y="1506"/>
                        <a:pt x="3444" y="1519"/>
                      </a:cubicBezTo>
                      <a:lnTo>
                        <a:pt x="3444" y="1010"/>
                      </a:lnTo>
                      <a:lnTo>
                        <a:pt x="3386" y="1010"/>
                      </a:lnTo>
                      <a:lnTo>
                        <a:pt x="3386" y="877"/>
                      </a:lnTo>
                      <a:lnTo>
                        <a:pt x="3368" y="877"/>
                      </a:lnTo>
                      <a:lnTo>
                        <a:pt x="3368" y="1010"/>
                      </a:lnTo>
                      <a:lnTo>
                        <a:pt x="3291" y="1010"/>
                      </a:lnTo>
                      <a:lnTo>
                        <a:pt x="3291" y="1593"/>
                      </a:lnTo>
                      <a:cubicBezTo>
                        <a:pt x="3290" y="1594"/>
                        <a:pt x="3289" y="1594"/>
                        <a:pt x="3288" y="1594"/>
                      </a:cubicBezTo>
                      <a:cubicBezTo>
                        <a:pt x="3253" y="1604"/>
                        <a:pt x="3184" y="1606"/>
                        <a:pt x="3157" y="1585"/>
                      </a:cubicBezTo>
                      <a:cubicBezTo>
                        <a:pt x="3114" y="1552"/>
                        <a:pt x="3090" y="1519"/>
                        <a:pt x="3080" y="1477"/>
                      </a:cubicBezTo>
                      <a:cubicBezTo>
                        <a:pt x="3078" y="1471"/>
                        <a:pt x="3078" y="1464"/>
                        <a:pt x="3078" y="1457"/>
                      </a:cubicBezTo>
                      <a:cubicBezTo>
                        <a:pt x="3077" y="1447"/>
                        <a:pt x="3077" y="1436"/>
                        <a:pt x="3073" y="1427"/>
                      </a:cubicBezTo>
                      <a:cubicBezTo>
                        <a:pt x="3067" y="1412"/>
                        <a:pt x="3049" y="1399"/>
                        <a:pt x="3035" y="1389"/>
                      </a:cubicBezTo>
                      <a:cubicBezTo>
                        <a:pt x="3032" y="1387"/>
                        <a:pt x="3030" y="1385"/>
                        <a:pt x="3027" y="1384"/>
                      </a:cubicBezTo>
                      <a:cubicBezTo>
                        <a:pt x="2988" y="1354"/>
                        <a:pt x="2915" y="1300"/>
                        <a:pt x="2871" y="1356"/>
                      </a:cubicBezTo>
                      <a:cubicBezTo>
                        <a:pt x="2861" y="1369"/>
                        <a:pt x="2852" y="1382"/>
                        <a:pt x="2843" y="1396"/>
                      </a:cubicBezTo>
                      <a:cubicBezTo>
                        <a:pt x="2825" y="1422"/>
                        <a:pt x="2808" y="1446"/>
                        <a:pt x="2785" y="1466"/>
                      </a:cubicBezTo>
                      <a:cubicBezTo>
                        <a:pt x="2739" y="1505"/>
                        <a:pt x="2702" y="1541"/>
                        <a:pt x="2672" y="1574"/>
                      </a:cubicBezTo>
                      <a:cubicBezTo>
                        <a:pt x="2668" y="1580"/>
                        <a:pt x="2663" y="1585"/>
                        <a:pt x="2659" y="1590"/>
                      </a:cubicBezTo>
                      <a:lnTo>
                        <a:pt x="2659" y="993"/>
                      </a:lnTo>
                      <a:lnTo>
                        <a:pt x="2601" y="993"/>
                      </a:lnTo>
                      <a:lnTo>
                        <a:pt x="2601" y="530"/>
                      </a:lnTo>
                      <a:lnTo>
                        <a:pt x="2583" y="530"/>
                      </a:lnTo>
                      <a:lnTo>
                        <a:pt x="2583" y="993"/>
                      </a:lnTo>
                      <a:lnTo>
                        <a:pt x="2506" y="993"/>
                      </a:lnTo>
                      <a:lnTo>
                        <a:pt x="2506" y="1829"/>
                      </a:lnTo>
                      <a:cubicBezTo>
                        <a:pt x="2502" y="1837"/>
                        <a:pt x="2498" y="1845"/>
                        <a:pt x="2493" y="1853"/>
                      </a:cubicBezTo>
                      <a:cubicBezTo>
                        <a:pt x="2491" y="1856"/>
                        <a:pt x="2490" y="1859"/>
                        <a:pt x="2488" y="1863"/>
                      </a:cubicBezTo>
                      <a:cubicBezTo>
                        <a:pt x="2479" y="1879"/>
                        <a:pt x="2471" y="1893"/>
                        <a:pt x="2458" y="1907"/>
                      </a:cubicBezTo>
                      <a:cubicBezTo>
                        <a:pt x="2442" y="1925"/>
                        <a:pt x="2438" y="1940"/>
                        <a:pt x="2433" y="1958"/>
                      </a:cubicBezTo>
                      <a:cubicBezTo>
                        <a:pt x="2431" y="1964"/>
                        <a:pt x="2429" y="1971"/>
                        <a:pt x="2426" y="1979"/>
                      </a:cubicBezTo>
                      <a:cubicBezTo>
                        <a:pt x="2423" y="1988"/>
                        <a:pt x="2421" y="1999"/>
                        <a:pt x="2420" y="2008"/>
                      </a:cubicBezTo>
                      <a:cubicBezTo>
                        <a:pt x="2418" y="2020"/>
                        <a:pt x="2417" y="2030"/>
                        <a:pt x="2413" y="2039"/>
                      </a:cubicBezTo>
                      <a:cubicBezTo>
                        <a:pt x="2410" y="2044"/>
                        <a:pt x="2404" y="2049"/>
                        <a:pt x="2397" y="2055"/>
                      </a:cubicBezTo>
                      <a:lnTo>
                        <a:pt x="2397" y="1210"/>
                      </a:lnTo>
                      <a:lnTo>
                        <a:pt x="2341" y="1210"/>
                      </a:lnTo>
                      <a:lnTo>
                        <a:pt x="2341" y="733"/>
                      </a:lnTo>
                      <a:lnTo>
                        <a:pt x="2323" y="733"/>
                      </a:lnTo>
                      <a:lnTo>
                        <a:pt x="2323" y="1210"/>
                      </a:lnTo>
                      <a:lnTo>
                        <a:pt x="2245" y="1210"/>
                      </a:lnTo>
                      <a:lnTo>
                        <a:pt x="2245" y="2115"/>
                      </a:lnTo>
                      <a:cubicBezTo>
                        <a:pt x="2236" y="2117"/>
                        <a:pt x="2227" y="2120"/>
                        <a:pt x="2219" y="2122"/>
                      </a:cubicBezTo>
                      <a:cubicBezTo>
                        <a:pt x="2191" y="2129"/>
                        <a:pt x="2163" y="2128"/>
                        <a:pt x="2136" y="2125"/>
                      </a:cubicBezTo>
                      <a:lnTo>
                        <a:pt x="2136" y="1474"/>
                      </a:lnTo>
                      <a:lnTo>
                        <a:pt x="2081" y="1474"/>
                      </a:lnTo>
                      <a:lnTo>
                        <a:pt x="2081" y="936"/>
                      </a:lnTo>
                      <a:lnTo>
                        <a:pt x="2063" y="936"/>
                      </a:lnTo>
                      <a:lnTo>
                        <a:pt x="2063" y="1474"/>
                      </a:lnTo>
                      <a:lnTo>
                        <a:pt x="1983" y="1474"/>
                      </a:lnTo>
                      <a:lnTo>
                        <a:pt x="1983" y="2086"/>
                      </a:lnTo>
                      <a:cubicBezTo>
                        <a:pt x="1976" y="2080"/>
                        <a:pt x="1969" y="2074"/>
                        <a:pt x="1962" y="2066"/>
                      </a:cubicBezTo>
                      <a:cubicBezTo>
                        <a:pt x="1959" y="2064"/>
                        <a:pt x="1957" y="2062"/>
                        <a:pt x="1955" y="2060"/>
                      </a:cubicBezTo>
                      <a:cubicBezTo>
                        <a:pt x="1944" y="2049"/>
                        <a:pt x="1936" y="2041"/>
                        <a:pt x="1930" y="2029"/>
                      </a:cubicBezTo>
                      <a:cubicBezTo>
                        <a:pt x="1923" y="2014"/>
                        <a:pt x="1918" y="1996"/>
                        <a:pt x="1913" y="1980"/>
                      </a:cubicBezTo>
                      <a:cubicBezTo>
                        <a:pt x="1910" y="1968"/>
                        <a:pt x="1908" y="1957"/>
                        <a:pt x="1905" y="1946"/>
                      </a:cubicBezTo>
                      <a:cubicBezTo>
                        <a:pt x="1892" y="1892"/>
                        <a:pt x="1879" y="1836"/>
                        <a:pt x="1828" y="1799"/>
                      </a:cubicBezTo>
                      <a:cubicBezTo>
                        <a:pt x="1808" y="1785"/>
                        <a:pt x="1783" y="1773"/>
                        <a:pt x="1759" y="1762"/>
                      </a:cubicBezTo>
                      <a:cubicBezTo>
                        <a:pt x="1726" y="1747"/>
                        <a:pt x="1692" y="1731"/>
                        <a:pt x="1670" y="1708"/>
                      </a:cubicBezTo>
                      <a:cubicBezTo>
                        <a:pt x="1661" y="1697"/>
                        <a:pt x="1658" y="1687"/>
                        <a:pt x="1656" y="1673"/>
                      </a:cubicBezTo>
                      <a:cubicBezTo>
                        <a:pt x="1654" y="1666"/>
                        <a:pt x="1653" y="1660"/>
                        <a:pt x="1651" y="1653"/>
                      </a:cubicBezTo>
                      <a:cubicBezTo>
                        <a:pt x="1648" y="1643"/>
                        <a:pt x="1644" y="1635"/>
                        <a:pt x="1641" y="1626"/>
                      </a:cubicBezTo>
                      <a:cubicBezTo>
                        <a:pt x="1635" y="1615"/>
                        <a:pt x="1630" y="1604"/>
                        <a:pt x="1628" y="1592"/>
                      </a:cubicBezTo>
                      <a:cubicBezTo>
                        <a:pt x="1627" y="1586"/>
                        <a:pt x="1627" y="1581"/>
                        <a:pt x="1626" y="1576"/>
                      </a:cubicBezTo>
                      <a:cubicBezTo>
                        <a:pt x="1624" y="1561"/>
                        <a:pt x="1622" y="1546"/>
                        <a:pt x="1613" y="1528"/>
                      </a:cubicBezTo>
                      <a:cubicBezTo>
                        <a:pt x="1609" y="1520"/>
                        <a:pt x="1604" y="1513"/>
                        <a:pt x="1599" y="1507"/>
                      </a:cubicBezTo>
                      <a:cubicBezTo>
                        <a:pt x="1595" y="1501"/>
                        <a:pt x="1591" y="1496"/>
                        <a:pt x="1588" y="1491"/>
                      </a:cubicBezTo>
                      <a:cubicBezTo>
                        <a:pt x="1584" y="1484"/>
                        <a:pt x="1582" y="1478"/>
                        <a:pt x="1579" y="1472"/>
                      </a:cubicBezTo>
                      <a:cubicBezTo>
                        <a:pt x="1574" y="1461"/>
                        <a:pt x="1569" y="1450"/>
                        <a:pt x="1560" y="1439"/>
                      </a:cubicBezTo>
                      <a:lnTo>
                        <a:pt x="1554" y="1431"/>
                      </a:lnTo>
                      <a:cubicBezTo>
                        <a:pt x="1543" y="1416"/>
                        <a:pt x="1532" y="1401"/>
                        <a:pt x="1521" y="1385"/>
                      </a:cubicBezTo>
                      <a:cubicBezTo>
                        <a:pt x="1511" y="1369"/>
                        <a:pt x="1503" y="1350"/>
                        <a:pt x="1495" y="1331"/>
                      </a:cubicBezTo>
                      <a:cubicBezTo>
                        <a:pt x="1489" y="1316"/>
                        <a:pt x="1482" y="1300"/>
                        <a:pt x="1474" y="1286"/>
                      </a:cubicBezTo>
                      <a:cubicBezTo>
                        <a:pt x="1468" y="1275"/>
                        <a:pt x="1460" y="1266"/>
                        <a:pt x="1452" y="1256"/>
                      </a:cubicBezTo>
                      <a:cubicBezTo>
                        <a:pt x="1441" y="1243"/>
                        <a:pt x="1430" y="1230"/>
                        <a:pt x="1426" y="1217"/>
                      </a:cubicBezTo>
                      <a:cubicBezTo>
                        <a:pt x="1420" y="1201"/>
                        <a:pt x="1422" y="1178"/>
                        <a:pt x="1423" y="1158"/>
                      </a:cubicBezTo>
                      <a:cubicBezTo>
                        <a:pt x="1424" y="1149"/>
                        <a:pt x="1424" y="1141"/>
                        <a:pt x="1424" y="1133"/>
                      </a:cubicBezTo>
                      <a:cubicBezTo>
                        <a:pt x="1424" y="1129"/>
                        <a:pt x="1424" y="1125"/>
                        <a:pt x="1424" y="1122"/>
                      </a:cubicBezTo>
                      <a:cubicBezTo>
                        <a:pt x="1424" y="1089"/>
                        <a:pt x="1425" y="1067"/>
                        <a:pt x="1402" y="1036"/>
                      </a:cubicBezTo>
                      <a:cubicBezTo>
                        <a:pt x="1395" y="1026"/>
                        <a:pt x="1388" y="1016"/>
                        <a:pt x="1381" y="1006"/>
                      </a:cubicBezTo>
                      <a:cubicBezTo>
                        <a:pt x="1356" y="968"/>
                        <a:pt x="1330" y="928"/>
                        <a:pt x="1285" y="903"/>
                      </a:cubicBezTo>
                      <a:lnTo>
                        <a:pt x="1280" y="900"/>
                      </a:lnTo>
                      <a:lnTo>
                        <a:pt x="1275" y="903"/>
                      </a:lnTo>
                      <a:cubicBezTo>
                        <a:pt x="1268" y="908"/>
                        <a:pt x="1264" y="913"/>
                        <a:pt x="1260" y="917"/>
                      </a:cubicBezTo>
                      <a:cubicBezTo>
                        <a:pt x="1253" y="923"/>
                        <a:pt x="1248" y="928"/>
                        <a:pt x="1236" y="934"/>
                      </a:cubicBezTo>
                      <a:cubicBezTo>
                        <a:pt x="1225" y="938"/>
                        <a:pt x="1218" y="945"/>
                        <a:pt x="1211" y="951"/>
                      </a:cubicBezTo>
                      <a:cubicBezTo>
                        <a:pt x="1207" y="955"/>
                        <a:pt x="1202" y="959"/>
                        <a:pt x="1197" y="963"/>
                      </a:cubicBezTo>
                      <a:cubicBezTo>
                        <a:pt x="1186" y="970"/>
                        <a:pt x="1174" y="975"/>
                        <a:pt x="1162" y="980"/>
                      </a:cubicBezTo>
                      <a:cubicBezTo>
                        <a:pt x="1140" y="989"/>
                        <a:pt x="1117" y="998"/>
                        <a:pt x="1099" y="1021"/>
                      </a:cubicBezTo>
                      <a:cubicBezTo>
                        <a:pt x="1096" y="1025"/>
                        <a:pt x="1092" y="1029"/>
                        <a:pt x="1089" y="1033"/>
                      </a:cubicBezTo>
                      <a:lnTo>
                        <a:pt x="1089" y="435"/>
                      </a:lnTo>
                      <a:lnTo>
                        <a:pt x="1019" y="435"/>
                      </a:lnTo>
                      <a:lnTo>
                        <a:pt x="1019" y="0"/>
                      </a:lnTo>
                      <a:lnTo>
                        <a:pt x="1002" y="0"/>
                      </a:lnTo>
                      <a:lnTo>
                        <a:pt x="1002" y="435"/>
                      </a:lnTo>
                      <a:lnTo>
                        <a:pt x="937" y="435"/>
                      </a:lnTo>
                      <a:lnTo>
                        <a:pt x="937" y="1196"/>
                      </a:lnTo>
                      <a:cubicBezTo>
                        <a:pt x="931" y="1204"/>
                        <a:pt x="925" y="1211"/>
                        <a:pt x="917" y="1218"/>
                      </a:cubicBezTo>
                      <a:cubicBezTo>
                        <a:pt x="892" y="1238"/>
                        <a:pt x="876" y="1261"/>
                        <a:pt x="859" y="1284"/>
                      </a:cubicBezTo>
                      <a:cubicBezTo>
                        <a:pt x="856" y="1290"/>
                        <a:pt x="852" y="1295"/>
                        <a:pt x="848" y="1301"/>
                      </a:cubicBezTo>
                      <a:cubicBezTo>
                        <a:pt x="842" y="1309"/>
                        <a:pt x="835" y="1317"/>
                        <a:pt x="828" y="1326"/>
                      </a:cubicBezTo>
                      <a:lnTo>
                        <a:pt x="828" y="1327"/>
                      </a:lnTo>
                      <a:lnTo>
                        <a:pt x="828" y="775"/>
                      </a:lnTo>
                      <a:lnTo>
                        <a:pt x="764" y="775"/>
                      </a:lnTo>
                      <a:lnTo>
                        <a:pt x="764" y="345"/>
                      </a:lnTo>
                      <a:lnTo>
                        <a:pt x="746" y="345"/>
                      </a:lnTo>
                      <a:lnTo>
                        <a:pt x="746" y="775"/>
                      </a:lnTo>
                      <a:lnTo>
                        <a:pt x="675" y="775"/>
                      </a:lnTo>
                      <a:lnTo>
                        <a:pt x="675" y="1528"/>
                      </a:lnTo>
                      <a:cubicBezTo>
                        <a:pt x="675" y="1529"/>
                        <a:pt x="674" y="1530"/>
                        <a:pt x="674" y="1531"/>
                      </a:cubicBezTo>
                      <a:cubicBezTo>
                        <a:pt x="661" y="1553"/>
                        <a:pt x="645" y="1574"/>
                        <a:pt x="629" y="1594"/>
                      </a:cubicBezTo>
                      <a:cubicBezTo>
                        <a:pt x="611" y="1617"/>
                        <a:pt x="592" y="1640"/>
                        <a:pt x="579" y="1666"/>
                      </a:cubicBezTo>
                      <a:cubicBezTo>
                        <a:pt x="575" y="1675"/>
                        <a:pt x="570" y="1683"/>
                        <a:pt x="566" y="1691"/>
                      </a:cubicBezTo>
                      <a:lnTo>
                        <a:pt x="566" y="1168"/>
                      </a:lnTo>
                      <a:lnTo>
                        <a:pt x="492" y="1168"/>
                      </a:lnTo>
                      <a:lnTo>
                        <a:pt x="492" y="678"/>
                      </a:lnTo>
                      <a:lnTo>
                        <a:pt x="474" y="678"/>
                      </a:lnTo>
                      <a:lnTo>
                        <a:pt x="474" y="1168"/>
                      </a:lnTo>
                      <a:lnTo>
                        <a:pt x="414" y="1168"/>
                      </a:lnTo>
                      <a:lnTo>
                        <a:pt x="414" y="2063"/>
                      </a:lnTo>
                      <a:cubicBezTo>
                        <a:pt x="398" y="2082"/>
                        <a:pt x="371" y="2094"/>
                        <a:pt x="350" y="2097"/>
                      </a:cubicBezTo>
                      <a:cubicBezTo>
                        <a:pt x="342" y="2098"/>
                        <a:pt x="335" y="2100"/>
                        <a:pt x="328" y="2102"/>
                      </a:cubicBezTo>
                      <a:cubicBezTo>
                        <a:pt x="320" y="2104"/>
                        <a:pt x="312" y="2106"/>
                        <a:pt x="305" y="2107"/>
                      </a:cubicBezTo>
                      <a:lnTo>
                        <a:pt x="305" y="1543"/>
                      </a:lnTo>
                      <a:lnTo>
                        <a:pt x="228" y="1543"/>
                      </a:lnTo>
                      <a:lnTo>
                        <a:pt x="228" y="897"/>
                      </a:lnTo>
                      <a:lnTo>
                        <a:pt x="210" y="897"/>
                      </a:lnTo>
                      <a:lnTo>
                        <a:pt x="210" y="1543"/>
                      </a:lnTo>
                      <a:lnTo>
                        <a:pt x="152" y="1543"/>
                      </a:lnTo>
                      <a:lnTo>
                        <a:pt x="152" y="2122"/>
                      </a:lnTo>
                      <a:cubicBezTo>
                        <a:pt x="150" y="2121"/>
                        <a:pt x="147" y="2119"/>
                        <a:pt x="144" y="2117"/>
                      </a:cubicBezTo>
                      <a:cubicBezTo>
                        <a:pt x="140" y="2114"/>
                        <a:pt x="137" y="2111"/>
                        <a:pt x="131" y="2108"/>
                      </a:cubicBezTo>
                      <a:cubicBezTo>
                        <a:pt x="124" y="2104"/>
                        <a:pt x="117" y="2102"/>
                        <a:pt x="110" y="2099"/>
                      </a:cubicBezTo>
                      <a:cubicBezTo>
                        <a:pt x="104" y="2098"/>
                        <a:pt x="99" y="2096"/>
                        <a:pt x="95" y="2093"/>
                      </a:cubicBezTo>
                      <a:cubicBezTo>
                        <a:pt x="88" y="2090"/>
                        <a:pt x="85" y="2085"/>
                        <a:pt x="82" y="2079"/>
                      </a:cubicBezTo>
                      <a:cubicBezTo>
                        <a:pt x="81" y="2076"/>
                        <a:pt x="79" y="2073"/>
                        <a:pt x="77" y="2070"/>
                      </a:cubicBezTo>
                      <a:cubicBezTo>
                        <a:pt x="73" y="2064"/>
                        <a:pt x="69" y="2059"/>
                        <a:pt x="64" y="2054"/>
                      </a:cubicBezTo>
                      <a:cubicBezTo>
                        <a:pt x="63" y="2052"/>
                        <a:pt x="61" y="2050"/>
                        <a:pt x="59" y="2048"/>
                      </a:cubicBezTo>
                      <a:cubicBezTo>
                        <a:pt x="59" y="2047"/>
                        <a:pt x="59" y="2045"/>
                        <a:pt x="59" y="2044"/>
                      </a:cubicBezTo>
                      <a:cubicBezTo>
                        <a:pt x="58" y="2041"/>
                        <a:pt x="58" y="2036"/>
                        <a:pt x="55" y="2032"/>
                      </a:cubicBezTo>
                      <a:cubicBezTo>
                        <a:pt x="52" y="2028"/>
                        <a:pt x="48" y="2026"/>
                        <a:pt x="44" y="2024"/>
                      </a:cubicBezTo>
                      <a:cubicBezTo>
                        <a:pt x="43" y="2023"/>
                        <a:pt x="39" y="2022"/>
                        <a:pt x="39" y="2021"/>
                      </a:cubicBezTo>
                      <a:cubicBezTo>
                        <a:pt x="37" y="2017"/>
                        <a:pt x="36" y="2008"/>
                        <a:pt x="35" y="2000"/>
                      </a:cubicBezTo>
                      <a:cubicBezTo>
                        <a:pt x="34" y="1995"/>
                        <a:pt x="34" y="1990"/>
                        <a:pt x="33" y="1986"/>
                      </a:cubicBezTo>
                      <a:lnTo>
                        <a:pt x="32" y="1981"/>
                      </a:lnTo>
                      <a:cubicBezTo>
                        <a:pt x="25" y="1949"/>
                        <a:pt x="17" y="1914"/>
                        <a:pt x="18" y="1882"/>
                      </a:cubicBezTo>
                      <a:cubicBezTo>
                        <a:pt x="18" y="1877"/>
                        <a:pt x="14" y="1873"/>
                        <a:pt x="9" y="1873"/>
                      </a:cubicBezTo>
                      <a:cubicBezTo>
                        <a:pt x="4" y="1873"/>
                        <a:pt x="0" y="1877"/>
                        <a:pt x="0" y="1882"/>
                      </a:cubicBezTo>
                      <a:cubicBezTo>
                        <a:pt x="-1" y="1916"/>
                        <a:pt x="7" y="1952"/>
                        <a:pt x="14" y="1985"/>
                      </a:cubicBezTo>
                      <a:lnTo>
                        <a:pt x="15" y="1990"/>
                      </a:lnTo>
                      <a:cubicBezTo>
                        <a:pt x="16" y="1993"/>
                        <a:pt x="17" y="1997"/>
                        <a:pt x="17" y="2002"/>
                      </a:cubicBezTo>
                      <a:cubicBezTo>
                        <a:pt x="18" y="2012"/>
                        <a:pt x="19" y="2022"/>
                        <a:pt x="23" y="2029"/>
                      </a:cubicBezTo>
                      <a:cubicBezTo>
                        <a:pt x="26" y="2035"/>
                        <a:pt x="32" y="2038"/>
                        <a:pt x="36" y="2040"/>
                      </a:cubicBezTo>
                      <a:cubicBezTo>
                        <a:pt x="38" y="2041"/>
                        <a:pt x="40" y="2042"/>
                        <a:pt x="40" y="2042"/>
                      </a:cubicBezTo>
                      <a:cubicBezTo>
                        <a:pt x="41" y="2043"/>
                        <a:pt x="41" y="2045"/>
                        <a:pt x="41" y="2046"/>
                      </a:cubicBezTo>
                      <a:cubicBezTo>
                        <a:pt x="41" y="2050"/>
                        <a:pt x="42" y="2054"/>
                        <a:pt x="45" y="2058"/>
                      </a:cubicBezTo>
                      <a:cubicBezTo>
                        <a:pt x="47" y="2061"/>
                        <a:pt x="49" y="2063"/>
                        <a:pt x="51" y="2065"/>
                      </a:cubicBezTo>
                      <a:cubicBezTo>
                        <a:pt x="55" y="2070"/>
                        <a:pt x="59" y="2074"/>
                        <a:pt x="62" y="2080"/>
                      </a:cubicBezTo>
                      <a:cubicBezTo>
                        <a:pt x="64" y="2082"/>
                        <a:pt x="65" y="2085"/>
                        <a:pt x="66" y="2087"/>
                      </a:cubicBezTo>
                      <a:cubicBezTo>
                        <a:pt x="70" y="2094"/>
                        <a:pt x="75" y="2103"/>
                        <a:pt x="86" y="2109"/>
                      </a:cubicBezTo>
                      <a:cubicBezTo>
                        <a:pt x="92" y="2112"/>
                        <a:pt x="98" y="2114"/>
                        <a:pt x="104" y="2116"/>
                      </a:cubicBezTo>
                      <a:cubicBezTo>
                        <a:pt x="110" y="2118"/>
                        <a:pt x="116" y="2120"/>
                        <a:pt x="122" y="2123"/>
                      </a:cubicBezTo>
                      <a:cubicBezTo>
                        <a:pt x="127" y="2126"/>
                        <a:pt x="130" y="2129"/>
                        <a:pt x="134" y="2131"/>
                      </a:cubicBezTo>
                      <a:cubicBezTo>
                        <a:pt x="139" y="2135"/>
                        <a:pt x="145" y="2139"/>
                        <a:pt x="152" y="2142"/>
                      </a:cubicBezTo>
                      <a:lnTo>
                        <a:pt x="152" y="2498"/>
                      </a:lnTo>
                      <a:lnTo>
                        <a:pt x="304" y="2498"/>
                      </a:lnTo>
                      <a:lnTo>
                        <a:pt x="304" y="2125"/>
                      </a:lnTo>
                      <a:cubicBezTo>
                        <a:pt x="314" y="2124"/>
                        <a:pt x="323" y="2122"/>
                        <a:pt x="332" y="2119"/>
                      </a:cubicBezTo>
                      <a:cubicBezTo>
                        <a:pt x="339" y="2118"/>
                        <a:pt x="346" y="2116"/>
                        <a:pt x="352" y="2115"/>
                      </a:cubicBezTo>
                      <a:cubicBezTo>
                        <a:pt x="372" y="2112"/>
                        <a:pt x="395" y="2102"/>
                        <a:pt x="413" y="2088"/>
                      </a:cubicBezTo>
                      <a:lnTo>
                        <a:pt x="413" y="2124"/>
                      </a:lnTo>
                      <a:lnTo>
                        <a:pt x="566" y="2124"/>
                      </a:lnTo>
                      <a:lnTo>
                        <a:pt x="566" y="1731"/>
                      </a:lnTo>
                      <a:cubicBezTo>
                        <a:pt x="571" y="1720"/>
                        <a:pt x="576" y="1710"/>
                        <a:pt x="582" y="1700"/>
                      </a:cubicBezTo>
                      <a:cubicBezTo>
                        <a:pt x="586" y="1691"/>
                        <a:pt x="590" y="1683"/>
                        <a:pt x="595" y="1674"/>
                      </a:cubicBezTo>
                      <a:cubicBezTo>
                        <a:pt x="607" y="1650"/>
                        <a:pt x="624" y="1628"/>
                        <a:pt x="642" y="1605"/>
                      </a:cubicBezTo>
                      <a:cubicBezTo>
                        <a:pt x="653" y="1591"/>
                        <a:pt x="665" y="1577"/>
                        <a:pt x="675" y="1562"/>
                      </a:cubicBezTo>
                      <a:lnTo>
                        <a:pt x="675" y="1730"/>
                      </a:lnTo>
                      <a:lnTo>
                        <a:pt x="828" y="1730"/>
                      </a:lnTo>
                      <a:lnTo>
                        <a:pt x="828" y="1356"/>
                      </a:lnTo>
                      <a:cubicBezTo>
                        <a:pt x="832" y="1350"/>
                        <a:pt x="837" y="1343"/>
                        <a:pt x="842" y="1337"/>
                      </a:cubicBezTo>
                      <a:cubicBezTo>
                        <a:pt x="849" y="1328"/>
                        <a:pt x="856" y="1320"/>
                        <a:pt x="862" y="1311"/>
                      </a:cubicBezTo>
                      <a:cubicBezTo>
                        <a:pt x="866" y="1306"/>
                        <a:pt x="870" y="1300"/>
                        <a:pt x="874" y="1295"/>
                      </a:cubicBezTo>
                      <a:cubicBezTo>
                        <a:pt x="890" y="1272"/>
                        <a:pt x="905" y="1250"/>
                        <a:pt x="928" y="1231"/>
                      </a:cubicBezTo>
                      <a:cubicBezTo>
                        <a:pt x="931" y="1229"/>
                        <a:pt x="934" y="1226"/>
                        <a:pt x="937" y="1223"/>
                      </a:cubicBezTo>
                      <a:lnTo>
                        <a:pt x="937" y="1390"/>
                      </a:lnTo>
                      <a:lnTo>
                        <a:pt x="1089" y="1390"/>
                      </a:lnTo>
                      <a:lnTo>
                        <a:pt x="1089" y="1061"/>
                      </a:lnTo>
                      <a:cubicBezTo>
                        <a:pt x="1091" y="1058"/>
                        <a:pt x="1093" y="1056"/>
                        <a:pt x="1095" y="1053"/>
                      </a:cubicBezTo>
                      <a:cubicBezTo>
                        <a:pt x="1101" y="1046"/>
                        <a:pt x="1107" y="1039"/>
                        <a:pt x="1113" y="1032"/>
                      </a:cubicBezTo>
                      <a:cubicBezTo>
                        <a:pt x="1128" y="1013"/>
                        <a:pt x="1148" y="1005"/>
                        <a:pt x="1168" y="996"/>
                      </a:cubicBezTo>
                      <a:cubicBezTo>
                        <a:pt x="1181" y="991"/>
                        <a:pt x="1194" y="985"/>
                        <a:pt x="1206" y="978"/>
                      </a:cubicBezTo>
                      <a:cubicBezTo>
                        <a:pt x="1213" y="973"/>
                        <a:pt x="1218" y="969"/>
                        <a:pt x="1223" y="964"/>
                      </a:cubicBezTo>
                      <a:cubicBezTo>
                        <a:pt x="1229" y="958"/>
                        <a:pt x="1234" y="953"/>
                        <a:pt x="1243" y="950"/>
                      </a:cubicBezTo>
                      <a:cubicBezTo>
                        <a:pt x="1258" y="943"/>
                        <a:pt x="1265" y="936"/>
                        <a:pt x="1272" y="929"/>
                      </a:cubicBezTo>
                      <a:cubicBezTo>
                        <a:pt x="1275" y="927"/>
                        <a:pt x="1278" y="924"/>
                        <a:pt x="1281" y="921"/>
                      </a:cubicBezTo>
                      <a:cubicBezTo>
                        <a:pt x="1319" y="945"/>
                        <a:pt x="1342" y="979"/>
                        <a:pt x="1367" y="1015"/>
                      </a:cubicBezTo>
                      <a:cubicBezTo>
                        <a:pt x="1373" y="1025"/>
                        <a:pt x="1380" y="1036"/>
                        <a:pt x="1388" y="1046"/>
                      </a:cubicBezTo>
                      <a:cubicBezTo>
                        <a:pt x="1407" y="1073"/>
                        <a:pt x="1407" y="1090"/>
                        <a:pt x="1406" y="1122"/>
                      </a:cubicBezTo>
                      <a:cubicBezTo>
                        <a:pt x="1406" y="1125"/>
                        <a:pt x="1406" y="1129"/>
                        <a:pt x="1406" y="1133"/>
                      </a:cubicBezTo>
                      <a:cubicBezTo>
                        <a:pt x="1406" y="1140"/>
                        <a:pt x="1406" y="1148"/>
                        <a:pt x="1405" y="1157"/>
                      </a:cubicBezTo>
                      <a:cubicBezTo>
                        <a:pt x="1404" y="1178"/>
                        <a:pt x="1402" y="1203"/>
                        <a:pt x="1409" y="1222"/>
                      </a:cubicBezTo>
                      <a:cubicBezTo>
                        <a:pt x="1414" y="1239"/>
                        <a:pt x="1426" y="1253"/>
                        <a:pt x="1438" y="1267"/>
                      </a:cubicBezTo>
                      <a:cubicBezTo>
                        <a:pt x="1446" y="1277"/>
                        <a:pt x="1453" y="1285"/>
                        <a:pt x="1458" y="1294"/>
                      </a:cubicBezTo>
                      <a:cubicBezTo>
                        <a:pt x="1466" y="1308"/>
                        <a:pt x="1472" y="1323"/>
                        <a:pt x="1479" y="1338"/>
                      </a:cubicBezTo>
                      <a:cubicBezTo>
                        <a:pt x="1487" y="1357"/>
                        <a:pt x="1495" y="1377"/>
                        <a:pt x="1507" y="1395"/>
                      </a:cubicBezTo>
                      <a:cubicBezTo>
                        <a:pt x="1517" y="1411"/>
                        <a:pt x="1529" y="1426"/>
                        <a:pt x="1540" y="1441"/>
                      </a:cubicBezTo>
                      <a:lnTo>
                        <a:pt x="1546" y="1449"/>
                      </a:lnTo>
                      <a:cubicBezTo>
                        <a:pt x="1553" y="1459"/>
                        <a:pt x="1558" y="1469"/>
                        <a:pt x="1563" y="1479"/>
                      </a:cubicBezTo>
                      <a:cubicBezTo>
                        <a:pt x="1566" y="1485"/>
                        <a:pt x="1569" y="1492"/>
                        <a:pt x="1573" y="1499"/>
                      </a:cubicBezTo>
                      <a:cubicBezTo>
                        <a:pt x="1576" y="1506"/>
                        <a:pt x="1581" y="1512"/>
                        <a:pt x="1585" y="1517"/>
                      </a:cubicBezTo>
                      <a:cubicBezTo>
                        <a:pt x="1589" y="1523"/>
                        <a:pt x="1594" y="1529"/>
                        <a:pt x="1597" y="1536"/>
                      </a:cubicBezTo>
                      <a:cubicBezTo>
                        <a:pt x="1605" y="1552"/>
                        <a:pt x="1607" y="1563"/>
                        <a:pt x="1608" y="1578"/>
                      </a:cubicBezTo>
                      <a:cubicBezTo>
                        <a:pt x="1609" y="1583"/>
                        <a:pt x="1610" y="1589"/>
                        <a:pt x="1611" y="1595"/>
                      </a:cubicBezTo>
                      <a:cubicBezTo>
                        <a:pt x="1613" y="1609"/>
                        <a:pt x="1619" y="1621"/>
                        <a:pt x="1624" y="1633"/>
                      </a:cubicBezTo>
                      <a:cubicBezTo>
                        <a:pt x="1628" y="1642"/>
                        <a:pt x="1631" y="1650"/>
                        <a:pt x="1634" y="1658"/>
                      </a:cubicBezTo>
                      <a:cubicBezTo>
                        <a:pt x="1636" y="1664"/>
                        <a:pt x="1637" y="1670"/>
                        <a:pt x="1638" y="1676"/>
                      </a:cubicBezTo>
                      <a:cubicBezTo>
                        <a:pt x="1641" y="1691"/>
                        <a:pt x="1644" y="1706"/>
                        <a:pt x="1657" y="1720"/>
                      </a:cubicBezTo>
                      <a:cubicBezTo>
                        <a:pt x="1682" y="1746"/>
                        <a:pt x="1717" y="1762"/>
                        <a:pt x="1751" y="1778"/>
                      </a:cubicBezTo>
                      <a:cubicBezTo>
                        <a:pt x="1775" y="1789"/>
                        <a:pt x="1798" y="1800"/>
                        <a:pt x="1817" y="1814"/>
                      </a:cubicBezTo>
                      <a:cubicBezTo>
                        <a:pt x="1863" y="1847"/>
                        <a:pt x="1875" y="1897"/>
                        <a:pt x="1887" y="1950"/>
                      </a:cubicBezTo>
                      <a:cubicBezTo>
                        <a:pt x="1890" y="1961"/>
                        <a:pt x="1893" y="1973"/>
                        <a:pt x="1896" y="1984"/>
                      </a:cubicBezTo>
                      <a:cubicBezTo>
                        <a:pt x="1901" y="2001"/>
                        <a:pt x="1906" y="2020"/>
                        <a:pt x="1914" y="2036"/>
                      </a:cubicBezTo>
                      <a:cubicBezTo>
                        <a:pt x="1921" y="2052"/>
                        <a:pt x="1931" y="2062"/>
                        <a:pt x="1942" y="2072"/>
                      </a:cubicBezTo>
                      <a:cubicBezTo>
                        <a:pt x="1944" y="2074"/>
                        <a:pt x="1947" y="2076"/>
                        <a:pt x="1949" y="2079"/>
                      </a:cubicBezTo>
                      <a:cubicBezTo>
                        <a:pt x="1961" y="2091"/>
                        <a:pt x="1972" y="2100"/>
                        <a:pt x="1983" y="2107"/>
                      </a:cubicBezTo>
                      <a:lnTo>
                        <a:pt x="1983" y="2429"/>
                      </a:lnTo>
                      <a:lnTo>
                        <a:pt x="2135" y="2429"/>
                      </a:lnTo>
                      <a:lnTo>
                        <a:pt x="2135" y="2143"/>
                      </a:lnTo>
                      <a:cubicBezTo>
                        <a:pt x="2164" y="2146"/>
                        <a:pt x="2193" y="2146"/>
                        <a:pt x="2223" y="2139"/>
                      </a:cubicBezTo>
                      <a:cubicBezTo>
                        <a:pt x="2230" y="2137"/>
                        <a:pt x="2237" y="2135"/>
                        <a:pt x="2244" y="2133"/>
                      </a:cubicBezTo>
                      <a:lnTo>
                        <a:pt x="2244" y="2166"/>
                      </a:lnTo>
                      <a:lnTo>
                        <a:pt x="2397" y="2166"/>
                      </a:lnTo>
                      <a:lnTo>
                        <a:pt x="2397" y="2076"/>
                      </a:lnTo>
                      <a:cubicBezTo>
                        <a:pt x="2410" y="2068"/>
                        <a:pt x="2423" y="2058"/>
                        <a:pt x="2428" y="2046"/>
                      </a:cubicBezTo>
                      <a:cubicBezTo>
                        <a:pt x="2434" y="2036"/>
                        <a:pt x="2435" y="2023"/>
                        <a:pt x="2437" y="2011"/>
                      </a:cubicBezTo>
                      <a:cubicBezTo>
                        <a:pt x="2438" y="2001"/>
                        <a:pt x="2440" y="1993"/>
                        <a:pt x="2442" y="1985"/>
                      </a:cubicBezTo>
                      <a:cubicBezTo>
                        <a:pt x="2445" y="1976"/>
                        <a:pt x="2447" y="1969"/>
                        <a:pt x="2449" y="1962"/>
                      </a:cubicBezTo>
                      <a:cubicBezTo>
                        <a:pt x="2454" y="1945"/>
                        <a:pt x="2457" y="1933"/>
                        <a:pt x="2471" y="1919"/>
                      </a:cubicBezTo>
                      <a:cubicBezTo>
                        <a:pt x="2485" y="1903"/>
                        <a:pt x="2494" y="1888"/>
                        <a:pt x="2503" y="1871"/>
                      </a:cubicBezTo>
                      <a:cubicBezTo>
                        <a:pt x="2504" y="1869"/>
                        <a:pt x="2505" y="1867"/>
                        <a:pt x="2506" y="1865"/>
                      </a:cubicBezTo>
                      <a:lnTo>
                        <a:pt x="2506" y="1948"/>
                      </a:lnTo>
                      <a:lnTo>
                        <a:pt x="2659" y="1948"/>
                      </a:lnTo>
                      <a:lnTo>
                        <a:pt x="2659" y="1619"/>
                      </a:lnTo>
                      <a:cubicBezTo>
                        <a:pt x="2667" y="1608"/>
                        <a:pt x="2676" y="1597"/>
                        <a:pt x="2685" y="1586"/>
                      </a:cubicBezTo>
                      <a:cubicBezTo>
                        <a:pt x="2715" y="1553"/>
                        <a:pt x="2751" y="1518"/>
                        <a:pt x="2796" y="1480"/>
                      </a:cubicBezTo>
                      <a:cubicBezTo>
                        <a:pt x="2821" y="1458"/>
                        <a:pt x="2839" y="1431"/>
                        <a:pt x="2857" y="1405"/>
                      </a:cubicBezTo>
                      <a:cubicBezTo>
                        <a:pt x="2866" y="1393"/>
                        <a:pt x="2875" y="1379"/>
                        <a:pt x="2884" y="1367"/>
                      </a:cubicBezTo>
                      <a:cubicBezTo>
                        <a:pt x="2916" y="1328"/>
                        <a:pt x="2969" y="1362"/>
                        <a:pt x="3016" y="1398"/>
                      </a:cubicBezTo>
                      <a:cubicBezTo>
                        <a:pt x="3019" y="1400"/>
                        <a:pt x="3021" y="1402"/>
                        <a:pt x="3024" y="1404"/>
                      </a:cubicBezTo>
                      <a:cubicBezTo>
                        <a:pt x="3036" y="1412"/>
                        <a:pt x="3052" y="1423"/>
                        <a:pt x="3056" y="1434"/>
                      </a:cubicBezTo>
                      <a:cubicBezTo>
                        <a:pt x="3059" y="1440"/>
                        <a:pt x="3059" y="1448"/>
                        <a:pt x="3060" y="1458"/>
                      </a:cubicBezTo>
                      <a:cubicBezTo>
                        <a:pt x="3060" y="1465"/>
                        <a:pt x="3060" y="1473"/>
                        <a:pt x="3062" y="1481"/>
                      </a:cubicBezTo>
                      <a:cubicBezTo>
                        <a:pt x="3074" y="1527"/>
                        <a:pt x="3100" y="1564"/>
                        <a:pt x="3146" y="1599"/>
                      </a:cubicBezTo>
                      <a:cubicBezTo>
                        <a:pt x="3179" y="1624"/>
                        <a:pt x="3252" y="1622"/>
                        <a:pt x="3291" y="1612"/>
                      </a:cubicBezTo>
                      <a:lnTo>
                        <a:pt x="3291" y="1823"/>
                      </a:lnTo>
                      <a:lnTo>
                        <a:pt x="3368" y="1823"/>
                      </a:lnTo>
                      <a:lnTo>
                        <a:pt x="3368" y="2204"/>
                      </a:lnTo>
                      <a:lnTo>
                        <a:pt x="3385" y="2204"/>
                      </a:lnTo>
                      <a:lnTo>
                        <a:pt x="3385" y="1823"/>
                      </a:lnTo>
                      <a:lnTo>
                        <a:pt x="3443" y="1823"/>
                      </a:lnTo>
                      <a:lnTo>
                        <a:pt x="3443" y="1543"/>
                      </a:lnTo>
                      <a:cubicBezTo>
                        <a:pt x="3465" y="1526"/>
                        <a:pt x="3479" y="1505"/>
                        <a:pt x="3495" y="1478"/>
                      </a:cubicBezTo>
                      <a:cubicBezTo>
                        <a:pt x="3508" y="1456"/>
                        <a:pt x="3524" y="1436"/>
                        <a:pt x="3539" y="1416"/>
                      </a:cubicBezTo>
                      <a:cubicBezTo>
                        <a:pt x="3543" y="1410"/>
                        <a:pt x="3548" y="1404"/>
                        <a:pt x="3552" y="1397"/>
                      </a:cubicBezTo>
                      <a:lnTo>
                        <a:pt x="3552" y="1563"/>
                      </a:lnTo>
                      <a:lnTo>
                        <a:pt x="3627" y="1563"/>
                      </a:lnTo>
                      <a:lnTo>
                        <a:pt x="3627" y="1901"/>
                      </a:lnTo>
                      <a:lnTo>
                        <a:pt x="3645" y="1901"/>
                      </a:lnTo>
                      <a:lnTo>
                        <a:pt x="3645" y="1563"/>
                      </a:lnTo>
                      <a:lnTo>
                        <a:pt x="3705" y="1563"/>
                      </a:lnTo>
                      <a:lnTo>
                        <a:pt x="3705" y="1165"/>
                      </a:lnTo>
                      <a:cubicBezTo>
                        <a:pt x="3738" y="1118"/>
                        <a:pt x="3773" y="1070"/>
                        <a:pt x="3814" y="1027"/>
                      </a:cubicBezTo>
                      <a:lnTo>
                        <a:pt x="3814" y="1324"/>
                      </a:lnTo>
                      <a:lnTo>
                        <a:pt x="3887" y="1324"/>
                      </a:lnTo>
                      <a:lnTo>
                        <a:pt x="3887" y="1647"/>
                      </a:lnTo>
                      <a:lnTo>
                        <a:pt x="3905" y="1647"/>
                      </a:lnTo>
                      <a:lnTo>
                        <a:pt x="3905" y="1324"/>
                      </a:lnTo>
                      <a:lnTo>
                        <a:pt x="3966" y="1324"/>
                      </a:lnTo>
                      <a:lnTo>
                        <a:pt x="3966" y="911"/>
                      </a:lnTo>
                      <a:cubicBezTo>
                        <a:pt x="3985" y="899"/>
                        <a:pt x="4003" y="886"/>
                        <a:pt x="4021" y="872"/>
                      </a:cubicBezTo>
                      <a:cubicBezTo>
                        <a:pt x="4044" y="854"/>
                        <a:pt x="4061" y="835"/>
                        <a:pt x="4075" y="814"/>
                      </a:cubicBezTo>
                      <a:lnTo>
                        <a:pt x="4075" y="1069"/>
                      </a:lnTo>
                      <a:lnTo>
                        <a:pt x="4147" y="1069"/>
                      </a:lnTo>
                      <a:lnTo>
                        <a:pt x="4147" y="1392"/>
                      </a:lnTo>
                      <a:lnTo>
                        <a:pt x="4165" y="1392"/>
                      </a:lnTo>
                      <a:lnTo>
                        <a:pt x="4165" y="1069"/>
                      </a:lnTo>
                      <a:lnTo>
                        <a:pt x="4228" y="1069"/>
                      </a:lnTo>
                      <a:lnTo>
                        <a:pt x="4228" y="691"/>
                      </a:lnTo>
                      <a:cubicBezTo>
                        <a:pt x="4252" y="703"/>
                        <a:pt x="4276" y="721"/>
                        <a:pt x="4295" y="735"/>
                      </a:cubicBezTo>
                      <a:cubicBezTo>
                        <a:pt x="4300" y="739"/>
                        <a:pt x="4305" y="743"/>
                        <a:pt x="4310" y="746"/>
                      </a:cubicBezTo>
                      <a:cubicBezTo>
                        <a:pt x="4326" y="758"/>
                        <a:pt x="4349" y="776"/>
                        <a:pt x="4362" y="799"/>
                      </a:cubicBezTo>
                      <a:cubicBezTo>
                        <a:pt x="4376" y="825"/>
                        <a:pt x="4384" y="861"/>
                        <a:pt x="4391" y="892"/>
                      </a:cubicBezTo>
                      <a:cubicBezTo>
                        <a:pt x="4393" y="901"/>
                        <a:pt x="4395" y="909"/>
                        <a:pt x="4397" y="916"/>
                      </a:cubicBezTo>
                      <a:cubicBezTo>
                        <a:pt x="4405" y="949"/>
                        <a:pt x="4415" y="971"/>
                        <a:pt x="4434" y="1001"/>
                      </a:cubicBezTo>
                      <a:cubicBezTo>
                        <a:pt x="4442" y="1013"/>
                        <a:pt x="4450" y="1026"/>
                        <a:pt x="4457" y="1038"/>
                      </a:cubicBezTo>
                      <a:cubicBezTo>
                        <a:pt x="4468" y="1057"/>
                        <a:pt x="4479" y="1076"/>
                        <a:pt x="4494" y="1095"/>
                      </a:cubicBezTo>
                      <a:cubicBezTo>
                        <a:pt x="4510" y="1116"/>
                        <a:pt x="4525" y="1138"/>
                        <a:pt x="4540" y="1160"/>
                      </a:cubicBezTo>
                      <a:cubicBezTo>
                        <a:pt x="4552" y="1178"/>
                        <a:pt x="4564" y="1197"/>
                        <a:pt x="4577" y="1214"/>
                      </a:cubicBezTo>
                      <a:cubicBezTo>
                        <a:pt x="4612" y="1262"/>
                        <a:pt x="4643" y="1313"/>
                        <a:pt x="4672" y="1363"/>
                      </a:cubicBezTo>
                      <a:cubicBezTo>
                        <a:pt x="4695" y="1400"/>
                        <a:pt x="4718" y="1439"/>
                        <a:pt x="4743" y="1476"/>
                      </a:cubicBezTo>
                      <a:cubicBezTo>
                        <a:pt x="4798" y="1559"/>
                        <a:pt x="4843" y="1661"/>
                        <a:pt x="4866" y="1756"/>
                      </a:cubicBezTo>
                      <a:cubicBezTo>
                        <a:pt x="4869" y="1771"/>
                        <a:pt x="4872" y="1784"/>
                        <a:pt x="4874" y="1798"/>
                      </a:cubicBezTo>
                      <a:cubicBezTo>
                        <a:pt x="4880" y="1836"/>
                        <a:pt x="4886" y="1869"/>
                        <a:pt x="4914" y="1906"/>
                      </a:cubicBezTo>
                      <a:cubicBezTo>
                        <a:pt x="4935" y="1935"/>
                        <a:pt x="4951" y="1961"/>
                        <a:pt x="4963" y="1986"/>
                      </a:cubicBezTo>
                      <a:cubicBezTo>
                        <a:pt x="4983" y="2031"/>
                        <a:pt x="5020" y="2089"/>
                        <a:pt x="5081" y="2109"/>
                      </a:cubicBezTo>
                      <a:cubicBezTo>
                        <a:pt x="5095" y="2114"/>
                        <a:pt x="5108" y="2115"/>
                        <a:pt x="5122" y="2116"/>
                      </a:cubicBezTo>
                      <a:lnTo>
                        <a:pt x="5122" y="2253"/>
                      </a:lnTo>
                      <a:lnTo>
                        <a:pt x="5198" y="2253"/>
                      </a:lnTo>
                      <a:lnTo>
                        <a:pt x="5198" y="2459"/>
                      </a:lnTo>
                      <a:lnTo>
                        <a:pt x="5215" y="2459"/>
                      </a:lnTo>
                      <a:lnTo>
                        <a:pt x="5215" y="2253"/>
                      </a:lnTo>
                      <a:lnTo>
                        <a:pt x="5274" y="2253"/>
                      </a:lnTo>
                      <a:lnTo>
                        <a:pt x="5274" y="2068"/>
                      </a:lnTo>
                      <a:cubicBezTo>
                        <a:pt x="5275" y="2068"/>
                        <a:pt x="5275" y="2067"/>
                        <a:pt x="5275" y="2067"/>
                      </a:cubicBezTo>
                      <a:cubicBezTo>
                        <a:pt x="5278" y="2065"/>
                        <a:pt x="5281" y="2064"/>
                        <a:pt x="5285" y="2062"/>
                      </a:cubicBezTo>
                      <a:cubicBezTo>
                        <a:pt x="5291" y="2060"/>
                        <a:pt x="5298" y="2057"/>
                        <a:pt x="5304" y="2051"/>
                      </a:cubicBezTo>
                      <a:cubicBezTo>
                        <a:pt x="5313" y="2042"/>
                        <a:pt x="5320" y="2028"/>
                        <a:pt x="5326" y="2014"/>
                      </a:cubicBezTo>
                      <a:cubicBezTo>
                        <a:pt x="5329" y="2008"/>
                        <a:pt x="5332" y="2002"/>
                        <a:pt x="5335" y="1998"/>
                      </a:cubicBezTo>
                      <a:cubicBezTo>
                        <a:pt x="5346" y="1978"/>
                        <a:pt x="5359" y="1958"/>
                        <a:pt x="5371" y="1939"/>
                      </a:cubicBezTo>
                      <a:cubicBezTo>
                        <a:pt x="5375" y="1932"/>
                        <a:pt x="5379" y="1925"/>
                        <a:pt x="5383" y="1918"/>
                      </a:cubicBezTo>
                      <a:lnTo>
                        <a:pt x="5383" y="2060"/>
                      </a:lnTo>
                      <a:lnTo>
                        <a:pt x="5452" y="2060"/>
                      </a:lnTo>
                      <a:lnTo>
                        <a:pt x="5452" y="2286"/>
                      </a:lnTo>
                      <a:lnTo>
                        <a:pt x="5470" y="2286"/>
                      </a:lnTo>
                      <a:lnTo>
                        <a:pt x="5470" y="2060"/>
                      </a:lnTo>
                      <a:lnTo>
                        <a:pt x="5536" y="2060"/>
                      </a:lnTo>
                      <a:lnTo>
                        <a:pt x="5536" y="1688"/>
                      </a:lnTo>
                      <a:cubicBezTo>
                        <a:pt x="5539" y="1685"/>
                        <a:pt x="5542" y="1681"/>
                        <a:pt x="5544" y="1677"/>
                      </a:cubicBezTo>
                      <a:cubicBezTo>
                        <a:pt x="5554" y="1664"/>
                        <a:pt x="5561" y="1648"/>
                        <a:pt x="5569" y="1633"/>
                      </a:cubicBezTo>
                      <a:cubicBezTo>
                        <a:pt x="5581" y="1608"/>
                        <a:pt x="5594" y="1582"/>
                        <a:pt x="5613" y="1567"/>
                      </a:cubicBezTo>
                      <a:cubicBezTo>
                        <a:pt x="5617" y="1564"/>
                        <a:pt x="5621" y="1563"/>
                        <a:pt x="5626" y="1564"/>
                      </a:cubicBezTo>
                      <a:cubicBezTo>
                        <a:pt x="5632" y="1565"/>
                        <a:pt x="5638" y="1569"/>
                        <a:pt x="5645" y="1575"/>
                      </a:cubicBezTo>
                      <a:lnTo>
                        <a:pt x="5645" y="1918"/>
                      </a:lnTo>
                      <a:lnTo>
                        <a:pt x="5712" y="1918"/>
                      </a:lnTo>
                      <a:lnTo>
                        <a:pt x="5712" y="2156"/>
                      </a:lnTo>
                      <a:lnTo>
                        <a:pt x="5730" y="2156"/>
                      </a:lnTo>
                      <a:lnTo>
                        <a:pt x="5730" y="1917"/>
                      </a:lnTo>
                      <a:lnTo>
                        <a:pt x="5797" y="1917"/>
                      </a:lnTo>
                      <a:lnTo>
                        <a:pt x="5797" y="1797"/>
                      </a:lnTo>
                      <a:cubicBezTo>
                        <a:pt x="5810" y="1813"/>
                        <a:pt x="5824" y="1828"/>
                        <a:pt x="5840" y="1831"/>
                      </a:cubicBezTo>
                      <a:cubicBezTo>
                        <a:pt x="5840" y="1834"/>
                        <a:pt x="5840" y="1837"/>
                        <a:pt x="5840" y="1840"/>
                      </a:cubicBezTo>
                      <a:cubicBezTo>
                        <a:pt x="5840" y="1848"/>
                        <a:pt x="5840" y="1856"/>
                        <a:pt x="5845" y="1865"/>
                      </a:cubicBezTo>
                      <a:cubicBezTo>
                        <a:pt x="5849" y="1872"/>
                        <a:pt x="5853" y="1877"/>
                        <a:pt x="5857" y="1883"/>
                      </a:cubicBezTo>
                      <a:cubicBezTo>
                        <a:pt x="5862" y="1889"/>
                        <a:pt x="5866" y="1896"/>
                        <a:pt x="5871" y="1906"/>
                      </a:cubicBezTo>
                      <a:cubicBezTo>
                        <a:pt x="5873" y="1910"/>
                        <a:pt x="5878" y="1912"/>
                        <a:pt x="5882" y="1910"/>
                      </a:cubicBezTo>
                      <a:cubicBezTo>
                        <a:pt x="5887" y="1908"/>
                        <a:pt x="5889" y="1903"/>
                        <a:pt x="5887" y="1899"/>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97" name="Google Shape;1997;p42"/>
              <p:cNvGrpSpPr/>
              <p:nvPr/>
            </p:nvGrpSpPr>
            <p:grpSpPr>
              <a:xfrm>
                <a:off x="6921475" y="1070330"/>
                <a:ext cx="1373400" cy="795240"/>
                <a:chOff x="6921475" y="1070330"/>
                <a:chExt cx="1373400" cy="795240"/>
              </a:xfrm>
            </p:grpSpPr>
            <p:sp>
              <p:nvSpPr>
                <p:cNvPr id="1998" name="Google Shape;1998;p42"/>
                <p:cNvSpPr/>
                <p:nvPr/>
              </p:nvSpPr>
              <p:spPr>
                <a:xfrm>
                  <a:off x="6921475" y="1070330"/>
                  <a:ext cx="55080" cy="477720"/>
                </a:xfrm>
                <a:custGeom>
                  <a:rect b="b" l="l" r="r" t="t"/>
                  <a:pathLst>
                    <a:path extrusionOk="0" h="1327" w="153">
                      <a:moveTo>
                        <a:pt x="86" y="0"/>
                      </a:moveTo>
                      <a:lnTo>
                        <a:pt x="68" y="0"/>
                      </a:lnTo>
                      <a:lnTo>
                        <a:pt x="68" y="392"/>
                      </a:lnTo>
                      <a:lnTo>
                        <a:pt x="0" y="392"/>
                      </a:lnTo>
                      <a:lnTo>
                        <a:pt x="0" y="935"/>
                      </a:lnTo>
                      <a:lnTo>
                        <a:pt x="68" y="935"/>
                      </a:lnTo>
                      <a:lnTo>
                        <a:pt x="68" y="1327"/>
                      </a:lnTo>
                      <a:lnTo>
                        <a:pt x="86" y="1327"/>
                      </a:lnTo>
                      <a:lnTo>
                        <a:pt x="86" y="935"/>
                      </a:lnTo>
                      <a:lnTo>
                        <a:pt x="153" y="935"/>
                      </a:lnTo>
                      <a:lnTo>
                        <a:pt x="153" y="392"/>
                      </a:lnTo>
                      <a:lnTo>
                        <a:pt x="86" y="392"/>
                      </a:lnTo>
                      <a:lnTo>
                        <a:pt x="86"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9" name="Google Shape;1999;p42"/>
                <p:cNvSpPr/>
                <p:nvPr/>
              </p:nvSpPr>
              <p:spPr>
                <a:xfrm>
                  <a:off x="7015795" y="1258610"/>
                  <a:ext cx="54720" cy="478080"/>
                </a:xfrm>
                <a:custGeom>
                  <a:rect b="b" l="l" r="r" t="t"/>
                  <a:pathLst>
                    <a:path extrusionOk="0" h="1328" w="152">
                      <a:moveTo>
                        <a:pt x="79" y="0"/>
                      </a:moveTo>
                      <a:lnTo>
                        <a:pt x="62" y="0"/>
                      </a:lnTo>
                      <a:lnTo>
                        <a:pt x="62" y="396"/>
                      </a:lnTo>
                      <a:lnTo>
                        <a:pt x="0" y="396"/>
                      </a:lnTo>
                      <a:lnTo>
                        <a:pt x="0" y="939"/>
                      </a:lnTo>
                      <a:lnTo>
                        <a:pt x="62" y="939"/>
                      </a:lnTo>
                      <a:lnTo>
                        <a:pt x="62" y="1328"/>
                      </a:lnTo>
                      <a:lnTo>
                        <a:pt x="79" y="1328"/>
                      </a:lnTo>
                      <a:lnTo>
                        <a:pt x="79" y="939"/>
                      </a:lnTo>
                      <a:lnTo>
                        <a:pt x="152" y="939"/>
                      </a:lnTo>
                      <a:lnTo>
                        <a:pt x="152" y="396"/>
                      </a:lnTo>
                      <a:lnTo>
                        <a:pt x="79" y="396"/>
                      </a:lnTo>
                      <a:lnTo>
                        <a:pt x="79"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0" name="Google Shape;2000;p42"/>
                <p:cNvSpPr/>
                <p:nvPr/>
              </p:nvSpPr>
              <p:spPr>
                <a:xfrm>
                  <a:off x="7110115" y="1387490"/>
                  <a:ext cx="54720" cy="478080"/>
                </a:xfrm>
                <a:custGeom>
                  <a:rect b="b" l="l" r="r" t="t"/>
                  <a:pathLst>
                    <a:path extrusionOk="0" h="1328" w="152">
                      <a:moveTo>
                        <a:pt x="81" y="0"/>
                      </a:moveTo>
                      <a:lnTo>
                        <a:pt x="64" y="0"/>
                      </a:lnTo>
                      <a:lnTo>
                        <a:pt x="64" y="371"/>
                      </a:lnTo>
                      <a:lnTo>
                        <a:pt x="0" y="371"/>
                      </a:lnTo>
                      <a:lnTo>
                        <a:pt x="0" y="913"/>
                      </a:lnTo>
                      <a:lnTo>
                        <a:pt x="64" y="913"/>
                      </a:lnTo>
                      <a:lnTo>
                        <a:pt x="64" y="1328"/>
                      </a:lnTo>
                      <a:lnTo>
                        <a:pt x="81" y="1328"/>
                      </a:lnTo>
                      <a:lnTo>
                        <a:pt x="81" y="913"/>
                      </a:lnTo>
                      <a:lnTo>
                        <a:pt x="152" y="913"/>
                      </a:lnTo>
                      <a:lnTo>
                        <a:pt x="152" y="371"/>
                      </a:lnTo>
                      <a:lnTo>
                        <a:pt x="81" y="371"/>
                      </a:lnTo>
                      <a:lnTo>
                        <a:pt x="81"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1" name="Google Shape;2001;p42"/>
                <p:cNvSpPr/>
                <p:nvPr/>
              </p:nvSpPr>
              <p:spPr>
                <a:xfrm>
                  <a:off x="7486675" y="1339610"/>
                  <a:ext cx="54720" cy="195480"/>
                </a:xfrm>
                <a:custGeom>
                  <a:rect b="b" l="l" r="r" t="t"/>
                  <a:pathLst>
                    <a:path extrusionOk="0" h="543" w="152">
                      <a:moveTo>
                        <a:pt x="0" y="0"/>
                      </a:moveTo>
                      <a:lnTo>
                        <a:pt x="152" y="0"/>
                      </a:lnTo>
                      <a:lnTo>
                        <a:pt x="152" y="543"/>
                      </a:lnTo>
                      <a:lnTo>
                        <a:pt x="0" y="54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2" name="Google Shape;2002;p42"/>
                <p:cNvSpPr/>
                <p:nvPr/>
              </p:nvSpPr>
              <p:spPr>
                <a:xfrm>
                  <a:off x="7580635" y="1405850"/>
                  <a:ext cx="55080" cy="292680"/>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3" name="Google Shape;2003;p42"/>
                <p:cNvSpPr/>
                <p:nvPr/>
              </p:nvSpPr>
              <p:spPr>
                <a:xfrm>
                  <a:off x="8051515" y="1164650"/>
                  <a:ext cx="55080" cy="292680"/>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4" name="Google Shape;2004;p42"/>
                <p:cNvSpPr/>
                <p:nvPr/>
              </p:nvSpPr>
              <p:spPr>
                <a:xfrm>
                  <a:off x="8145835" y="1344290"/>
                  <a:ext cx="55080" cy="292680"/>
                </a:xfrm>
                <a:custGeom>
                  <a:rect b="b" l="l" r="r" t="t"/>
                  <a:pathLst>
                    <a:path extrusionOk="0" h="813" w="153">
                      <a:moveTo>
                        <a:pt x="0" y="0"/>
                      </a:moveTo>
                      <a:lnTo>
                        <a:pt x="153" y="0"/>
                      </a:lnTo>
                      <a:lnTo>
                        <a:pt x="153"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5" name="Google Shape;2005;p42"/>
                <p:cNvSpPr/>
                <p:nvPr/>
              </p:nvSpPr>
              <p:spPr>
                <a:xfrm>
                  <a:off x="8240155" y="1464530"/>
                  <a:ext cx="54720" cy="292680"/>
                </a:xfrm>
                <a:custGeom>
                  <a:rect b="b" l="l" r="r" t="t"/>
                  <a:pathLst>
                    <a:path extrusionOk="0" h="813" w="152">
                      <a:moveTo>
                        <a:pt x="0" y="0"/>
                      </a:moveTo>
                      <a:lnTo>
                        <a:pt x="152" y="0"/>
                      </a:lnTo>
                      <a:lnTo>
                        <a:pt x="152" y="813"/>
                      </a:lnTo>
                      <a:lnTo>
                        <a:pt x="0" y="813"/>
                      </a:lnTo>
                      <a:lnTo>
                        <a:pt x="0"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006" name="Google Shape;2006;p42"/>
            <p:cNvGrpSpPr/>
            <p:nvPr/>
          </p:nvGrpSpPr>
          <p:grpSpPr>
            <a:xfrm>
              <a:off x="6286059" y="2451538"/>
              <a:ext cx="854726" cy="1712710"/>
              <a:chOff x="4605800" y="3306060"/>
              <a:chExt cx="754859" cy="1512593"/>
            </a:xfrm>
          </p:grpSpPr>
          <p:sp>
            <p:nvSpPr>
              <p:cNvPr id="2007" name="Google Shape;2007;p42"/>
              <p:cNvSpPr/>
              <p:nvPr/>
            </p:nvSpPr>
            <p:spPr>
              <a:xfrm>
                <a:off x="4669157" y="4701427"/>
                <a:ext cx="110789" cy="117227"/>
              </a:xfrm>
              <a:custGeom>
                <a:rect b="b" l="l" r="r" t="t"/>
                <a:pathLst>
                  <a:path extrusionOk="0" h="692" w="654">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8" name="Google Shape;2008;p42"/>
              <p:cNvSpPr/>
              <p:nvPr/>
            </p:nvSpPr>
            <p:spPr>
              <a:xfrm>
                <a:off x="4946977" y="4709558"/>
                <a:ext cx="192102" cy="85040"/>
              </a:xfrm>
              <a:custGeom>
                <a:rect b="b" l="l" r="r" t="t"/>
                <a:pathLst>
                  <a:path extrusionOk="0" h="502" w="1134">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009" name="Google Shape;2009;p42"/>
              <p:cNvGrpSpPr/>
              <p:nvPr/>
            </p:nvGrpSpPr>
            <p:grpSpPr>
              <a:xfrm>
                <a:off x="4605800" y="3306060"/>
                <a:ext cx="754859" cy="1412477"/>
                <a:chOff x="4605800" y="3306060"/>
                <a:chExt cx="754859" cy="1412477"/>
              </a:xfrm>
            </p:grpSpPr>
            <p:sp>
              <p:nvSpPr>
                <p:cNvPr id="2010" name="Google Shape;2010;p42"/>
                <p:cNvSpPr/>
                <p:nvPr/>
              </p:nvSpPr>
              <p:spPr>
                <a:xfrm>
                  <a:off x="4674408" y="4085141"/>
                  <a:ext cx="351341" cy="633396"/>
                </a:xfrm>
                <a:custGeom>
                  <a:rect b="b" l="l" r="r" t="t"/>
                  <a:pathLst>
                    <a:path extrusionOk="0" h="3739" w="2074">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1" name="Google Shape;2011;p42"/>
                <p:cNvSpPr/>
                <p:nvPr/>
              </p:nvSpPr>
              <p:spPr>
                <a:xfrm>
                  <a:off x="5266132" y="3318257"/>
                  <a:ext cx="94527" cy="160932"/>
                </a:xfrm>
                <a:custGeom>
                  <a:rect b="b" l="l" r="r" t="t"/>
                  <a:pathLst>
                    <a:path extrusionOk="0" h="950" w="558">
                      <a:moveTo>
                        <a:pt x="164" y="580"/>
                      </a:moveTo>
                      <a:cubicBezTo>
                        <a:pt x="164" y="580"/>
                        <a:pt x="133" y="440"/>
                        <a:pt x="218" y="337"/>
                      </a:cubicBezTo>
                      <a:cubicBezTo>
                        <a:pt x="303" y="234"/>
                        <a:pt x="558" y="-70"/>
                        <a:pt x="558" y="15"/>
                      </a:cubicBezTo>
                      <a:cubicBezTo>
                        <a:pt x="558" y="99"/>
                        <a:pt x="455" y="246"/>
                        <a:pt x="437" y="288"/>
                      </a:cubicBezTo>
                      <a:cubicBezTo>
                        <a:pt x="418" y="331"/>
                        <a:pt x="449" y="392"/>
                        <a:pt x="461" y="464"/>
                      </a:cubicBezTo>
                      <a:cubicBezTo>
                        <a:pt x="473" y="537"/>
                        <a:pt x="497" y="592"/>
                        <a:pt x="449" y="646"/>
                      </a:cubicBezTo>
                      <a:cubicBezTo>
                        <a:pt x="400" y="701"/>
                        <a:pt x="309" y="749"/>
                        <a:pt x="309" y="749"/>
                      </a:cubicBezTo>
                      <a:lnTo>
                        <a:pt x="212" y="950"/>
                      </a:lnTo>
                      <a:cubicBezTo>
                        <a:pt x="212" y="950"/>
                        <a:pt x="145" y="944"/>
                        <a:pt x="97" y="913"/>
                      </a:cubicBezTo>
                      <a:cubicBezTo>
                        <a:pt x="48" y="883"/>
                        <a:pt x="0" y="834"/>
                        <a:pt x="0" y="834"/>
                      </a:cubicBezTo>
                      <a:lnTo>
                        <a:pt x="164" y="580"/>
                      </a:ln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2" name="Google Shape;2012;p42"/>
                <p:cNvSpPr/>
                <p:nvPr/>
              </p:nvSpPr>
              <p:spPr>
                <a:xfrm>
                  <a:off x="4673222" y="3450391"/>
                  <a:ext cx="637123" cy="661517"/>
                </a:xfrm>
                <a:custGeom>
                  <a:rect b="b" l="l" r="r" t="t"/>
                  <a:pathLst>
                    <a:path extrusionOk="0" h="3905" w="3761">
                      <a:moveTo>
                        <a:pt x="952" y="946"/>
                      </a:moveTo>
                      <a:cubicBezTo>
                        <a:pt x="952" y="946"/>
                        <a:pt x="600" y="1121"/>
                        <a:pt x="509" y="1266"/>
                      </a:cubicBezTo>
                      <a:cubicBezTo>
                        <a:pt x="418" y="1412"/>
                        <a:pt x="206" y="2006"/>
                        <a:pt x="109" y="2692"/>
                      </a:cubicBezTo>
                      <a:cubicBezTo>
                        <a:pt x="12" y="3377"/>
                        <a:pt x="0" y="3832"/>
                        <a:pt x="0" y="3832"/>
                      </a:cubicBezTo>
                      <a:cubicBezTo>
                        <a:pt x="0" y="3832"/>
                        <a:pt x="509" y="3905"/>
                        <a:pt x="904" y="3905"/>
                      </a:cubicBezTo>
                      <a:cubicBezTo>
                        <a:pt x="1340" y="3905"/>
                        <a:pt x="1522" y="3844"/>
                        <a:pt x="1522" y="3844"/>
                      </a:cubicBezTo>
                      <a:cubicBezTo>
                        <a:pt x="1522" y="3844"/>
                        <a:pt x="1528" y="3292"/>
                        <a:pt x="1607" y="2777"/>
                      </a:cubicBezTo>
                      <a:cubicBezTo>
                        <a:pt x="1686" y="2261"/>
                        <a:pt x="1826" y="1691"/>
                        <a:pt x="1826" y="1691"/>
                      </a:cubicBezTo>
                      <a:cubicBezTo>
                        <a:pt x="1826" y="1691"/>
                        <a:pt x="2421" y="1593"/>
                        <a:pt x="2796" y="1363"/>
                      </a:cubicBezTo>
                      <a:cubicBezTo>
                        <a:pt x="3203" y="1116"/>
                        <a:pt x="3427" y="812"/>
                        <a:pt x="3579" y="515"/>
                      </a:cubicBezTo>
                      <a:cubicBezTo>
                        <a:pt x="3730" y="218"/>
                        <a:pt x="3761" y="121"/>
                        <a:pt x="3761" y="121"/>
                      </a:cubicBezTo>
                      <a:lnTo>
                        <a:pt x="3518" y="0"/>
                      </a:lnTo>
                      <a:cubicBezTo>
                        <a:pt x="3518" y="0"/>
                        <a:pt x="3112" y="515"/>
                        <a:pt x="2663" y="691"/>
                      </a:cubicBezTo>
                      <a:cubicBezTo>
                        <a:pt x="2214" y="867"/>
                        <a:pt x="1704" y="922"/>
                        <a:pt x="1547" y="928"/>
                      </a:cubicBezTo>
                      <a:cubicBezTo>
                        <a:pt x="1389" y="934"/>
                        <a:pt x="1262" y="909"/>
                        <a:pt x="1262" y="909"/>
                      </a:cubicBezTo>
                      <a:lnTo>
                        <a:pt x="952" y="946"/>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3" name="Google Shape;2013;p42"/>
                <p:cNvSpPr/>
                <p:nvPr/>
              </p:nvSpPr>
              <p:spPr>
                <a:xfrm>
                  <a:off x="4846352" y="3375346"/>
                  <a:ext cx="132473" cy="180414"/>
                </a:xfrm>
                <a:custGeom>
                  <a:rect b="b" l="l" r="r" t="t"/>
                  <a:pathLst>
                    <a:path extrusionOk="0" h="1065" w="782">
                      <a:moveTo>
                        <a:pt x="15" y="603"/>
                      </a:moveTo>
                      <a:cubicBezTo>
                        <a:pt x="15" y="603"/>
                        <a:pt x="121" y="979"/>
                        <a:pt x="419" y="1052"/>
                      </a:cubicBezTo>
                      <a:cubicBezTo>
                        <a:pt x="716" y="1124"/>
                        <a:pt x="801" y="895"/>
                        <a:pt x="779" y="658"/>
                      </a:cubicBezTo>
                      <a:cubicBezTo>
                        <a:pt x="752" y="361"/>
                        <a:pt x="506" y="6"/>
                        <a:pt x="409" y="0"/>
                      </a:cubicBezTo>
                      <a:cubicBezTo>
                        <a:pt x="312" y="-6"/>
                        <a:pt x="33" y="297"/>
                        <a:pt x="9" y="394"/>
                      </a:cubicBezTo>
                      <a:cubicBezTo>
                        <a:pt x="-15" y="491"/>
                        <a:pt x="15" y="603"/>
                        <a:pt x="15" y="603"/>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4" name="Google Shape;2014;p42"/>
                <p:cNvSpPr/>
                <p:nvPr/>
              </p:nvSpPr>
              <p:spPr>
                <a:xfrm>
                  <a:off x="4826871" y="3491386"/>
                  <a:ext cx="87242" cy="162288"/>
                </a:xfrm>
                <a:custGeom>
                  <a:rect b="b" l="l" r="r" t="t"/>
                  <a:pathLst>
                    <a:path extrusionOk="0" h="958" w="515">
                      <a:moveTo>
                        <a:pt x="200" y="0"/>
                      </a:moveTo>
                      <a:lnTo>
                        <a:pt x="0" y="783"/>
                      </a:lnTo>
                      <a:cubicBezTo>
                        <a:pt x="0" y="783"/>
                        <a:pt x="91" y="1003"/>
                        <a:pt x="318" y="950"/>
                      </a:cubicBezTo>
                      <a:cubicBezTo>
                        <a:pt x="514" y="903"/>
                        <a:pt x="491" y="725"/>
                        <a:pt x="491" y="725"/>
                      </a:cubicBezTo>
                      <a:cubicBezTo>
                        <a:pt x="491" y="725"/>
                        <a:pt x="415" y="719"/>
                        <a:pt x="436" y="583"/>
                      </a:cubicBezTo>
                      <a:cubicBezTo>
                        <a:pt x="458" y="446"/>
                        <a:pt x="515" y="231"/>
                        <a:pt x="515" y="231"/>
                      </a:cubicBezTo>
                      <a:lnTo>
                        <a:pt x="200" y="0"/>
                      </a:ln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5" name="Google Shape;2015;p42"/>
                <p:cNvSpPr/>
                <p:nvPr/>
              </p:nvSpPr>
              <p:spPr>
                <a:xfrm>
                  <a:off x="4796548" y="3306060"/>
                  <a:ext cx="144500" cy="196168"/>
                </a:xfrm>
                <a:custGeom>
                  <a:rect b="b" l="l" r="r" t="t"/>
                  <a:pathLst>
                    <a:path extrusionOk="0" h="1158" w="853">
                      <a:moveTo>
                        <a:pt x="399" y="1158"/>
                      </a:moveTo>
                      <a:cubicBezTo>
                        <a:pt x="399" y="1158"/>
                        <a:pt x="376" y="976"/>
                        <a:pt x="346" y="912"/>
                      </a:cubicBezTo>
                      <a:cubicBezTo>
                        <a:pt x="315" y="849"/>
                        <a:pt x="297" y="837"/>
                        <a:pt x="297" y="837"/>
                      </a:cubicBezTo>
                      <a:cubicBezTo>
                        <a:pt x="297" y="837"/>
                        <a:pt x="361" y="676"/>
                        <a:pt x="464" y="609"/>
                      </a:cubicBezTo>
                      <a:cubicBezTo>
                        <a:pt x="567" y="542"/>
                        <a:pt x="651" y="480"/>
                        <a:pt x="705" y="471"/>
                      </a:cubicBezTo>
                      <a:cubicBezTo>
                        <a:pt x="787" y="457"/>
                        <a:pt x="846" y="527"/>
                        <a:pt x="846" y="527"/>
                      </a:cubicBezTo>
                      <a:cubicBezTo>
                        <a:pt x="855" y="476"/>
                        <a:pt x="874" y="378"/>
                        <a:pt x="755" y="151"/>
                      </a:cubicBezTo>
                      <a:cubicBezTo>
                        <a:pt x="671" y="-9"/>
                        <a:pt x="418" y="-68"/>
                        <a:pt x="319" y="106"/>
                      </a:cubicBezTo>
                      <a:cubicBezTo>
                        <a:pt x="265" y="201"/>
                        <a:pt x="268" y="282"/>
                        <a:pt x="195" y="370"/>
                      </a:cubicBezTo>
                      <a:cubicBezTo>
                        <a:pt x="134" y="443"/>
                        <a:pt x="72" y="488"/>
                        <a:pt x="27" y="574"/>
                      </a:cubicBezTo>
                      <a:cubicBezTo>
                        <a:pt x="-37" y="695"/>
                        <a:pt x="33" y="808"/>
                        <a:pt x="32" y="927"/>
                      </a:cubicBezTo>
                      <a:cubicBezTo>
                        <a:pt x="31" y="971"/>
                        <a:pt x="17" y="1027"/>
                        <a:pt x="54" y="1061"/>
                      </a:cubicBezTo>
                      <a:cubicBezTo>
                        <a:pt x="148" y="1146"/>
                        <a:pt x="399" y="1158"/>
                        <a:pt x="399" y="1158"/>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6" name="Google Shape;2016;p42"/>
                <p:cNvSpPr/>
                <p:nvPr/>
              </p:nvSpPr>
              <p:spPr>
                <a:xfrm>
                  <a:off x="4835171" y="3489184"/>
                  <a:ext cx="43536" cy="30492"/>
                </a:xfrm>
                <a:custGeom>
                  <a:rect b="b" l="l" r="r" t="t"/>
                  <a:pathLst>
                    <a:path extrusionOk="0" h="180" w="257">
                      <a:moveTo>
                        <a:pt x="178" y="25"/>
                      </a:moveTo>
                      <a:cubicBezTo>
                        <a:pt x="178" y="25"/>
                        <a:pt x="39" y="-41"/>
                        <a:pt x="8" y="44"/>
                      </a:cubicBezTo>
                      <a:cubicBezTo>
                        <a:pt x="-22" y="129"/>
                        <a:pt x="33" y="195"/>
                        <a:pt x="118" y="177"/>
                      </a:cubicBezTo>
                      <a:cubicBezTo>
                        <a:pt x="203" y="159"/>
                        <a:pt x="257" y="68"/>
                        <a:pt x="257" y="68"/>
                      </a:cubicBezTo>
                      <a:lnTo>
                        <a:pt x="178" y="25"/>
                      </a:lnTo>
                      <a:close/>
                    </a:path>
                  </a:pathLst>
                </a:custGeom>
                <a:solidFill>
                  <a:srgbClr val="DFAB91"/>
                </a:solidFill>
                <a:ln>
                  <a:noFill/>
                </a:ln>
              </p:spPr>
              <p:txBody>
                <a:bodyPr anchorCtr="1" anchor="ctr" bIns="19800" lIns="90000" spcFirstLastPara="1" rIns="90000" wrap="square" tIns="198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7" name="Google Shape;2017;p42"/>
                <p:cNvSpPr/>
                <p:nvPr/>
              </p:nvSpPr>
              <p:spPr>
                <a:xfrm>
                  <a:off x="4874642" y="3696702"/>
                  <a:ext cx="241399" cy="268334"/>
                </a:xfrm>
                <a:custGeom>
                  <a:rect b="b" l="l" r="r" t="t"/>
                  <a:pathLst>
                    <a:path extrusionOk="0" h="1584" w="1425">
                      <a:moveTo>
                        <a:pt x="321" y="0"/>
                      </a:moveTo>
                      <a:lnTo>
                        <a:pt x="0" y="1584"/>
                      </a:lnTo>
                      <a:lnTo>
                        <a:pt x="1110" y="1572"/>
                      </a:lnTo>
                      <a:lnTo>
                        <a:pt x="1425" y="7"/>
                      </a:lnTo>
                      <a:lnTo>
                        <a:pt x="321"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2018" name="Google Shape;2018;p42"/>
                <p:cNvSpPr/>
                <p:nvPr/>
              </p:nvSpPr>
              <p:spPr>
                <a:xfrm>
                  <a:off x="4835510" y="3783605"/>
                  <a:ext cx="128068" cy="109434"/>
                </a:xfrm>
                <a:custGeom>
                  <a:rect b="b" l="l" r="r" t="t"/>
                  <a:pathLst>
                    <a:path extrusionOk="0" h="646" w="756">
                      <a:moveTo>
                        <a:pt x="0" y="428"/>
                      </a:moveTo>
                      <a:lnTo>
                        <a:pt x="164" y="349"/>
                      </a:lnTo>
                      <a:cubicBezTo>
                        <a:pt x="164" y="349"/>
                        <a:pt x="213" y="191"/>
                        <a:pt x="304" y="106"/>
                      </a:cubicBezTo>
                      <a:cubicBezTo>
                        <a:pt x="395" y="21"/>
                        <a:pt x="448" y="0"/>
                        <a:pt x="448" y="0"/>
                      </a:cubicBezTo>
                      <a:lnTo>
                        <a:pt x="425" y="135"/>
                      </a:lnTo>
                      <a:cubicBezTo>
                        <a:pt x="425" y="135"/>
                        <a:pt x="679" y="16"/>
                        <a:pt x="734" y="58"/>
                      </a:cubicBezTo>
                      <a:cubicBezTo>
                        <a:pt x="788" y="101"/>
                        <a:pt x="739" y="279"/>
                        <a:pt x="605" y="363"/>
                      </a:cubicBezTo>
                      <a:cubicBezTo>
                        <a:pt x="473" y="446"/>
                        <a:pt x="243" y="497"/>
                        <a:pt x="243" y="497"/>
                      </a:cubicBezTo>
                      <a:lnTo>
                        <a:pt x="73" y="646"/>
                      </a:lnTo>
                      <a:lnTo>
                        <a:pt x="0" y="428"/>
                      </a:ln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9" name="Google Shape;2019;p42"/>
                <p:cNvSpPr/>
                <p:nvPr/>
              </p:nvSpPr>
              <p:spPr>
                <a:xfrm>
                  <a:off x="4605800" y="3613525"/>
                  <a:ext cx="256475" cy="340330"/>
                </a:xfrm>
                <a:custGeom>
                  <a:rect b="b" l="l" r="r" t="t"/>
                  <a:pathLst>
                    <a:path extrusionOk="0" h="2009" w="1514">
                      <a:moveTo>
                        <a:pt x="1314" y="1"/>
                      </a:moveTo>
                      <a:cubicBezTo>
                        <a:pt x="1314" y="1"/>
                        <a:pt x="465" y="-41"/>
                        <a:pt x="119" y="819"/>
                      </a:cubicBezTo>
                      <a:cubicBezTo>
                        <a:pt x="-227" y="1680"/>
                        <a:pt x="246" y="2026"/>
                        <a:pt x="683" y="2008"/>
                      </a:cubicBezTo>
                      <a:cubicBezTo>
                        <a:pt x="1120" y="1990"/>
                        <a:pt x="1514" y="1626"/>
                        <a:pt x="1514" y="1626"/>
                      </a:cubicBezTo>
                      <a:lnTo>
                        <a:pt x="1411" y="1401"/>
                      </a:lnTo>
                      <a:cubicBezTo>
                        <a:pt x="1411" y="1401"/>
                        <a:pt x="979" y="1577"/>
                        <a:pt x="731" y="1401"/>
                      </a:cubicBezTo>
                      <a:cubicBezTo>
                        <a:pt x="398" y="1165"/>
                        <a:pt x="816" y="940"/>
                        <a:pt x="816" y="940"/>
                      </a:cubicBezTo>
                      <a:cubicBezTo>
                        <a:pt x="816" y="940"/>
                        <a:pt x="773" y="738"/>
                        <a:pt x="1004" y="328"/>
                      </a:cubicBezTo>
                      <a:cubicBezTo>
                        <a:pt x="1083" y="189"/>
                        <a:pt x="1314" y="1"/>
                        <a:pt x="1314" y="1"/>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0" name="Google Shape;2020;p42"/>
                <p:cNvSpPr/>
                <p:nvPr/>
              </p:nvSpPr>
              <p:spPr>
                <a:xfrm>
                  <a:off x="4986109" y="3672647"/>
                  <a:ext cx="79111" cy="48788"/>
                </a:xfrm>
                <a:custGeom>
                  <a:rect b="b" l="l" r="r" t="t"/>
                  <a:pathLst>
                    <a:path extrusionOk="0" h="288" w="467">
                      <a:moveTo>
                        <a:pt x="0" y="276"/>
                      </a:moveTo>
                      <a:lnTo>
                        <a:pt x="55" y="0"/>
                      </a:lnTo>
                      <a:lnTo>
                        <a:pt x="467" y="9"/>
                      </a:lnTo>
                      <a:lnTo>
                        <a:pt x="434" y="288"/>
                      </a:lnTo>
                      <a:lnTo>
                        <a:pt x="0" y="27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021" name="Google Shape;2021;p42"/>
            <p:cNvGrpSpPr/>
            <p:nvPr/>
          </p:nvGrpSpPr>
          <p:grpSpPr>
            <a:xfrm>
              <a:off x="7653018" y="2451543"/>
              <a:ext cx="777751" cy="777634"/>
              <a:chOff x="7329443" y="3322343"/>
              <a:chExt cx="777751" cy="777634"/>
            </a:xfrm>
          </p:grpSpPr>
          <p:sp>
            <p:nvSpPr>
              <p:cNvPr id="2022" name="Google Shape;2022;p42"/>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3" name="Google Shape;2023;p42"/>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4" name="Google Shape;2024;p42"/>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5" name="Google Shape;2025;p42"/>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4000" strike="noStrike">
                    <a:solidFill>
                      <a:schemeClr val="accent2"/>
                    </a:solidFill>
                    <a:latin typeface="Be Vietnam Pro SemiBold"/>
                    <a:ea typeface="Be Vietnam Pro SemiBold"/>
                    <a:cs typeface="Be Vietnam Pro SemiBold"/>
                    <a:sym typeface="Be Vietnam Pro SemiBold"/>
                  </a:rPr>
                  <a:t>$</a:t>
                </a:r>
                <a:endParaRPr sz="4000" strike="noStrike">
                  <a:solidFill>
                    <a:schemeClr val="accent2"/>
                  </a:solidFill>
                  <a:latin typeface="Be Vietnam Pro SemiBold"/>
                  <a:ea typeface="Be Vietnam Pro SemiBold"/>
                  <a:cs typeface="Be Vietnam Pro SemiBold"/>
                  <a:sym typeface="Be Vietnam Pro SemiBold"/>
                </a:endParaRPr>
              </a:p>
            </p:txBody>
          </p:sp>
        </p:grpSp>
        <p:grpSp>
          <p:nvGrpSpPr>
            <p:cNvPr id="2026" name="Google Shape;2026;p42"/>
            <p:cNvGrpSpPr/>
            <p:nvPr/>
          </p:nvGrpSpPr>
          <p:grpSpPr>
            <a:xfrm>
              <a:off x="6727267" y="811896"/>
              <a:ext cx="497217" cy="497064"/>
              <a:chOff x="7329443" y="3322343"/>
              <a:chExt cx="777751" cy="777634"/>
            </a:xfrm>
          </p:grpSpPr>
          <p:sp>
            <p:nvSpPr>
              <p:cNvPr id="2027" name="Google Shape;2027;p42"/>
              <p:cNvSpPr/>
              <p:nvPr/>
            </p:nvSpPr>
            <p:spPr>
              <a:xfrm flipH="1">
                <a:off x="7329443" y="3322343"/>
                <a:ext cx="777751" cy="777634"/>
              </a:xfrm>
              <a:custGeom>
                <a:rect b="b" l="l" r="r" t="t"/>
                <a:pathLst>
                  <a:path extrusionOk="0" h="5392" w="5393">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8" name="Google Shape;2028;p42"/>
              <p:cNvSpPr/>
              <p:nvPr/>
            </p:nvSpPr>
            <p:spPr>
              <a:xfrm flipH="1">
                <a:off x="7369679" y="3362581"/>
                <a:ext cx="697424" cy="697159"/>
              </a:xfrm>
              <a:custGeom>
                <a:rect b="b" l="l" r="r" t="t"/>
                <a:pathLst>
                  <a:path extrusionOk="0" h="4834" w="4836">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9" name="Google Shape;2029;p42"/>
              <p:cNvSpPr/>
              <p:nvPr/>
            </p:nvSpPr>
            <p:spPr>
              <a:xfrm flipH="1">
                <a:off x="7408617" y="3401377"/>
                <a:ext cx="619548" cy="619425"/>
              </a:xfrm>
              <a:custGeom>
                <a:rect b="b" l="l" r="r" t="t"/>
                <a:pathLst>
                  <a:path extrusionOk="0" h="4295" w="4296">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0" name="Google Shape;2030;p42"/>
              <p:cNvSpPr txBox="1"/>
              <p:nvPr/>
            </p:nvSpPr>
            <p:spPr>
              <a:xfrm>
                <a:off x="7388427" y="3393845"/>
                <a:ext cx="649800" cy="649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en" sz="3000" strike="noStrike">
                    <a:solidFill>
                      <a:schemeClr val="accent2"/>
                    </a:solidFill>
                    <a:latin typeface="Be Vietnam Pro SemiBold"/>
                    <a:ea typeface="Be Vietnam Pro SemiBold"/>
                    <a:cs typeface="Be Vietnam Pro SemiBold"/>
                    <a:sym typeface="Be Vietnam Pro SemiBold"/>
                  </a:rPr>
                  <a:t>$</a:t>
                </a:r>
                <a:endParaRPr sz="3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0" name="Shape 1690"/>
        <p:cNvGrpSpPr/>
        <p:nvPr/>
      </p:nvGrpSpPr>
      <p:grpSpPr>
        <a:xfrm>
          <a:off x="0" y="0"/>
          <a:ext cx="0" cy="0"/>
          <a:chOff x="0" y="0"/>
          <a:chExt cx="0" cy="0"/>
        </a:xfrm>
      </p:grpSpPr>
      <p:sp>
        <p:nvSpPr>
          <p:cNvPr id="1691" name="Google Shape;1691;p26"/>
          <p:cNvSpPr txBox="1"/>
          <p:nvPr>
            <p:ph type="title"/>
          </p:nvPr>
        </p:nvSpPr>
        <p:spPr>
          <a:xfrm>
            <a:off x="1440000" y="445025"/>
            <a:ext cx="699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1692" name="Google Shape;1692;p26"/>
          <p:cNvSpPr txBox="1"/>
          <p:nvPr>
            <p:ph idx="2" type="title"/>
          </p:nvPr>
        </p:nvSpPr>
        <p:spPr>
          <a:xfrm>
            <a:off x="845212" y="1625875"/>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01</a:t>
            </a:r>
            <a:endParaRPr sz="2100"/>
          </a:p>
        </p:txBody>
      </p:sp>
      <p:sp>
        <p:nvSpPr>
          <p:cNvPr id="1693" name="Google Shape;1693;p26"/>
          <p:cNvSpPr txBox="1"/>
          <p:nvPr>
            <p:ph idx="3" type="title"/>
          </p:nvPr>
        </p:nvSpPr>
        <p:spPr>
          <a:xfrm>
            <a:off x="4796237" y="1625875"/>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04</a:t>
            </a:r>
            <a:endParaRPr sz="2100"/>
          </a:p>
        </p:txBody>
      </p:sp>
      <p:sp>
        <p:nvSpPr>
          <p:cNvPr id="1694" name="Google Shape;1694;p26"/>
          <p:cNvSpPr txBox="1"/>
          <p:nvPr>
            <p:ph idx="4" type="title"/>
          </p:nvPr>
        </p:nvSpPr>
        <p:spPr>
          <a:xfrm>
            <a:off x="845212" y="2550319"/>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02</a:t>
            </a:r>
            <a:endParaRPr sz="2100"/>
          </a:p>
        </p:txBody>
      </p:sp>
      <p:sp>
        <p:nvSpPr>
          <p:cNvPr id="1695" name="Google Shape;1695;p26"/>
          <p:cNvSpPr txBox="1"/>
          <p:nvPr>
            <p:ph idx="5" type="title"/>
          </p:nvPr>
        </p:nvSpPr>
        <p:spPr>
          <a:xfrm>
            <a:off x="4796237" y="2550319"/>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05</a:t>
            </a:r>
            <a:endParaRPr sz="2100"/>
          </a:p>
        </p:txBody>
      </p:sp>
      <p:sp>
        <p:nvSpPr>
          <p:cNvPr id="1696" name="Google Shape;1696;p26"/>
          <p:cNvSpPr txBox="1"/>
          <p:nvPr>
            <p:ph idx="6" type="title"/>
          </p:nvPr>
        </p:nvSpPr>
        <p:spPr>
          <a:xfrm>
            <a:off x="845212" y="3474763"/>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03</a:t>
            </a:r>
            <a:endParaRPr sz="2100"/>
          </a:p>
        </p:txBody>
      </p:sp>
      <p:sp>
        <p:nvSpPr>
          <p:cNvPr id="1697" name="Google Shape;1697;p26"/>
          <p:cNvSpPr txBox="1"/>
          <p:nvPr>
            <p:ph idx="7" type="title"/>
          </p:nvPr>
        </p:nvSpPr>
        <p:spPr>
          <a:xfrm>
            <a:off x="4796237" y="3474763"/>
            <a:ext cx="836400" cy="53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t>06</a:t>
            </a:r>
            <a:endParaRPr sz="2100"/>
          </a:p>
        </p:txBody>
      </p:sp>
      <p:sp>
        <p:nvSpPr>
          <p:cNvPr id="1698" name="Google Shape;1698;p26"/>
          <p:cNvSpPr txBox="1"/>
          <p:nvPr>
            <p:ph idx="1" type="subTitle"/>
          </p:nvPr>
        </p:nvSpPr>
        <p:spPr>
          <a:xfrm>
            <a:off x="1834013" y="1625875"/>
            <a:ext cx="1916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Introduction</a:t>
            </a:r>
            <a:endParaRPr sz="2100"/>
          </a:p>
        </p:txBody>
      </p:sp>
      <p:sp>
        <p:nvSpPr>
          <p:cNvPr id="1699" name="Google Shape;1699;p26"/>
          <p:cNvSpPr txBox="1"/>
          <p:nvPr>
            <p:ph idx="8" type="subTitle"/>
          </p:nvPr>
        </p:nvSpPr>
        <p:spPr>
          <a:xfrm>
            <a:off x="1834030" y="2550325"/>
            <a:ext cx="26805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Objectives</a:t>
            </a:r>
            <a:endParaRPr sz="2100"/>
          </a:p>
        </p:txBody>
      </p:sp>
      <p:sp>
        <p:nvSpPr>
          <p:cNvPr id="1700" name="Google Shape;1700;p26"/>
          <p:cNvSpPr txBox="1"/>
          <p:nvPr>
            <p:ph idx="9" type="subTitle"/>
          </p:nvPr>
        </p:nvSpPr>
        <p:spPr>
          <a:xfrm>
            <a:off x="1834025" y="3474775"/>
            <a:ext cx="28524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Project Overview</a:t>
            </a:r>
            <a:endParaRPr sz="2100"/>
          </a:p>
        </p:txBody>
      </p:sp>
      <p:sp>
        <p:nvSpPr>
          <p:cNvPr id="1701" name="Google Shape;1701;p26"/>
          <p:cNvSpPr txBox="1"/>
          <p:nvPr>
            <p:ph idx="13" type="subTitle"/>
          </p:nvPr>
        </p:nvSpPr>
        <p:spPr>
          <a:xfrm>
            <a:off x="5785038" y="1625875"/>
            <a:ext cx="1916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Features</a:t>
            </a:r>
            <a:endParaRPr sz="2100"/>
          </a:p>
        </p:txBody>
      </p:sp>
      <p:sp>
        <p:nvSpPr>
          <p:cNvPr id="1702" name="Google Shape;1702;p26"/>
          <p:cNvSpPr txBox="1"/>
          <p:nvPr>
            <p:ph idx="14" type="subTitle"/>
          </p:nvPr>
        </p:nvSpPr>
        <p:spPr>
          <a:xfrm>
            <a:off x="5785038" y="3474763"/>
            <a:ext cx="1916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Demo</a:t>
            </a:r>
            <a:endParaRPr sz="2100"/>
          </a:p>
        </p:txBody>
      </p:sp>
      <p:sp>
        <p:nvSpPr>
          <p:cNvPr id="1703" name="Google Shape;1703;p26"/>
          <p:cNvSpPr txBox="1"/>
          <p:nvPr>
            <p:ph idx="15" type="subTitle"/>
          </p:nvPr>
        </p:nvSpPr>
        <p:spPr>
          <a:xfrm>
            <a:off x="5785050" y="2550325"/>
            <a:ext cx="3305100" cy="53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Algorithms</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27"/>
          <p:cNvSpPr txBox="1"/>
          <p:nvPr>
            <p:ph type="title"/>
          </p:nvPr>
        </p:nvSpPr>
        <p:spPr>
          <a:xfrm>
            <a:off x="1082175" y="1418813"/>
            <a:ext cx="4040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709" name="Google Shape;1709;p27"/>
          <p:cNvSpPr txBox="1"/>
          <p:nvPr>
            <p:ph idx="1" type="subTitle"/>
          </p:nvPr>
        </p:nvSpPr>
        <p:spPr>
          <a:xfrm>
            <a:off x="891000" y="1991513"/>
            <a:ext cx="4040700" cy="1878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Financial literacy plays a crucial role in empowering individuals to make informed financial decisions. However, understanding financial terms can be challenging for many people due to their complexity and technical nature. Our project aims to address this issue by developing a financial literacy chatbot that simplifies financial concepts and makes information accessible to everyone.</a:t>
            </a:r>
            <a:endParaRPr/>
          </a:p>
          <a:p>
            <a:pPr indent="0" lvl="0" marL="0" rtl="0" algn="l">
              <a:spcBef>
                <a:spcPts val="1200"/>
              </a:spcBef>
              <a:spcAft>
                <a:spcPts val="0"/>
              </a:spcAft>
              <a:buNone/>
            </a:pPr>
            <a:r>
              <a:t/>
            </a:r>
            <a:endParaRPr/>
          </a:p>
        </p:txBody>
      </p:sp>
      <p:pic>
        <p:nvPicPr>
          <p:cNvPr id="1710" name="Google Shape;1710;p27"/>
          <p:cNvPicPr preferRelativeResize="0"/>
          <p:nvPr>
            <p:ph idx="2" type="pic"/>
          </p:nvPr>
        </p:nvPicPr>
        <p:blipFill rotWithShape="1">
          <a:blip r:embed="rId3">
            <a:alphaModFix/>
          </a:blip>
          <a:srcRect b="0" l="31971" r="15305" t="0"/>
          <a:stretch/>
        </p:blipFill>
        <p:spPr>
          <a:xfrm>
            <a:off x="5491425" y="521075"/>
            <a:ext cx="3244150" cy="4104150"/>
          </a:xfrm>
          <a:prstGeom prst="rect">
            <a:avLst/>
          </a:prstGeom>
        </p:spPr>
      </p:pic>
      <p:sp>
        <p:nvSpPr>
          <p:cNvPr id="1711" name="Google Shape;1711;p27"/>
          <p:cNvSpPr/>
          <p:nvPr/>
        </p:nvSpPr>
        <p:spPr>
          <a:xfrm>
            <a:off x="5122874" y="4237600"/>
            <a:ext cx="736802" cy="73280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28"/>
          <p:cNvSpPr txBox="1"/>
          <p:nvPr>
            <p:ph type="title"/>
          </p:nvPr>
        </p:nvSpPr>
        <p:spPr>
          <a:xfrm>
            <a:off x="886975" y="647300"/>
            <a:ext cx="3283800" cy="6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Objectives</a:t>
            </a:r>
            <a:endParaRPr sz="3500"/>
          </a:p>
        </p:txBody>
      </p:sp>
      <p:grpSp>
        <p:nvGrpSpPr>
          <p:cNvPr id="1717" name="Google Shape;1717;p28"/>
          <p:cNvGrpSpPr/>
          <p:nvPr/>
        </p:nvGrpSpPr>
        <p:grpSpPr>
          <a:xfrm>
            <a:off x="4334983" y="1618444"/>
            <a:ext cx="4308265" cy="2309781"/>
            <a:chOff x="4487383" y="1618444"/>
            <a:chExt cx="4308265" cy="2309781"/>
          </a:xfrm>
        </p:grpSpPr>
        <p:sp>
          <p:nvSpPr>
            <p:cNvPr id="1718" name="Google Shape;1718;p28"/>
            <p:cNvSpPr/>
            <p:nvPr/>
          </p:nvSpPr>
          <p:spPr>
            <a:xfrm flipH="1">
              <a:off x="5660561" y="3850300"/>
              <a:ext cx="1333754"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9" name="Google Shape;1719;p28"/>
            <p:cNvSpPr/>
            <p:nvPr/>
          </p:nvSpPr>
          <p:spPr>
            <a:xfrm flipH="1">
              <a:off x="7746170" y="3850300"/>
              <a:ext cx="1049478" cy="77925"/>
            </a:xfrm>
            <a:custGeom>
              <a:rect b="b" l="l" r="r" t="t"/>
              <a:pathLst>
                <a:path extrusionOk="0" h="227" w="5369">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anchorCtr="1" anchor="ctr" bIns="36700" lIns="90000" spcFirstLastPara="1" rIns="90000" wrap="square" tIns="36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20" name="Google Shape;1720;p28"/>
            <p:cNvGrpSpPr/>
            <p:nvPr/>
          </p:nvGrpSpPr>
          <p:grpSpPr>
            <a:xfrm>
              <a:off x="5100639" y="1823929"/>
              <a:ext cx="2441940" cy="1895275"/>
              <a:chOff x="1677639" y="1666042"/>
              <a:chExt cx="2441940" cy="1895275"/>
            </a:xfrm>
          </p:grpSpPr>
          <p:sp>
            <p:nvSpPr>
              <p:cNvPr id="1721" name="Google Shape;1721;p28"/>
              <p:cNvSpPr/>
              <p:nvPr/>
            </p:nvSpPr>
            <p:spPr>
              <a:xfrm>
                <a:off x="1677639" y="1870002"/>
                <a:ext cx="342532" cy="1691315"/>
              </a:xfrm>
              <a:custGeom>
                <a:rect b="b" l="l" r="r" t="t"/>
                <a:pathLst>
                  <a:path extrusionOk="0" h="9984" w="2022">
                    <a:moveTo>
                      <a:pt x="0" y="0"/>
                    </a:moveTo>
                    <a:lnTo>
                      <a:pt x="2022" y="0"/>
                    </a:lnTo>
                    <a:lnTo>
                      <a:pt x="2022" y="9984"/>
                    </a:lnTo>
                    <a:lnTo>
                      <a:pt x="0" y="9984"/>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2" name="Google Shape;1722;p28"/>
              <p:cNvSpPr/>
              <p:nvPr/>
            </p:nvSpPr>
            <p:spPr>
              <a:xfrm>
                <a:off x="209758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3" name="Google Shape;1723;p28"/>
              <p:cNvSpPr/>
              <p:nvPr/>
            </p:nvSpPr>
            <p:spPr>
              <a:xfrm>
                <a:off x="2517538" y="2266912"/>
                <a:ext cx="342362" cy="1294405"/>
              </a:xfrm>
              <a:custGeom>
                <a:rect b="b" l="l" r="r" t="t"/>
                <a:pathLst>
                  <a:path extrusionOk="0" h="7641" w="2021">
                    <a:moveTo>
                      <a:pt x="0" y="0"/>
                    </a:moveTo>
                    <a:lnTo>
                      <a:pt x="2021" y="0"/>
                    </a:lnTo>
                    <a:lnTo>
                      <a:pt x="2021" y="7641"/>
                    </a:lnTo>
                    <a:lnTo>
                      <a:pt x="0" y="7641"/>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4" name="Google Shape;1724;p28"/>
              <p:cNvSpPr/>
              <p:nvPr/>
            </p:nvSpPr>
            <p:spPr>
              <a:xfrm>
                <a:off x="2937148" y="1666042"/>
                <a:ext cx="342532" cy="1895275"/>
              </a:xfrm>
              <a:custGeom>
                <a:rect b="b" l="l" r="r" t="t"/>
                <a:pathLst>
                  <a:path extrusionOk="0" h="11188" w="2022">
                    <a:moveTo>
                      <a:pt x="0" y="0"/>
                    </a:moveTo>
                    <a:lnTo>
                      <a:pt x="2022" y="0"/>
                    </a:lnTo>
                    <a:lnTo>
                      <a:pt x="2022" y="11188"/>
                    </a:lnTo>
                    <a:lnTo>
                      <a:pt x="0" y="11188"/>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5" name="Google Shape;1725;p28"/>
              <p:cNvSpPr/>
              <p:nvPr/>
            </p:nvSpPr>
            <p:spPr>
              <a:xfrm>
                <a:off x="3357098" y="2115805"/>
                <a:ext cx="342532" cy="1445512"/>
              </a:xfrm>
              <a:custGeom>
                <a:rect b="b" l="l" r="r" t="t"/>
                <a:pathLst>
                  <a:path extrusionOk="0" h="8533" w="2022">
                    <a:moveTo>
                      <a:pt x="0" y="0"/>
                    </a:moveTo>
                    <a:lnTo>
                      <a:pt x="2022" y="0"/>
                    </a:lnTo>
                    <a:lnTo>
                      <a:pt x="2022" y="8533"/>
                    </a:lnTo>
                    <a:lnTo>
                      <a:pt x="0" y="8533"/>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6" name="Google Shape;1726;p28"/>
              <p:cNvSpPr/>
              <p:nvPr/>
            </p:nvSpPr>
            <p:spPr>
              <a:xfrm>
                <a:off x="3777047" y="1790722"/>
                <a:ext cx="342532" cy="1770595"/>
              </a:xfrm>
              <a:custGeom>
                <a:rect b="b" l="l" r="r" t="t"/>
                <a:pathLst>
                  <a:path extrusionOk="0" h="10452" w="2022">
                    <a:moveTo>
                      <a:pt x="0" y="0"/>
                    </a:moveTo>
                    <a:lnTo>
                      <a:pt x="2022" y="0"/>
                    </a:lnTo>
                    <a:lnTo>
                      <a:pt x="2022" y="10452"/>
                    </a:lnTo>
                    <a:lnTo>
                      <a:pt x="0" y="10452"/>
                    </a:lnTo>
                    <a:lnTo>
                      <a:pt x="0" y="0"/>
                    </a:lnTo>
                    <a:close/>
                  </a:path>
                </a:pathLst>
              </a:custGeom>
              <a:solidFill>
                <a:schemeClr val="accent5"/>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27" name="Google Shape;1727;p28"/>
            <p:cNvSpPr/>
            <p:nvPr/>
          </p:nvSpPr>
          <p:spPr>
            <a:xfrm>
              <a:off x="5936475" y="2131587"/>
              <a:ext cx="342362" cy="364554"/>
            </a:xfrm>
            <a:custGeom>
              <a:rect b="b" l="l" r="r" t="t"/>
              <a:pathLst>
                <a:path extrusionOk="0" h="2152" w="2021">
                  <a:moveTo>
                    <a:pt x="0" y="0"/>
                  </a:moveTo>
                  <a:lnTo>
                    <a:pt x="2021" y="0"/>
                  </a:lnTo>
                  <a:lnTo>
                    <a:pt x="2021" y="2152"/>
                  </a:lnTo>
                  <a:lnTo>
                    <a:pt x="0" y="215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728" name="Google Shape;1728;p28"/>
            <p:cNvGrpSpPr/>
            <p:nvPr/>
          </p:nvGrpSpPr>
          <p:grpSpPr>
            <a:xfrm>
              <a:off x="5100639" y="1823929"/>
              <a:ext cx="2441940" cy="1294404"/>
              <a:chOff x="1677639" y="1666042"/>
              <a:chExt cx="2441940" cy="1294404"/>
            </a:xfrm>
          </p:grpSpPr>
          <p:sp>
            <p:nvSpPr>
              <p:cNvPr id="1729" name="Google Shape;1729;p28"/>
              <p:cNvSpPr/>
              <p:nvPr/>
            </p:nvSpPr>
            <p:spPr>
              <a:xfrm>
                <a:off x="1677639" y="1870002"/>
                <a:ext cx="342532" cy="500923"/>
              </a:xfrm>
              <a:custGeom>
                <a:rect b="b" l="l" r="r" t="t"/>
                <a:pathLst>
                  <a:path extrusionOk="0" h="2957" w="2022">
                    <a:moveTo>
                      <a:pt x="0" y="0"/>
                    </a:moveTo>
                    <a:lnTo>
                      <a:pt x="2022" y="0"/>
                    </a:lnTo>
                    <a:lnTo>
                      <a:pt x="2022" y="2957"/>
                    </a:lnTo>
                    <a:lnTo>
                      <a:pt x="0" y="29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0" name="Google Shape;1730;p28"/>
              <p:cNvSpPr/>
              <p:nvPr/>
            </p:nvSpPr>
            <p:spPr>
              <a:xfrm>
                <a:off x="2097588" y="1666042"/>
                <a:ext cx="342532" cy="1073165"/>
              </a:xfrm>
              <a:custGeom>
                <a:rect b="b" l="l" r="r" t="t"/>
                <a:pathLst>
                  <a:path extrusionOk="0" h="6335" w="2022">
                    <a:moveTo>
                      <a:pt x="0" y="0"/>
                    </a:moveTo>
                    <a:lnTo>
                      <a:pt x="2022" y="0"/>
                    </a:lnTo>
                    <a:lnTo>
                      <a:pt x="2022" y="6335"/>
                    </a:lnTo>
                    <a:lnTo>
                      <a:pt x="0" y="633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1" name="Google Shape;1731;p28"/>
              <p:cNvSpPr/>
              <p:nvPr/>
            </p:nvSpPr>
            <p:spPr>
              <a:xfrm>
                <a:off x="2937148" y="1666042"/>
                <a:ext cx="342532" cy="738934"/>
              </a:xfrm>
              <a:custGeom>
                <a:rect b="b" l="l" r="r" t="t"/>
                <a:pathLst>
                  <a:path extrusionOk="0" h="4362" w="2022">
                    <a:moveTo>
                      <a:pt x="0" y="0"/>
                    </a:moveTo>
                    <a:lnTo>
                      <a:pt x="2022" y="0"/>
                    </a:lnTo>
                    <a:lnTo>
                      <a:pt x="2022" y="4362"/>
                    </a:lnTo>
                    <a:lnTo>
                      <a:pt x="0" y="43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2" name="Google Shape;1732;p28"/>
              <p:cNvSpPr/>
              <p:nvPr/>
            </p:nvSpPr>
            <p:spPr>
              <a:xfrm>
                <a:off x="3357098" y="2115805"/>
                <a:ext cx="342532" cy="844641"/>
              </a:xfrm>
              <a:custGeom>
                <a:rect b="b" l="l" r="r" t="t"/>
                <a:pathLst>
                  <a:path extrusionOk="0" h="4986" w="2022">
                    <a:moveTo>
                      <a:pt x="0" y="0"/>
                    </a:moveTo>
                    <a:lnTo>
                      <a:pt x="2022" y="0"/>
                    </a:lnTo>
                    <a:lnTo>
                      <a:pt x="2022" y="4986"/>
                    </a:lnTo>
                    <a:lnTo>
                      <a:pt x="0" y="4986"/>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3" name="Google Shape;1733;p28"/>
              <p:cNvSpPr/>
              <p:nvPr/>
            </p:nvSpPr>
            <p:spPr>
              <a:xfrm>
                <a:off x="3777047" y="1790722"/>
                <a:ext cx="342532" cy="733343"/>
              </a:xfrm>
              <a:custGeom>
                <a:rect b="b" l="l" r="r" t="t"/>
                <a:pathLst>
                  <a:path extrusionOk="0" h="4329" w="2022">
                    <a:moveTo>
                      <a:pt x="0" y="0"/>
                    </a:moveTo>
                    <a:lnTo>
                      <a:pt x="2022" y="0"/>
                    </a:lnTo>
                    <a:lnTo>
                      <a:pt x="2022" y="4329"/>
                    </a:lnTo>
                    <a:lnTo>
                      <a:pt x="0" y="432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34" name="Google Shape;1734;p28"/>
            <p:cNvSpPr/>
            <p:nvPr/>
          </p:nvSpPr>
          <p:spPr>
            <a:xfrm>
              <a:off x="4487383" y="1763453"/>
              <a:ext cx="3688909" cy="1855635"/>
            </a:xfrm>
            <a:custGeom>
              <a:rect b="b" l="l" r="r" t="t"/>
              <a:pathLst>
                <a:path extrusionOk="0" fill="none" h="10954" w="21776">
                  <a:moveTo>
                    <a:pt x="0" y="10954"/>
                  </a:moveTo>
                  <a:lnTo>
                    <a:pt x="6046" y="4663"/>
                  </a:lnTo>
                  <a:lnTo>
                    <a:pt x="8456" y="6051"/>
                  </a:lnTo>
                  <a:lnTo>
                    <a:pt x="14614" y="1361"/>
                  </a:lnTo>
                  <a:lnTo>
                    <a:pt x="17381" y="3927"/>
                  </a:lnTo>
                  <a:lnTo>
                    <a:pt x="21776" y="0"/>
                  </a:lnTo>
                </a:path>
              </a:pathLst>
            </a:custGeom>
            <a:solidFill>
              <a:schemeClr val="accent2"/>
            </a:solidFill>
            <a:ln cap="flat" cmpd="sng" w="145425">
              <a:solidFill>
                <a:schemeClr val="accent3"/>
              </a:solidFill>
              <a:prstDash val="solid"/>
              <a:miter lim="8000"/>
              <a:headEnd len="sm" w="sm" type="none"/>
              <a:tailEnd len="sm" w="sm" type="none"/>
            </a:ln>
          </p:spPr>
          <p:txBody>
            <a:bodyPr anchorCtr="1" anchor="ctr" bIns="117700" lIns="162700" spcFirstLastPara="1" rIns="162700" wrap="square" tIns="117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5" name="Google Shape;1735;p28"/>
            <p:cNvSpPr/>
            <p:nvPr/>
          </p:nvSpPr>
          <p:spPr>
            <a:xfrm>
              <a:off x="7964544" y="1618444"/>
              <a:ext cx="355406" cy="355406"/>
            </a:xfrm>
            <a:custGeom>
              <a:rect b="b" l="l" r="r" t="t"/>
              <a:pathLst>
                <a:path extrusionOk="0" h="2098" w="2098">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6" name="Google Shape;1736;p28"/>
            <p:cNvSpPr/>
            <p:nvPr/>
          </p:nvSpPr>
          <p:spPr>
            <a:xfrm>
              <a:off x="7592874" y="2838649"/>
              <a:ext cx="341854" cy="339991"/>
            </a:xfrm>
            <a:custGeom>
              <a:rect b="b" l="l" r="r" t="t"/>
              <a:pathLst>
                <a:path extrusionOk="0" h="2007" w="2018">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7" name="Google Shape;1737;p28"/>
            <p:cNvSpPr/>
            <p:nvPr/>
          </p:nvSpPr>
          <p:spPr>
            <a:xfrm>
              <a:off x="7250435" y="2590750"/>
              <a:ext cx="355401" cy="361630"/>
            </a:xfrm>
            <a:custGeom>
              <a:rect b="b" l="l" r="r" t="t"/>
              <a:pathLst>
                <a:path extrusionOk="0" h="2854" w="2805">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8" name="Google Shape;1738;p28"/>
            <p:cNvSpPr/>
            <p:nvPr/>
          </p:nvSpPr>
          <p:spPr>
            <a:xfrm>
              <a:off x="5747909" y="3375835"/>
              <a:ext cx="512612" cy="512443"/>
            </a:xfrm>
            <a:custGeom>
              <a:rect b="b" l="l" r="r" t="t"/>
              <a:pathLst>
                <a:path extrusionOk="0" h="3025" w="3026">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9" name="Google Shape;1739;p28"/>
            <p:cNvSpPr/>
            <p:nvPr/>
          </p:nvSpPr>
          <p:spPr>
            <a:xfrm>
              <a:off x="5812451" y="3440208"/>
              <a:ext cx="383866" cy="383866"/>
            </a:xfrm>
            <a:custGeom>
              <a:rect b="b" l="l" r="r" t="t"/>
              <a:pathLst>
                <a:path extrusionOk="0" h="2266" w="2266">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0" name="Google Shape;1740;p28"/>
            <p:cNvSpPr txBox="1"/>
            <p:nvPr/>
          </p:nvSpPr>
          <p:spPr>
            <a:xfrm>
              <a:off x="5889500" y="3446988"/>
              <a:ext cx="230100" cy="3507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 sz="2260" strike="noStrike">
                  <a:solidFill>
                    <a:schemeClr val="dk1"/>
                  </a:solidFill>
                  <a:latin typeface="Jost"/>
                  <a:ea typeface="Jost"/>
                  <a:cs typeface="Jost"/>
                  <a:sym typeface="Jost"/>
                </a:rPr>
                <a:t>$</a:t>
              </a:r>
              <a:endParaRPr b="1" sz="2260" strike="noStrike">
                <a:solidFill>
                  <a:schemeClr val="dk1"/>
                </a:solidFill>
                <a:latin typeface="Jost"/>
                <a:ea typeface="Jost"/>
                <a:cs typeface="Jost"/>
                <a:sym typeface="Jost"/>
              </a:endParaRPr>
            </a:p>
          </p:txBody>
        </p:sp>
        <p:sp>
          <p:nvSpPr>
            <p:cNvPr id="1741" name="Google Shape;1741;p28"/>
            <p:cNvSpPr/>
            <p:nvPr/>
          </p:nvSpPr>
          <p:spPr>
            <a:xfrm>
              <a:off x="6436192" y="3795942"/>
              <a:ext cx="158730" cy="88089"/>
            </a:xfrm>
            <a:custGeom>
              <a:rect b="b" l="l" r="r" t="t"/>
              <a:pathLst>
                <a:path extrusionOk="0" h="520" w="937">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42" name="Google Shape;1742;p28"/>
            <p:cNvSpPr/>
            <p:nvPr/>
          </p:nvSpPr>
          <p:spPr>
            <a:xfrm>
              <a:off x="6753822" y="3755793"/>
              <a:ext cx="134675" cy="132473"/>
            </a:xfrm>
            <a:custGeom>
              <a:rect b="b" l="l" r="r" t="t"/>
              <a:pathLst>
                <a:path extrusionOk="0" h="782" w="795">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43" name="Google Shape;1743;p28"/>
            <p:cNvSpPr/>
            <p:nvPr/>
          </p:nvSpPr>
          <p:spPr>
            <a:xfrm>
              <a:off x="6468718" y="3330255"/>
              <a:ext cx="127052" cy="525656"/>
            </a:xfrm>
            <a:custGeom>
              <a:rect b="b" l="l" r="r" t="t"/>
              <a:pathLst>
                <a:path extrusionOk="0" h="3103" w="75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4" name="Google Shape;1744;p28"/>
            <p:cNvSpPr/>
            <p:nvPr/>
          </p:nvSpPr>
          <p:spPr>
            <a:xfrm>
              <a:off x="6635579" y="3333304"/>
              <a:ext cx="215819" cy="515661"/>
            </a:xfrm>
            <a:custGeom>
              <a:rect b="b" l="l" r="r" t="t"/>
              <a:pathLst>
                <a:path extrusionOk="0" h="3044" w="1274">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5" name="Google Shape;1745;p28"/>
            <p:cNvSpPr/>
            <p:nvPr/>
          </p:nvSpPr>
          <p:spPr>
            <a:xfrm>
              <a:off x="6461772" y="3011778"/>
              <a:ext cx="334909" cy="409107"/>
            </a:xfrm>
            <a:custGeom>
              <a:rect b="b" l="l" r="r" t="t"/>
              <a:pathLst>
                <a:path extrusionOk="0" h="2415" w="1977">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6" name="Google Shape;1746;p28"/>
            <p:cNvSpPr/>
            <p:nvPr/>
          </p:nvSpPr>
          <p:spPr>
            <a:xfrm>
              <a:off x="6294063" y="2649088"/>
              <a:ext cx="274093" cy="311023"/>
            </a:xfrm>
            <a:custGeom>
              <a:rect b="b" l="l" r="r" t="t"/>
              <a:pathLst>
                <a:path extrusionOk="0" h="1836" w="1618">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7" name="Google Shape;1747;p28"/>
            <p:cNvSpPr/>
            <p:nvPr/>
          </p:nvSpPr>
          <p:spPr>
            <a:xfrm>
              <a:off x="6539359" y="2432423"/>
              <a:ext cx="287476" cy="352357"/>
            </a:xfrm>
            <a:custGeom>
              <a:rect b="b" l="l" r="r" t="t"/>
              <a:pathLst>
                <a:path extrusionOk="0" h="2080" w="1697">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48" name="Google Shape;1748;p28"/>
            <p:cNvSpPr/>
            <p:nvPr/>
          </p:nvSpPr>
          <p:spPr>
            <a:xfrm>
              <a:off x="6490232" y="2648410"/>
              <a:ext cx="266978" cy="381664"/>
            </a:xfrm>
            <a:custGeom>
              <a:rect b="b" l="l" r="r" t="t"/>
              <a:pathLst>
                <a:path extrusionOk="0" h="2253" w="1576">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9" name="Google Shape;1749;p28"/>
            <p:cNvSpPr/>
            <p:nvPr/>
          </p:nvSpPr>
          <p:spPr>
            <a:xfrm>
              <a:off x="6535801" y="2439199"/>
              <a:ext cx="137385" cy="174146"/>
            </a:xfrm>
            <a:custGeom>
              <a:rect b="b" l="l" r="r" t="t"/>
              <a:pathLst>
                <a:path extrusionOk="0" h="1028" w="811">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0" name="Google Shape;1750;p28"/>
            <p:cNvSpPr/>
            <p:nvPr/>
          </p:nvSpPr>
          <p:spPr>
            <a:xfrm>
              <a:off x="6543763" y="2552359"/>
              <a:ext cx="136030" cy="168725"/>
            </a:xfrm>
            <a:custGeom>
              <a:rect b="b" l="l" r="r" t="t"/>
              <a:pathLst>
                <a:path extrusionOk="0" h="996" w="803">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1" name="Google Shape;1751;p28"/>
            <p:cNvSpPr/>
            <p:nvPr/>
          </p:nvSpPr>
          <p:spPr>
            <a:xfrm>
              <a:off x="6568326" y="2435302"/>
              <a:ext cx="119090" cy="130609"/>
            </a:xfrm>
            <a:custGeom>
              <a:rect b="b" l="l" r="r" t="t"/>
              <a:pathLst>
                <a:path extrusionOk="0" h="771" w="703">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2" name="Google Shape;1752;p28"/>
            <p:cNvSpPr/>
            <p:nvPr/>
          </p:nvSpPr>
          <p:spPr>
            <a:xfrm>
              <a:off x="6644727" y="2552359"/>
              <a:ext cx="43028" cy="29984"/>
            </a:xfrm>
            <a:custGeom>
              <a:rect b="b" l="l" r="r" t="t"/>
              <a:pathLst>
                <a:path extrusionOk="0" h="177" w="254">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anchorCtr="1" anchor="ctr" bIns="18700" lIns="90000" spcFirstLastPara="1" rIns="90000" wrap="square" tIns="187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3" name="Google Shape;1753;p28"/>
            <p:cNvSpPr/>
            <p:nvPr/>
          </p:nvSpPr>
          <p:spPr>
            <a:xfrm>
              <a:off x="6094338" y="2674498"/>
              <a:ext cx="147550" cy="159408"/>
            </a:xfrm>
            <a:custGeom>
              <a:rect b="b" l="l" r="r" t="t"/>
              <a:pathLst>
                <a:path extrusionOk="0" h="941" w="871">
                  <a:moveTo>
                    <a:pt x="377" y="0"/>
                  </a:moveTo>
                  <a:lnTo>
                    <a:pt x="871" y="269"/>
                  </a:lnTo>
                  <a:lnTo>
                    <a:pt x="557" y="941"/>
                  </a:lnTo>
                  <a:lnTo>
                    <a:pt x="0" y="618"/>
                  </a:lnTo>
                  <a:lnTo>
                    <a:pt x="37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4" name="Google Shape;1754;p28"/>
            <p:cNvSpPr/>
            <p:nvPr/>
          </p:nvSpPr>
          <p:spPr>
            <a:xfrm>
              <a:off x="6153120" y="2688559"/>
              <a:ext cx="786536" cy="512781"/>
            </a:xfrm>
            <a:custGeom>
              <a:rect b="b" l="l" r="r" t="t"/>
              <a:pathLst>
                <a:path extrusionOk="0" h="3027" w="4643">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5" name="Google Shape;1755;p28"/>
            <p:cNvSpPr/>
            <p:nvPr/>
          </p:nvSpPr>
          <p:spPr>
            <a:xfrm>
              <a:off x="5300516" y="2114793"/>
              <a:ext cx="881909" cy="881909"/>
            </a:xfrm>
            <a:custGeom>
              <a:rect b="b" l="l" r="r" t="t"/>
              <a:pathLst>
                <a:path extrusionOk="0" h="5206" w="5206">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56" name="Google Shape;1756;p28"/>
            <p:cNvSpPr/>
            <p:nvPr/>
          </p:nvSpPr>
          <p:spPr>
            <a:xfrm>
              <a:off x="6265265" y="2891503"/>
              <a:ext cx="83007" cy="75384"/>
            </a:xfrm>
            <a:custGeom>
              <a:rect b="b" l="l" r="r" t="t"/>
              <a:pathLst>
                <a:path extrusionOk="0" h="445" w="49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7" name="Google Shape;1757;p28"/>
            <p:cNvSpPr/>
            <p:nvPr/>
          </p:nvSpPr>
          <p:spPr>
            <a:xfrm>
              <a:off x="6722483" y="3117485"/>
              <a:ext cx="80466" cy="76909"/>
            </a:xfrm>
            <a:custGeom>
              <a:rect b="b" l="l" r="r" t="t"/>
              <a:pathLst>
                <a:path extrusionOk="0" h="454" w="475">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8" name="Google Shape;1758;p28"/>
            <p:cNvSpPr/>
            <p:nvPr/>
          </p:nvSpPr>
          <p:spPr>
            <a:xfrm>
              <a:off x="6751112" y="3084791"/>
              <a:ext cx="71488" cy="72674"/>
            </a:xfrm>
            <a:custGeom>
              <a:rect b="b" l="l" r="r" t="t"/>
              <a:pathLst>
                <a:path extrusionOk="0" h="429" w="422">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9" name="Google Shape;1759;p28"/>
            <p:cNvSpPr/>
            <p:nvPr/>
          </p:nvSpPr>
          <p:spPr>
            <a:xfrm>
              <a:off x="6669968" y="2662301"/>
              <a:ext cx="230049" cy="471108"/>
            </a:xfrm>
            <a:custGeom>
              <a:rect b="b" l="l" r="r" t="t"/>
              <a:pathLst>
                <a:path extrusionOk="0" h="2781" w="1358">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0" name="Google Shape;1760;p28"/>
            <p:cNvSpPr/>
            <p:nvPr/>
          </p:nvSpPr>
          <p:spPr>
            <a:xfrm>
              <a:off x="8007742" y="3807631"/>
              <a:ext cx="195490" cy="80636"/>
            </a:xfrm>
            <a:custGeom>
              <a:rect b="b" l="l" r="r" t="t"/>
              <a:pathLst>
                <a:path extrusionOk="0" h="476" w="1154">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1" name="Google Shape;1761;p28"/>
            <p:cNvSpPr/>
            <p:nvPr/>
          </p:nvSpPr>
          <p:spPr>
            <a:xfrm>
              <a:off x="8421423" y="3723099"/>
              <a:ext cx="83177" cy="153648"/>
            </a:xfrm>
            <a:custGeom>
              <a:rect b="b" l="l" r="r" t="t"/>
              <a:pathLst>
                <a:path extrusionOk="0" h="907" w="491">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2" name="Google Shape;1762;p28"/>
            <p:cNvSpPr/>
            <p:nvPr/>
          </p:nvSpPr>
          <p:spPr>
            <a:xfrm>
              <a:off x="8051447" y="3087840"/>
              <a:ext cx="438922" cy="733852"/>
            </a:xfrm>
            <a:custGeom>
              <a:rect b="b" l="l" r="r" t="t"/>
              <a:pathLst>
                <a:path extrusionOk="0" h="4332" w="2591">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3" name="Google Shape;1763;p28"/>
            <p:cNvSpPr/>
            <p:nvPr/>
          </p:nvSpPr>
          <p:spPr>
            <a:xfrm>
              <a:off x="7996053" y="2395662"/>
              <a:ext cx="235808" cy="370144"/>
            </a:xfrm>
            <a:custGeom>
              <a:rect b="b" l="l" r="r" t="t"/>
              <a:pathLst>
                <a:path extrusionOk="0" h="2185" w="1392">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4" name="Google Shape;1764;p28"/>
            <p:cNvSpPr/>
            <p:nvPr/>
          </p:nvSpPr>
          <p:spPr>
            <a:xfrm>
              <a:off x="8029425" y="2691439"/>
              <a:ext cx="251563" cy="451288"/>
            </a:xfrm>
            <a:custGeom>
              <a:rect b="b" l="l" r="r" t="t"/>
              <a:pathLst>
                <a:path extrusionOk="0" h="2664" w="1485">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65" name="Google Shape;1765;p28"/>
            <p:cNvSpPr/>
            <p:nvPr/>
          </p:nvSpPr>
          <p:spPr>
            <a:xfrm>
              <a:off x="7759736" y="1916423"/>
              <a:ext cx="511426" cy="511596"/>
            </a:xfrm>
            <a:custGeom>
              <a:rect b="b" l="l" r="r" t="t"/>
              <a:pathLst>
                <a:path extrusionOk="0" h="3020" w="3019">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6" name="Google Shape;1766;p28"/>
            <p:cNvSpPr/>
            <p:nvPr/>
          </p:nvSpPr>
          <p:spPr>
            <a:xfrm>
              <a:off x="7823940" y="1980627"/>
              <a:ext cx="383019" cy="383188"/>
            </a:xfrm>
            <a:custGeom>
              <a:rect b="b" l="l" r="r" t="t"/>
              <a:pathLst>
                <a:path extrusionOk="0" h="2262" w="2261">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7" name="Google Shape;1767;p28"/>
            <p:cNvSpPr txBox="1"/>
            <p:nvPr/>
          </p:nvSpPr>
          <p:spPr>
            <a:xfrm>
              <a:off x="7950483" y="1996550"/>
              <a:ext cx="1659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4150" strike="noStrike">
                <a:solidFill>
                  <a:srgbClr val="DAC699"/>
                </a:solidFill>
                <a:latin typeface="Arial"/>
                <a:ea typeface="Arial"/>
                <a:cs typeface="Arial"/>
                <a:sym typeface="Arial"/>
              </a:endParaRPr>
            </a:p>
          </p:txBody>
        </p:sp>
        <p:sp>
          <p:nvSpPr>
            <p:cNvPr id="1768" name="Google Shape;1768;p28"/>
            <p:cNvSpPr txBox="1"/>
            <p:nvPr/>
          </p:nvSpPr>
          <p:spPr>
            <a:xfrm>
              <a:off x="7919438" y="2009713"/>
              <a:ext cx="192000" cy="3501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 sz="2150" strike="noStrike">
                  <a:solidFill>
                    <a:schemeClr val="dk1"/>
                  </a:solidFill>
                  <a:latin typeface="Jost"/>
                  <a:ea typeface="Jost"/>
                  <a:cs typeface="Jost"/>
                  <a:sym typeface="Jost"/>
                </a:rPr>
                <a:t>$</a:t>
              </a:r>
              <a:endParaRPr b="1" sz="2150" strike="noStrike">
                <a:solidFill>
                  <a:schemeClr val="dk1"/>
                </a:solidFill>
                <a:latin typeface="Jost"/>
                <a:ea typeface="Jost"/>
                <a:cs typeface="Jost"/>
                <a:sym typeface="Jost"/>
              </a:endParaRPr>
            </a:p>
          </p:txBody>
        </p:sp>
        <p:sp>
          <p:nvSpPr>
            <p:cNvPr id="1769" name="Google Shape;1769;p28"/>
            <p:cNvSpPr/>
            <p:nvPr/>
          </p:nvSpPr>
          <p:spPr>
            <a:xfrm>
              <a:off x="8090241" y="2502724"/>
              <a:ext cx="149582" cy="139757"/>
            </a:xfrm>
            <a:custGeom>
              <a:rect b="b" l="l" r="r" t="t"/>
              <a:pathLst>
                <a:path extrusionOk="0" h="825" w="883">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0" name="Google Shape;1770;p28"/>
            <p:cNvSpPr/>
            <p:nvPr/>
          </p:nvSpPr>
          <p:spPr>
            <a:xfrm>
              <a:off x="8109722" y="2586579"/>
              <a:ext cx="91816" cy="133659"/>
            </a:xfrm>
            <a:custGeom>
              <a:rect b="b" l="l" r="r" t="t"/>
              <a:pathLst>
                <a:path extrusionOk="0" h="789" w="542">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1" name="Google Shape;1771;p28"/>
            <p:cNvSpPr/>
            <p:nvPr/>
          </p:nvSpPr>
          <p:spPr>
            <a:xfrm>
              <a:off x="7771764" y="2288261"/>
              <a:ext cx="110281" cy="203622"/>
            </a:xfrm>
            <a:custGeom>
              <a:rect b="b" l="l" r="r" t="t"/>
              <a:pathLst>
                <a:path extrusionOk="0" h="1202" w="651">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2" name="Google Shape;1772;p28"/>
            <p:cNvSpPr/>
            <p:nvPr/>
          </p:nvSpPr>
          <p:spPr>
            <a:xfrm>
              <a:off x="8170199" y="2452243"/>
              <a:ext cx="110112" cy="202605"/>
            </a:xfrm>
            <a:custGeom>
              <a:rect b="b" l="l" r="r" t="t"/>
              <a:pathLst>
                <a:path extrusionOk="0" h="1196" w="65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773" name="Google Shape;1773;p28"/>
            <p:cNvSpPr/>
            <p:nvPr/>
          </p:nvSpPr>
          <p:spPr>
            <a:xfrm>
              <a:off x="8184937" y="2595218"/>
              <a:ext cx="34050" cy="39979"/>
            </a:xfrm>
            <a:custGeom>
              <a:rect b="b" l="l" r="r" t="t"/>
              <a:pathLst>
                <a:path extrusionOk="0" h="236" w="201">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anchorCtr="1" anchor="ctr" bIns="39950" lIns="90000" spcFirstLastPara="1" rIns="90000" wrap="square" tIns="3995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4" name="Google Shape;1774;p28"/>
            <p:cNvSpPr/>
            <p:nvPr/>
          </p:nvSpPr>
          <p:spPr>
            <a:xfrm>
              <a:off x="7823431" y="2450887"/>
              <a:ext cx="327963" cy="429097"/>
            </a:xfrm>
            <a:custGeom>
              <a:rect b="b" l="l" r="r" t="t"/>
              <a:pathLst>
                <a:path extrusionOk="0" h="2533" w="1936">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grpSp>
      <p:sp>
        <p:nvSpPr>
          <p:cNvPr id="1775" name="Google Shape;1775;p28"/>
          <p:cNvSpPr txBox="1"/>
          <p:nvPr/>
        </p:nvSpPr>
        <p:spPr>
          <a:xfrm>
            <a:off x="571975" y="1632738"/>
            <a:ext cx="3913800" cy="2281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 sz="1200">
                <a:solidFill>
                  <a:schemeClr val="dk1"/>
                </a:solidFill>
                <a:latin typeface="Inter"/>
                <a:ea typeface="Inter"/>
                <a:cs typeface="Inter"/>
                <a:sym typeface="Inter"/>
              </a:rPr>
              <a:t>To build an intelligent chatbot that helps users understand financial terms in simple language.</a:t>
            </a:r>
            <a:endParaRPr sz="1200">
              <a:solidFill>
                <a:schemeClr val="dk1"/>
              </a:solidFill>
              <a:latin typeface="Inter"/>
              <a:ea typeface="Inter"/>
              <a:cs typeface="Inter"/>
              <a:sym typeface="Inter"/>
            </a:endParaRPr>
          </a:p>
          <a:p>
            <a:pPr indent="-298450" lvl="0" marL="457200" rtl="0" algn="l">
              <a:lnSpc>
                <a:spcPct val="115000"/>
              </a:lnSpc>
              <a:spcBef>
                <a:spcPts val="0"/>
              </a:spcBef>
              <a:spcAft>
                <a:spcPts val="0"/>
              </a:spcAft>
              <a:buSzPts val="1100"/>
              <a:buChar char="●"/>
            </a:pPr>
            <a:r>
              <a:rPr lang="en" sz="1200">
                <a:solidFill>
                  <a:schemeClr val="dk1"/>
                </a:solidFill>
                <a:latin typeface="Inter"/>
                <a:ea typeface="Inter"/>
                <a:cs typeface="Inter"/>
                <a:sym typeface="Inter"/>
              </a:rPr>
              <a:t>To provide quick, accurate, and reliable answers to financial queries.</a:t>
            </a:r>
            <a:endParaRPr sz="1200">
              <a:solidFill>
                <a:schemeClr val="dk1"/>
              </a:solidFill>
              <a:latin typeface="Inter"/>
              <a:ea typeface="Inter"/>
              <a:cs typeface="Inter"/>
              <a:sym typeface="Inter"/>
            </a:endParaRPr>
          </a:p>
          <a:p>
            <a:pPr indent="-298450" lvl="0" marL="457200" rtl="0" algn="l">
              <a:lnSpc>
                <a:spcPct val="115000"/>
              </a:lnSpc>
              <a:spcBef>
                <a:spcPts val="0"/>
              </a:spcBef>
              <a:spcAft>
                <a:spcPts val="0"/>
              </a:spcAft>
              <a:buSzPts val="1100"/>
              <a:buChar char="●"/>
            </a:pPr>
            <a:r>
              <a:rPr lang="en" sz="1200">
                <a:solidFill>
                  <a:schemeClr val="dk1"/>
                </a:solidFill>
                <a:latin typeface="Inter"/>
                <a:ea typeface="Inter"/>
                <a:cs typeface="Inter"/>
                <a:sym typeface="Inter"/>
              </a:rPr>
              <a:t>To bridge the gap between technical financial jargon and users with little or no financial knowledge.</a:t>
            </a:r>
            <a:endParaRPr sz="1200">
              <a:solidFill>
                <a:schemeClr val="dk1"/>
              </a:solidFill>
              <a:latin typeface="Inter"/>
              <a:ea typeface="Inter"/>
              <a:cs typeface="Inter"/>
              <a:sym typeface="Inter"/>
            </a:endParaRPr>
          </a:p>
          <a:p>
            <a:pPr indent="-298450" lvl="0" marL="457200" rtl="0" algn="l">
              <a:lnSpc>
                <a:spcPct val="115000"/>
              </a:lnSpc>
              <a:spcBef>
                <a:spcPts val="0"/>
              </a:spcBef>
              <a:spcAft>
                <a:spcPts val="0"/>
              </a:spcAft>
              <a:buSzPts val="1100"/>
              <a:buChar char="●"/>
            </a:pPr>
            <a:r>
              <a:rPr lang="en" sz="1200">
                <a:solidFill>
                  <a:schemeClr val="dk1"/>
                </a:solidFill>
                <a:latin typeface="Inter"/>
                <a:ea typeface="Inter"/>
                <a:cs typeface="Inter"/>
                <a:sym typeface="Inter"/>
              </a:rPr>
              <a:t>To promote financial awareness and literacy among individuals.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29"/>
          <p:cNvSpPr txBox="1"/>
          <p:nvPr>
            <p:ph type="title"/>
          </p:nvPr>
        </p:nvSpPr>
        <p:spPr>
          <a:xfrm>
            <a:off x="121300" y="119900"/>
            <a:ext cx="872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Challenges to Understand Financial Terms</a:t>
            </a:r>
            <a:endParaRPr sz="3000"/>
          </a:p>
        </p:txBody>
      </p:sp>
      <p:sp>
        <p:nvSpPr>
          <p:cNvPr id="1781" name="Google Shape;1781;p29"/>
          <p:cNvSpPr txBox="1"/>
          <p:nvPr>
            <p:ph idx="4" type="subTitle"/>
          </p:nvPr>
        </p:nvSpPr>
        <p:spPr>
          <a:xfrm>
            <a:off x="967450" y="1359271"/>
            <a:ext cx="3518400" cy="7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Financial Jargon Barrier</a:t>
            </a:r>
            <a:endParaRPr/>
          </a:p>
        </p:txBody>
      </p:sp>
      <p:sp>
        <p:nvSpPr>
          <p:cNvPr id="1782" name="Google Shape;1782;p29"/>
          <p:cNvSpPr txBox="1"/>
          <p:nvPr>
            <p:ph idx="1" type="subTitle"/>
          </p:nvPr>
        </p:nvSpPr>
        <p:spPr>
          <a:xfrm>
            <a:off x="1062191" y="1837468"/>
            <a:ext cx="3050400" cy="98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Financial language is often complex and difficult for non-experts to comprehend</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783" name="Google Shape;1783;p29"/>
          <p:cNvSpPr txBox="1"/>
          <p:nvPr>
            <p:ph idx="3" type="subTitle"/>
          </p:nvPr>
        </p:nvSpPr>
        <p:spPr>
          <a:xfrm>
            <a:off x="4485852" y="1890109"/>
            <a:ext cx="4083000" cy="53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Financial definitions can vary across regions and institutions.</a:t>
            </a:r>
            <a:endParaRPr/>
          </a:p>
        </p:txBody>
      </p:sp>
      <p:sp>
        <p:nvSpPr>
          <p:cNvPr id="1784" name="Google Shape;1784;p29"/>
          <p:cNvSpPr txBox="1"/>
          <p:nvPr>
            <p:ph idx="6" type="subTitle"/>
          </p:nvPr>
        </p:nvSpPr>
        <p:spPr>
          <a:xfrm>
            <a:off x="4485850" y="1275712"/>
            <a:ext cx="4083000" cy="7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Lack of Universal Definitions</a:t>
            </a:r>
            <a:endParaRPr/>
          </a:p>
        </p:txBody>
      </p:sp>
      <p:sp>
        <p:nvSpPr>
          <p:cNvPr id="1785" name="Google Shape;1785;p29"/>
          <p:cNvSpPr/>
          <p:nvPr/>
        </p:nvSpPr>
        <p:spPr>
          <a:xfrm>
            <a:off x="1124735" y="692625"/>
            <a:ext cx="5025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6" name="Google Shape;1786;p29"/>
          <p:cNvGrpSpPr/>
          <p:nvPr/>
        </p:nvGrpSpPr>
        <p:grpSpPr>
          <a:xfrm>
            <a:off x="1204190" y="776649"/>
            <a:ext cx="343565" cy="364113"/>
            <a:chOff x="5362075" y="3226275"/>
            <a:chExt cx="445725" cy="445725"/>
          </a:xfrm>
        </p:grpSpPr>
        <p:sp>
          <p:nvSpPr>
            <p:cNvPr id="1787" name="Google Shape;1787;p29"/>
            <p:cNvSpPr/>
            <p:nvPr/>
          </p:nvSpPr>
          <p:spPr>
            <a:xfrm>
              <a:off x="5462350" y="3279400"/>
              <a:ext cx="61325" cy="53025"/>
            </a:xfrm>
            <a:custGeom>
              <a:rect b="b" l="l" r="r" t="t"/>
              <a:pathLst>
                <a:path extrusionOk="0" h="2121" w="2453">
                  <a:moveTo>
                    <a:pt x="0" y="0"/>
                  </a:moveTo>
                  <a:lnTo>
                    <a:pt x="1038" y="2121"/>
                  </a:lnTo>
                  <a:lnTo>
                    <a:pt x="2453" y="2121"/>
                  </a:lnTo>
                  <a:lnTo>
                    <a:pt x="141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5527150" y="3279400"/>
              <a:ext cx="92000" cy="53025"/>
            </a:xfrm>
            <a:custGeom>
              <a:rect b="b" l="l" r="r" t="t"/>
              <a:pathLst>
                <a:path extrusionOk="0" h="2121" w="3680">
                  <a:moveTo>
                    <a:pt x="0" y="0"/>
                  </a:moveTo>
                  <a:lnTo>
                    <a:pt x="1038" y="2121"/>
                  </a:lnTo>
                  <a:lnTo>
                    <a:pt x="3679" y="2121"/>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5362075" y="3279400"/>
              <a:ext cx="445725" cy="392600"/>
            </a:xfrm>
            <a:custGeom>
              <a:rect b="b" l="l" r="r" t="t"/>
              <a:pathLst>
                <a:path extrusionOk="0" h="15704" w="17829">
                  <a:moveTo>
                    <a:pt x="0" y="0"/>
                  </a:moveTo>
                  <a:lnTo>
                    <a:pt x="0" y="4196"/>
                  </a:lnTo>
                  <a:lnTo>
                    <a:pt x="17828" y="4196"/>
                  </a:lnTo>
                  <a:lnTo>
                    <a:pt x="17828" y="3158"/>
                  </a:lnTo>
                  <a:lnTo>
                    <a:pt x="4389" y="3158"/>
                  </a:lnTo>
                  <a:lnTo>
                    <a:pt x="2830" y="0"/>
                  </a:lnTo>
                  <a:close/>
                  <a:moveTo>
                    <a:pt x="9433" y="6792"/>
                  </a:moveTo>
                  <a:lnTo>
                    <a:pt x="9433" y="7924"/>
                  </a:lnTo>
                  <a:cubicBezTo>
                    <a:pt x="10048" y="8158"/>
                    <a:pt x="10471" y="8724"/>
                    <a:pt x="10471" y="9433"/>
                  </a:cubicBezTo>
                  <a:lnTo>
                    <a:pt x="9433" y="9433"/>
                  </a:lnTo>
                  <a:cubicBezTo>
                    <a:pt x="9433" y="9150"/>
                    <a:pt x="9199" y="8912"/>
                    <a:pt x="8916" y="8912"/>
                  </a:cubicBezTo>
                  <a:cubicBezTo>
                    <a:pt x="8584" y="8912"/>
                    <a:pt x="8396" y="9150"/>
                    <a:pt x="8396" y="9433"/>
                  </a:cubicBezTo>
                  <a:cubicBezTo>
                    <a:pt x="8396" y="9716"/>
                    <a:pt x="8584" y="9950"/>
                    <a:pt x="8916" y="9950"/>
                  </a:cubicBezTo>
                  <a:cubicBezTo>
                    <a:pt x="9765" y="9950"/>
                    <a:pt x="10471" y="10659"/>
                    <a:pt x="10471" y="11508"/>
                  </a:cubicBezTo>
                  <a:cubicBezTo>
                    <a:pt x="10471" y="12214"/>
                    <a:pt x="10048" y="12780"/>
                    <a:pt x="9433" y="12968"/>
                  </a:cubicBezTo>
                  <a:lnTo>
                    <a:pt x="9433" y="14100"/>
                  </a:lnTo>
                  <a:lnTo>
                    <a:pt x="8396" y="14100"/>
                  </a:lnTo>
                  <a:lnTo>
                    <a:pt x="8396" y="12968"/>
                  </a:lnTo>
                  <a:cubicBezTo>
                    <a:pt x="7784" y="12780"/>
                    <a:pt x="7313" y="12214"/>
                    <a:pt x="7313" y="11508"/>
                  </a:cubicBezTo>
                  <a:lnTo>
                    <a:pt x="8396" y="11508"/>
                  </a:lnTo>
                  <a:cubicBezTo>
                    <a:pt x="8396" y="11791"/>
                    <a:pt x="8584" y="12025"/>
                    <a:pt x="8916" y="12025"/>
                  </a:cubicBezTo>
                  <a:cubicBezTo>
                    <a:pt x="9199" y="12025"/>
                    <a:pt x="9433" y="11791"/>
                    <a:pt x="9433" y="11508"/>
                  </a:cubicBezTo>
                  <a:cubicBezTo>
                    <a:pt x="9433" y="11225"/>
                    <a:pt x="9199" y="10987"/>
                    <a:pt x="8916" y="10987"/>
                  </a:cubicBezTo>
                  <a:cubicBezTo>
                    <a:pt x="8018" y="10987"/>
                    <a:pt x="7313" y="10282"/>
                    <a:pt x="7313" y="9433"/>
                  </a:cubicBezTo>
                  <a:cubicBezTo>
                    <a:pt x="7313" y="8724"/>
                    <a:pt x="7784" y="8158"/>
                    <a:pt x="8396" y="7924"/>
                  </a:cubicBezTo>
                  <a:lnTo>
                    <a:pt x="8396" y="6792"/>
                  </a:lnTo>
                  <a:close/>
                  <a:moveTo>
                    <a:pt x="0" y="5233"/>
                  </a:moveTo>
                  <a:lnTo>
                    <a:pt x="0" y="15704"/>
                  </a:lnTo>
                  <a:lnTo>
                    <a:pt x="17828" y="15704"/>
                  </a:lnTo>
                  <a:lnTo>
                    <a:pt x="17828" y="5233"/>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29"/>
            <p:cNvSpPr/>
            <p:nvPr/>
          </p:nvSpPr>
          <p:spPr>
            <a:xfrm>
              <a:off x="5493000" y="3226275"/>
              <a:ext cx="287725" cy="106150"/>
            </a:xfrm>
            <a:custGeom>
              <a:rect b="b" l="l" r="r" t="t"/>
              <a:pathLst>
                <a:path extrusionOk="0" h="4246" w="11509">
                  <a:moveTo>
                    <a:pt x="0" y="1"/>
                  </a:moveTo>
                  <a:lnTo>
                    <a:pt x="0" y="1087"/>
                  </a:lnTo>
                  <a:lnTo>
                    <a:pt x="4623" y="1087"/>
                  </a:lnTo>
                  <a:lnTo>
                    <a:pt x="6177" y="4246"/>
                  </a:lnTo>
                  <a:lnTo>
                    <a:pt x="11509" y="4246"/>
                  </a:lnTo>
                  <a:lnTo>
                    <a:pt x="115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1" name="Google Shape;1791;p29"/>
          <p:cNvSpPr txBox="1"/>
          <p:nvPr>
            <p:ph idx="3" type="subTitle"/>
          </p:nvPr>
        </p:nvSpPr>
        <p:spPr>
          <a:xfrm>
            <a:off x="4662146" y="4008401"/>
            <a:ext cx="3554400" cy="1014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Financial documents and articles are large and difficult to understand.</a:t>
            </a:r>
            <a:endParaRPr/>
          </a:p>
        </p:txBody>
      </p:sp>
      <p:sp>
        <p:nvSpPr>
          <p:cNvPr id="1792" name="Google Shape;1792;p29"/>
          <p:cNvSpPr txBox="1"/>
          <p:nvPr>
            <p:ph idx="6" type="subTitle"/>
          </p:nvPr>
        </p:nvSpPr>
        <p:spPr>
          <a:xfrm>
            <a:off x="4572000" y="3432591"/>
            <a:ext cx="3554400" cy="7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Complex Financial Articles</a:t>
            </a:r>
            <a:endParaRPr/>
          </a:p>
        </p:txBody>
      </p:sp>
      <p:sp>
        <p:nvSpPr>
          <p:cNvPr id="1793" name="Google Shape;1793;p29"/>
          <p:cNvSpPr txBox="1"/>
          <p:nvPr>
            <p:ph idx="4" type="subTitle"/>
          </p:nvPr>
        </p:nvSpPr>
        <p:spPr>
          <a:xfrm>
            <a:off x="905100" y="3432606"/>
            <a:ext cx="3518400" cy="49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Contextual Ambiguity</a:t>
            </a:r>
            <a:endParaRPr/>
          </a:p>
        </p:txBody>
      </p:sp>
      <p:sp>
        <p:nvSpPr>
          <p:cNvPr id="1794" name="Google Shape;1794;p29"/>
          <p:cNvSpPr txBox="1"/>
          <p:nvPr>
            <p:ph idx="1" type="subTitle"/>
          </p:nvPr>
        </p:nvSpPr>
        <p:spPr>
          <a:xfrm>
            <a:off x="967458" y="3765250"/>
            <a:ext cx="3050400" cy="982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Many terms have ambiguous meanings depending on the context while different financial terms might have similar meanings, causing confusion</a:t>
            </a:r>
            <a:endParaRPr/>
          </a:p>
          <a:p>
            <a:pPr indent="0" lvl="0" marL="0" rtl="0" algn="l">
              <a:spcBef>
                <a:spcPts val="1200"/>
              </a:spcBef>
              <a:spcAft>
                <a:spcPts val="0"/>
              </a:spcAft>
              <a:buNone/>
            </a:pPr>
            <a:r>
              <a:t/>
            </a:r>
            <a:endParaRPr/>
          </a:p>
        </p:txBody>
      </p:sp>
      <p:sp>
        <p:nvSpPr>
          <p:cNvPr id="1795" name="Google Shape;1795;p29"/>
          <p:cNvSpPr/>
          <p:nvPr/>
        </p:nvSpPr>
        <p:spPr>
          <a:xfrm>
            <a:off x="1124727" y="2914032"/>
            <a:ext cx="5025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29"/>
          <p:cNvGrpSpPr/>
          <p:nvPr/>
        </p:nvGrpSpPr>
        <p:grpSpPr>
          <a:xfrm>
            <a:off x="1260112" y="2989084"/>
            <a:ext cx="231750" cy="382075"/>
            <a:chOff x="5441125" y="1898625"/>
            <a:chExt cx="286500" cy="445725"/>
          </a:xfrm>
        </p:grpSpPr>
        <p:sp>
          <p:nvSpPr>
            <p:cNvPr id="1797" name="Google Shape;1797;p29"/>
            <p:cNvSpPr/>
            <p:nvPr/>
          </p:nvSpPr>
          <p:spPr>
            <a:xfrm>
              <a:off x="5441125" y="1898625"/>
              <a:ext cx="286500" cy="374975"/>
            </a:xfrm>
            <a:custGeom>
              <a:rect b="b" l="l" r="r" t="t"/>
              <a:pathLst>
                <a:path extrusionOk="0" h="14999" w="11460">
                  <a:moveTo>
                    <a:pt x="6271" y="2076"/>
                  </a:moveTo>
                  <a:lnTo>
                    <a:pt x="6271" y="3208"/>
                  </a:lnTo>
                  <a:cubicBezTo>
                    <a:pt x="6886" y="3396"/>
                    <a:pt x="7309" y="4011"/>
                    <a:pt x="7309" y="4671"/>
                  </a:cubicBezTo>
                  <a:lnTo>
                    <a:pt x="6271" y="4671"/>
                  </a:lnTo>
                  <a:cubicBezTo>
                    <a:pt x="6271" y="4389"/>
                    <a:pt x="6037" y="4151"/>
                    <a:pt x="5754" y="4151"/>
                  </a:cubicBezTo>
                  <a:cubicBezTo>
                    <a:pt x="5422" y="4151"/>
                    <a:pt x="5234" y="4389"/>
                    <a:pt x="5234" y="4671"/>
                  </a:cubicBezTo>
                  <a:cubicBezTo>
                    <a:pt x="5234" y="4954"/>
                    <a:pt x="5422" y="5188"/>
                    <a:pt x="5754" y="5188"/>
                  </a:cubicBezTo>
                  <a:cubicBezTo>
                    <a:pt x="6603" y="5188"/>
                    <a:pt x="7309" y="5898"/>
                    <a:pt x="7309" y="6747"/>
                  </a:cubicBezTo>
                  <a:cubicBezTo>
                    <a:pt x="7309" y="7452"/>
                    <a:pt x="6886" y="8018"/>
                    <a:pt x="6271" y="8256"/>
                  </a:cubicBezTo>
                  <a:lnTo>
                    <a:pt x="6271" y="9388"/>
                  </a:lnTo>
                  <a:lnTo>
                    <a:pt x="5234" y="9388"/>
                  </a:lnTo>
                  <a:lnTo>
                    <a:pt x="5234" y="8256"/>
                  </a:lnTo>
                  <a:cubicBezTo>
                    <a:pt x="4622" y="8018"/>
                    <a:pt x="4151" y="7452"/>
                    <a:pt x="4151" y="6747"/>
                  </a:cubicBezTo>
                  <a:lnTo>
                    <a:pt x="5234" y="6747"/>
                  </a:lnTo>
                  <a:cubicBezTo>
                    <a:pt x="5234" y="7075"/>
                    <a:pt x="5422" y="7313"/>
                    <a:pt x="5754" y="7313"/>
                  </a:cubicBezTo>
                  <a:cubicBezTo>
                    <a:pt x="6037" y="7313"/>
                    <a:pt x="6271" y="7075"/>
                    <a:pt x="6271" y="6747"/>
                  </a:cubicBezTo>
                  <a:cubicBezTo>
                    <a:pt x="6271" y="6464"/>
                    <a:pt x="6037" y="6226"/>
                    <a:pt x="5754" y="6226"/>
                  </a:cubicBezTo>
                  <a:cubicBezTo>
                    <a:pt x="4856" y="6226"/>
                    <a:pt x="4151" y="5566"/>
                    <a:pt x="4151" y="4671"/>
                  </a:cubicBezTo>
                  <a:cubicBezTo>
                    <a:pt x="4151" y="4011"/>
                    <a:pt x="4622" y="3396"/>
                    <a:pt x="5234" y="3208"/>
                  </a:cubicBezTo>
                  <a:lnTo>
                    <a:pt x="5234" y="2076"/>
                  </a:lnTo>
                  <a:close/>
                  <a:moveTo>
                    <a:pt x="5754" y="0"/>
                  </a:moveTo>
                  <a:cubicBezTo>
                    <a:pt x="2547" y="0"/>
                    <a:pt x="0" y="2547"/>
                    <a:pt x="0" y="5709"/>
                  </a:cubicBezTo>
                  <a:cubicBezTo>
                    <a:pt x="0" y="7030"/>
                    <a:pt x="423" y="8301"/>
                    <a:pt x="1227" y="9294"/>
                  </a:cubicBezTo>
                  <a:lnTo>
                    <a:pt x="5754" y="14998"/>
                  </a:lnTo>
                  <a:lnTo>
                    <a:pt x="10233" y="9294"/>
                  </a:lnTo>
                  <a:cubicBezTo>
                    <a:pt x="11037" y="8301"/>
                    <a:pt x="11459" y="7030"/>
                    <a:pt x="11459" y="5709"/>
                  </a:cubicBezTo>
                  <a:cubicBezTo>
                    <a:pt x="11459" y="2547"/>
                    <a:pt x="8912" y="0"/>
                    <a:pt x="57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29"/>
            <p:cNvSpPr/>
            <p:nvPr/>
          </p:nvSpPr>
          <p:spPr>
            <a:xfrm>
              <a:off x="5467050" y="2209900"/>
              <a:ext cx="234625" cy="134450"/>
            </a:xfrm>
            <a:custGeom>
              <a:rect b="b" l="l" r="r" t="t"/>
              <a:pathLst>
                <a:path extrusionOk="0" h="5378" w="9385">
                  <a:moveTo>
                    <a:pt x="1367" y="1"/>
                  </a:moveTo>
                  <a:cubicBezTo>
                    <a:pt x="518" y="567"/>
                    <a:pt x="1" y="1370"/>
                    <a:pt x="1" y="2219"/>
                  </a:cubicBezTo>
                  <a:cubicBezTo>
                    <a:pt x="1" y="4294"/>
                    <a:pt x="2593" y="5377"/>
                    <a:pt x="4717" y="5377"/>
                  </a:cubicBezTo>
                  <a:cubicBezTo>
                    <a:pt x="6838" y="5377"/>
                    <a:pt x="9385" y="4294"/>
                    <a:pt x="9385" y="2219"/>
                  </a:cubicBezTo>
                  <a:cubicBezTo>
                    <a:pt x="9385" y="1370"/>
                    <a:pt x="8913" y="567"/>
                    <a:pt x="8019" y="1"/>
                  </a:cubicBezTo>
                  <a:lnTo>
                    <a:pt x="4717" y="4245"/>
                  </a:lnTo>
                  <a:lnTo>
                    <a:pt x="13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9" name="Google Shape;1799;p29"/>
          <p:cNvSpPr/>
          <p:nvPr/>
        </p:nvSpPr>
        <p:spPr>
          <a:xfrm>
            <a:off x="4572010" y="692600"/>
            <a:ext cx="5025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0" name="Google Shape;1800;p29"/>
          <p:cNvGrpSpPr/>
          <p:nvPr/>
        </p:nvGrpSpPr>
        <p:grpSpPr>
          <a:xfrm>
            <a:off x="4662140" y="776520"/>
            <a:ext cx="322215" cy="364246"/>
            <a:chOff x="6846600" y="3226275"/>
            <a:chExt cx="445725" cy="445725"/>
          </a:xfrm>
        </p:grpSpPr>
        <p:sp>
          <p:nvSpPr>
            <p:cNvPr id="1801" name="Google Shape;1801;p29"/>
            <p:cNvSpPr/>
            <p:nvPr/>
          </p:nvSpPr>
          <p:spPr>
            <a:xfrm>
              <a:off x="7004600" y="3306450"/>
              <a:ext cx="130875" cy="129725"/>
            </a:xfrm>
            <a:custGeom>
              <a:rect b="b" l="l" r="r" t="t"/>
              <a:pathLst>
                <a:path extrusionOk="0" h="5189" w="5235">
                  <a:moveTo>
                    <a:pt x="2593" y="1"/>
                  </a:moveTo>
                  <a:cubicBezTo>
                    <a:pt x="1178" y="1"/>
                    <a:pt x="1" y="1133"/>
                    <a:pt x="1" y="2597"/>
                  </a:cubicBezTo>
                  <a:cubicBezTo>
                    <a:pt x="1" y="4012"/>
                    <a:pt x="1178" y="5189"/>
                    <a:pt x="2593" y="5189"/>
                  </a:cubicBezTo>
                  <a:cubicBezTo>
                    <a:pt x="4057" y="5189"/>
                    <a:pt x="5234" y="4012"/>
                    <a:pt x="5234" y="2597"/>
                  </a:cubicBezTo>
                  <a:cubicBezTo>
                    <a:pt x="5234" y="1133"/>
                    <a:pt x="4057" y="1"/>
                    <a:pt x="259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29"/>
            <p:cNvSpPr/>
            <p:nvPr/>
          </p:nvSpPr>
          <p:spPr>
            <a:xfrm>
              <a:off x="7030550" y="3226275"/>
              <a:ext cx="25950" cy="53150"/>
            </a:xfrm>
            <a:custGeom>
              <a:rect b="b" l="l" r="r" t="t"/>
              <a:pathLst>
                <a:path extrusionOk="0" h="2126" w="1038">
                  <a:moveTo>
                    <a:pt x="0" y="1"/>
                  </a:moveTo>
                  <a:lnTo>
                    <a:pt x="0" y="2125"/>
                  </a:lnTo>
                  <a:lnTo>
                    <a:pt x="1038" y="2125"/>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29"/>
            <p:cNvSpPr/>
            <p:nvPr/>
          </p:nvSpPr>
          <p:spPr>
            <a:xfrm>
              <a:off x="7083550" y="3226275"/>
              <a:ext cx="25975" cy="53150"/>
            </a:xfrm>
            <a:custGeom>
              <a:rect b="b" l="l" r="r" t="t"/>
              <a:pathLst>
                <a:path extrusionOk="0" h="2126" w="1039">
                  <a:moveTo>
                    <a:pt x="1" y="1"/>
                  </a:moveTo>
                  <a:lnTo>
                    <a:pt x="1" y="2125"/>
                  </a:lnTo>
                  <a:lnTo>
                    <a:pt x="1039" y="2125"/>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a:off x="6846600" y="3259300"/>
              <a:ext cx="169825" cy="412700"/>
            </a:xfrm>
            <a:custGeom>
              <a:rect b="b" l="l" r="r" t="t"/>
              <a:pathLst>
                <a:path extrusionOk="0" h="16508" w="6793">
                  <a:moveTo>
                    <a:pt x="4057" y="0"/>
                  </a:moveTo>
                  <a:lnTo>
                    <a:pt x="1178" y="3445"/>
                  </a:lnTo>
                  <a:cubicBezTo>
                    <a:pt x="423" y="4294"/>
                    <a:pt x="1" y="5377"/>
                    <a:pt x="1" y="6509"/>
                  </a:cubicBezTo>
                  <a:cubicBezTo>
                    <a:pt x="1" y="6792"/>
                    <a:pt x="46" y="7784"/>
                    <a:pt x="95" y="8018"/>
                  </a:cubicBezTo>
                  <a:lnTo>
                    <a:pt x="1084" y="13916"/>
                  </a:lnTo>
                  <a:lnTo>
                    <a:pt x="1084" y="16508"/>
                  </a:lnTo>
                  <a:lnTo>
                    <a:pt x="5234" y="16508"/>
                  </a:lnTo>
                  <a:lnTo>
                    <a:pt x="5234" y="13916"/>
                  </a:lnTo>
                  <a:cubicBezTo>
                    <a:pt x="5234" y="13916"/>
                    <a:pt x="6792" y="12972"/>
                    <a:pt x="6792" y="11840"/>
                  </a:cubicBezTo>
                  <a:cubicBezTo>
                    <a:pt x="6792" y="11557"/>
                    <a:pt x="6792" y="11320"/>
                    <a:pt x="6743" y="11086"/>
                  </a:cubicBezTo>
                  <a:cubicBezTo>
                    <a:pt x="6509" y="9671"/>
                    <a:pt x="6272" y="8207"/>
                    <a:pt x="6272" y="6792"/>
                  </a:cubicBezTo>
                  <a:cubicBezTo>
                    <a:pt x="6272" y="6086"/>
                    <a:pt x="5755" y="5566"/>
                    <a:pt x="5095" y="5566"/>
                  </a:cubicBezTo>
                  <a:lnTo>
                    <a:pt x="4291" y="5566"/>
                  </a:lnTo>
                  <a:cubicBezTo>
                    <a:pt x="4246" y="5803"/>
                    <a:pt x="4197" y="5992"/>
                    <a:pt x="4197" y="6226"/>
                  </a:cubicBezTo>
                  <a:lnTo>
                    <a:pt x="4197" y="9199"/>
                  </a:lnTo>
                  <a:lnTo>
                    <a:pt x="3159" y="9199"/>
                  </a:lnTo>
                  <a:lnTo>
                    <a:pt x="3159" y="5520"/>
                  </a:lnTo>
                  <a:cubicBezTo>
                    <a:pt x="3159" y="4766"/>
                    <a:pt x="3397" y="4057"/>
                    <a:pt x="3868" y="3491"/>
                  </a:cubicBezTo>
                  <a:lnTo>
                    <a:pt x="4340" y="2925"/>
                  </a:lnTo>
                  <a:cubicBezTo>
                    <a:pt x="5095" y="2076"/>
                    <a:pt x="4951" y="755"/>
                    <a:pt x="405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a:off x="7123650" y="3259300"/>
              <a:ext cx="168675" cy="412700"/>
            </a:xfrm>
            <a:custGeom>
              <a:rect b="b" l="l" r="r" t="t"/>
              <a:pathLst>
                <a:path extrusionOk="0" h="16508" w="6747">
                  <a:moveTo>
                    <a:pt x="2736" y="0"/>
                  </a:moveTo>
                  <a:cubicBezTo>
                    <a:pt x="1842" y="755"/>
                    <a:pt x="1698" y="2076"/>
                    <a:pt x="2453" y="2925"/>
                  </a:cubicBezTo>
                  <a:lnTo>
                    <a:pt x="2925" y="3491"/>
                  </a:lnTo>
                  <a:cubicBezTo>
                    <a:pt x="3396" y="4057"/>
                    <a:pt x="3634" y="4766"/>
                    <a:pt x="3634" y="5520"/>
                  </a:cubicBezTo>
                  <a:lnTo>
                    <a:pt x="3634" y="9199"/>
                  </a:lnTo>
                  <a:lnTo>
                    <a:pt x="2596" y="9199"/>
                  </a:lnTo>
                  <a:lnTo>
                    <a:pt x="2596" y="6226"/>
                  </a:lnTo>
                  <a:cubicBezTo>
                    <a:pt x="2596" y="5992"/>
                    <a:pt x="2547" y="5803"/>
                    <a:pt x="2502" y="5566"/>
                  </a:cubicBezTo>
                  <a:lnTo>
                    <a:pt x="1698" y="5566"/>
                  </a:lnTo>
                  <a:cubicBezTo>
                    <a:pt x="1038" y="5566"/>
                    <a:pt x="521" y="6086"/>
                    <a:pt x="521" y="6792"/>
                  </a:cubicBezTo>
                  <a:cubicBezTo>
                    <a:pt x="521" y="8207"/>
                    <a:pt x="283" y="9671"/>
                    <a:pt x="50" y="11086"/>
                  </a:cubicBezTo>
                  <a:cubicBezTo>
                    <a:pt x="0" y="11320"/>
                    <a:pt x="0" y="11557"/>
                    <a:pt x="0" y="11840"/>
                  </a:cubicBezTo>
                  <a:cubicBezTo>
                    <a:pt x="0" y="12972"/>
                    <a:pt x="1559" y="13916"/>
                    <a:pt x="1559" y="13916"/>
                  </a:cubicBezTo>
                  <a:lnTo>
                    <a:pt x="1559" y="16508"/>
                  </a:lnTo>
                  <a:lnTo>
                    <a:pt x="5709" y="16508"/>
                  </a:lnTo>
                  <a:lnTo>
                    <a:pt x="5709" y="13916"/>
                  </a:lnTo>
                  <a:lnTo>
                    <a:pt x="6698" y="8018"/>
                  </a:lnTo>
                  <a:cubicBezTo>
                    <a:pt x="6747" y="7784"/>
                    <a:pt x="6747" y="6792"/>
                    <a:pt x="6747" y="6509"/>
                  </a:cubicBezTo>
                  <a:cubicBezTo>
                    <a:pt x="6747" y="5377"/>
                    <a:pt x="6370" y="4294"/>
                    <a:pt x="5615" y="3445"/>
                  </a:cubicBezTo>
                  <a:lnTo>
                    <a:pt x="27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6" name="Google Shape;1806;p29"/>
          <p:cNvSpPr/>
          <p:nvPr/>
        </p:nvSpPr>
        <p:spPr>
          <a:xfrm>
            <a:off x="4572002" y="2914007"/>
            <a:ext cx="5025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7" name="Google Shape;1807;p29"/>
          <p:cNvGrpSpPr/>
          <p:nvPr/>
        </p:nvGrpSpPr>
        <p:grpSpPr>
          <a:xfrm>
            <a:off x="4714140" y="2989096"/>
            <a:ext cx="218211" cy="382054"/>
            <a:chOff x="7648400" y="1233625"/>
            <a:chExt cx="287725" cy="445700"/>
          </a:xfrm>
        </p:grpSpPr>
        <p:sp>
          <p:nvSpPr>
            <p:cNvPr id="1808" name="Google Shape;1808;p29"/>
            <p:cNvSpPr/>
            <p:nvPr/>
          </p:nvSpPr>
          <p:spPr>
            <a:xfrm>
              <a:off x="7648400" y="1233625"/>
              <a:ext cx="287725" cy="445700"/>
            </a:xfrm>
            <a:custGeom>
              <a:rect b="b" l="l" r="r" t="t"/>
              <a:pathLst>
                <a:path extrusionOk="0" h="17828" w="11509">
                  <a:moveTo>
                    <a:pt x="6271" y="2124"/>
                  </a:moveTo>
                  <a:lnTo>
                    <a:pt x="6271" y="3162"/>
                  </a:lnTo>
                  <a:lnTo>
                    <a:pt x="5234" y="3162"/>
                  </a:lnTo>
                  <a:lnTo>
                    <a:pt x="5234" y="2124"/>
                  </a:lnTo>
                  <a:close/>
                  <a:moveTo>
                    <a:pt x="5754" y="5188"/>
                  </a:moveTo>
                  <a:lnTo>
                    <a:pt x="9433" y="7595"/>
                  </a:lnTo>
                  <a:lnTo>
                    <a:pt x="9433" y="9433"/>
                  </a:lnTo>
                  <a:lnTo>
                    <a:pt x="8396" y="9433"/>
                  </a:lnTo>
                  <a:lnTo>
                    <a:pt x="8396" y="11557"/>
                  </a:lnTo>
                  <a:lnTo>
                    <a:pt x="9433" y="11557"/>
                  </a:lnTo>
                  <a:lnTo>
                    <a:pt x="9433" y="12595"/>
                  </a:lnTo>
                  <a:lnTo>
                    <a:pt x="2121" y="12595"/>
                  </a:lnTo>
                  <a:lnTo>
                    <a:pt x="2121" y="11557"/>
                  </a:lnTo>
                  <a:lnTo>
                    <a:pt x="3158" y="11557"/>
                  </a:lnTo>
                  <a:lnTo>
                    <a:pt x="3158" y="9433"/>
                  </a:lnTo>
                  <a:lnTo>
                    <a:pt x="2121" y="9433"/>
                  </a:lnTo>
                  <a:lnTo>
                    <a:pt x="2121" y="7595"/>
                  </a:lnTo>
                  <a:lnTo>
                    <a:pt x="5754" y="5188"/>
                  </a:lnTo>
                  <a:close/>
                  <a:moveTo>
                    <a:pt x="7358" y="14670"/>
                  </a:moveTo>
                  <a:lnTo>
                    <a:pt x="7358" y="15707"/>
                  </a:lnTo>
                  <a:lnTo>
                    <a:pt x="4196" y="15707"/>
                  </a:lnTo>
                  <a:lnTo>
                    <a:pt x="4196" y="14670"/>
                  </a:lnTo>
                  <a:close/>
                  <a:moveTo>
                    <a:pt x="0" y="0"/>
                  </a:moveTo>
                  <a:lnTo>
                    <a:pt x="0" y="17828"/>
                  </a:lnTo>
                  <a:lnTo>
                    <a:pt x="11508" y="17828"/>
                  </a:lnTo>
                  <a:lnTo>
                    <a:pt x="115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a:off x="7727350" y="1393975"/>
              <a:ext cx="130950" cy="49550"/>
            </a:xfrm>
            <a:custGeom>
              <a:rect b="b" l="l" r="r" t="t"/>
              <a:pathLst>
                <a:path extrusionOk="0" h="1982" w="5238">
                  <a:moveTo>
                    <a:pt x="2596" y="0"/>
                  </a:moveTo>
                  <a:lnTo>
                    <a:pt x="0" y="1747"/>
                  </a:lnTo>
                  <a:lnTo>
                    <a:pt x="0" y="1981"/>
                  </a:lnTo>
                  <a:lnTo>
                    <a:pt x="5238" y="1981"/>
                  </a:lnTo>
                  <a:lnTo>
                    <a:pt x="5238" y="1747"/>
                  </a:lnTo>
                  <a:lnTo>
                    <a:pt x="259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a:off x="7805175" y="1469425"/>
              <a:ext cx="27175" cy="53150"/>
            </a:xfrm>
            <a:custGeom>
              <a:rect b="b" l="l" r="r" t="t"/>
              <a:pathLst>
                <a:path extrusionOk="0" h="2126" w="1087">
                  <a:moveTo>
                    <a:pt x="0" y="1"/>
                  </a:moveTo>
                  <a:lnTo>
                    <a:pt x="0" y="2125"/>
                  </a:lnTo>
                  <a:lnTo>
                    <a:pt x="1087" y="2125"/>
                  </a:lnTo>
                  <a:lnTo>
                    <a:pt x="108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a:off x="7753300" y="1469425"/>
              <a:ext cx="25950" cy="53150"/>
            </a:xfrm>
            <a:custGeom>
              <a:rect b="b" l="l" r="r" t="t"/>
              <a:pathLst>
                <a:path extrusionOk="0" h="2126" w="1038">
                  <a:moveTo>
                    <a:pt x="0" y="1"/>
                  </a:moveTo>
                  <a:lnTo>
                    <a:pt x="0" y="2125"/>
                  </a:lnTo>
                  <a:lnTo>
                    <a:pt x="1038" y="2125"/>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5" name="Shape 1815"/>
        <p:cNvGrpSpPr/>
        <p:nvPr/>
      </p:nvGrpSpPr>
      <p:grpSpPr>
        <a:xfrm>
          <a:off x="0" y="0"/>
          <a:ext cx="0" cy="0"/>
          <a:chOff x="0" y="0"/>
          <a:chExt cx="0" cy="0"/>
        </a:xfrm>
      </p:grpSpPr>
      <p:sp>
        <p:nvSpPr>
          <p:cNvPr id="1816" name="Google Shape;1816;p30"/>
          <p:cNvSpPr txBox="1"/>
          <p:nvPr>
            <p:ph type="title"/>
          </p:nvPr>
        </p:nvSpPr>
        <p:spPr>
          <a:xfrm>
            <a:off x="720000" y="1296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1817" name="Google Shape;1817;p30"/>
          <p:cNvSpPr txBox="1"/>
          <p:nvPr>
            <p:ph idx="1" type="body"/>
          </p:nvPr>
        </p:nvSpPr>
        <p:spPr>
          <a:xfrm>
            <a:off x="824454" y="1011450"/>
            <a:ext cx="7715700" cy="3425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t>Features:</a:t>
            </a:r>
            <a:endParaRPr sz="1600"/>
          </a:p>
          <a:p>
            <a:pPr indent="-298450" lvl="0" marL="457200" rtl="0" algn="l">
              <a:lnSpc>
                <a:spcPct val="115000"/>
              </a:lnSpc>
              <a:spcBef>
                <a:spcPts val="1200"/>
              </a:spcBef>
              <a:spcAft>
                <a:spcPts val="0"/>
              </a:spcAft>
              <a:buClr>
                <a:srgbClr val="000000"/>
              </a:buClr>
              <a:buSzPts val="1100"/>
              <a:buFont typeface="Arial"/>
              <a:buChar char="●"/>
            </a:pPr>
            <a:r>
              <a:rPr lang="en"/>
              <a:t>Agentic Approach</a:t>
            </a:r>
            <a:endParaRPr/>
          </a:p>
          <a:p>
            <a:pPr indent="-298450" lvl="0" marL="457200" rtl="0" algn="l">
              <a:lnSpc>
                <a:spcPct val="115000"/>
              </a:lnSpc>
              <a:spcBef>
                <a:spcPts val="0"/>
              </a:spcBef>
              <a:spcAft>
                <a:spcPts val="0"/>
              </a:spcAft>
              <a:buClr>
                <a:srgbClr val="000000"/>
              </a:buClr>
              <a:buSzPts val="1100"/>
              <a:buFont typeface="Arial"/>
              <a:buChar char="●"/>
            </a:pPr>
            <a:r>
              <a:rPr lang="en"/>
              <a:t>Intent recognition</a:t>
            </a:r>
            <a:endParaRPr/>
          </a:p>
          <a:p>
            <a:pPr indent="-298450" lvl="0" marL="457200" rtl="0" algn="l">
              <a:lnSpc>
                <a:spcPct val="115000"/>
              </a:lnSpc>
              <a:spcBef>
                <a:spcPts val="0"/>
              </a:spcBef>
              <a:spcAft>
                <a:spcPts val="0"/>
              </a:spcAft>
              <a:buClr>
                <a:srgbClr val="000000"/>
              </a:buClr>
              <a:buSzPts val="1100"/>
              <a:buFont typeface="Arial"/>
              <a:buChar char="●"/>
            </a:pPr>
            <a:r>
              <a:rPr lang="en"/>
              <a:t>Simplifies financial terms and explains jargon</a:t>
            </a:r>
            <a:endParaRPr/>
          </a:p>
          <a:p>
            <a:pPr indent="-298450" lvl="0" marL="457200" rtl="0" algn="l">
              <a:lnSpc>
                <a:spcPct val="115000"/>
              </a:lnSpc>
              <a:spcBef>
                <a:spcPts val="0"/>
              </a:spcBef>
              <a:spcAft>
                <a:spcPts val="0"/>
              </a:spcAft>
              <a:buClr>
                <a:srgbClr val="000000"/>
              </a:buClr>
              <a:buSzPts val="1100"/>
              <a:buFont typeface="Arial"/>
              <a:buChar char="●"/>
            </a:pPr>
            <a:r>
              <a:rPr lang="en"/>
              <a:t>Recommends resources and follow-up learning questions</a:t>
            </a:r>
            <a:endParaRPr/>
          </a:p>
          <a:p>
            <a:pPr indent="-298450" lvl="0" marL="457200" rtl="0" algn="l">
              <a:lnSpc>
                <a:spcPct val="115000"/>
              </a:lnSpc>
              <a:spcBef>
                <a:spcPts val="0"/>
              </a:spcBef>
              <a:spcAft>
                <a:spcPts val="0"/>
              </a:spcAft>
              <a:buClr>
                <a:srgbClr val="000000"/>
              </a:buClr>
              <a:buSzPts val="1100"/>
              <a:buFont typeface="Arial"/>
              <a:buChar char="●"/>
            </a:pPr>
            <a:r>
              <a:rPr lang="en"/>
              <a:t>Real-time stock prices and market data</a:t>
            </a:r>
            <a:endParaRPr/>
          </a:p>
          <a:p>
            <a:pPr indent="-298450" lvl="0" marL="457200" rtl="0" algn="l">
              <a:lnSpc>
                <a:spcPct val="115000"/>
              </a:lnSpc>
              <a:spcBef>
                <a:spcPts val="0"/>
              </a:spcBef>
              <a:spcAft>
                <a:spcPts val="0"/>
              </a:spcAft>
              <a:buClr>
                <a:srgbClr val="000000"/>
              </a:buClr>
              <a:buSzPts val="1100"/>
              <a:buFont typeface="Arial"/>
              <a:buChar char="●"/>
            </a:pPr>
            <a:r>
              <a:rPr lang="en"/>
              <a:t>Summarization of financial documents</a:t>
            </a:r>
            <a:endParaRPr/>
          </a:p>
          <a:p>
            <a:pPr indent="0" lvl="0" marL="0" rtl="0" algn="l">
              <a:lnSpc>
                <a:spcPct val="115000"/>
              </a:lnSpc>
              <a:spcBef>
                <a:spcPts val="1200"/>
              </a:spcBef>
              <a:spcAft>
                <a:spcPts val="0"/>
              </a:spcAft>
              <a:buNone/>
            </a:pPr>
            <a:r>
              <a:rPr lang="en" sz="1600"/>
              <a:t>Technologies Used:</a:t>
            </a:r>
            <a:endParaRPr sz="1600"/>
          </a:p>
          <a:p>
            <a:pPr indent="-304800" lvl="0" marL="457200" rtl="0" algn="l">
              <a:lnSpc>
                <a:spcPct val="115000"/>
              </a:lnSpc>
              <a:spcBef>
                <a:spcPts val="1200"/>
              </a:spcBef>
              <a:spcAft>
                <a:spcPts val="0"/>
              </a:spcAft>
              <a:buSzPts val="1200"/>
              <a:buChar char="●"/>
            </a:pPr>
            <a:r>
              <a:rPr lang="en"/>
              <a:t>Python Libraries: spaCy, y</a:t>
            </a:r>
            <a:r>
              <a:rPr lang="en"/>
              <a:t>finance</a:t>
            </a:r>
            <a:endParaRPr/>
          </a:p>
          <a:p>
            <a:pPr indent="-304800" lvl="0" marL="457200" rtl="0" algn="l">
              <a:lnSpc>
                <a:spcPct val="115000"/>
              </a:lnSpc>
              <a:spcBef>
                <a:spcPts val="0"/>
              </a:spcBef>
              <a:spcAft>
                <a:spcPts val="0"/>
              </a:spcAft>
              <a:buSzPts val="1200"/>
              <a:buChar char="●"/>
            </a:pPr>
            <a:r>
              <a:rPr lang="en"/>
              <a:t>FAISS for efficient similarity search and retrieval</a:t>
            </a:r>
            <a:endParaRPr/>
          </a:p>
          <a:p>
            <a:pPr indent="-304800" lvl="0" marL="457200" rtl="0" algn="l">
              <a:lnSpc>
                <a:spcPct val="115000"/>
              </a:lnSpc>
              <a:spcBef>
                <a:spcPts val="0"/>
              </a:spcBef>
              <a:spcAft>
                <a:spcPts val="0"/>
              </a:spcAft>
              <a:buSzPts val="1200"/>
              <a:buChar char="●"/>
            </a:pPr>
            <a:r>
              <a:rPr lang="en"/>
              <a:t>Streamlit framework for chatbot interface</a:t>
            </a:r>
            <a:endParaRPr/>
          </a:p>
          <a:p>
            <a:pPr indent="-304800" lvl="0" marL="457200" rtl="0" algn="l">
              <a:lnSpc>
                <a:spcPct val="115000"/>
              </a:lnSpc>
              <a:spcBef>
                <a:spcPts val="0"/>
              </a:spcBef>
              <a:spcAft>
                <a:spcPts val="0"/>
              </a:spcAft>
              <a:buSzPts val="1200"/>
              <a:buChar char="●"/>
            </a:pPr>
            <a:r>
              <a:rPr lang="en"/>
              <a:t>OpenAI's GPT-4 and embedding models </a:t>
            </a:r>
            <a:endParaRPr/>
          </a:p>
          <a:p>
            <a:pPr indent="-304800" lvl="0" marL="457200" rtl="0" algn="l">
              <a:lnSpc>
                <a:spcPct val="115000"/>
              </a:lnSpc>
              <a:spcBef>
                <a:spcPts val="0"/>
              </a:spcBef>
              <a:spcAft>
                <a:spcPts val="0"/>
              </a:spcAft>
              <a:buSzPts val="1200"/>
              <a:buChar char="●"/>
            </a:pPr>
            <a:r>
              <a:rPr lang="en"/>
              <a:t>NLP methods: Named Entity Recognition</a:t>
            </a:r>
            <a:endParaRPr/>
          </a:p>
          <a:p>
            <a:pPr indent="0" lvl="0" marL="0" rtl="0" algn="l">
              <a:spcBef>
                <a:spcPts val="1200"/>
              </a:spcBef>
              <a:spcAft>
                <a:spcPts val="0"/>
              </a:spcAft>
              <a:buNone/>
            </a:pPr>
            <a:r>
              <a:t/>
            </a:r>
            <a:endParaRPr/>
          </a:p>
        </p:txBody>
      </p:sp>
      <p:sp>
        <p:nvSpPr>
          <p:cNvPr id="1818" name="Google Shape;1818;p30"/>
          <p:cNvSpPr/>
          <p:nvPr/>
        </p:nvSpPr>
        <p:spPr>
          <a:xfrm>
            <a:off x="229251" y="1063038"/>
            <a:ext cx="595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grpSp>
        <p:nvGrpSpPr>
          <p:cNvPr id="1819" name="Google Shape;1819;p30"/>
          <p:cNvGrpSpPr/>
          <p:nvPr/>
        </p:nvGrpSpPr>
        <p:grpSpPr>
          <a:xfrm>
            <a:off x="341922" y="1163801"/>
            <a:ext cx="369863" cy="330709"/>
            <a:chOff x="2340075" y="1233625"/>
            <a:chExt cx="445725" cy="445700"/>
          </a:xfrm>
        </p:grpSpPr>
        <p:sp>
          <p:nvSpPr>
            <p:cNvPr id="1820" name="Google Shape;1820;p30"/>
            <p:cNvSpPr/>
            <p:nvPr/>
          </p:nvSpPr>
          <p:spPr>
            <a:xfrm>
              <a:off x="2496850" y="1436425"/>
              <a:ext cx="7100" cy="11800"/>
            </a:xfrm>
            <a:custGeom>
              <a:rect b="b" l="l" r="r" t="t"/>
              <a:pathLst>
                <a:path extrusionOk="0" h="472" w="284">
                  <a:moveTo>
                    <a:pt x="284" y="0"/>
                  </a:moveTo>
                  <a:lnTo>
                    <a:pt x="1" y="144"/>
                  </a:lnTo>
                  <a:lnTo>
                    <a:pt x="1" y="472"/>
                  </a:lnTo>
                  <a:cubicBezTo>
                    <a:pt x="95" y="283"/>
                    <a:pt x="189" y="144"/>
                    <a:pt x="2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0"/>
            <p:cNvSpPr/>
            <p:nvPr/>
          </p:nvSpPr>
          <p:spPr>
            <a:xfrm>
              <a:off x="2340075" y="1233625"/>
              <a:ext cx="286500" cy="286575"/>
            </a:xfrm>
            <a:custGeom>
              <a:rect b="b" l="l" r="r" t="t"/>
              <a:pathLst>
                <a:path extrusionOk="0" h="11463" w="11460">
                  <a:moveTo>
                    <a:pt x="5706" y="0"/>
                  </a:moveTo>
                  <a:cubicBezTo>
                    <a:pt x="2548" y="0"/>
                    <a:pt x="1" y="2547"/>
                    <a:pt x="1" y="5709"/>
                  </a:cubicBezTo>
                  <a:cubicBezTo>
                    <a:pt x="1" y="8772"/>
                    <a:pt x="2310" y="11225"/>
                    <a:pt x="5283" y="11463"/>
                  </a:cubicBezTo>
                  <a:cubicBezTo>
                    <a:pt x="5378" y="10708"/>
                    <a:pt x="5566" y="10048"/>
                    <a:pt x="5849" y="9387"/>
                  </a:cubicBezTo>
                  <a:lnTo>
                    <a:pt x="5189" y="9387"/>
                  </a:lnTo>
                  <a:lnTo>
                    <a:pt x="5189" y="8256"/>
                  </a:lnTo>
                  <a:cubicBezTo>
                    <a:pt x="4574" y="8018"/>
                    <a:pt x="4151" y="7452"/>
                    <a:pt x="4151" y="6792"/>
                  </a:cubicBezTo>
                  <a:lnTo>
                    <a:pt x="5189" y="6792"/>
                  </a:lnTo>
                  <a:cubicBezTo>
                    <a:pt x="5189" y="7075"/>
                    <a:pt x="5423" y="7312"/>
                    <a:pt x="5706" y="7312"/>
                  </a:cubicBezTo>
                  <a:cubicBezTo>
                    <a:pt x="6038" y="7312"/>
                    <a:pt x="6272" y="7075"/>
                    <a:pt x="6272" y="6792"/>
                  </a:cubicBezTo>
                  <a:cubicBezTo>
                    <a:pt x="6272" y="6463"/>
                    <a:pt x="6038" y="6226"/>
                    <a:pt x="5706" y="6226"/>
                  </a:cubicBezTo>
                  <a:cubicBezTo>
                    <a:pt x="4857" y="6226"/>
                    <a:pt x="4151" y="5565"/>
                    <a:pt x="4151" y="4671"/>
                  </a:cubicBezTo>
                  <a:cubicBezTo>
                    <a:pt x="4151" y="4011"/>
                    <a:pt x="4574" y="3396"/>
                    <a:pt x="5189" y="3207"/>
                  </a:cubicBezTo>
                  <a:lnTo>
                    <a:pt x="5189" y="2075"/>
                  </a:lnTo>
                  <a:lnTo>
                    <a:pt x="6272" y="2075"/>
                  </a:lnTo>
                  <a:lnTo>
                    <a:pt x="6272" y="3207"/>
                  </a:lnTo>
                  <a:cubicBezTo>
                    <a:pt x="6838" y="3396"/>
                    <a:pt x="7309" y="4011"/>
                    <a:pt x="7309" y="4671"/>
                  </a:cubicBezTo>
                  <a:lnTo>
                    <a:pt x="6272" y="4671"/>
                  </a:lnTo>
                  <a:cubicBezTo>
                    <a:pt x="6272" y="4388"/>
                    <a:pt x="6038" y="4150"/>
                    <a:pt x="5706" y="4150"/>
                  </a:cubicBezTo>
                  <a:cubicBezTo>
                    <a:pt x="5423" y="4150"/>
                    <a:pt x="5189" y="4388"/>
                    <a:pt x="5189" y="4671"/>
                  </a:cubicBezTo>
                  <a:cubicBezTo>
                    <a:pt x="5189" y="4954"/>
                    <a:pt x="5423" y="5188"/>
                    <a:pt x="5706" y="5188"/>
                  </a:cubicBezTo>
                  <a:cubicBezTo>
                    <a:pt x="6604" y="5188"/>
                    <a:pt x="7309" y="5897"/>
                    <a:pt x="7309" y="6792"/>
                  </a:cubicBezTo>
                  <a:cubicBezTo>
                    <a:pt x="7309" y="6980"/>
                    <a:pt x="7264" y="7169"/>
                    <a:pt x="7170" y="7358"/>
                  </a:cubicBezTo>
                  <a:cubicBezTo>
                    <a:pt x="8302" y="6226"/>
                    <a:pt x="9811" y="5471"/>
                    <a:pt x="11460" y="5282"/>
                  </a:cubicBezTo>
                  <a:cubicBezTo>
                    <a:pt x="11226" y="2313"/>
                    <a:pt x="8773" y="0"/>
                    <a:pt x="57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0"/>
            <p:cNvSpPr/>
            <p:nvPr/>
          </p:nvSpPr>
          <p:spPr>
            <a:xfrm>
              <a:off x="2498075" y="1391600"/>
              <a:ext cx="287725" cy="287725"/>
            </a:xfrm>
            <a:custGeom>
              <a:rect b="b" l="l" r="r" t="t"/>
              <a:pathLst>
                <a:path extrusionOk="0" h="11509" w="11509">
                  <a:moveTo>
                    <a:pt x="6272" y="2076"/>
                  </a:moveTo>
                  <a:cubicBezTo>
                    <a:pt x="6932" y="2076"/>
                    <a:pt x="7547" y="2597"/>
                    <a:pt x="7924" y="3446"/>
                  </a:cubicBezTo>
                  <a:lnTo>
                    <a:pt x="6981" y="3868"/>
                  </a:lnTo>
                  <a:cubicBezTo>
                    <a:pt x="6743" y="3446"/>
                    <a:pt x="6509" y="3114"/>
                    <a:pt x="6272" y="3114"/>
                  </a:cubicBezTo>
                  <a:cubicBezTo>
                    <a:pt x="5989" y="3114"/>
                    <a:pt x="5660" y="3491"/>
                    <a:pt x="5472" y="4200"/>
                  </a:cubicBezTo>
                  <a:lnTo>
                    <a:pt x="6272" y="4200"/>
                  </a:lnTo>
                  <a:lnTo>
                    <a:pt x="6272" y="5238"/>
                  </a:lnTo>
                  <a:lnTo>
                    <a:pt x="5234" y="5238"/>
                  </a:lnTo>
                  <a:lnTo>
                    <a:pt x="5234" y="5755"/>
                  </a:lnTo>
                  <a:lnTo>
                    <a:pt x="5234" y="6276"/>
                  </a:lnTo>
                  <a:lnTo>
                    <a:pt x="6272" y="6276"/>
                  </a:lnTo>
                  <a:lnTo>
                    <a:pt x="6272" y="7313"/>
                  </a:lnTo>
                  <a:lnTo>
                    <a:pt x="5472" y="7313"/>
                  </a:lnTo>
                  <a:cubicBezTo>
                    <a:pt x="5660" y="7974"/>
                    <a:pt x="5989" y="8351"/>
                    <a:pt x="6272" y="8351"/>
                  </a:cubicBezTo>
                  <a:cubicBezTo>
                    <a:pt x="6509" y="8351"/>
                    <a:pt x="6743" y="8068"/>
                    <a:pt x="6981" y="7641"/>
                  </a:cubicBezTo>
                  <a:lnTo>
                    <a:pt x="7924" y="8068"/>
                  </a:lnTo>
                  <a:cubicBezTo>
                    <a:pt x="7547" y="8917"/>
                    <a:pt x="6932" y="9388"/>
                    <a:pt x="6272" y="9388"/>
                  </a:cubicBezTo>
                  <a:cubicBezTo>
                    <a:pt x="5423" y="9388"/>
                    <a:pt x="4668" y="8585"/>
                    <a:pt x="4385" y="7313"/>
                  </a:cubicBezTo>
                  <a:lnTo>
                    <a:pt x="3114" y="7313"/>
                  </a:lnTo>
                  <a:lnTo>
                    <a:pt x="3114" y="6276"/>
                  </a:lnTo>
                  <a:lnTo>
                    <a:pt x="4197" y="6276"/>
                  </a:lnTo>
                  <a:lnTo>
                    <a:pt x="4197" y="5755"/>
                  </a:lnTo>
                  <a:lnTo>
                    <a:pt x="4197" y="5238"/>
                  </a:lnTo>
                  <a:lnTo>
                    <a:pt x="3114" y="5238"/>
                  </a:lnTo>
                  <a:lnTo>
                    <a:pt x="3114" y="4200"/>
                  </a:lnTo>
                  <a:lnTo>
                    <a:pt x="4385" y="4200"/>
                  </a:lnTo>
                  <a:cubicBezTo>
                    <a:pt x="4668" y="2925"/>
                    <a:pt x="5423" y="2076"/>
                    <a:pt x="6272" y="2076"/>
                  </a:cubicBezTo>
                  <a:close/>
                  <a:moveTo>
                    <a:pt x="5755" y="1"/>
                  </a:moveTo>
                  <a:cubicBezTo>
                    <a:pt x="2593" y="1"/>
                    <a:pt x="1" y="2597"/>
                    <a:pt x="1" y="5755"/>
                  </a:cubicBezTo>
                  <a:cubicBezTo>
                    <a:pt x="1" y="8917"/>
                    <a:pt x="2593" y="11509"/>
                    <a:pt x="5755" y="11509"/>
                  </a:cubicBezTo>
                  <a:cubicBezTo>
                    <a:pt x="8913" y="11509"/>
                    <a:pt x="11509" y="8917"/>
                    <a:pt x="11509" y="5755"/>
                  </a:cubicBezTo>
                  <a:cubicBezTo>
                    <a:pt x="11509" y="2597"/>
                    <a:pt x="8913" y="1"/>
                    <a:pt x="57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3" name="Google Shape;1823;p30"/>
          <p:cNvSpPr/>
          <p:nvPr/>
        </p:nvSpPr>
        <p:spPr>
          <a:xfrm>
            <a:off x="229251" y="3054613"/>
            <a:ext cx="595200" cy="532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4" name="Google Shape;1824;p30"/>
          <p:cNvGrpSpPr/>
          <p:nvPr/>
        </p:nvGrpSpPr>
        <p:grpSpPr>
          <a:xfrm>
            <a:off x="341920" y="3155351"/>
            <a:ext cx="369863" cy="330728"/>
            <a:chOff x="2340075" y="3925525"/>
            <a:chExt cx="445725" cy="445725"/>
          </a:xfrm>
        </p:grpSpPr>
        <p:sp>
          <p:nvSpPr>
            <p:cNvPr id="1825" name="Google Shape;1825;p30"/>
            <p:cNvSpPr/>
            <p:nvPr/>
          </p:nvSpPr>
          <p:spPr>
            <a:xfrm>
              <a:off x="2427325" y="3925525"/>
              <a:ext cx="271225" cy="156800"/>
            </a:xfrm>
            <a:custGeom>
              <a:rect b="b" l="l" r="r" t="t"/>
              <a:pathLst>
                <a:path extrusionOk="0" h="6272" w="10849">
                  <a:moveTo>
                    <a:pt x="3302" y="1"/>
                  </a:moveTo>
                  <a:cubicBezTo>
                    <a:pt x="2453" y="1"/>
                    <a:pt x="1744" y="706"/>
                    <a:pt x="1744" y="1555"/>
                  </a:cubicBezTo>
                  <a:cubicBezTo>
                    <a:pt x="1744" y="2453"/>
                    <a:pt x="2453" y="3114"/>
                    <a:pt x="3302" y="3114"/>
                  </a:cubicBezTo>
                  <a:cubicBezTo>
                    <a:pt x="3442" y="3114"/>
                    <a:pt x="3585" y="3114"/>
                    <a:pt x="3725" y="3065"/>
                  </a:cubicBezTo>
                  <a:lnTo>
                    <a:pt x="4434" y="4197"/>
                  </a:lnTo>
                  <a:lnTo>
                    <a:pt x="2076" y="4197"/>
                  </a:lnTo>
                  <a:lnTo>
                    <a:pt x="1" y="6272"/>
                  </a:lnTo>
                  <a:lnTo>
                    <a:pt x="10849" y="6272"/>
                  </a:lnTo>
                  <a:lnTo>
                    <a:pt x="8773" y="4197"/>
                  </a:lnTo>
                  <a:lnTo>
                    <a:pt x="6366" y="4197"/>
                  </a:lnTo>
                  <a:lnTo>
                    <a:pt x="7121" y="3065"/>
                  </a:lnTo>
                  <a:cubicBezTo>
                    <a:pt x="7215" y="3114"/>
                    <a:pt x="7359" y="3114"/>
                    <a:pt x="7498" y="3114"/>
                  </a:cubicBezTo>
                  <a:cubicBezTo>
                    <a:pt x="8347" y="3114"/>
                    <a:pt x="9056" y="2453"/>
                    <a:pt x="9056" y="1555"/>
                  </a:cubicBezTo>
                  <a:cubicBezTo>
                    <a:pt x="9056" y="706"/>
                    <a:pt x="8347" y="1"/>
                    <a:pt x="7498" y="1"/>
                  </a:cubicBezTo>
                  <a:cubicBezTo>
                    <a:pt x="6649" y="1"/>
                    <a:pt x="5944" y="706"/>
                    <a:pt x="5944" y="1555"/>
                  </a:cubicBezTo>
                  <a:cubicBezTo>
                    <a:pt x="5944" y="1933"/>
                    <a:pt x="6038" y="2265"/>
                    <a:pt x="6227" y="2499"/>
                  </a:cubicBezTo>
                  <a:lnTo>
                    <a:pt x="5423" y="3774"/>
                  </a:lnTo>
                  <a:lnTo>
                    <a:pt x="4574" y="2499"/>
                  </a:lnTo>
                  <a:cubicBezTo>
                    <a:pt x="4763" y="2265"/>
                    <a:pt x="4906" y="1933"/>
                    <a:pt x="4906" y="1555"/>
                  </a:cubicBezTo>
                  <a:cubicBezTo>
                    <a:pt x="4906" y="706"/>
                    <a:pt x="4197" y="1"/>
                    <a:pt x="33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0"/>
            <p:cNvSpPr/>
            <p:nvPr/>
          </p:nvSpPr>
          <p:spPr>
            <a:xfrm>
              <a:off x="2340075" y="4108250"/>
              <a:ext cx="445725" cy="263000"/>
            </a:xfrm>
            <a:custGeom>
              <a:rect b="b" l="l" r="r" t="t"/>
              <a:pathLst>
                <a:path extrusionOk="0" h="10520" w="17829">
                  <a:moveTo>
                    <a:pt x="9434" y="1132"/>
                  </a:moveTo>
                  <a:lnTo>
                    <a:pt x="9434" y="2264"/>
                  </a:lnTo>
                  <a:cubicBezTo>
                    <a:pt x="10045" y="2453"/>
                    <a:pt x="10471" y="3068"/>
                    <a:pt x="10471" y="3728"/>
                  </a:cubicBezTo>
                  <a:lnTo>
                    <a:pt x="9434" y="3728"/>
                  </a:lnTo>
                  <a:cubicBezTo>
                    <a:pt x="9434" y="3445"/>
                    <a:pt x="9196" y="3207"/>
                    <a:pt x="8913" y="3207"/>
                  </a:cubicBezTo>
                  <a:cubicBezTo>
                    <a:pt x="8630" y="3207"/>
                    <a:pt x="8396" y="3445"/>
                    <a:pt x="8396" y="3728"/>
                  </a:cubicBezTo>
                  <a:cubicBezTo>
                    <a:pt x="8396" y="4011"/>
                    <a:pt x="8630" y="4245"/>
                    <a:pt x="8913" y="4245"/>
                  </a:cubicBezTo>
                  <a:cubicBezTo>
                    <a:pt x="9762" y="4245"/>
                    <a:pt x="10471" y="4954"/>
                    <a:pt x="10471" y="5803"/>
                  </a:cubicBezTo>
                  <a:cubicBezTo>
                    <a:pt x="10471" y="6509"/>
                    <a:pt x="10045" y="7075"/>
                    <a:pt x="9434" y="7313"/>
                  </a:cubicBezTo>
                  <a:lnTo>
                    <a:pt x="9434" y="8445"/>
                  </a:lnTo>
                  <a:lnTo>
                    <a:pt x="8396" y="8445"/>
                  </a:lnTo>
                  <a:lnTo>
                    <a:pt x="8396" y="7313"/>
                  </a:lnTo>
                  <a:cubicBezTo>
                    <a:pt x="7781" y="7075"/>
                    <a:pt x="7309" y="6509"/>
                    <a:pt x="7309" y="5803"/>
                  </a:cubicBezTo>
                  <a:lnTo>
                    <a:pt x="8396" y="5803"/>
                  </a:lnTo>
                  <a:cubicBezTo>
                    <a:pt x="8396" y="6086"/>
                    <a:pt x="8630" y="6320"/>
                    <a:pt x="8913" y="6320"/>
                  </a:cubicBezTo>
                  <a:cubicBezTo>
                    <a:pt x="9196" y="6320"/>
                    <a:pt x="9434" y="6086"/>
                    <a:pt x="9434" y="5803"/>
                  </a:cubicBezTo>
                  <a:cubicBezTo>
                    <a:pt x="9434" y="5520"/>
                    <a:pt x="9196" y="5283"/>
                    <a:pt x="8913" y="5283"/>
                  </a:cubicBezTo>
                  <a:cubicBezTo>
                    <a:pt x="8019" y="5283"/>
                    <a:pt x="7309" y="4577"/>
                    <a:pt x="7309" y="3728"/>
                  </a:cubicBezTo>
                  <a:cubicBezTo>
                    <a:pt x="7309" y="3068"/>
                    <a:pt x="7781" y="2453"/>
                    <a:pt x="8396" y="2264"/>
                  </a:cubicBezTo>
                  <a:lnTo>
                    <a:pt x="8396" y="1132"/>
                  </a:lnTo>
                  <a:close/>
                  <a:moveTo>
                    <a:pt x="2453" y="0"/>
                  </a:moveTo>
                  <a:cubicBezTo>
                    <a:pt x="850" y="1936"/>
                    <a:pt x="1" y="3302"/>
                    <a:pt x="1" y="5803"/>
                  </a:cubicBezTo>
                  <a:cubicBezTo>
                    <a:pt x="1" y="8396"/>
                    <a:pt x="2076" y="10520"/>
                    <a:pt x="4668" y="10520"/>
                  </a:cubicBezTo>
                  <a:lnTo>
                    <a:pt x="13112" y="10520"/>
                  </a:lnTo>
                  <a:cubicBezTo>
                    <a:pt x="15705" y="10520"/>
                    <a:pt x="17829" y="8396"/>
                    <a:pt x="17829" y="5803"/>
                  </a:cubicBezTo>
                  <a:cubicBezTo>
                    <a:pt x="17829" y="3302"/>
                    <a:pt x="16931" y="1936"/>
                    <a:pt x="153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Agents</a:t>
            </a:r>
            <a:endParaRPr/>
          </a:p>
        </p:txBody>
      </p:sp>
      <p:sp>
        <p:nvSpPr>
          <p:cNvPr id="1832" name="Google Shape;1832;p31"/>
          <p:cNvSpPr txBox="1"/>
          <p:nvPr/>
        </p:nvSpPr>
        <p:spPr>
          <a:xfrm>
            <a:off x="720000" y="1887450"/>
            <a:ext cx="7143000" cy="27552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Intent Recognition Agent</a:t>
            </a:r>
            <a:r>
              <a:rPr lang="en">
                <a:solidFill>
                  <a:schemeClr val="dk1"/>
                </a:solidFill>
                <a:latin typeface="Inter"/>
                <a:ea typeface="Inter"/>
                <a:cs typeface="Inter"/>
                <a:sym typeface="Inter"/>
              </a:rPr>
              <a:t>: Classify user queries into predefined categories</a:t>
            </a:r>
            <a:endParaRPr>
              <a:solidFill>
                <a:schemeClr val="dk1"/>
              </a:solidFill>
              <a:latin typeface="Inter"/>
              <a:ea typeface="Inter"/>
              <a:cs typeface="Inter"/>
              <a:sym typeface="Inter"/>
            </a:endParaRPr>
          </a:p>
          <a:p>
            <a:pPr indent="-317500" lvl="0" marL="457200" rtl="0" algn="l">
              <a:lnSpc>
                <a:spcPct val="150000"/>
              </a:lnSpc>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Data Retrieval Agent</a:t>
            </a:r>
            <a:r>
              <a:rPr lang="en">
                <a:solidFill>
                  <a:schemeClr val="dk1"/>
                </a:solidFill>
                <a:latin typeface="Inter"/>
                <a:ea typeface="Inter"/>
                <a:cs typeface="Inter"/>
                <a:sym typeface="Inter"/>
              </a:rPr>
              <a:t>: Fetch relevant financial or market data</a:t>
            </a:r>
            <a:endParaRPr>
              <a:solidFill>
                <a:schemeClr val="dk1"/>
              </a:solidFill>
              <a:latin typeface="Inter"/>
              <a:ea typeface="Inter"/>
              <a:cs typeface="Inter"/>
              <a:sym typeface="Inter"/>
            </a:endParaRPr>
          </a:p>
          <a:p>
            <a:pPr indent="-317500" lvl="0" marL="457200" rtl="0" algn="l">
              <a:lnSpc>
                <a:spcPct val="150000"/>
              </a:lnSpc>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Summarization Agent</a:t>
            </a:r>
            <a:r>
              <a:rPr lang="en">
                <a:solidFill>
                  <a:schemeClr val="dk1"/>
                </a:solidFill>
                <a:latin typeface="Inter"/>
                <a:ea typeface="Inter"/>
                <a:cs typeface="Inter"/>
                <a:sym typeface="Inter"/>
              </a:rPr>
              <a:t>: Condense lengthy financial reports or news</a:t>
            </a:r>
            <a:endParaRPr>
              <a:solidFill>
                <a:schemeClr val="dk1"/>
              </a:solidFill>
              <a:latin typeface="Inter"/>
              <a:ea typeface="Inter"/>
              <a:cs typeface="Inter"/>
              <a:sym typeface="Inter"/>
            </a:endParaRPr>
          </a:p>
          <a:p>
            <a:pPr indent="-317500" lvl="0" marL="457200" rtl="0" algn="l">
              <a:lnSpc>
                <a:spcPct val="150000"/>
              </a:lnSpc>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Recommendation Agent</a:t>
            </a:r>
            <a:r>
              <a:rPr lang="en">
                <a:solidFill>
                  <a:schemeClr val="dk1"/>
                </a:solidFill>
                <a:latin typeface="Inter"/>
                <a:ea typeface="Inter"/>
                <a:cs typeface="Inter"/>
                <a:sym typeface="Inter"/>
              </a:rPr>
              <a:t>: Suggest investment strategies or learning resources</a:t>
            </a:r>
            <a:endParaRPr>
              <a:solidFill>
                <a:schemeClr val="dk1"/>
              </a:solidFill>
              <a:latin typeface="Inter"/>
              <a:ea typeface="Inter"/>
              <a:cs typeface="Inter"/>
              <a:sym typeface="Inter"/>
            </a:endParaRPr>
          </a:p>
          <a:p>
            <a:pPr indent="-317500" lvl="0" marL="457200" rtl="0" algn="l">
              <a:lnSpc>
                <a:spcPct val="150000"/>
              </a:lnSpc>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Verification Agent</a:t>
            </a:r>
            <a:r>
              <a:rPr lang="en">
                <a:solidFill>
                  <a:schemeClr val="dk1"/>
                </a:solidFill>
                <a:latin typeface="Inter"/>
                <a:ea typeface="Inter"/>
                <a:cs typeface="Inter"/>
                <a:sym typeface="Inter"/>
              </a:rPr>
              <a:t>: Validate retrieved definitions and ensure accuracy; generate new responses if no suitable match is found</a:t>
            </a:r>
            <a:endParaRPr>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sp>
        <p:nvSpPr>
          <p:cNvPr id="1833" name="Google Shape;1833;p31"/>
          <p:cNvSpPr txBox="1"/>
          <p:nvPr>
            <p:ph idx="1" type="body"/>
          </p:nvPr>
        </p:nvSpPr>
        <p:spPr>
          <a:xfrm>
            <a:off x="720000" y="1215751"/>
            <a:ext cx="7704000" cy="3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Types of Agents in WealthifyMe: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7" name="Shape 1837"/>
        <p:cNvGrpSpPr/>
        <p:nvPr/>
      </p:nvGrpSpPr>
      <p:grpSpPr>
        <a:xfrm>
          <a:off x="0" y="0"/>
          <a:ext cx="0" cy="0"/>
          <a:chOff x="0" y="0"/>
          <a:chExt cx="0" cy="0"/>
        </a:xfrm>
      </p:grpSpPr>
      <p:sp>
        <p:nvSpPr>
          <p:cNvPr id="1838" name="Google Shape;1838;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 Recognition</a:t>
            </a:r>
            <a:endParaRPr/>
          </a:p>
        </p:txBody>
      </p:sp>
      <p:sp>
        <p:nvSpPr>
          <p:cNvPr id="1839" name="Google Shape;1839;p32"/>
          <p:cNvSpPr txBox="1"/>
          <p:nvPr>
            <p:ph idx="1" type="body"/>
          </p:nvPr>
        </p:nvSpPr>
        <p:spPr>
          <a:xfrm>
            <a:off x="250475" y="1332000"/>
            <a:ext cx="4383300" cy="350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Intent classification helps categorize user queries into specific financial intents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Common financial intents include:</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Comparison (e.g., comparing stock performance)</a:t>
            </a:r>
            <a:endParaRPr/>
          </a:p>
          <a:p>
            <a:pPr indent="-304800" lvl="0" marL="457200" rtl="0" algn="l">
              <a:lnSpc>
                <a:spcPct val="115000"/>
              </a:lnSpc>
              <a:spcBef>
                <a:spcPts val="0"/>
              </a:spcBef>
              <a:spcAft>
                <a:spcPts val="0"/>
              </a:spcAft>
              <a:buSzPts val="1200"/>
              <a:buChar char="●"/>
            </a:pPr>
            <a:r>
              <a:rPr lang="en"/>
              <a:t>Concept Explanation (e.g., defining financial terms)</a:t>
            </a:r>
            <a:endParaRPr/>
          </a:p>
          <a:p>
            <a:pPr indent="-304800" lvl="0" marL="457200" rtl="0" algn="l">
              <a:lnSpc>
                <a:spcPct val="115000"/>
              </a:lnSpc>
              <a:spcBef>
                <a:spcPts val="0"/>
              </a:spcBef>
              <a:spcAft>
                <a:spcPts val="0"/>
              </a:spcAft>
              <a:buSzPts val="1200"/>
              <a:buChar char="●"/>
            </a:pPr>
            <a:r>
              <a:rPr lang="en"/>
              <a:t>Market Data (e.g., fetching stock prices)</a:t>
            </a:r>
            <a:endParaRPr/>
          </a:p>
          <a:p>
            <a:pPr indent="-304800" lvl="0" marL="457200" rtl="0" algn="l">
              <a:lnSpc>
                <a:spcPct val="115000"/>
              </a:lnSpc>
              <a:spcBef>
                <a:spcPts val="0"/>
              </a:spcBef>
              <a:spcAft>
                <a:spcPts val="0"/>
              </a:spcAft>
              <a:buSzPts val="1200"/>
              <a:buChar char="●"/>
            </a:pPr>
            <a:r>
              <a:rPr lang="en"/>
              <a:t>Financial Advice (e.g., investment guidance)</a:t>
            </a:r>
            <a:endParaRPr/>
          </a:p>
          <a:p>
            <a:pPr indent="-304800" lvl="0" marL="457200" rtl="0" algn="l">
              <a:lnSpc>
                <a:spcPct val="115000"/>
              </a:lnSpc>
              <a:spcBef>
                <a:spcPts val="0"/>
              </a:spcBef>
              <a:spcAft>
                <a:spcPts val="0"/>
              </a:spcAft>
              <a:buSzPts val="1200"/>
              <a:buChar char="●"/>
            </a:pPr>
            <a:r>
              <a:rPr lang="en"/>
              <a:t>Historical Analysis (e.g., past performance trends)</a:t>
            </a:r>
            <a:endParaRPr/>
          </a:p>
          <a:p>
            <a:pPr indent="-304800" lvl="0" marL="457200" rtl="0" algn="l">
              <a:lnSpc>
                <a:spcPct val="115000"/>
              </a:lnSpc>
              <a:spcBef>
                <a:spcPts val="0"/>
              </a:spcBef>
              <a:spcAft>
                <a:spcPts val="0"/>
              </a:spcAft>
              <a:buSzPts val="1200"/>
              <a:buChar char="●"/>
            </a:pPr>
            <a:r>
              <a:rPr lang="en"/>
              <a:t>Summarization (e.g., summarizing financial articles)</a:t>
            </a:r>
            <a:endParaRPr/>
          </a:p>
        </p:txBody>
      </p:sp>
      <p:pic>
        <p:nvPicPr>
          <p:cNvPr id="1840" name="Google Shape;1840;p32" title="Screenshot 2025-03-16 at 21.14.36.png"/>
          <p:cNvPicPr preferRelativeResize="0"/>
          <p:nvPr/>
        </p:nvPicPr>
        <p:blipFill>
          <a:blip r:embed="rId3">
            <a:alphaModFix/>
          </a:blip>
          <a:stretch>
            <a:fillRect/>
          </a:stretch>
        </p:blipFill>
        <p:spPr>
          <a:xfrm>
            <a:off x="4674775" y="1332000"/>
            <a:ext cx="4160527" cy="249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33"/>
          <p:cNvSpPr txBox="1"/>
          <p:nvPr>
            <p:ph type="title"/>
          </p:nvPr>
        </p:nvSpPr>
        <p:spPr>
          <a:xfrm>
            <a:off x="720000" y="87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Data </a:t>
            </a:r>
            <a:endParaRPr/>
          </a:p>
        </p:txBody>
      </p:sp>
      <p:sp>
        <p:nvSpPr>
          <p:cNvPr id="1846" name="Google Shape;1846;p33"/>
          <p:cNvSpPr txBox="1"/>
          <p:nvPr>
            <p:ph idx="4294967295" type="body"/>
          </p:nvPr>
        </p:nvSpPr>
        <p:spPr>
          <a:xfrm>
            <a:off x="205750" y="1215750"/>
            <a:ext cx="3955200" cy="35073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rgbClr val="000000"/>
              </a:buClr>
              <a:buSzPts val="1100"/>
              <a:buFont typeface="Arial"/>
              <a:buChar char="●"/>
            </a:pPr>
            <a:r>
              <a:rPr lang="en"/>
              <a:t>Users can input a company name to retrieve and compare stock prices.</a:t>
            </a:r>
            <a:endParaRPr/>
          </a:p>
          <a:p>
            <a:pPr indent="-298450" lvl="0" marL="457200" rtl="0" algn="l">
              <a:lnSpc>
                <a:spcPct val="150000"/>
              </a:lnSpc>
              <a:spcBef>
                <a:spcPts val="0"/>
              </a:spcBef>
              <a:spcAft>
                <a:spcPts val="0"/>
              </a:spcAft>
              <a:buClr>
                <a:srgbClr val="000000"/>
              </a:buClr>
              <a:buSzPts val="1100"/>
              <a:buFont typeface="Arial"/>
              <a:buChar char="●"/>
            </a:pPr>
            <a:r>
              <a:rPr lang="en"/>
              <a:t>The chatbot identifies the company and finds its stock ticker using NER (Named Entity Recognition).</a:t>
            </a:r>
            <a:endParaRPr/>
          </a:p>
          <a:p>
            <a:pPr indent="-298450" lvl="0" marL="457200" rtl="0" algn="l">
              <a:lnSpc>
                <a:spcPct val="150000"/>
              </a:lnSpc>
              <a:spcBef>
                <a:spcPts val="0"/>
              </a:spcBef>
              <a:spcAft>
                <a:spcPts val="0"/>
              </a:spcAft>
              <a:buClr>
                <a:srgbClr val="000000"/>
              </a:buClr>
              <a:buSzPts val="1100"/>
              <a:buFont typeface="Arial"/>
              <a:buChar char="●"/>
            </a:pPr>
            <a:r>
              <a:rPr lang="en"/>
              <a:t>It fetches real-time and historical stock prices using OpenAI API and yfinance.</a:t>
            </a:r>
            <a:endParaRPr/>
          </a:p>
          <a:p>
            <a:pPr indent="-298450" lvl="0" marL="457200" rtl="0" algn="l">
              <a:lnSpc>
                <a:spcPct val="150000"/>
              </a:lnSpc>
              <a:spcBef>
                <a:spcPts val="0"/>
              </a:spcBef>
              <a:spcAft>
                <a:spcPts val="0"/>
              </a:spcAft>
              <a:buClr>
                <a:srgbClr val="000000"/>
              </a:buClr>
              <a:buSzPts val="1100"/>
              <a:buFont typeface="Arial"/>
              <a:buChar char="●"/>
            </a:pPr>
            <a:r>
              <a:rPr lang="en"/>
              <a:t>The chatbot provides comparisons and insights on stock performance.</a:t>
            </a:r>
            <a:endParaRPr/>
          </a:p>
          <a:p>
            <a:pPr indent="0" lvl="0" marL="0" rtl="0" algn="l">
              <a:lnSpc>
                <a:spcPct val="115000"/>
              </a:lnSpc>
              <a:spcBef>
                <a:spcPts val="0"/>
              </a:spcBef>
              <a:spcAft>
                <a:spcPts val="0"/>
              </a:spcAft>
              <a:buNone/>
            </a:pPr>
            <a:r>
              <a:t/>
            </a:r>
            <a:endParaRPr/>
          </a:p>
          <a:p>
            <a:pPr indent="0" lvl="0" marL="457200" rtl="0" algn="l">
              <a:spcBef>
                <a:spcPts val="0"/>
              </a:spcBef>
              <a:spcAft>
                <a:spcPts val="0"/>
              </a:spcAft>
              <a:buNone/>
            </a:pPr>
            <a:r>
              <a:t/>
            </a:r>
            <a:endParaRPr/>
          </a:p>
        </p:txBody>
      </p:sp>
      <p:pic>
        <p:nvPicPr>
          <p:cNvPr id="1847" name="Google Shape;1847;p33" title="Screenshot 2025-03-16 at 7.41.04 PM.png"/>
          <p:cNvPicPr preferRelativeResize="0"/>
          <p:nvPr/>
        </p:nvPicPr>
        <p:blipFill rotWithShape="1">
          <a:blip r:embed="rId3">
            <a:alphaModFix/>
          </a:blip>
          <a:srcRect b="4223" l="0" r="0" t="0"/>
          <a:stretch/>
        </p:blipFill>
        <p:spPr>
          <a:xfrm>
            <a:off x="4572000" y="288050"/>
            <a:ext cx="2040600" cy="2649799"/>
          </a:xfrm>
          <a:prstGeom prst="rect">
            <a:avLst/>
          </a:prstGeom>
          <a:noFill/>
          <a:ln>
            <a:noFill/>
          </a:ln>
        </p:spPr>
      </p:pic>
      <p:pic>
        <p:nvPicPr>
          <p:cNvPr id="1848" name="Google Shape;1848;p33" title="Screenshot 2025-03-16 at 7.42.09 PM.png"/>
          <p:cNvPicPr preferRelativeResize="0"/>
          <p:nvPr/>
        </p:nvPicPr>
        <p:blipFill>
          <a:blip r:embed="rId4">
            <a:alphaModFix/>
          </a:blip>
          <a:stretch>
            <a:fillRect/>
          </a:stretch>
        </p:blipFill>
        <p:spPr>
          <a:xfrm>
            <a:off x="6807751" y="236049"/>
            <a:ext cx="1592000" cy="4671401"/>
          </a:xfrm>
          <a:prstGeom prst="rect">
            <a:avLst/>
          </a:prstGeom>
          <a:noFill/>
          <a:ln>
            <a:noFill/>
          </a:ln>
        </p:spPr>
      </p:pic>
      <p:pic>
        <p:nvPicPr>
          <p:cNvPr id="1849" name="Google Shape;1849;p33" title="Screenshot 2025-03-16 at 5.47.50 PM.png"/>
          <p:cNvPicPr preferRelativeResize="0"/>
          <p:nvPr/>
        </p:nvPicPr>
        <p:blipFill rotWithShape="1">
          <a:blip r:embed="rId5">
            <a:alphaModFix/>
          </a:blip>
          <a:srcRect b="0" l="0" r="38374" t="0"/>
          <a:stretch/>
        </p:blipFill>
        <p:spPr>
          <a:xfrm>
            <a:off x="4657525" y="3133375"/>
            <a:ext cx="1869550" cy="169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conomic Activity Meeting by Slidesgo">
  <a:themeElements>
    <a:clrScheme name="Simple Light">
      <a:dk1>
        <a:srgbClr val="243B50"/>
      </a:dk1>
      <a:lt1>
        <a:srgbClr val="EFEEEA"/>
      </a:lt1>
      <a:dk2>
        <a:srgbClr val="D9E7D8"/>
      </a:dk2>
      <a:lt2>
        <a:srgbClr val="B9D0B8"/>
      </a:lt2>
      <a:accent1>
        <a:srgbClr val="839B82"/>
      </a:accent1>
      <a:accent2>
        <a:srgbClr val="61795F"/>
      </a:accent2>
      <a:accent3>
        <a:srgbClr val="E96D5F"/>
      </a:accent3>
      <a:accent4>
        <a:srgbClr val="F9F3E7"/>
      </a:accent4>
      <a:accent5>
        <a:srgbClr val="FFFFFF"/>
      </a:accent5>
      <a:accent6>
        <a:srgbClr val="FFFFFF"/>
      </a:accent6>
      <a:hlink>
        <a:srgbClr val="243B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