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5"/>
  </p:notesMasterIdLst>
  <p:sldIdLst>
    <p:sldId id="266" r:id="rId3"/>
    <p:sldId id="258" r:id="rId4"/>
    <p:sldId id="259" r:id="rId5"/>
    <p:sldId id="261" r:id="rId6"/>
    <p:sldId id="262" r:id="rId7"/>
    <p:sldId id="268" r:id="rId8"/>
    <p:sldId id="281" r:id="rId9"/>
    <p:sldId id="310" r:id="rId10"/>
    <p:sldId id="274"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308" r:id="rId24"/>
    <p:sldId id="298" r:id="rId25"/>
    <p:sldId id="309" r:id="rId26"/>
    <p:sldId id="299" r:id="rId27"/>
    <p:sldId id="300" r:id="rId28"/>
    <p:sldId id="301" r:id="rId29"/>
    <p:sldId id="275" r:id="rId30"/>
    <p:sldId id="279" r:id="rId31"/>
    <p:sldId id="280" r:id="rId32"/>
    <p:sldId id="264"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0" d="100"/>
          <a:sy n="110" d="100"/>
        </p:scale>
        <p:origin x="552" y="96"/>
      </p:cViewPr>
      <p:guideLst>
        <p:guide orient="horz" pos="21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FDD0C-93FC-4D76-8B10-04410445DDC2}" type="datetimeFigureOut">
              <a:rPr lang="en-IN" smtClean="0"/>
              <a:t>14-04-2024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9EF52-0EC6-4A26-B090-128574CDA364}"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3835016-C38C-4409-B64B-B74FF37327AD}" type="datetime1">
              <a:rPr lang="en-IN" smtClean="0"/>
              <a:t>14-04-2024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F010151-0ABE-4E50-B848-9E6565B8C088}" type="datetime1">
              <a:rPr lang="en-IN" smtClean="0"/>
              <a:t>14-04-2024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899E3-7F0D-4279-A236-5BE37AC19D6E}" type="datetime1">
              <a:rPr lang="en-IN" smtClean="0"/>
              <a:t>14-04-2024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F0C44967-0E89-4CF0-86E2-39BB789A8A6E}"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32FF4668-3C43-40B4-8596-4E3F6302CE17}"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8A711A23-AE75-44D8-8024-F289511B2DA8}"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2" name="Google Shape;42;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C8D85BC4-0697-4A51-A9EE-E08F1D471E9A}"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a:spLocks noGrp="1"/>
          </p:cNvSpPr>
          <p:nvPr>
            <p:ph type="pic" idx="2"/>
          </p:nvPr>
        </p:nvSpPr>
        <p:spPr>
          <a:xfrm>
            <a:off x="5183188" y="987425"/>
            <a:ext cx="6172200" cy="4873625"/>
          </a:xfrm>
          <a:prstGeom prst="rect">
            <a:avLst/>
          </a:prstGeom>
          <a:noFill/>
          <a:ln>
            <a:noFill/>
          </a:ln>
        </p:spPr>
      </p:sp>
      <p:sp>
        <p:nvSpPr>
          <p:cNvPr id="49" name="Google Shape;49;p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AC5368F0-D946-4124-BE1C-53A8C0969D04}"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0BB0ECDF-2CDE-4C83-826C-4AAD74F0E59D}"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3994C57B-6A03-4471-8392-BB8B3C9669C1}"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39A40E-1D30-4F3A-BC5A-AB4DA5D5EB71}" type="datetime1">
              <a:rPr lang="en-IN" smtClean="0"/>
              <a:t>14-04-2024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97C0A2-1300-4FCE-97DB-0EB6FCA75ACB}" type="datetime1">
              <a:rPr lang="en-IN" smtClean="0"/>
              <a:t>14-04-2024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37812B7-4B63-4D8A-B728-D934E5E4B4A1}" type="datetime1">
              <a:rPr lang="en-IN" smtClean="0"/>
              <a:t>14-04-2024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D05E01-8E1A-4F65-94B8-63B0CF2BE9DC}" type="datetime1">
              <a:rPr lang="en-IN" smtClean="0"/>
              <a:t>14-04-2024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882DD2-0D84-45E1-84A1-DCE47F44E95E}" type="datetime1">
              <a:rPr lang="en-IN" smtClean="0"/>
              <a:t>14-04-2024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545D8-FC9A-4F4A-BA4F-4D2F943363CC}" type="datetime1">
              <a:rPr lang="en-IN" smtClean="0"/>
              <a:t>14-04-2024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FBE00E-4A50-44C1-9A31-E83511D486CF}" type="datetime1">
              <a:rPr lang="en-IN" smtClean="0"/>
              <a:t>14-04-2024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298BCB-A9E9-44E0-B7D0-B85727D2BBAC}" type="datetime1">
              <a:rPr lang="en-IN" smtClean="0"/>
              <a:t>14-04-2024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849321-A655-4B95-9F1F-BB34CC7F46B9}"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A2D35-FE72-4E65-869A-307FF62BA415}" type="datetime1">
              <a:rPr lang="en-IN" smtClean="0"/>
              <a:t>14-04-2024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49321-A655-4B95-9F1F-BB34CC7F46B9}"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fld id="{6C488041-68FC-430D-B07B-51771D1F9A29}" type="datetime1">
              <a:rPr kumimoji="0" lang="en-IN" sz="1200" b="0" i="0" u="none" strike="noStrike" kern="0" cap="none" spc="0" normalizeH="0" baseline="0" noProof="0" smtClean="0">
                <a:ln>
                  <a:noFill/>
                </a:ln>
                <a:solidFill>
                  <a:srgbClr val="888888"/>
                </a:solidFill>
                <a:effectLst/>
                <a:uLnTx/>
                <a:uFillTx/>
                <a:latin typeface="Calibri" panose="020F0502020204030204"/>
                <a:cs typeface="Calibri" panose="020F0502020204030204"/>
                <a:sym typeface="Calibri" panose="020F0502020204030204"/>
              </a:rPr>
              <a:t>14-04-2024</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rPr>
              <a:t>‹#›</a:t>
            </a:fld>
            <a:endParaRPr kumimoji="0" sz="1200" b="0" i="0" u="none" strike="noStrike" kern="0" cap="none" spc="0" normalizeH="0" baseline="0" noProof="0">
              <a:ln>
                <a:noFill/>
              </a:ln>
              <a:solidFill>
                <a:srgbClr val="888888"/>
              </a:solidFill>
              <a:effectLst/>
              <a:uLnTx/>
              <a:uFillTx/>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10"/>
          <p:cNvSpPr txBox="1">
            <a:spLocks noGrp="1"/>
          </p:cNvSpPr>
          <p:nvPr>
            <p:ph type="body" idx="1"/>
          </p:nvPr>
        </p:nvSpPr>
        <p:spPr>
          <a:xfrm>
            <a:off x="0" y="1741096"/>
            <a:ext cx="12191999" cy="511690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2800"/>
              <a:buNone/>
            </a:pPr>
            <a:r>
              <a:rPr lang="en-US" sz="2000" b="1" dirty="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A Project Presentation on</a:t>
            </a:r>
            <a:endParaRPr lang="en-US" dirty="0">
              <a:ln/>
              <a:solidFill>
                <a:schemeClr val="tx1"/>
              </a:solidFill>
              <a:effectLst>
                <a:outerShdw blurRad="38100" dist="19050" dir="2700000" algn="tl" rotWithShape="0">
                  <a:schemeClr val="dk1">
                    <a:alpha val="40000"/>
                  </a:schemeClr>
                </a:outerShdw>
              </a:effectLst>
            </a:endParaRPr>
          </a:p>
          <a:p>
            <a:pPr marL="0" lvl="0" indent="0" algn="ctr" rtl="0">
              <a:lnSpc>
                <a:spcPct val="100000"/>
              </a:lnSpc>
              <a:spcBef>
                <a:spcPts val="0"/>
              </a:spcBef>
              <a:spcAft>
                <a:spcPts val="0"/>
              </a:spcAft>
              <a:buClr>
                <a:schemeClr val="dk1"/>
              </a:buClr>
              <a:buSzPts val="2800"/>
              <a:buNone/>
            </a:pPr>
            <a:endParaRPr lang="en-US" sz="2000" b="1" dirty="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2800"/>
              <a:buNone/>
            </a:pPr>
            <a:r>
              <a:rPr lang="en-US" sz="3200" b="1" dirty="0">
                <a:ln/>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Bike Rental System</a:t>
            </a:r>
          </a:p>
          <a:p>
            <a:pPr marL="0" lvl="0" indent="0" algn="ctr" rtl="0">
              <a:lnSpc>
                <a:spcPct val="100000"/>
              </a:lnSpc>
              <a:spcBef>
                <a:spcPts val="0"/>
              </a:spcBef>
              <a:spcAft>
                <a:spcPts val="0"/>
              </a:spcAft>
              <a:buClr>
                <a:schemeClr val="dk1"/>
              </a:buClr>
              <a:buSzPts val="2800"/>
              <a:buNone/>
            </a:pPr>
            <a:endParaRPr lang="en-US" sz="2000" b="1" dirty="0">
              <a:ln/>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2800"/>
              <a:buNone/>
            </a:pPr>
            <a:r>
              <a:rPr lang="en-US" sz="2000" b="1" dirty="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Under the guidance of</a:t>
            </a:r>
            <a:endParaRPr lang="en-US" b="1" dirty="0">
              <a:ln/>
              <a:solidFill>
                <a:schemeClr val="tx1"/>
              </a:solidFill>
              <a:effectLst>
                <a:outerShdw blurRad="38100" dist="19050" dir="2700000" algn="tl" rotWithShape="0">
                  <a:schemeClr val="dk1">
                    <a:alpha val="40000"/>
                  </a:schemeClr>
                </a:outerShdw>
              </a:effectLst>
            </a:endParaRPr>
          </a:p>
          <a:p>
            <a:pPr marL="0" lvl="0" indent="0" algn="ctr" rtl="0">
              <a:lnSpc>
                <a:spcPct val="100000"/>
              </a:lnSpc>
              <a:spcBef>
                <a:spcPts val="0"/>
              </a:spcBef>
              <a:spcAft>
                <a:spcPts val="0"/>
              </a:spcAft>
              <a:buClr>
                <a:schemeClr val="dk1"/>
              </a:buClr>
              <a:buSzPts val="2800"/>
              <a:buNone/>
            </a:pPr>
            <a:r>
              <a:rPr lang="en-US" sz="2000" b="1" dirty="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Archana</a:t>
            </a:r>
          </a:p>
          <a:p>
            <a:pPr marL="0" lvl="0" indent="0" algn="ctr" rtl="0">
              <a:lnSpc>
                <a:spcPct val="100000"/>
              </a:lnSpc>
              <a:spcBef>
                <a:spcPts val="0"/>
              </a:spcBef>
              <a:spcAft>
                <a:spcPts val="0"/>
              </a:spcAft>
              <a:buClr>
                <a:schemeClr val="dk1"/>
              </a:buClr>
              <a:buSzPts val="2800"/>
              <a:buNone/>
            </a:pPr>
            <a:r>
              <a:rPr lang="en-US" sz="1800" b="1" dirty="0">
                <a:ln/>
                <a:solidFill>
                  <a:schemeClr val="tx1"/>
                </a:solidFill>
                <a:effectLst>
                  <a:outerShdw blurRad="38100" dist="19050" dir="2700000" algn="tl" rotWithShape="0">
                    <a:schemeClr val="dk1">
                      <a:alpha val="40000"/>
                    </a:schemeClr>
                  </a:outerShdw>
                </a:effectLst>
              </a:rPr>
              <a:t>Software Engineer</a:t>
            </a:r>
          </a:p>
          <a:p>
            <a:pPr marL="0" lvl="0" indent="0" algn="ctr" rtl="0">
              <a:lnSpc>
                <a:spcPct val="100000"/>
              </a:lnSpc>
              <a:spcBef>
                <a:spcPts val="0"/>
              </a:spcBef>
              <a:spcAft>
                <a:spcPts val="0"/>
              </a:spcAft>
              <a:buClr>
                <a:schemeClr val="dk1"/>
              </a:buClr>
              <a:buSzPts val="2800"/>
              <a:buNone/>
            </a:pPr>
            <a:r>
              <a:rPr lang="en-US" sz="1800" b="1" dirty="0">
                <a:ln/>
                <a:solidFill>
                  <a:schemeClr val="tx1"/>
                </a:solidFill>
                <a:effectLst>
                  <a:outerShdw blurRad="38100" dist="19050" dir="2700000" algn="tl" rotWithShape="0">
                    <a:schemeClr val="dk1">
                      <a:alpha val="40000"/>
                    </a:schemeClr>
                  </a:outerShdw>
                </a:effectLst>
              </a:rPr>
              <a:t>DLithe</a:t>
            </a:r>
          </a:p>
          <a:p>
            <a:pPr marL="0" lvl="0" indent="0" algn="ctr" rtl="0">
              <a:lnSpc>
                <a:spcPct val="100000"/>
              </a:lnSpc>
              <a:spcBef>
                <a:spcPts val="0"/>
              </a:spcBef>
              <a:spcAft>
                <a:spcPts val="0"/>
              </a:spcAft>
              <a:buClr>
                <a:schemeClr val="dk1"/>
              </a:buClr>
              <a:buSzPts val="2800"/>
              <a:buNone/>
            </a:pPr>
            <a:r>
              <a:rPr lang="en-US" sz="2000" dirty="0">
                <a:latin typeface="Times New Roman" panose="02020603050405020304"/>
                <a:ea typeface="Times New Roman" panose="02020603050405020304"/>
                <a:cs typeface="Times New Roman" panose="02020603050405020304"/>
                <a:sym typeface="Times New Roman" panose="02020603050405020304"/>
              </a:rPr>
              <a:t>                                                                                                 Presented by,</a:t>
            </a:r>
            <a:endParaRPr lang="en-US" dirty="0"/>
          </a:p>
          <a:p>
            <a:pPr marL="0" lvl="0" indent="0" algn="l" rtl="0">
              <a:lnSpc>
                <a:spcPct val="100000"/>
              </a:lnSpc>
              <a:spcBef>
                <a:spcPts val="0"/>
              </a:spcBef>
              <a:spcAft>
                <a:spcPts val="0"/>
              </a:spcAft>
              <a:buClr>
                <a:schemeClr val="dk1"/>
              </a:buClr>
              <a:buSzPts val="28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Sahan Santhosh Shetty-309CS21033</a:t>
            </a:r>
          </a:p>
          <a:p>
            <a:pPr marL="0" lvl="0" indent="0" algn="l" rtl="0">
              <a:lnSpc>
                <a:spcPct val="100000"/>
              </a:lnSpc>
              <a:spcBef>
                <a:spcPts val="0"/>
              </a:spcBef>
              <a:spcAft>
                <a:spcPts val="0"/>
              </a:spcAft>
              <a:buClr>
                <a:schemeClr val="dk1"/>
              </a:buClr>
              <a:buSzPts val="2800"/>
              <a:buNone/>
            </a:pP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2000" b="1" dirty="0" err="1">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Srivathsa</a:t>
            </a: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 -309CS21045</a:t>
            </a:r>
          </a:p>
          <a:p>
            <a:pPr marL="0" lvl="0" indent="0" algn="l" rtl="0">
              <a:lnSpc>
                <a:spcPct val="100000"/>
              </a:lnSpc>
              <a:spcBef>
                <a:spcPts val="0"/>
              </a:spcBef>
              <a:spcAft>
                <a:spcPts val="0"/>
              </a:spcAft>
              <a:buClr>
                <a:schemeClr val="dk1"/>
              </a:buClr>
              <a:buSzPts val="2800"/>
              <a:buNone/>
            </a:pP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2000" b="1" dirty="0" err="1">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Samrudh</a:t>
            </a: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 -309CS21034</a:t>
            </a:r>
          </a:p>
          <a:p>
            <a:pPr marL="0" indent="0">
              <a:lnSpc>
                <a:spcPct val="100000"/>
              </a:lnSpc>
              <a:spcBef>
                <a:spcPts val="0"/>
              </a:spcBef>
              <a:buSzPts val="2800"/>
              <a:buNone/>
            </a:pP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                                                                                                                   Vignesh Prasad -309CS21050</a:t>
            </a:r>
          </a:p>
          <a:p>
            <a:pPr marL="0" lvl="0" indent="0" algn="l" rtl="0">
              <a:lnSpc>
                <a:spcPct val="100000"/>
              </a:lnSpc>
              <a:spcBef>
                <a:spcPts val="0"/>
              </a:spcBef>
              <a:spcAft>
                <a:spcPts val="0"/>
              </a:spcAft>
              <a:buClr>
                <a:schemeClr val="dk1"/>
              </a:buClr>
              <a:buSzPts val="2800"/>
              <a:buNone/>
            </a:pP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 </a:t>
            </a:r>
          </a:p>
          <a:p>
            <a:pPr marL="0" lvl="0" indent="0" algn="l" rtl="0">
              <a:lnSpc>
                <a:spcPct val="100000"/>
              </a:lnSpc>
              <a:spcBef>
                <a:spcPts val="0"/>
              </a:spcBef>
              <a:spcAft>
                <a:spcPts val="0"/>
              </a:spcAft>
              <a:buClr>
                <a:schemeClr val="dk1"/>
              </a:buClr>
              <a:buSzPts val="2800"/>
              <a:buNone/>
            </a:pPr>
            <a:r>
              <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rPr>
              <a:t>                                                                                                                                                                                                                                        </a:t>
            </a:r>
          </a:p>
          <a:p>
            <a:pPr marL="0" lvl="0" indent="0" algn="l" rtl="0">
              <a:lnSpc>
                <a:spcPct val="100000"/>
              </a:lnSpc>
              <a:spcBef>
                <a:spcPts val="0"/>
              </a:spcBef>
              <a:spcAft>
                <a:spcPts val="0"/>
              </a:spcAft>
              <a:buClr>
                <a:schemeClr val="dk1"/>
              </a:buClr>
              <a:buSzPts val="2800"/>
              <a:buNone/>
            </a:pPr>
            <a:endPar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2800"/>
              <a:buNone/>
            </a:pPr>
            <a:endPar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2800"/>
              <a:buNone/>
            </a:pPr>
            <a:endPar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2800"/>
              <a:buNone/>
            </a:pPr>
            <a:endParaRPr lang="en-US" sz="2000" b="1" dirty="0">
              <a:ln/>
              <a:solidFill>
                <a:schemeClr val="accent1"/>
              </a:solidFill>
              <a:effectLst>
                <a:outerShdw blurRad="38100" dist="25400" dir="5400000" algn="ctr" rotWithShape="0">
                  <a:srgbClr val="6E747A">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itle 4"/>
          <p:cNvSpPr>
            <a:spLocks noGrp="1"/>
          </p:cNvSpPr>
          <p:nvPr>
            <p:ph type="title"/>
          </p:nvPr>
        </p:nvSpPr>
        <p:spPr/>
        <p:txBody>
          <a:bodyPr/>
          <a:lstStyle/>
          <a:p>
            <a:pPr lvl="0" algn="ctr"/>
            <a:r>
              <a:rPr lang="en-US" b="1" dirty="0">
                <a:gradFill>
                  <a:gsLst>
                    <a:gs pos="0">
                      <a:srgbClr val="E30000"/>
                    </a:gs>
                    <a:gs pos="100000">
                      <a:srgbClr val="760303"/>
                    </a:gs>
                  </a:gsLst>
                  <a:lin scaled="0"/>
                </a:gradFill>
                <a:latin typeface="Times New Roman" panose="02020603050405020304"/>
                <a:ea typeface="Times New Roman" panose="02020603050405020304"/>
                <a:cs typeface="Times New Roman" panose="02020603050405020304"/>
                <a:sym typeface="Times New Roman" panose="02020603050405020304"/>
              </a:rPr>
              <a:t>     Java Full Stack</a:t>
            </a:r>
            <a:r>
              <a:rPr lang="en-US" b="1" dirty="0">
                <a:ln/>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 Internship      </a:t>
            </a:r>
            <a:br>
              <a:rPr lang="en-US" b="1" dirty="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br>
            <a:endParaRPr lang="en-US" b="1" dirty="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Picture Placeholder 6" descr="dlithelogo"/>
          <p:cNvPicPr>
            <a:picLocks noGrp="1" noChangeAspect="1"/>
          </p:cNvPicPr>
          <p:nvPr>
            <p:ph type="pic" idx="2"/>
          </p:nvPr>
        </p:nvPicPr>
        <p:blipFill>
          <a:blip r:embed="rId3"/>
          <a:stretch>
            <a:fillRect/>
          </a:stretch>
        </p:blipFill>
        <p:spPr>
          <a:xfrm>
            <a:off x="10437495" y="0"/>
            <a:ext cx="1754505" cy="8242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1DC51-D43C-E2A9-F123-B676470D004E}"/>
              </a:ext>
            </a:extLst>
          </p:cNvPr>
          <p:cNvSpPr>
            <a:spLocks noGrp="1"/>
          </p:cNvSpPr>
          <p:nvPr>
            <p:ph idx="1"/>
          </p:nvPr>
        </p:nvSpPr>
        <p:spPr>
          <a:xfrm>
            <a:off x="2686594" y="4776653"/>
            <a:ext cx="1114698" cy="348342"/>
          </a:xfrm>
        </p:spPr>
        <p:txBody>
          <a:bodyPr>
            <a:normAutofit/>
          </a:bodyPr>
          <a:lstStyle/>
          <a:p>
            <a:pPr marL="0" indent="0">
              <a:buNone/>
            </a:pPr>
            <a:r>
              <a:rPr lang="en-US" sz="1800" dirty="0"/>
              <a:t>Figure-2</a:t>
            </a:r>
            <a:endParaRPr lang="en-IN" sz="1800" dirty="0"/>
          </a:p>
        </p:txBody>
      </p:sp>
      <p:sp>
        <p:nvSpPr>
          <p:cNvPr id="4" name="Footer Placeholder 3">
            <a:extLst>
              <a:ext uri="{FF2B5EF4-FFF2-40B4-BE49-F238E27FC236}">
                <a16:creationId xmlns:a16="http://schemas.microsoft.com/office/drawing/2014/main" id="{DD13FA78-5876-733B-9EC2-4BBF015652D7}"/>
              </a:ext>
            </a:extLst>
          </p:cNvPr>
          <p:cNvSpPr>
            <a:spLocks noGrp="1"/>
          </p:cNvSpPr>
          <p:nvPr>
            <p:ph type="ftr" sz="quarter" idx="11"/>
          </p:nvPr>
        </p:nvSpPr>
        <p:spPr/>
        <p:txBody>
          <a:bodyPr/>
          <a:lstStyle/>
          <a:p>
            <a:r>
              <a:rPr lang="en-US" dirty="0"/>
              <a:t>9</a:t>
            </a:r>
            <a:endParaRPr lang="en-IN" dirty="0"/>
          </a:p>
        </p:txBody>
      </p:sp>
      <p:pic>
        <p:nvPicPr>
          <p:cNvPr id="6" name="Picture 5">
            <a:extLst>
              <a:ext uri="{FF2B5EF4-FFF2-40B4-BE49-F238E27FC236}">
                <a16:creationId xmlns:a16="http://schemas.microsoft.com/office/drawing/2014/main" id="{E7AC31FD-F5FA-CEDF-FA93-ED723E2837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58" y="882957"/>
            <a:ext cx="5355771" cy="3645500"/>
          </a:xfrm>
          <a:prstGeom prst="rect">
            <a:avLst/>
          </a:prstGeom>
        </p:spPr>
      </p:pic>
      <p:pic>
        <p:nvPicPr>
          <p:cNvPr id="8" name="Picture 7">
            <a:extLst>
              <a:ext uri="{FF2B5EF4-FFF2-40B4-BE49-F238E27FC236}">
                <a16:creationId xmlns:a16="http://schemas.microsoft.com/office/drawing/2014/main" id="{614A2B26-5F17-3BF9-E095-71165433F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173" y="882957"/>
            <a:ext cx="5590902" cy="3546908"/>
          </a:xfrm>
          <a:prstGeom prst="rect">
            <a:avLst/>
          </a:prstGeom>
        </p:spPr>
      </p:pic>
      <p:sp>
        <p:nvSpPr>
          <p:cNvPr id="9" name="Content Placeholder 2">
            <a:extLst>
              <a:ext uri="{FF2B5EF4-FFF2-40B4-BE49-F238E27FC236}">
                <a16:creationId xmlns:a16="http://schemas.microsoft.com/office/drawing/2014/main" id="{1243AD91-E29B-8C2A-CF80-50921E48358F}"/>
              </a:ext>
            </a:extLst>
          </p:cNvPr>
          <p:cNvSpPr txBox="1">
            <a:spLocks/>
          </p:cNvSpPr>
          <p:nvPr/>
        </p:nvSpPr>
        <p:spPr>
          <a:xfrm>
            <a:off x="8508275" y="4602482"/>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Figure-3</a:t>
            </a:r>
            <a:endParaRPr lang="en-IN" sz="1800" dirty="0"/>
          </a:p>
        </p:txBody>
      </p:sp>
    </p:spTree>
    <p:extLst>
      <p:ext uri="{BB962C8B-B14F-4D97-AF65-F5344CB8AC3E}">
        <p14:creationId xmlns:p14="http://schemas.microsoft.com/office/powerpoint/2010/main" val="390912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F59B2D-FB92-B3A4-84CC-C224A400B809}"/>
              </a:ext>
            </a:extLst>
          </p:cNvPr>
          <p:cNvSpPr>
            <a:spLocks noGrp="1"/>
          </p:cNvSpPr>
          <p:nvPr>
            <p:ph type="ftr" sz="quarter" idx="11"/>
          </p:nvPr>
        </p:nvSpPr>
        <p:spPr/>
        <p:txBody>
          <a:bodyPr/>
          <a:lstStyle/>
          <a:p>
            <a:r>
              <a:rPr lang="en-US" dirty="0"/>
              <a:t>10</a:t>
            </a:r>
            <a:endParaRPr lang="en-IN" dirty="0"/>
          </a:p>
        </p:txBody>
      </p:sp>
      <p:pic>
        <p:nvPicPr>
          <p:cNvPr id="6" name="Picture 5">
            <a:extLst>
              <a:ext uri="{FF2B5EF4-FFF2-40B4-BE49-F238E27FC236}">
                <a16:creationId xmlns:a16="http://schemas.microsoft.com/office/drawing/2014/main" id="{AF26CF3F-F858-4251-34CD-E671B085A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83" y="1144613"/>
            <a:ext cx="5313317" cy="3549307"/>
          </a:xfrm>
          <a:prstGeom prst="rect">
            <a:avLst/>
          </a:prstGeom>
        </p:spPr>
      </p:pic>
      <p:sp>
        <p:nvSpPr>
          <p:cNvPr id="7" name="Content Placeholder 2">
            <a:extLst>
              <a:ext uri="{FF2B5EF4-FFF2-40B4-BE49-F238E27FC236}">
                <a16:creationId xmlns:a16="http://schemas.microsoft.com/office/drawing/2014/main" id="{23D00C87-5198-0ED2-565B-5BEFDFE6928D}"/>
              </a:ext>
            </a:extLst>
          </p:cNvPr>
          <p:cNvSpPr txBox="1">
            <a:spLocks/>
          </p:cNvSpPr>
          <p:nvPr/>
        </p:nvSpPr>
        <p:spPr>
          <a:xfrm>
            <a:off x="3073580" y="4997813"/>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Figure-4</a:t>
            </a:r>
            <a:endParaRPr lang="en-IN" sz="1800" dirty="0"/>
          </a:p>
        </p:txBody>
      </p:sp>
      <p:pic>
        <p:nvPicPr>
          <p:cNvPr id="9" name="Picture 8">
            <a:extLst>
              <a:ext uri="{FF2B5EF4-FFF2-40B4-BE49-F238E27FC236}">
                <a16:creationId xmlns:a16="http://schemas.microsoft.com/office/drawing/2014/main" id="{FBFCAA91-EB5D-DEDF-3EE1-07603DDE6E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474" y="1144612"/>
            <a:ext cx="5164183" cy="3549307"/>
          </a:xfrm>
          <a:prstGeom prst="rect">
            <a:avLst/>
          </a:prstGeom>
        </p:spPr>
      </p:pic>
      <p:sp>
        <p:nvSpPr>
          <p:cNvPr id="10" name="Content Placeholder 2">
            <a:extLst>
              <a:ext uri="{FF2B5EF4-FFF2-40B4-BE49-F238E27FC236}">
                <a16:creationId xmlns:a16="http://schemas.microsoft.com/office/drawing/2014/main" id="{F1CC6F4A-9832-3078-2CDA-D29C3FBC324C}"/>
              </a:ext>
            </a:extLst>
          </p:cNvPr>
          <p:cNvSpPr txBox="1">
            <a:spLocks/>
          </p:cNvSpPr>
          <p:nvPr/>
        </p:nvSpPr>
        <p:spPr>
          <a:xfrm>
            <a:off x="8704216" y="4997813"/>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Figure-5</a:t>
            </a:r>
            <a:endParaRPr lang="en-IN" sz="1800" dirty="0"/>
          </a:p>
        </p:txBody>
      </p:sp>
    </p:spTree>
    <p:extLst>
      <p:ext uri="{BB962C8B-B14F-4D97-AF65-F5344CB8AC3E}">
        <p14:creationId xmlns:p14="http://schemas.microsoft.com/office/powerpoint/2010/main" val="204023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269693-F6A6-CCA5-B7B6-83C6D2EA51D2}"/>
              </a:ext>
            </a:extLst>
          </p:cNvPr>
          <p:cNvSpPr>
            <a:spLocks noGrp="1"/>
          </p:cNvSpPr>
          <p:nvPr>
            <p:ph type="ftr" sz="quarter" idx="11"/>
          </p:nvPr>
        </p:nvSpPr>
        <p:spPr/>
        <p:txBody>
          <a:bodyPr/>
          <a:lstStyle/>
          <a:p>
            <a:r>
              <a:rPr lang="en-US" dirty="0"/>
              <a:t>11</a:t>
            </a:r>
            <a:endParaRPr lang="en-IN" dirty="0"/>
          </a:p>
        </p:txBody>
      </p:sp>
      <p:pic>
        <p:nvPicPr>
          <p:cNvPr id="6" name="Picture 5">
            <a:extLst>
              <a:ext uri="{FF2B5EF4-FFF2-40B4-BE49-F238E27FC236}">
                <a16:creationId xmlns:a16="http://schemas.microsoft.com/office/drawing/2014/main" id="{937770E0-351F-CDFC-A172-01B6952BCB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79" y="1117231"/>
            <a:ext cx="5425441" cy="3550261"/>
          </a:xfrm>
          <a:prstGeom prst="rect">
            <a:avLst/>
          </a:prstGeom>
        </p:spPr>
      </p:pic>
      <p:pic>
        <p:nvPicPr>
          <p:cNvPr id="8" name="Picture 7">
            <a:extLst>
              <a:ext uri="{FF2B5EF4-FFF2-40B4-BE49-F238E27FC236}">
                <a16:creationId xmlns:a16="http://schemas.microsoft.com/office/drawing/2014/main" id="{1EFD8F82-91C4-7053-731D-D77A21877F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8549" y="1117231"/>
            <a:ext cx="5355772" cy="3550261"/>
          </a:xfrm>
          <a:prstGeom prst="rect">
            <a:avLst/>
          </a:prstGeom>
        </p:spPr>
      </p:pic>
      <p:sp>
        <p:nvSpPr>
          <p:cNvPr id="9" name="Content Placeholder 2">
            <a:extLst>
              <a:ext uri="{FF2B5EF4-FFF2-40B4-BE49-F238E27FC236}">
                <a16:creationId xmlns:a16="http://schemas.microsoft.com/office/drawing/2014/main" id="{719757E9-22AC-B76D-4F12-68D6521A8CE9}"/>
              </a:ext>
            </a:extLst>
          </p:cNvPr>
          <p:cNvSpPr txBox="1">
            <a:spLocks/>
          </p:cNvSpPr>
          <p:nvPr/>
        </p:nvSpPr>
        <p:spPr>
          <a:xfrm>
            <a:off x="2643050" y="4832351"/>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Figure-6</a:t>
            </a:r>
            <a:endParaRPr lang="en-IN" sz="1800" dirty="0"/>
          </a:p>
        </p:txBody>
      </p:sp>
      <p:sp>
        <p:nvSpPr>
          <p:cNvPr id="10" name="Content Placeholder 2">
            <a:extLst>
              <a:ext uri="{FF2B5EF4-FFF2-40B4-BE49-F238E27FC236}">
                <a16:creationId xmlns:a16="http://schemas.microsoft.com/office/drawing/2014/main" id="{B374BA66-3840-058F-5D1F-99D788F72449}"/>
              </a:ext>
            </a:extLst>
          </p:cNvPr>
          <p:cNvSpPr txBox="1">
            <a:spLocks/>
          </p:cNvSpPr>
          <p:nvPr/>
        </p:nvSpPr>
        <p:spPr>
          <a:xfrm>
            <a:off x="8469086" y="4832351"/>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Figure-7</a:t>
            </a:r>
            <a:endParaRPr lang="en-IN" sz="1800" dirty="0"/>
          </a:p>
        </p:txBody>
      </p:sp>
    </p:spTree>
    <p:extLst>
      <p:ext uri="{BB962C8B-B14F-4D97-AF65-F5344CB8AC3E}">
        <p14:creationId xmlns:p14="http://schemas.microsoft.com/office/powerpoint/2010/main" val="227773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8D05DF-AFF0-A357-D763-3C364305DC33}"/>
              </a:ext>
            </a:extLst>
          </p:cNvPr>
          <p:cNvSpPr>
            <a:spLocks noGrp="1"/>
          </p:cNvSpPr>
          <p:nvPr>
            <p:ph type="ftr" sz="quarter" idx="11"/>
          </p:nvPr>
        </p:nvSpPr>
        <p:spPr/>
        <p:txBody>
          <a:bodyPr/>
          <a:lstStyle/>
          <a:p>
            <a:r>
              <a:rPr lang="en-US" dirty="0"/>
              <a:t>12</a:t>
            </a:r>
            <a:endParaRPr lang="en-IN" dirty="0"/>
          </a:p>
        </p:txBody>
      </p:sp>
      <p:pic>
        <p:nvPicPr>
          <p:cNvPr id="6" name="Picture 5">
            <a:extLst>
              <a:ext uri="{FF2B5EF4-FFF2-40B4-BE49-F238E27FC236}">
                <a16:creationId xmlns:a16="http://schemas.microsoft.com/office/drawing/2014/main" id="{5C1D3AF0-3DAF-D8E0-AF49-66EDEB98C1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768" y="1050192"/>
            <a:ext cx="5181598" cy="3469557"/>
          </a:xfrm>
          <a:prstGeom prst="rect">
            <a:avLst/>
          </a:prstGeom>
        </p:spPr>
      </p:pic>
      <p:pic>
        <p:nvPicPr>
          <p:cNvPr id="8" name="Picture 7">
            <a:extLst>
              <a:ext uri="{FF2B5EF4-FFF2-40B4-BE49-F238E27FC236}">
                <a16:creationId xmlns:a16="http://schemas.microsoft.com/office/drawing/2014/main" id="{D87747F6-E25B-013E-D167-8FDABF6F47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5636" y="1050192"/>
            <a:ext cx="5521233" cy="3469557"/>
          </a:xfrm>
          <a:prstGeom prst="rect">
            <a:avLst/>
          </a:prstGeom>
        </p:spPr>
      </p:pic>
      <p:sp>
        <p:nvSpPr>
          <p:cNvPr id="9" name="Content Placeholder 2">
            <a:extLst>
              <a:ext uri="{FF2B5EF4-FFF2-40B4-BE49-F238E27FC236}">
                <a16:creationId xmlns:a16="http://schemas.microsoft.com/office/drawing/2014/main" id="{9DB75D6D-4F39-5846-19EC-D69F5C4A69C3}"/>
              </a:ext>
            </a:extLst>
          </p:cNvPr>
          <p:cNvSpPr txBox="1">
            <a:spLocks/>
          </p:cNvSpPr>
          <p:nvPr/>
        </p:nvSpPr>
        <p:spPr>
          <a:xfrm>
            <a:off x="2608218" y="4666888"/>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Figure-8</a:t>
            </a:r>
            <a:endParaRPr lang="en-IN" sz="1800" dirty="0"/>
          </a:p>
        </p:txBody>
      </p:sp>
      <p:sp>
        <p:nvSpPr>
          <p:cNvPr id="10" name="Content Placeholder 2">
            <a:extLst>
              <a:ext uri="{FF2B5EF4-FFF2-40B4-BE49-F238E27FC236}">
                <a16:creationId xmlns:a16="http://schemas.microsoft.com/office/drawing/2014/main" id="{1003E42D-16EB-4DAD-B8C1-153FFFBEC7E8}"/>
              </a:ext>
            </a:extLst>
          </p:cNvPr>
          <p:cNvSpPr txBox="1">
            <a:spLocks/>
          </p:cNvSpPr>
          <p:nvPr/>
        </p:nvSpPr>
        <p:spPr>
          <a:xfrm>
            <a:off x="8638903" y="4666888"/>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Figure-9</a:t>
            </a:r>
            <a:endParaRPr lang="en-IN" sz="1800" dirty="0"/>
          </a:p>
        </p:txBody>
      </p:sp>
    </p:spTree>
    <p:extLst>
      <p:ext uri="{BB962C8B-B14F-4D97-AF65-F5344CB8AC3E}">
        <p14:creationId xmlns:p14="http://schemas.microsoft.com/office/powerpoint/2010/main" val="52261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912689-9B3F-D803-BBEF-559D2B3830B8}"/>
              </a:ext>
            </a:extLst>
          </p:cNvPr>
          <p:cNvSpPr>
            <a:spLocks noGrp="1"/>
          </p:cNvSpPr>
          <p:nvPr>
            <p:ph type="ftr" sz="quarter" idx="11"/>
          </p:nvPr>
        </p:nvSpPr>
        <p:spPr/>
        <p:txBody>
          <a:bodyPr/>
          <a:lstStyle/>
          <a:p>
            <a:r>
              <a:rPr lang="en-US" dirty="0"/>
              <a:t>13</a:t>
            </a:r>
            <a:endParaRPr lang="en-IN" dirty="0"/>
          </a:p>
        </p:txBody>
      </p:sp>
      <p:pic>
        <p:nvPicPr>
          <p:cNvPr id="6" name="Picture 5">
            <a:extLst>
              <a:ext uri="{FF2B5EF4-FFF2-40B4-BE49-F238E27FC236}">
                <a16:creationId xmlns:a16="http://schemas.microsoft.com/office/drawing/2014/main" id="{3C946163-CF01-A48B-8A45-A1BEDFA20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554" y="879200"/>
            <a:ext cx="5225143" cy="3370584"/>
          </a:xfrm>
          <a:prstGeom prst="rect">
            <a:avLst/>
          </a:prstGeom>
        </p:spPr>
      </p:pic>
      <p:pic>
        <p:nvPicPr>
          <p:cNvPr id="8" name="Picture 7">
            <a:extLst>
              <a:ext uri="{FF2B5EF4-FFF2-40B4-BE49-F238E27FC236}">
                <a16:creationId xmlns:a16="http://schemas.microsoft.com/office/drawing/2014/main" id="{8FE76343-1CF5-0586-C818-12BD12F4E6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7257" y="879199"/>
            <a:ext cx="5225143" cy="3370585"/>
          </a:xfrm>
          <a:prstGeom prst="rect">
            <a:avLst/>
          </a:prstGeom>
        </p:spPr>
      </p:pic>
      <p:sp>
        <p:nvSpPr>
          <p:cNvPr id="9" name="Content Placeholder 2">
            <a:extLst>
              <a:ext uri="{FF2B5EF4-FFF2-40B4-BE49-F238E27FC236}">
                <a16:creationId xmlns:a16="http://schemas.microsoft.com/office/drawing/2014/main" id="{C957B4C3-E99A-F138-5685-0292407DAA27}"/>
              </a:ext>
            </a:extLst>
          </p:cNvPr>
          <p:cNvSpPr txBox="1">
            <a:spLocks/>
          </p:cNvSpPr>
          <p:nvPr/>
        </p:nvSpPr>
        <p:spPr>
          <a:xfrm>
            <a:off x="2516776" y="4457882"/>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Figure-10</a:t>
            </a:r>
            <a:endParaRPr lang="en-IN" sz="1800" dirty="0"/>
          </a:p>
        </p:txBody>
      </p:sp>
      <p:sp>
        <p:nvSpPr>
          <p:cNvPr id="10" name="Content Placeholder 2">
            <a:extLst>
              <a:ext uri="{FF2B5EF4-FFF2-40B4-BE49-F238E27FC236}">
                <a16:creationId xmlns:a16="http://schemas.microsoft.com/office/drawing/2014/main" id="{B0E60BB8-8DDE-A846-248A-44396D5C4059}"/>
              </a:ext>
            </a:extLst>
          </p:cNvPr>
          <p:cNvSpPr txBox="1">
            <a:spLocks/>
          </p:cNvSpPr>
          <p:nvPr/>
        </p:nvSpPr>
        <p:spPr>
          <a:xfrm>
            <a:off x="8638903" y="4666888"/>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Figure-11</a:t>
            </a:r>
            <a:endParaRPr lang="en-IN" sz="1800" dirty="0"/>
          </a:p>
        </p:txBody>
      </p:sp>
    </p:spTree>
    <p:extLst>
      <p:ext uri="{BB962C8B-B14F-4D97-AF65-F5344CB8AC3E}">
        <p14:creationId xmlns:p14="http://schemas.microsoft.com/office/powerpoint/2010/main" val="403079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F360FCF-9157-B317-802A-90E7F81081C1}"/>
              </a:ext>
            </a:extLst>
          </p:cNvPr>
          <p:cNvSpPr>
            <a:spLocks noGrp="1"/>
          </p:cNvSpPr>
          <p:nvPr>
            <p:ph type="ftr" sz="quarter" idx="11"/>
          </p:nvPr>
        </p:nvSpPr>
        <p:spPr/>
        <p:txBody>
          <a:bodyPr/>
          <a:lstStyle/>
          <a:p>
            <a:r>
              <a:rPr lang="en-US" dirty="0"/>
              <a:t>14</a:t>
            </a:r>
            <a:endParaRPr lang="en-IN" dirty="0"/>
          </a:p>
        </p:txBody>
      </p:sp>
      <p:pic>
        <p:nvPicPr>
          <p:cNvPr id="6" name="Picture 5">
            <a:extLst>
              <a:ext uri="{FF2B5EF4-FFF2-40B4-BE49-F238E27FC236}">
                <a16:creationId xmlns:a16="http://schemas.microsoft.com/office/drawing/2014/main" id="{5DBB605D-A708-5211-D66D-7C6E446907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36" y="982199"/>
            <a:ext cx="5277396" cy="3476999"/>
          </a:xfrm>
          <a:prstGeom prst="rect">
            <a:avLst/>
          </a:prstGeom>
        </p:spPr>
      </p:pic>
      <p:pic>
        <p:nvPicPr>
          <p:cNvPr id="8" name="Picture 7">
            <a:extLst>
              <a:ext uri="{FF2B5EF4-FFF2-40B4-BE49-F238E27FC236}">
                <a16:creationId xmlns:a16="http://schemas.microsoft.com/office/drawing/2014/main" id="{807511E4-4D7F-0BFB-32E6-C1C2CAB9C3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2277" y="982198"/>
            <a:ext cx="5277396" cy="3476999"/>
          </a:xfrm>
          <a:prstGeom prst="rect">
            <a:avLst/>
          </a:prstGeom>
        </p:spPr>
      </p:pic>
      <p:sp>
        <p:nvSpPr>
          <p:cNvPr id="9" name="Content Placeholder 2">
            <a:extLst>
              <a:ext uri="{FF2B5EF4-FFF2-40B4-BE49-F238E27FC236}">
                <a16:creationId xmlns:a16="http://schemas.microsoft.com/office/drawing/2014/main" id="{C251D598-8A10-88C2-EF9B-5054F048DFEC}"/>
              </a:ext>
            </a:extLst>
          </p:cNvPr>
          <p:cNvSpPr txBox="1">
            <a:spLocks/>
          </p:cNvSpPr>
          <p:nvPr/>
        </p:nvSpPr>
        <p:spPr>
          <a:xfrm>
            <a:off x="2525485" y="4579802"/>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Figure-12</a:t>
            </a:r>
            <a:endParaRPr lang="en-IN" sz="1800" dirty="0"/>
          </a:p>
        </p:txBody>
      </p:sp>
      <p:sp>
        <p:nvSpPr>
          <p:cNvPr id="10" name="Content Placeholder 2">
            <a:extLst>
              <a:ext uri="{FF2B5EF4-FFF2-40B4-BE49-F238E27FC236}">
                <a16:creationId xmlns:a16="http://schemas.microsoft.com/office/drawing/2014/main" id="{AA1D80D5-9521-4314-FF2E-2F617A90906C}"/>
              </a:ext>
            </a:extLst>
          </p:cNvPr>
          <p:cNvSpPr txBox="1">
            <a:spLocks/>
          </p:cNvSpPr>
          <p:nvPr/>
        </p:nvSpPr>
        <p:spPr>
          <a:xfrm>
            <a:off x="8297408" y="4579802"/>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Figure-13</a:t>
            </a:r>
            <a:endParaRPr lang="en-IN" sz="1800" dirty="0"/>
          </a:p>
        </p:txBody>
      </p:sp>
    </p:spTree>
    <p:extLst>
      <p:ext uri="{BB962C8B-B14F-4D97-AF65-F5344CB8AC3E}">
        <p14:creationId xmlns:p14="http://schemas.microsoft.com/office/powerpoint/2010/main" val="26285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0F4AB2-C8F5-B3C5-D84A-F759B4A794F1}"/>
              </a:ext>
            </a:extLst>
          </p:cNvPr>
          <p:cNvSpPr>
            <a:spLocks noGrp="1"/>
          </p:cNvSpPr>
          <p:nvPr>
            <p:ph type="ftr" sz="quarter" idx="11"/>
          </p:nvPr>
        </p:nvSpPr>
        <p:spPr/>
        <p:txBody>
          <a:bodyPr/>
          <a:lstStyle/>
          <a:p>
            <a:r>
              <a:rPr lang="en-US" dirty="0"/>
              <a:t>15</a:t>
            </a:r>
            <a:endParaRPr lang="en-IN" dirty="0"/>
          </a:p>
        </p:txBody>
      </p:sp>
      <p:pic>
        <p:nvPicPr>
          <p:cNvPr id="6" name="Picture 5">
            <a:extLst>
              <a:ext uri="{FF2B5EF4-FFF2-40B4-BE49-F238E27FC236}">
                <a16:creationId xmlns:a16="http://schemas.microsoft.com/office/drawing/2014/main" id="{BA7C0632-FA1C-DADC-F222-BC3C7A6368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092" y="1082756"/>
            <a:ext cx="5329646" cy="3294360"/>
          </a:xfrm>
          <a:prstGeom prst="rect">
            <a:avLst/>
          </a:prstGeom>
        </p:spPr>
      </p:pic>
      <p:pic>
        <p:nvPicPr>
          <p:cNvPr id="8" name="Picture 7">
            <a:extLst>
              <a:ext uri="{FF2B5EF4-FFF2-40B4-BE49-F238E27FC236}">
                <a16:creationId xmlns:a16="http://schemas.microsoft.com/office/drawing/2014/main" id="{B3A34FA7-4E8A-1E2D-EBE5-DC59EA1F0D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881" y="1082756"/>
            <a:ext cx="5329646" cy="3355320"/>
          </a:xfrm>
          <a:prstGeom prst="rect">
            <a:avLst/>
          </a:prstGeom>
        </p:spPr>
      </p:pic>
      <p:sp>
        <p:nvSpPr>
          <p:cNvPr id="9" name="Content Placeholder 2">
            <a:extLst>
              <a:ext uri="{FF2B5EF4-FFF2-40B4-BE49-F238E27FC236}">
                <a16:creationId xmlns:a16="http://schemas.microsoft.com/office/drawing/2014/main" id="{521EAE77-0708-2635-43B2-3678A915EB7B}"/>
              </a:ext>
            </a:extLst>
          </p:cNvPr>
          <p:cNvSpPr txBox="1">
            <a:spLocks/>
          </p:cNvSpPr>
          <p:nvPr/>
        </p:nvSpPr>
        <p:spPr>
          <a:xfrm>
            <a:off x="2403566" y="4536260"/>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Figure-14</a:t>
            </a:r>
            <a:endParaRPr lang="en-IN" sz="1800" dirty="0"/>
          </a:p>
        </p:txBody>
      </p:sp>
      <p:sp>
        <p:nvSpPr>
          <p:cNvPr id="10" name="Content Placeholder 2">
            <a:extLst>
              <a:ext uri="{FF2B5EF4-FFF2-40B4-BE49-F238E27FC236}">
                <a16:creationId xmlns:a16="http://schemas.microsoft.com/office/drawing/2014/main" id="{9E6699E9-AEA9-DF54-D6FB-052C7910E348}"/>
              </a:ext>
            </a:extLst>
          </p:cNvPr>
          <p:cNvSpPr txBox="1">
            <a:spLocks/>
          </p:cNvSpPr>
          <p:nvPr/>
        </p:nvSpPr>
        <p:spPr>
          <a:xfrm>
            <a:off x="8638903" y="4666888"/>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Figure-15</a:t>
            </a:r>
            <a:endParaRPr lang="en-IN" sz="1800" dirty="0"/>
          </a:p>
        </p:txBody>
      </p:sp>
    </p:spTree>
    <p:extLst>
      <p:ext uri="{BB962C8B-B14F-4D97-AF65-F5344CB8AC3E}">
        <p14:creationId xmlns:p14="http://schemas.microsoft.com/office/powerpoint/2010/main" val="196895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EB3982-F331-10A6-B01E-A4813599D9D4}"/>
              </a:ext>
            </a:extLst>
          </p:cNvPr>
          <p:cNvSpPr>
            <a:spLocks noGrp="1"/>
          </p:cNvSpPr>
          <p:nvPr>
            <p:ph type="ftr" sz="quarter" idx="11"/>
          </p:nvPr>
        </p:nvSpPr>
        <p:spPr/>
        <p:txBody>
          <a:bodyPr/>
          <a:lstStyle/>
          <a:p>
            <a:r>
              <a:rPr lang="en-US" dirty="0"/>
              <a:t>16</a:t>
            </a:r>
            <a:endParaRPr lang="en-IN" dirty="0"/>
          </a:p>
        </p:txBody>
      </p:sp>
      <p:pic>
        <p:nvPicPr>
          <p:cNvPr id="6" name="Picture 5">
            <a:extLst>
              <a:ext uri="{FF2B5EF4-FFF2-40B4-BE49-F238E27FC236}">
                <a16:creationId xmlns:a16="http://schemas.microsoft.com/office/drawing/2014/main" id="{638AE3DB-723A-23D1-7B89-4BA702BA4A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223" y="714103"/>
            <a:ext cx="5085806" cy="3936274"/>
          </a:xfrm>
          <a:prstGeom prst="rect">
            <a:avLst/>
          </a:prstGeom>
        </p:spPr>
      </p:pic>
      <p:pic>
        <p:nvPicPr>
          <p:cNvPr id="8" name="Picture 7">
            <a:extLst>
              <a:ext uri="{FF2B5EF4-FFF2-40B4-BE49-F238E27FC236}">
                <a16:creationId xmlns:a16="http://schemas.microsoft.com/office/drawing/2014/main" id="{885418EE-6EA0-5AC1-23C0-9D7894197C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1463" y="714103"/>
            <a:ext cx="5085806" cy="3936274"/>
          </a:xfrm>
          <a:prstGeom prst="rect">
            <a:avLst/>
          </a:prstGeom>
        </p:spPr>
      </p:pic>
      <p:sp>
        <p:nvSpPr>
          <p:cNvPr id="9" name="Content Placeholder 2">
            <a:extLst>
              <a:ext uri="{FF2B5EF4-FFF2-40B4-BE49-F238E27FC236}">
                <a16:creationId xmlns:a16="http://schemas.microsoft.com/office/drawing/2014/main" id="{EB4A1590-9963-F783-C3E3-D34AE592EF88}"/>
              </a:ext>
            </a:extLst>
          </p:cNvPr>
          <p:cNvSpPr txBox="1">
            <a:spLocks/>
          </p:cNvSpPr>
          <p:nvPr/>
        </p:nvSpPr>
        <p:spPr>
          <a:xfrm>
            <a:off x="2516777" y="4841060"/>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Figure-16</a:t>
            </a:r>
            <a:endParaRPr lang="en-IN" sz="1800" dirty="0"/>
          </a:p>
        </p:txBody>
      </p:sp>
      <p:sp>
        <p:nvSpPr>
          <p:cNvPr id="10" name="Content Placeholder 2">
            <a:extLst>
              <a:ext uri="{FF2B5EF4-FFF2-40B4-BE49-F238E27FC236}">
                <a16:creationId xmlns:a16="http://schemas.microsoft.com/office/drawing/2014/main" id="{5FEB276B-BF55-86DB-612E-573CA6F4DEBA}"/>
              </a:ext>
            </a:extLst>
          </p:cNvPr>
          <p:cNvSpPr txBox="1">
            <a:spLocks/>
          </p:cNvSpPr>
          <p:nvPr/>
        </p:nvSpPr>
        <p:spPr>
          <a:xfrm>
            <a:off x="8247017" y="4841060"/>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Figure-17</a:t>
            </a:r>
            <a:endParaRPr lang="en-IN" sz="1800" dirty="0"/>
          </a:p>
        </p:txBody>
      </p:sp>
    </p:spTree>
    <p:extLst>
      <p:ext uri="{BB962C8B-B14F-4D97-AF65-F5344CB8AC3E}">
        <p14:creationId xmlns:p14="http://schemas.microsoft.com/office/powerpoint/2010/main" val="291391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14C0D-304A-C821-0EC0-F54B98A34E1D}"/>
              </a:ext>
            </a:extLst>
          </p:cNvPr>
          <p:cNvSpPr>
            <a:spLocks noGrp="1"/>
          </p:cNvSpPr>
          <p:nvPr>
            <p:ph type="ftr" sz="quarter" idx="11"/>
          </p:nvPr>
        </p:nvSpPr>
        <p:spPr/>
        <p:txBody>
          <a:bodyPr/>
          <a:lstStyle/>
          <a:p>
            <a:r>
              <a:rPr lang="en-US" dirty="0"/>
              <a:t>17</a:t>
            </a:r>
            <a:endParaRPr lang="en-IN" dirty="0"/>
          </a:p>
        </p:txBody>
      </p:sp>
      <p:pic>
        <p:nvPicPr>
          <p:cNvPr id="6" name="Picture 5">
            <a:extLst>
              <a:ext uri="{FF2B5EF4-FFF2-40B4-BE49-F238E27FC236}">
                <a16:creationId xmlns:a16="http://schemas.microsoft.com/office/drawing/2014/main" id="{44F656F1-D43C-AB10-87C7-68178F6A87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222" y="859323"/>
            <a:ext cx="5259978" cy="3879743"/>
          </a:xfrm>
          <a:prstGeom prst="rect">
            <a:avLst/>
          </a:prstGeom>
        </p:spPr>
      </p:pic>
      <p:pic>
        <p:nvPicPr>
          <p:cNvPr id="8" name="Picture 7">
            <a:extLst>
              <a:ext uri="{FF2B5EF4-FFF2-40B4-BE49-F238E27FC236}">
                <a16:creationId xmlns:a16="http://schemas.microsoft.com/office/drawing/2014/main" id="{FFB94615-CFAE-B816-53D3-7D18660562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2" y="859322"/>
            <a:ext cx="5259977" cy="3879743"/>
          </a:xfrm>
          <a:prstGeom prst="rect">
            <a:avLst/>
          </a:prstGeom>
        </p:spPr>
      </p:pic>
      <p:sp>
        <p:nvSpPr>
          <p:cNvPr id="9" name="Content Placeholder 2">
            <a:extLst>
              <a:ext uri="{FF2B5EF4-FFF2-40B4-BE49-F238E27FC236}">
                <a16:creationId xmlns:a16="http://schemas.microsoft.com/office/drawing/2014/main" id="{5B99D526-6838-D2CC-3D87-88C18AA14D03}"/>
              </a:ext>
            </a:extLst>
          </p:cNvPr>
          <p:cNvSpPr txBox="1">
            <a:spLocks/>
          </p:cNvSpPr>
          <p:nvPr/>
        </p:nvSpPr>
        <p:spPr>
          <a:xfrm>
            <a:off x="2603862" y="4875894"/>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Figure-18</a:t>
            </a:r>
            <a:endParaRPr lang="en-IN" sz="1800" dirty="0"/>
          </a:p>
        </p:txBody>
      </p:sp>
      <p:sp>
        <p:nvSpPr>
          <p:cNvPr id="10" name="Content Placeholder 2">
            <a:extLst>
              <a:ext uri="{FF2B5EF4-FFF2-40B4-BE49-F238E27FC236}">
                <a16:creationId xmlns:a16="http://schemas.microsoft.com/office/drawing/2014/main" id="{0A70A3A1-FF73-FCDA-C1FA-CE102DEF8D0C}"/>
              </a:ext>
            </a:extLst>
          </p:cNvPr>
          <p:cNvSpPr txBox="1">
            <a:spLocks/>
          </p:cNvSpPr>
          <p:nvPr/>
        </p:nvSpPr>
        <p:spPr>
          <a:xfrm>
            <a:off x="8473440" y="4875894"/>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Figure-19</a:t>
            </a:r>
            <a:endParaRPr lang="en-IN" sz="1800" dirty="0"/>
          </a:p>
        </p:txBody>
      </p:sp>
    </p:spTree>
    <p:extLst>
      <p:ext uri="{BB962C8B-B14F-4D97-AF65-F5344CB8AC3E}">
        <p14:creationId xmlns:p14="http://schemas.microsoft.com/office/powerpoint/2010/main" val="102153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FAC9E1-8190-164B-9283-4BD0574FA0DB}"/>
              </a:ext>
            </a:extLst>
          </p:cNvPr>
          <p:cNvSpPr>
            <a:spLocks noGrp="1"/>
          </p:cNvSpPr>
          <p:nvPr>
            <p:ph type="ftr" sz="quarter" idx="11"/>
          </p:nvPr>
        </p:nvSpPr>
        <p:spPr/>
        <p:txBody>
          <a:bodyPr/>
          <a:lstStyle/>
          <a:p>
            <a:r>
              <a:rPr lang="en-US" dirty="0"/>
              <a:t>18</a:t>
            </a:r>
            <a:endParaRPr lang="en-IN" dirty="0"/>
          </a:p>
        </p:txBody>
      </p:sp>
      <p:pic>
        <p:nvPicPr>
          <p:cNvPr id="6" name="Picture 5">
            <a:extLst>
              <a:ext uri="{FF2B5EF4-FFF2-40B4-BE49-F238E27FC236}">
                <a16:creationId xmlns:a16="http://schemas.microsoft.com/office/drawing/2014/main" id="{987CE7B6-3114-5538-7E93-19D454767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018" y="1311839"/>
            <a:ext cx="4964227" cy="3051155"/>
          </a:xfrm>
          <a:prstGeom prst="rect">
            <a:avLst/>
          </a:prstGeom>
        </p:spPr>
      </p:pic>
      <p:pic>
        <p:nvPicPr>
          <p:cNvPr id="8" name="Picture 7">
            <a:extLst>
              <a:ext uri="{FF2B5EF4-FFF2-40B4-BE49-F238E27FC236}">
                <a16:creationId xmlns:a16="http://schemas.microsoft.com/office/drawing/2014/main" id="{7CA3E461-60D3-5C3F-D872-81937ECE32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755" y="1311838"/>
            <a:ext cx="4964227" cy="3051155"/>
          </a:xfrm>
          <a:prstGeom prst="rect">
            <a:avLst/>
          </a:prstGeom>
        </p:spPr>
      </p:pic>
      <p:sp>
        <p:nvSpPr>
          <p:cNvPr id="9" name="Content Placeholder 2">
            <a:extLst>
              <a:ext uri="{FF2B5EF4-FFF2-40B4-BE49-F238E27FC236}">
                <a16:creationId xmlns:a16="http://schemas.microsoft.com/office/drawing/2014/main" id="{B7C4BEB7-0AE6-7AFA-9160-B8B6551201F7}"/>
              </a:ext>
            </a:extLst>
          </p:cNvPr>
          <p:cNvSpPr txBox="1">
            <a:spLocks/>
          </p:cNvSpPr>
          <p:nvPr/>
        </p:nvSpPr>
        <p:spPr>
          <a:xfrm>
            <a:off x="2403566" y="4536260"/>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Figure-20</a:t>
            </a:r>
            <a:endParaRPr lang="en-IN" sz="1800" dirty="0"/>
          </a:p>
        </p:txBody>
      </p:sp>
      <p:sp>
        <p:nvSpPr>
          <p:cNvPr id="10" name="Content Placeholder 2">
            <a:extLst>
              <a:ext uri="{FF2B5EF4-FFF2-40B4-BE49-F238E27FC236}">
                <a16:creationId xmlns:a16="http://schemas.microsoft.com/office/drawing/2014/main" id="{E0F82212-3093-243C-1F46-31F4D08C0E3D}"/>
              </a:ext>
            </a:extLst>
          </p:cNvPr>
          <p:cNvSpPr txBox="1">
            <a:spLocks/>
          </p:cNvSpPr>
          <p:nvPr/>
        </p:nvSpPr>
        <p:spPr>
          <a:xfrm>
            <a:off x="8525519" y="4536260"/>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Figure-21</a:t>
            </a:r>
            <a:endParaRPr lang="en-IN" sz="1800" dirty="0"/>
          </a:p>
        </p:txBody>
      </p:sp>
    </p:spTree>
    <p:extLst>
      <p:ext uri="{BB962C8B-B14F-4D97-AF65-F5344CB8AC3E}">
        <p14:creationId xmlns:p14="http://schemas.microsoft.com/office/powerpoint/2010/main" val="14021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Objectives</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Implementation</a:t>
            </a:r>
          </a:p>
          <a:p>
            <a:r>
              <a:rPr lang="en-IN" dirty="0">
                <a:latin typeface="Times New Roman" panose="02020603050405020304" pitchFamily="18" charset="0"/>
                <a:cs typeface="Times New Roman" panose="02020603050405020304" pitchFamily="18" charset="0"/>
              </a:rPr>
              <a:t>Results and analysis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a:p>
            <a:endParaRPr lang="en-IN" dirty="0">
              <a:highlight>
                <a:srgbClr val="FFFF00"/>
              </a:highlight>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z="1400" b="1" dirty="0"/>
              <a:t>1</a:t>
            </a:r>
            <a:endParaRPr lang="en-IN" sz="1400" b="1" dirty="0"/>
          </a:p>
        </p:txBody>
      </p:sp>
      <p:pic>
        <p:nvPicPr>
          <p:cNvPr id="7" name="Picture Placeholder 6" descr="dlithelogo"/>
          <p:cNvPicPr>
            <a:picLocks noGrp="1" noChangeAspect="1"/>
          </p:cNvPicPr>
          <p:nvPr>
            <p:ph type="pic" idx="2"/>
          </p:nvPr>
        </p:nvPicPr>
        <p:blipFill>
          <a:blip r:embed="rId2"/>
          <a:stretch>
            <a:fillRect/>
          </a:stretch>
        </p:blipFill>
        <p:spPr>
          <a:xfrm>
            <a:off x="10447020" y="19050"/>
            <a:ext cx="1754505" cy="8242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4FEBAE-29BE-29A8-8BAE-42613E2D1907}"/>
              </a:ext>
            </a:extLst>
          </p:cNvPr>
          <p:cNvSpPr>
            <a:spLocks noGrp="1"/>
          </p:cNvSpPr>
          <p:nvPr>
            <p:ph type="ftr" sz="quarter" idx="11"/>
          </p:nvPr>
        </p:nvSpPr>
        <p:spPr/>
        <p:txBody>
          <a:bodyPr/>
          <a:lstStyle/>
          <a:p>
            <a:r>
              <a:rPr lang="en-US" dirty="0"/>
              <a:t>19</a:t>
            </a:r>
            <a:endParaRPr lang="en-IN" dirty="0"/>
          </a:p>
        </p:txBody>
      </p:sp>
      <p:pic>
        <p:nvPicPr>
          <p:cNvPr id="6" name="Picture 5">
            <a:extLst>
              <a:ext uri="{FF2B5EF4-FFF2-40B4-BE49-F238E27FC236}">
                <a16:creationId xmlns:a16="http://schemas.microsoft.com/office/drawing/2014/main" id="{FBBFE494-ABCF-06DA-E4EA-D49257ACF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783" y="562519"/>
            <a:ext cx="6740433" cy="4636498"/>
          </a:xfrm>
          <a:prstGeom prst="rect">
            <a:avLst/>
          </a:prstGeom>
        </p:spPr>
      </p:pic>
      <p:sp>
        <p:nvSpPr>
          <p:cNvPr id="7" name="Content Placeholder 2">
            <a:extLst>
              <a:ext uri="{FF2B5EF4-FFF2-40B4-BE49-F238E27FC236}">
                <a16:creationId xmlns:a16="http://schemas.microsoft.com/office/drawing/2014/main" id="{2AFD4BF5-9659-8DFE-4D78-6BF51785AE01}"/>
              </a:ext>
            </a:extLst>
          </p:cNvPr>
          <p:cNvSpPr txBox="1">
            <a:spLocks/>
          </p:cNvSpPr>
          <p:nvPr/>
        </p:nvSpPr>
        <p:spPr>
          <a:xfrm>
            <a:off x="5538650" y="5429341"/>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Figure-22</a:t>
            </a:r>
            <a:endParaRPr lang="en-IN" sz="1800" dirty="0"/>
          </a:p>
        </p:txBody>
      </p:sp>
    </p:spTree>
    <p:extLst>
      <p:ext uri="{BB962C8B-B14F-4D97-AF65-F5344CB8AC3E}">
        <p14:creationId xmlns:p14="http://schemas.microsoft.com/office/powerpoint/2010/main" val="331352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8CB637-8516-D907-1372-2B651229B695}"/>
              </a:ext>
            </a:extLst>
          </p:cNvPr>
          <p:cNvSpPr>
            <a:spLocks noGrp="1"/>
          </p:cNvSpPr>
          <p:nvPr>
            <p:ph type="ftr" sz="quarter" idx="11"/>
          </p:nvPr>
        </p:nvSpPr>
        <p:spPr/>
        <p:txBody>
          <a:bodyPr/>
          <a:lstStyle/>
          <a:p>
            <a:r>
              <a:rPr lang="en-US" dirty="0"/>
              <a:t>20</a:t>
            </a:r>
            <a:endParaRPr lang="en-IN" dirty="0"/>
          </a:p>
        </p:txBody>
      </p:sp>
      <p:pic>
        <p:nvPicPr>
          <p:cNvPr id="6" name="Picture 5">
            <a:extLst>
              <a:ext uri="{FF2B5EF4-FFF2-40B4-BE49-F238E27FC236}">
                <a16:creationId xmlns:a16="http://schemas.microsoft.com/office/drawing/2014/main" id="{20C0A872-FD73-9130-8E26-70D812FED0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317" y="1447576"/>
            <a:ext cx="5297427" cy="3316014"/>
          </a:xfrm>
          <a:prstGeom prst="rect">
            <a:avLst/>
          </a:prstGeom>
        </p:spPr>
      </p:pic>
      <p:sp>
        <p:nvSpPr>
          <p:cNvPr id="8" name="Content Placeholder 2">
            <a:extLst>
              <a:ext uri="{FF2B5EF4-FFF2-40B4-BE49-F238E27FC236}">
                <a16:creationId xmlns:a16="http://schemas.microsoft.com/office/drawing/2014/main" id="{CB320347-2E7A-BFC4-1FB0-2896985FF024}"/>
              </a:ext>
            </a:extLst>
          </p:cNvPr>
          <p:cNvSpPr>
            <a:spLocks noGrp="1"/>
          </p:cNvSpPr>
          <p:nvPr>
            <p:ph idx="1"/>
          </p:nvPr>
        </p:nvSpPr>
        <p:spPr>
          <a:xfrm>
            <a:off x="4651467" y="584430"/>
            <a:ext cx="2366554" cy="543106"/>
          </a:xfrm>
        </p:spPr>
        <p:txBody>
          <a:bodyPr/>
          <a:lstStyle/>
          <a:p>
            <a:pPr marL="0" indent="0">
              <a:buNone/>
            </a:pPr>
            <a:r>
              <a:rPr lang="en-US" dirty="0"/>
              <a:t>Admin Module</a:t>
            </a:r>
            <a:endParaRPr lang="en-IN" dirty="0"/>
          </a:p>
        </p:txBody>
      </p:sp>
      <p:pic>
        <p:nvPicPr>
          <p:cNvPr id="10" name="Picture 9">
            <a:extLst>
              <a:ext uri="{FF2B5EF4-FFF2-40B4-BE49-F238E27FC236}">
                <a16:creationId xmlns:a16="http://schemas.microsoft.com/office/drawing/2014/main" id="{0AD912FB-ECC6-A371-982C-BFA6B123A2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0106" y="1447576"/>
            <a:ext cx="5210340" cy="3316014"/>
          </a:xfrm>
          <a:prstGeom prst="rect">
            <a:avLst/>
          </a:prstGeom>
        </p:spPr>
      </p:pic>
      <p:sp>
        <p:nvSpPr>
          <p:cNvPr id="11" name="Content Placeholder 2">
            <a:extLst>
              <a:ext uri="{FF2B5EF4-FFF2-40B4-BE49-F238E27FC236}">
                <a16:creationId xmlns:a16="http://schemas.microsoft.com/office/drawing/2014/main" id="{66C2433A-9B93-D994-2311-764674132A7E}"/>
              </a:ext>
            </a:extLst>
          </p:cNvPr>
          <p:cNvSpPr txBox="1">
            <a:spLocks/>
          </p:cNvSpPr>
          <p:nvPr/>
        </p:nvSpPr>
        <p:spPr>
          <a:xfrm>
            <a:off x="2628681" y="4909459"/>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Figure-23</a:t>
            </a:r>
            <a:endParaRPr lang="en-IN" sz="1800" dirty="0"/>
          </a:p>
        </p:txBody>
      </p:sp>
      <p:sp>
        <p:nvSpPr>
          <p:cNvPr id="12" name="Content Placeholder 2">
            <a:extLst>
              <a:ext uri="{FF2B5EF4-FFF2-40B4-BE49-F238E27FC236}">
                <a16:creationId xmlns:a16="http://schemas.microsoft.com/office/drawing/2014/main" id="{AEC4F8B8-CEA2-8C6E-B486-AD7D8063A82C}"/>
              </a:ext>
            </a:extLst>
          </p:cNvPr>
          <p:cNvSpPr txBox="1">
            <a:spLocks/>
          </p:cNvSpPr>
          <p:nvPr/>
        </p:nvSpPr>
        <p:spPr>
          <a:xfrm>
            <a:off x="8567927" y="4909459"/>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Figure-24</a:t>
            </a:r>
            <a:endParaRPr lang="en-IN" sz="1800" dirty="0"/>
          </a:p>
        </p:txBody>
      </p:sp>
    </p:spTree>
    <p:extLst>
      <p:ext uri="{BB962C8B-B14F-4D97-AF65-F5344CB8AC3E}">
        <p14:creationId xmlns:p14="http://schemas.microsoft.com/office/powerpoint/2010/main" val="135740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11D3CB-CDF8-0051-D350-377C831EF9F3}"/>
              </a:ext>
            </a:extLst>
          </p:cNvPr>
          <p:cNvSpPr>
            <a:spLocks noGrp="1"/>
          </p:cNvSpPr>
          <p:nvPr>
            <p:ph type="ftr" sz="quarter" idx="11"/>
          </p:nvPr>
        </p:nvSpPr>
        <p:spPr/>
        <p:txBody>
          <a:bodyPr/>
          <a:lstStyle/>
          <a:p>
            <a:r>
              <a:rPr lang="en-US" dirty="0"/>
              <a:t>21</a:t>
            </a:r>
            <a:endParaRPr lang="en-IN" dirty="0"/>
          </a:p>
        </p:txBody>
      </p:sp>
      <p:pic>
        <p:nvPicPr>
          <p:cNvPr id="6" name="Picture 5">
            <a:extLst>
              <a:ext uri="{FF2B5EF4-FFF2-40B4-BE49-F238E27FC236}">
                <a16:creationId xmlns:a16="http://schemas.microsoft.com/office/drawing/2014/main" id="{44AC3DBD-4556-F507-EF3D-7642BB4404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355" y="1455556"/>
            <a:ext cx="5172891" cy="3133862"/>
          </a:xfrm>
          <a:prstGeom prst="rect">
            <a:avLst/>
          </a:prstGeom>
        </p:spPr>
      </p:pic>
      <p:pic>
        <p:nvPicPr>
          <p:cNvPr id="8" name="Picture 7">
            <a:extLst>
              <a:ext uri="{FF2B5EF4-FFF2-40B4-BE49-F238E27FC236}">
                <a16:creationId xmlns:a16="http://schemas.microsoft.com/office/drawing/2014/main" id="{16EAB574-801F-548C-8826-8003EE78DC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2389" y="1455556"/>
            <a:ext cx="5050971" cy="3133862"/>
          </a:xfrm>
          <a:prstGeom prst="rect">
            <a:avLst/>
          </a:prstGeom>
        </p:spPr>
      </p:pic>
      <p:sp>
        <p:nvSpPr>
          <p:cNvPr id="9" name="Content Placeholder 2">
            <a:extLst>
              <a:ext uri="{FF2B5EF4-FFF2-40B4-BE49-F238E27FC236}">
                <a16:creationId xmlns:a16="http://schemas.microsoft.com/office/drawing/2014/main" id="{E89E6FC1-9C00-2F02-0C76-2A8DF67FD0DA}"/>
              </a:ext>
            </a:extLst>
          </p:cNvPr>
          <p:cNvSpPr txBox="1">
            <a:spLocks/>
          </p:cNvSpPr>
          <p:nvPr/>
        </p:nvSpPr>
        <p:spPr>
          <a:xfrm>
            <a:off x="2795451" y="4776199"/>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Figure-25</a:t>
            </a:r>
            <a:endParaRPr lang="en-IN" sz="1800" dirty="0"/>
          </a:p>
        </p:txBody>
      </p:sp>
      <p:sp>
        <p:nvSpPr>
          <p:cNvPr id="10" name="Content Placeholder 2">
            <a:extLst>
              <a:ext uri="{FF2B5EF4-FFF2-40B4-BE49-F238E27FC236}">
                <a16:creationId xmlns:a16="http://schemas.microsoft.com/office/drawing/2014/main" id="{0636FCA9-8534-89D7-6E7A-CC74C80E5298}"/>
              </a:ext>
            </a:extLst>
          </p:cNvPr>
          <p:cNvSpPr txBox="1">
            <a:spLocks/>
          </p:cNvSpPr>
          <p:nvPr/>
        </p:nvSpPr>
        <p:spPr>
          <a:xfrm>
            <a:off x="8560525" y="4776199"/>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Figure-26</a:t>
            </a:r>
            <a:endParaRPr lang="en-IN" sz="1800" dirty="0"/>
          </a:p>
        </p:txBody>
      </p:sp>
    </p:spTree>
    <p:extLst>
      <p:ext uri="{BB962C8B-B14F-4D97-AF65-F5344CB8AC3E}">
        <p14:creationId xmlns:p14="http://schemas.microsoft.com/office/powerpoint/2010/main" val="121194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67F14B-8DBC-B0A7-40D6-8FAF11EC16B2}"/>
              </a:ext>
            </a:extLst>
          </p:cNvPr>
          <p:cNvSpPr>
            <a:spLocks noGrp="1"/>
          </p:cNvSpPr>
          <p:nvPr>
            <p:ph type="ftr" sz="quarter" idx="11"/>
          </p:nvPr>
        </p:nvSpPr>
        <p:spPr/>
        <p:txBody>
          <a:bodyPr/>
          <a:lstStyle/>
          <a:p>
            <a:r>
              <a:rPr lang="en-US" dirty="0"/>
              <a:t>22</a:t>
            </a:r>
            <a:endParaRPr lang="en-IN" dirty="0"/>
          </a:p>
        </p:txBody>
      </p:sp>
      <p:pic>
        <p:nvPicPr>
          <p:cNvPr id="6" name="Picture 5">
            <a:extLst>
              <a:ext uri="{FF2B5EF4-FFF2-40B4-BE49-F238E27FC236}">
                <a16:creationId xmlns:a16="http://schemas.microsoft.com/office/drawing/2014/main" id="{932E0CF9-21DE-8E8F-A25C-9560F656D9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071562"/>
            <a:ext cx="5538650" cy="3727496"/>
          </a:xfrm>
          <a:prstGeom prst="rect">
            <a:avLst/>
          </a:prstGeom>
        </p:spPr>
      </p:pic>
      <p:pic>
        <p:nvPicPr>
          <p:cNvPr id="8" name="Picture 7">
            <a:extLst>
              <a:ext uri="{FF2B5EF4-FFF2-40B4-BE49-F238E27FC236}">
                <a16:creationId xmlns:a16="http://schemas.microsoft.com/office/drawing/2014/main" id="{BBB3BCE8-F4A2-7A99-0C8F-3A1C59B1A0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7259" y="1071562"/>
            <a:ext cx="5538650" cy="3727496"/>
          </a:xfrm>
          <a:prstGeom prst="rect">
            <a:avLst/>
          </a:prstGeom>
        </p:spPr>
      </p:pic>
      <p:sp>
        <p:nvSpPr>
          <p:cNvPr id="9" name="Content Placeholder 2">
            <a:extLst>
              <a:ext uri="{FF2B5EF4-FFF2-40B4-BE49-F238E27FC236}">
                <a16:creationId xmlns:a16="http://schemas.microsoft.com/office/drawing/2014/main" id="{3A4C41DC-48FD-1B1A-15B5-D37B06FE86A0}"/>
              </a:ext>
            </a:extLst>
          </p:cNvPr>
          <p:cNvSpPr txBox="1">
            <a:spLocks/>
          </p:cNvSpPr>
          <p:nvPr/>
        </p:nvSpPr>
        <p:spPr>
          <a:xfrm>
            <a:off x="2669176" y="4915535"/>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Figure-27</a:t>
            </a:r>
            <a:endParaRPr lang="en-IN" sz="1800" dirty="0"/>
          </a:p>
        </p:txBody>
      </p:sp>
      <p:sp>
        <p:nvSpPr>
          <p:cNvPr id="10" name="Content Placeholder 2">
            <a:extLst>
              <a:ext uri="{FF2B5EF4-FFF2-40B4-BE49-F238E27FC236}">
                <a16:creationId xmlns:a16="http://schemas.microsoft.com/office/drawing/2014/main" id="{9E561DB2-87BF-3D56-DCEB-48C09A2F47FD}"/>
              </a:ext>
            </a:extLst>
          </p:cNvPr>
          <p:cNvSpPr txBox="1">
            <a:spLocks/>
          </p:cNvSpPr>
          <p:nvPr/>
        </p:nvSpPr>
        <p:spPr>
          <a:xfrm>
            <a:off x="8569235" y="4915535"/>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Figure-28</a:t>
            </a:r>
            <a:endParaRPr lang="en-IN" sz="1800" dirty="0"/>
          </a:p>
        </p:txBody>
      </p:sp>
    </p:spTree>
    <p:extLst>
      <p:ext uri="{BB962C8B-B14F-4D97-AF65-F5344CB8AC3E}">
        <p14:creationId xmlns:p14="http://schemas.microsoft.com/office/powerpoint/2010/main" val="3599209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AAA88C-3E4F-A6F4-7B3E-AFCC21F9B164}"/>
              </a:ext>
            </a:extLst>
          </p:cNvPr>
          <p:cNvSpPr>
            <a:spLocks noGrp="1"/>
          </p:cNvSpPr>
          <p:nvPr>
            <p:ph type="ftr" sz="quarter" idx="11"/>
          </p:nvPr>
        </p:nvSpPr>
        <p:spPr/>
        <p:txBody>
          <a:bodyPr/>
          <a:lstStyle/>
          <a:p>
            <a:r>
              <a:rPr lang="en-US" dirty="0"/>
              <a:t>23</a:t>
            </a:r>
            <a:endParaRPr lang="en-IN" dirty="0"/>
          </a:p>
        </p:txBody>
      </p:sp>
      <p:pic>
        <p:nvPicPr>
          <p:cNvPr id="6" name="Picture 5">
            <a:extLst>
              <a:ext uri="{FF2B5EF4-FFF2-40B4-BE49-F238E27FC236}">
                <a16:creationId xmlns:a16="http://schemas.microsoft.com/office/drawing/2014/main" id="{9DF8F4A8-9588-338C-D3D3-5997AA0638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304" y="1278820"/>
            <a:ext cx="5094513" cy="3101591"/>
          </a:xfrm>
          <a:prstGeom prst="rect">
            <a:avLst/>
          </a:prstGeom>
        </p:spPr>
      </p:pic>
      <p:pic>
        <p:nvPicPr>
          <p:cNvPr id="8" name="Picture 7">
            <a:extLst>
              <a:ext uri="{FF2B5EF4-FFF2-40B4-BE49-F238E27FC236}">
                <a16:creationId xmlns:a16="http://schemas.microsoft.com/office/drawing/2014/main" id="{5BBC4463-BA26-EB93-5BB0-3AF5A2F48B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78820"/>
            <a:ext cx="5686696" cy="3101591"/>
          </a:xfrm>
          <a:prstGeom prst="rect">
            <a:avLst/>
          </a:prstGeom>
        </p:spPr>
      </p:pic>
      <p:sp>
        <p:nvSpPr>
          <p:cNvPr id="9" name="Content Placeholder 2">
            <a:extLst>
              <a:ext uri="{FF2B5EF4-FFF2-40B4-BE49-F238E27FC236}">
                <a16:creationId xmlns:a16="http://schemas.microsoft.com/office/drawing/2014/main" id="{9CFD8D50-F78E-7D93-B912-C30EBF697B89}"/>
              </a:ext>
            </a:extLst>
          </p:cNvPr>
          <p:cNvSpPr txBox="1">
            <a:spLocks/>
          </p:cNvSpPr>
          <p:nvPr/>
        </p:nvSpPr>
        <p:spPr>
          <a:xfrm>
            <a:off x="2399211" y="4575901"/>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Figure-29</a:t>
            </a:r>
            <a:endParaRPr lang="en-IN" sz="1800" dirty="0"/>
          </a:p>
        </p:txBody>
      </p:sp>
      <p:sp>
        <p:nvSpPr>
          <p:cNvPr id="10" name="Content Placeholder 2">
            <a:extLst>
              <a:ext uri="{FF2B5EF4-FFF2-40B4-BE49-F238E27FC236}">
                <a16:creationId xmlns:a16="http://schemas.microsoft.com/office/drawing/2014/main" id="{110C2D7E-147D-32C1-AF72-37DD4F74CB48}"/>
              </a:ext>
            </a:extLst>
          </p:cNvPr>
          <p:cNvSpPr txBox="1">
            <a:spLocks/>
          </p:cNvSpPr>
          <p:nvPr/>
        </p:nvSpPr>
        <p:spPr>
          <a:xfrm>
            <a:off x="8381999" y="4575901"/>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Figure-30</a:t>
            </a:r>
            <a:endParaRPr lang="en-IN" sz="1800" dirty="0"/>
          </a:p>
        </p:txBody>
      </p:sp>
    </p:spTree>
    <p:extLst>
      <p:ext uri="{BB962C8B-B14F-4D97-AF65-F5344CB8AC3E}">
        <p14:creationId xmlns:p14="http://schemas.microsoft.com/office/powerpoint/2010/main" val="3572844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74BD35-1254-25EB-A62D-770643041ABD}"/>
              </a:ext>
            </a:extLst>
          </p:cNvPr>
          <p:cNvSpPr>
            <a:spLocks noGrp="1"/>
          </p:cNvSpPr>
          <p:nvPr>
            <p:ph type="ftr" sz="quarter" idx="11"/>
          </p:nvPr>
        </p:nvSpPr>
        <p:spPr/>
        <p:txBody>
          <a:bodyPr/>
          <a:lstStyle/>
          <a:p>
            <a:r>
              <a:rPr lang="en-US" dirty="0"/>
              <a:t>24</a:t>
            </a:r>
            <a:endParaRPr lang="en-IN" dirty="0"/>
          </a:p>
        </p:txBody>
      </p:sp>
      <p:pic>
        <p:nvPicPr>
          <p:cNvPr id="6" name="Picture 5">
            <a:extLst>
              <a:ext uri="{FF2B5EF4-FFF2-40B4-BE49-F238E27FC236}">
                <a16:creationId xmlns:a16="http://schemas.microsoft.com/office/drawing/2014/main" id="{D1E0CE1C-C160-6470-E1D9-C6C8DAFFCC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635" y="1184502"/>
            <a:ext cx="5599612" cy="3195274"/>
          </a:xfrm>
          <a:prstGeom prst="rect">
            <a:avLst/>
          </a:prstGeom>
        </p:spPr>
      </p:pic>
      <p:pic>
        <p:nvPicPr>
          <p:cNvPr id="8" name="Picture 7">
            <a:extLst>
              <a:ext uri="{FF2B5EF4-FFF2-40B4-BE49-F238E27FC236}">
                <a16:creationId xmlns:a16="http://schemas.microsoft.com/office/drawing/2014/main" id="{BA21C1B6-C4FA-7DF3-40A0-44371B9CC0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8548" y="1184502"/>
            <a:ext cx="5599612" cy="3195274"/>
          </a:xfrm>
          <a:prstGeom prst="rect">
            <a:avLst/>
          </a:prstGeom>
        </p:spPr>
      </p:pic>
      <p:sp>
        <p:nvSpPr>
          <p:cNvPr id="9" name="Content Placeholder 2">
            <a:extLst>
              <a:ext uri="{FF2B5EF4-FFF2-40B4-BE49-F238E27FC236}">
                <a16:creationId xmlns:a16="http://schemas.microsoft.com/office/drawing/2014/main" id="{57E93E4B-AF83-7490-108F-88C6FAF87EA7}"/>
              </a:ext>
            </a:extLst>
          </p:cNvPr>
          <p:cNvSpPr txBox="1">
            <a:spLocks/>
          </p:cNvSpPr>
          <p:nvPr/>
        </p:nvSpPr>
        <p:spPr>
          <a:xfrm>
            <a:off x="2582092" y="4706529"/>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Figure-31</a:t>
            </a:r>
            <a:endParaRPr lang="en-IN" sz="1800" dirty="0"/>
          </a:p>
        </p:txBody>
      </p:sp>
      <p:sp>
        <p:nvSpPr>
          <p:cNvPr id="10" name="Content Placeholder 2">
            <a:extLst>
              <a:ext uri="{FF2B5EF4-FFF2-40B4-BE49-F238E27FC236}">
                <a16:creationId xmlns:a16="http://schemas.microsoft.com/office/drawing/2014/main" id="{34B775F9-29C4-36C4-9B14-E7FC18FA46E9}"/>
              </a:ext>
            </a:extLst>
          </p:cNvPr>
          <p:cNvSpPr txBox="1">
            <a:spLocks/>
          </p:cNvSpPr>
          <p:nvPr/>
        </p:nvSpPr>
        <p:spPr>
          <a:xfrm>
            <a:off x="8591005" y="4706529"/>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Figure-32</a:t>
            </a:r>
            <a:endParaRPr lang="en-IN" sz="1800" dirty="0"/>
          </a:p>
        </p:txBody>
      </p:sp>
    </p:spTree>
    <p:extLst>
      <p:ext uri="{BB962C8B-B14F-4D97-AF65-F5344CB8AC3E}">
        <p14:creationId xmlns:p14="http://schemas.microsoft.com/office/powerpoint/2010/main" val="364843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49C1DC-F672-53B5-EA56-E65207FEF60D}"/>
              </a:ext>
            </a:extLst>
          </p:cNvPr>
          <p:cNvSpPr>
            <a:spLocks noGrp="1"/>
          </p:cNvSpPr>
          <p:nvPr>
            <p:ph type="ftr" sz="quarter" idx="11"/>
          </p:nvPr>
        </p:nvSpPr>
        <p:spPr/>
        <p:txBody>
          <a:bodyPr/>
          <a:lstStyle/>
          <a:p>
            <a:r>
              <a:rPr lang="en-US" dirty="0"/>
              <a:t>25</a:t>
            </a:r>
            <a:endParaRPr lang="en-IN" dirty="0"/>
          </a:p>
        </p:txBody>
      </p:sp>
      <p:pic>
        <p:nvPicPr>
          <p:cNvPr id="6" name="Picture 5">
            <a:extLst>
              <a:ext uri="{FF2B5EF4-FFF2-40B4-BE49-F238E27FC236}">
                <a16:creationId xmlns:a16="http://schemas.microsoft.com/office/drawing/2014/main" id="{45B2498A-10AE-9A6B-0D44-1657880A75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58" y="1122660"/>
            <a:ext cx="5242559" cy="3443274"/>
          </a:xfrm>
          <a:prstGeom prst="rect">
            <a:avLst/>
          </a:prstGeom>
        </p:spPr>
      </p:pic>
      <p:pic>
        <p:nvPicPr>
          <p:cNvPr id="8" name="Picture 7">
            <a:extLst>
              <a:ext uri="{FF2B5EF4-FFF2-40B4-BE49-F238E27FC236}">
                <a16:creationId xmlns:a16="http://schemas.microsoft.com/office/drawing/2014/main" id="{52C49B09-8A26-7D8A-A248-69DD97055A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3385" y="1122660"/>
            <a:ext cx="5242559" cy="3443274"/>
          </a:xfrm>
          <a:prstGeom prst="rect">
            <a:avLst/>
          </a:prstGeom>
        </p:spPr>
      </p:pic>
      <p:sp>
        <p:nvSpPr>
          <p:cNvPr id="9" name="Content Placeholder 2">
            <a:extLst>
              <a:ext uri="{FF2B5EF4-FFF2-40B4-BE49-F238E27FC236}">
                <a16:creationId xmlns:a16="http://schemas.microsoft.com/office/drawing/2014/main" id="{97989F46-5417-E0E1-5C25-57ABF5EEF4DB}"/>
              </a:ext>
            </a:extLst>
          </p:cNvPr>
          <p:cNvSpPr txBox="1">
            <a:spLocks/>
          </p:cNvSpPr>
          <p:nvPr/>
        </p:nvSpPr>
        <p:spPr>
          <a:xfrm>
            <a:off x="2629988" y="4926312"/>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Figure-33</a:t>
            </a:r>
            <a:endParaRPr lang="en-IN" sz="1800" dirty="0"/>
          </a:p>
        </p:txBody>
      </p:sp>
      <p:sp>
        <p:nvSpPr>
          <p:cNvPr id="10" name="Content Placeholder 2">
            <a:extLst>
              <a:ext uri="{FF2B5EF4-FFF2-40B4-BE49-F238E27FC236}">
                <a16:creationId xmlns:a16="http://schemas.microsoft.com/office/drawing/2014/main" id="{C4AC9BA6-6F40-46E3-FD98-88DAFECF0F39}"/>
              </a:ext>
            </a:extLst>
          </p:cNvPr>
          <p:cNvSpPr txBox="1">
            <a:spLocks/>
          </p:cNvSpPr>
          <p:nvPr/>
        </p:nvSpPr>
        <p:spPr>
          <a:xfrm>
            <a:off x="8447316" y="4870452"/>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Figure-34</a:t>
            </a:r>
            <a:endParaRPr lang="en-IN" sz="1800" dirty="0"/>
          </a:p>
        </p:txBody>
      </p:sp>
    </p:spTree>
    <p:extLst>
      <p:ext uri="{BB962C8B-B14F-4D97-AF65-F5344CB8AC3E}">
        <p14:creationId xmlns:p14="http://schemas.microsoft.com/office/powerpoint/2010/main" val="4181721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A87EFD2-A48B-6D9F-1D49-BAC067D6AC81}"/>
              </a:ext>
            </a:extLst>
          </p:cNvPr>
          <p:cNvSpPr>
            <a:spLocks noGrp="1"/>
          </p:cNvSpPr>
          <p:nvPr>
            <p:ph type="ftr" sz="quarter" idx="11"/>
          </p:nvPr>
        </p:nvSpPr>
        <p:spPr/>
        <p:txBody>
          <a:bodyPr/>
          <a:lstStyle/>
          <a:p>
            <a:r>
              <a:rPr lang="en-US" dirty="0"/>
              <a:t>26</a:t>
            </a:r>
            <a:endParaRPr lang="en-IN" dirty="0"/>
          </a:p>
        </p:txBody>
      </p:sp>
      <p:pic>
        <p:nvPicPr>
          <p:cNvPr id="6" name="Picture 5">
            <a:extLst>
              <a:ext uri="{FF2B5EF4-FFF2-40B4-BE49-F238E27FC236}">
                <a16:creationId xmlns:a16="http://schemas.microsoft.com/office/drawing/2014/main" id="{8385C283-4B44-EA81-C53D-12357B24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0" y="970041"/>
            <a:ext cx="7524206" cy="4246265"/>
          </a:xfrm>
          <a:prstGeom prst="rect">
            <a:avLst/>
          </a:prstGeom>
        </p:spPr>
      </p:pic>
      <p:sp>
        <p:nvSpPr>
          <p:cNvPr id="7" name="Content Placeholder 2">
            <a:extLst>
              <a:ext uri="{FF2B5EF4-FFF2-40B4-BE49-F238E27FC236}">
                <a16:creationId xmlns:a16="http://schemas.microsoft.com/office/drawing/2014/main" id="{3B3AB8AD-B363-D807-96A7-8BDFC8F7ADE2}"/>
              </a:ext>
            </a:extLst>
          </p:cNvPr>
          <p:cNvSpPr txBox="1">
            <a:spLocks/>
          </p:cNvSpPr>
          <p:nvPr/>
        </p:nvSpPr>
        <p:spPr>
          <a:xfrm>
            <a:off x="5538651" y="5437986"/>
            <a:ext cx="1114698" cy="34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Figure-35</a:t>
            </a:r>
            <a:endParaRPr lang="en-IN" sz="1800" dirty="0"/>
          </a:p>
        </p:txBody>
      </p:sp>
    </p:spTree>
    <p:extLst>
      <p:ext uri="{BB962C8B-B14F-4D97-AF65-F5344CB8AC3E}">
        <p14:creationId xmlns:p14="http://schemas.microsoft.com/office/powerpoint/2010/main" val="123866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27</a:t>
            </a:r>
            <a:endParaRPr lang="en-IN" dirty="0"/>
          </a:p>
        </p:txBody>
      </p:sp>
      <p:sp>
        <p:nvSpPr>
          <p:cNvPr id="6" name="Content Placeholder 5"/>
          <p:cNvSpPr>
            <a:spLocks noGrp="1"/>
          </p:cNvSpPr>
          <p:nvPr>
            <p:ph idx="1"/>
          </p:nvPr>
        </p:nvSpPr>
        <p:spPr>
          <a:xfrm>
            <a:off x="838200" y="824229"/>
            <a:ext cx="10515600" cy="5352733"/>
          </a:xfrm>
        </p:spPr>
        <p:txBody>
          <a:bodyPr>
            <a:normAutofit fontScale="85000" lnSpcReduction="20000"/>
          </a:bodyPr>
          <a:lstStyle/>
          <a:p>
            <a:pPr algn="just">
              <a:lnSpc>
                <a:spcPct val="150000"/>
              </a:lnSpc>
            </a:pPr>
            <a:r>
              <a:rPr lang="en-US" dirty="0"/>
              <a:t>Bike Rental System is based on the concept for booking the Bike for rent. This application consists 2 categories: Admin and customer section. </a:t>
            </a:r>
          </a:p>
          <a:p>
            <a:pPr algn="just">
              <a:lnSpc>
                <a:spcPct val="150000"/>
              </a:lnSpc>
            </a:pPr>
            <a:r>
              <a:rPr lang="en-US" dirty="0"/>
              <a:t>Admin Section: The Admin login to the system using login credentials. Add the Bike details (Bike name, </a:t>
            </a:r>
            <a:r>
              <a:rPr lang="en-US" dirty="0" err="1"/>
              <a:t>colour</a:t>
            </a:r>
            <a:r>
              <a:rPr lang="en-US" dirty="0"/>
              <a:t>, plate number, Price per day and location). And approve the customer request to rent a Bike. And performs CRUD operation. </a:t>
            </a:r>
          </a:p>
          <a:p>
            <a:pPr algn="just">
              <a:lnSpc>
                <a:spcPct val="150000"/>
              </a:lnSpc>
            </a:pPr>
            <a:r>
              <a:rPr lang="en-US" dirty="0"/>
              <a:t>Customer section: The user has to register first. Here one can book a Bike by selecting the location and pickup date and time, </a:t>
            </a:r>
            <a:r>
              <a:rPr lang="en-US" dirty="0" err="1"/>
              <a:t>dropoff</a:t>
            </a:r>
            <a:r>
              <a:rPr lang="en-US" dirty="0"/>
              <a:t> date and time Based on Rental days the amount will be calculated. Book a Bike by clicking on book now button and wait for the approval. After booking the system will generate a unique ID and status of the booking can be viewed by Booking ID. </a:t>
            </a:r>
            <a:endParaRPr lang="en-GB" dirty="0">
              <a:solidFill>
                <a:schemeClr val="tx1"/>
              </a:solidFill>
              <a:highlight>
                <a:srgbClr val="FFFF00"/>
              </a:highlight>
              <a:latin typeface="Times New Roman" panose="02020603050405020304" pitchFamily="18" charset="0"/>
              <a:cs typeface="Times New Roman" panose="02020603050405020304" pitchFamily="18" charset="0"/>
            </a:endParaRPr>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744"/>
          </a:xfrm>
        </p:spPr>
        <p:txBody>
          <a:bodyPr/>
          <a:lstStyle/>
          <a:p>
            <a:r>
              <a:rPr 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288871"/>
            <a:ext cx="10515600" cy="4537164"/>
          </a:xfrm>
        </p:spPr>
        <p:txBody>
          <a:bodyPr>
            <a:noAutofit/>
          </a:bodyPr>
          <a:lstStyle/>
          <a:p>
            <a:pPr marL="0" marR="403225" indent="0" algn="just">
              <a:lnSpc>
                <a:spcPct val="150000"/>
              </a:lnSpc>
              <a:spcBef>
                <a:spcPts val="5"/>
              </a:spcBef>
              <a:spcAft>
                <a:spcPts val="0"/>
              </a:spcAft>
              <a:buNone/>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this project, we have successfully developed and implemented a Bike Rental System, providing users with a convenient and sustainable solution for urban mobility. The system offers a user-friendly platform for booking bikes, catering to diverse needs such as daily commuting, and exploring the city.</a:t>
            </a:r>
          </a:p>
          <a:p>
            <a:pPr marL="0" marR="403225" indent="0" algn="just">
              <a:lnSpc>
                <a:spcPct val="150000"/>
              </a:lnSpc>
              <a:spcBef>
                <a:spcPts val="5"/>
              </a:spcBef>
              <a:spcAft>
                <a:spcPts val="0"/>
              </a:spcAft>
              <a:buNone/>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Throughout the development process, we have prioritized accessibility, flexibility, and safety. Users can easily access a diverse</a:t>
            </a:r>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
        <p:nvSpPr>
          <p:cNvPr id="4" name="Footer Placeholder 3">
            <a:extLst>
              <a:ext uri="{FF2B5EF4-FFF2-40B4-BE49-F238E27FC236}">
                <a16:creationId xmlns:a16="http://schemas.microsoft.com/office/drawing/2014/main" id="{BB6ED8A1-C486-73B1-45AD-BF47B6DBF081}"/>
              </a:ext>
            </a:extLst>
          </p:cNvPr>
          <p:cNvSpPr>
            <a:spLocks noGrp="1"/>
          </p:cNvSpPr>
          <p:nvPr>
            <p:ph type="ftr" sz="quarter" idx="11"/>
          </p:nvPr>
        </p:nvSpPr>
        <p:spPr>
          <a:xfrm>
            <a:off x="4038600" y="6356350"/>
            <a:ext cx="4114800" cy="365125"/>
          </a:xfrm>
        </p:spPr>
        <p:txBody>
          <a:bodyPr/>
          <a:lstStyle/>
          <a:p>
            <a:r>
              <a:rPr lang="en-US" dirty="0"/>
              <a:t>28</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146" y="277203"/>
            <a:ext cx="10515600" cy="847498"/>
          </a:xfrm>
        </p:spPr>
        <p:txBody>
          <a:bodyPr/>
          <a:lstStyle/>
          <a:p>
            <a:r>
              <a:rPr lang="en-IN" dirty="0">
                <a:latin typeface="Times New Roman" panose="02020603050405020304" pitchFamily="18" charset="0"/>
                <a:cs typeface="Times New Roman" panose="02020603050405020304" pitchFamily="18" charset="0"/>
              </a:rPr>
              <a:t> </a:t>
            </a:r>
            <a:r>
              <a:rPr 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2846" y="1101433"/>
            <a:ext cx="10981508" cy="4881355"/>
          </a:xfrm>
        </p:spPr>
        <p:txBody>
          <a:bodyPr>
            <a:noAutofit/>
          </a:bodyPr>
          <a:lstStyle/>
          <a:p>
            <a:pPr marL="457200" lvl="1" indent="0" algn="just">
              <a:lnSpc>
                <a:spcPct val="150000"/>
              </a:lnSpc>
              <a:buNone/>
            </a:pPr>
            <a:r>
              <a:rPr lang="en-US" sz="2800" dirty="0">
                <a:solidFill>
                  <a:schemeClr val="tx1"/>
                </a:solidFill>
                <a:latin typeface="Times New Roman" panose="02020603050405020304" pitchFamily="18" charset="0"/>
                <a:cs typeface="Times New Roman" panose="02020603050405020304" pitchFamily="18" charset="0"/>
              </a:rPr>
              <a:t>In today's bustling urban landscapes, finding efficient and convenient transportation solutions is essential. Introducing the Bike Rental System a game-changing platform simplifying the process of renting Bikes for various city journey. With the </a:t>
            </a:r>
            <a:r>
              <a:rPr lang="en-US" sz="2800" dirty="0">
                <a:latin typeface="Times New Roman" panose="02020603050405020304" pitchFamily="18" charset="0"/>
                <a:cs typeface="Times New Roman" panose="02020603050405020304" pitchFamily="18" charset="0"/>
              </a:rPr>
              <a:t>Bike </a:t>
            </a:r>
            <a:r>
              <a:rPr lang="en-US" sz="2800" dirty="0">
                <a:solidFill>
                  <a:schemeClr val="tx1"/>
                </a:solidFill>
                <a:latin typeface="Times New Roman" panose="02020603050405020304" pitchFamily="18" charset="0"/>
                <a:cs typeface="Times New Roman" panose="02020603050405020304" pitchFamily="18" charset="0"/>
              </a:rPr>
              <a:t>Rental System, users can effortlessly book Bike for rent, whether it's for daily commutes, quick errands. This system offers a seamless solution that promotes eco-friendly transportation and enhances mobility within  City.</a:t>
            </a:r>
          </a:p>
          <a:p>
            <a:pPr marL="457200" lvl="1" indent="0" algn="just">
              <a:lnSpc>
                <a:spcPct val="150000"/>
              </a:lnSpc>
              <a:buNone/>
            </a:pPr>
            <a:endParaRPr lang="en-US" sz="2800"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400" b="1" dirty="0"/>
              <a:t>2</a:t>
            </a:r>
            <a:endParaRPr lang="en-IN" sz="1400" b="1" dirty="0"/>
          </a:p>
        </p:txBody>
      </p:sp>
      <p:pic>
        <p:nvPicPr>
          <p:cNvPr id="7" name="Picture Placeholder 6" descr="dlithelogo"/>
          <p:cNvPicPr>
            <a:picLocks noGrp="1" noChangeAspect="1"/>
          </p:cNvPicPr>
          <p:nvPr>
            <p:ph type="pic" idx="2"/>
          </p:nvPr>
        </p:nvPicPr>
        <p:blipFill>
          <a:blip r:embed="rId2"/>
          <a:stretch>
            <a:fillRect/>
          </a:stretch>
        </p:blipFill>
        <p:spPr>
          <a:xfrm>
            <a:off x="10447020" y="9525"/>
            <a:ext cx="1754505" cy="8242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7346"/>
            <a:ext cx="10515600" cy="5429617"/>
          </a:xfrm>
        </p:spPr>
        <p:txBody>
          <a:bodyPr/>
          <a:lstStyle/>
          <a:p>
            <a:pPr marL="0" marR="403225" indent="0" algn="just">
              <a:lnSpc>
                <a:spcPct val="150000"/>
              </a:lnSpc>
              <a:spcBef>
                <a:spcPts val="5"/>
              </a:spcBef>
              <a:spcAft>
                <a:spcPts val="0"/>
              </a:spcAft>
              <a:buNone/>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fleet of well-maintained bikes, choose from flexible rental options, and enjoy convenient pickup and drop-off locations.</a:t>
            </a:r>
          </a:p>
          <a:p>
            <a:pPr marL="0" marR="403225" indent="0" algn="just">
              <a:lnSpc>
                <a:spcPct val="150000"/>
              </a:lnSpc>
              <a:spcBef>
                <a:spcPts val="5"/>
              </a:spcBef>
              <a:spcAft>
                <a:spcPts val="0"/>
              </a:spcAft>
              <a:buNone/>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conclusion, our Bike Rental System represents a paradigm shift in urban transportation, our dedication to sustainability, innovation, and user-centric design. By continuing to iterate, refine, and expand our offerings.</a:t>
            </a:r>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
        <p:nvSpPr>
          <p:cNvPr id="2" name="Footer Placeholder 3">
            <a:extLst>
              <a:ext uri="{FF2B5EF4-FFF2-40B4-BE49-F238E27FC236}">
                <a16:creationId xmlns:a16="http://schemas.microsoft.com/office/drawing/2014/main" id="{666FDCD7-9E4C-D905-3A0C-373C57EEF1DD}"/>
              </a:ext>
            </a:extLst>
          </p:cNvPr>
          <p:cNvSpPr>
            <a:spLocks noGrp="1"/>
          </p:cNvSpPr>
          <p:nvPr>
            <p:ph type="ftr" sz="quarter" idx="11"/>
          </p:nvPr>
        </p:nvSpPr>
        <p:spPr>
          <a:xfrm>
            <a:off x="4038600" y="6356350"/>
            <a:ext cx="4114800" cy="365125"/>
          </a:xfrm>
        </p:spPr>
        <p:txBody>
          <a:bodyPr/>
          <a:lstStyle/>
          <a:p>
            <a:r>
              <a:rPr lang="en-US" dirty="0"/>
              <a:t>29</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26869" y="1280160"/>
            <a:ext cx="11138262" cy="4896803"/>
          </a:xfrm>
        </p:spPr>
        <p:txBody>
          <a:bodyPr>
            <a:noAutofit/>
          </a:bodyPr>
          <a:lstStyle/>
          <a:p>
            <a:pPr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   In developing our Bike Rental System, we referenced various resources, including studies published on platforms such as YouTube, Google, and other online platform. Insights from these sources informed our approach to implementing innovative features, optimizing system efficiency. our system was influenced by research findings available on platforms like YouTube, where experts emphasized the importance of enhancing user experience in similar projects. </a:t>
            </a:r>
          </a:p>
        </p:txBody>
      </p:sp>
      <p:sp>
        <p:nvSpPr>
          <p:cNvPr id="4" name="Footer Placeholder 3"/>
          <p:cNvSpPr>
            <a:spLocks noGrp="1"/>
          </p:cNvSpPr>
          <p:nvPr>
            <p:ph type="ftr" sz="quarter" idx="11"/>
          </p:nvPr>
        </p:nvSpPr>
        <p:spPr/>
        <p:txBody>
          <a:bodyPr/>
          <a:lstStyle/>
          <a:p>
            <a:r>
              <a:rPr lang="en-US" sz="1400" dirty="0"/>
              <a:t>30</a:t>
            </a:r>
            <a:endParaRPr lang="en-IN" sz="1400" dirty="0"/>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937"/>
            <a:ext cx="10515600" cy="1325563"/>
          </a:xfrm>
        </p:spPr>
        <p:txBody>
          <a:bodyPr/>
          <a:lstStyle/>
          <a:p>
            <a:r>
              <a:rPr 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Problem </a:t>
            </a:r>
            <a:r>
              <a:rPr lang="en-US" alt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S</a:t>
            </a:r>
            <a:r>
              <a:rPr lang="en-IN" b="1" dirty="0" err="1">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tatement</a:t>
            </a:r>
            <a:endParaRPr lang="en-US" alt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54500"/>
            <a:ext cx="10515600" cy="4351338"/>
          </a:xfrm>
        </p:spPr>
        <p:txBody>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In urban environments, traditional transportation options contribute to traffic congestion, limited parking availability, and environmental pollution. Additionally, existing transit systems often fail to provide efficient last-mile connectivity. These challenges underscore the need for a bike rental system to offer accessible, convenient, and eco-friendly transportation alternatives for urban dwellers.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400" b="1" dirty="0"/>
              <a:t>3</a:t>
            </a:r>
            <a:endParaRPr lang="en-IN" sz="1400" b="1" dirty="0"/>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Objectives</a:t>
            </a:r>
          </a:p>
        </p:txBody>
      </p:sp>
      <p:sp>
        <p:nvSpPr>
          <p:cNvPr id="4" name="Footer Placeholder 3"/>
          <p:cNvSpPr>
            <a:spLocks noGrp="1"/>
          </p:cNvSpPr>
          <p:nvPr>
            <p:ph type="ftr" sz="quarter" idx="11"/>
          </p:nvPr>
        </p:nvSpPr>
        <p:spPr/>
        <p:txBody>
          <a:bodyPr/>
          <a:lstStyle/>
          <a:p>
            <a:r>
              <a:rPr lang="en-US" sz="1400" b="1" dirty="0"/>
              <a:t>4</a:t>
            </a:r>
            <a:endParaRPr lang="en-IN" sz="1400" b="1" dirty="0"/>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
        <p:nvSpPr>
          <p:cNvPr id="6" name="Content Placeholder 5">
            <a:extLst>
              <a:ext uri="{FF2B5EF4-FFF2-40B4-BE49-F238E27FC236}">
                <a16:creationId xmlns:a16="http://schemas.microsoft.com/office/drawing/2014/main" id="{1F7E8FC4-DECC-06C5-1FD3-94C45FF84C06}"/>
              </a:ext>
            </a:extLst>
          </p:cNvPr>
          <p:cNvSpPr>
            <a:spLocks noGrp="1"/>
          </p:cNvSpPr>
          <p:nvPr>
            <p:ph idx="1"/>
          </p:nvPr>
        </p:nvSpPr>
        <p:spPr>
          <a:xfrm>
            <a:off x="838200" y="1393371"/>
            <a:ext cx="10515600" cy="4805817"/>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Provide a user-friendly platform for renting bikes. </a:t>
            </a:r>
          </a:p>
          <a:p>
            <a:pPr>
              <a:lnSpc>
                <a:spcPct val="150000"/>
              </a:lnSpc>
            </a:pPr>
            <a:r>
              <a:rPr lang="en-US" dirty="0">
                <a:latin typeface="Times New Roman" panose="02020603050405020304" pitchFamily="18" charset="0"/>
                <a:cs typeface="Times New Roman" panose="02020603050405020304" pitchFamily="18" charset="0"/>
              </a:rPr>
              <a:t>Offer a wide selection of well-maintained bikes  catering to diverse preferences and needs of users.</a:t>
            </a:r>
          </a:p>
          <a:p>
            <a:pPr>
              <a:lnSpc>
                <a:spcPct val="150000"/>
              </a:lnSpc>
            </a:pPr>
            <a:r>
              <a:rPr lang="en-US" dirty="0">
                <a:latin typeface="Times New Roman" panose="02020603050405020304" pitchFamily="18" charset="0"/>
                <a:cs typeface="Times New Roman" panose="02020603050405020304" pitchFamily="18" charset="0"/>
              </a:rPr>
              <a:t>Encourage sustainable transportation choices by promoting the use of bikes as efficient alternatives to cars in urban areas.</a:t>
            </a:r>
          </a:p>
          <a:p>
            <a:pPr>
              <a:lnSpc>
                <a:spcPct val="150000"/>
              </a:lnSpc>
            </a:pPr>
            <a:r>
              <a:rPr lang="en-US" dirty="0">
                <a:latin typeface="Times New Roman" panose="02020603050405020304" pitchFamily="18" charset="0"/>
                <a:cs typeface="Times New Roman" panose="02020603050405020304" pitchFamily="18" charset="0"/>
              </a:rPr>
              <a:t>Ensure flexibility in rental options, including various rental durations and convenient pickup/drop-off locations across the 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9"/>
          </a:xfrm>
        </p:spPr>
        <p:txBody>
          <a:bodyPr/>
          <a:lstStyle/>
          <a:p>
            <a:r>
              <a:rPr lang="en-US" altLang="en-IN" b="1" dirty="0" err="1">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UseCase</a:t>
            </a:r>
            <a:r>
              <a:rPr lang="en-US" alt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Diagram</a:t>
            </a:r>
            <a:endParaRPr lang="en-IN"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5</a:t>
            </a:r>
            <a:endParaRPr lang="en-IN" dirty="0"/>
          </a:p>
        </p:txBody>
      </p:sp>
      <p:sp>
        <p:nvSpPr>
          <p:cNvPr id="21" name="TextBox 20"/>
          <p:cNvSpPr txBox="1"/>
          <p:nvPr/>
        </p:nvSpPr>
        <p:spPr>
          <a:xfrm>
            <a:off x="3486149" y="5849383"/>
            <a:ext cx="49815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Block diagram of data transmission using li-fi</a:t>
            </a:r>
            <a:endParaRPr lang="en-IN" b="1" dirty="0">
              <a:latin typeface="Times New Roman" panose="02020603050405020304" pitchFamily="18" charset="0"/>
              <a:cs typeface="Times New Roman" panose="02020603050405020304" pitchFamily="18" charset="0"/>
            </a:endParaRPr>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pic>
        <p:nvPicPr>
          <p:cNvPr id="11" name="Content Placeholder 10">
            <a:extLst>
              <a:ext uri="{FF2B5EF4-FFF2-40B4-BE49-F238E27FC236}">
                <a16:creationId xmlns:a16="http://schemas.microsoft.com/office/drawing/2014/main" id="{08B4156E-3B4B-0AC5-A504-AE65E2F9BD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2113" y="1825625"/>
            <a:ext cx="6867774" cy="43513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89198"/>
            <a:ext cx="10700657" cy="824230"/>
          </a:xfrm>
        </p:spPr>
        <p:txBody>
          <a:bodyPr/>
          <a:lstStyle/>
          <a:p>
            <a:r>
              <a:rPr lang="en-US"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Implementation</a:t>
            </a:r>
          </a:p>
        </p:txBody>
      </p:sp>
      <p:sp>
        <p:nvSpPr>
          <p:cNvPr id="4" name="Footer Placeholder 3"/>
          <p:cNvSpPr>
            <a:spLocks noGrp="1"/>
          </p:cNvSpPr>
          <p:nvPr>
            <p:ph type="ftr" sz="quarter" idx="11"/>
          </p:nvPr>
        </p:nvSpPr>
        <p:spPr/>
        <p:txBody>
          <a:bodyPr/>
          <a:lstStyle/>
          <a:p>
            <a:r>
              <a:rPr lang="en-US" dirty="0"/>
              <a:t>6</a:t>
            </a:r>
            <a:endParaRPr lang="en-IN" dirty="0"/>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
        <p:nvSpPr>
          <p:cNvPr id="5" name="Content Placeholder 2"/>
          <p:cNvSpPr>
            <a:spLocks noGrp="1"/>
          </p:cNvSpPr>
          <p:nvPr>
            <p:ph idx="1"/>
          </p:nvPr>
        </p:nvSpPr>
        <p:spPr>
          <a:xfrm>
            <a:off x="515982" y="1206500"/>
            <a:ext cx="11014166" cy="4950187"/>
          </a:xfrm>
        </p:spPr>
        <p:txBody>
          <a:bodyPr>
            <a:noAutofit/>
          </a:bodyPr>
          <a:lstStyle/>
          <a:p>
            <a:pPr>
              <a:lnSpc>
                <a:spcPct val="150000"/>
              </a:lnSpc>
            </a:pPr>
            <a:r>
              <a:rPr lang="en-US" dirty="0">
                <a:solidFill>
                  <a:schemeClr val="tx1"/>
                </a:solidFill>
              </a:rPr>
              <a:t>Requirement Gathering and Analysis: Understanding the specific needs and goals of the bike rental system. Gathering requirements from users, administrators, and other relevant parties.</a:t>
            </a:r>
          </a:p>
          <a:p>
            <a:pPr>
              <a:lnSpc>
                <a:spcPct val="150000"/>
              </a:lnSpc>
            </a:pPr>
            <a:r>
              <a:rPr lang="en-US" dirty="0"/>
              <a:t>Frontend Development: Developing user interfaces for the web applications, Ensuring that the interfaces are responsive, and accessible </a:t>
            </a:r>
          </a:p>
          <a:p>
            <a:pPr>
              <a:lnSpc>
                <a:spcPct val="150000"/>
              </a:lnSpc>
            </a:pPr>
            <a:r>
              <a:rPr lang="en-US" dirty="0"/>
              <a:t>Backend Development: Implementing the backend services and business logic to support the functionality of the system. </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DA96B-CB45-833A-6A07-61F772661365}"/>
              </a:ext>
            </a:extLst>
          </p:cNvPr>
          <p:cNvSpPr>
            <a:spLocks noGrp="1"/>
          </p:cNvSpPr>
          <p:nvPr>
            <p:ph idx="1"/>
          </p:nvPr>
        </p:nvSpPr>
        <p:spPr>
          <a:xfrm>
            <a:off x="609600" y="1097280"/>
            <a:ext cx="10744200" cy="5079683"/>
          </a:xfrm>
        </p:spPr>
        <p:txBody>
          <a:bodyPr/>
          <a:lstStyle/>
          <a:p>
            <a:pPr>
              <a:lnSpc>
                <a:spcPct val="150000"/>
              </a:lnSpc>
            </a:pPr>
            <a:r>
              <a:rPr lang="en-US" dirty="0"/>
              <a:t>Database Design: Designing the database using </a:t>
            </a:r>
            <a:r>
              <a:rPr lang="en-US" dirty="0" err="1"/>
              <a:t>mysql</a:t>
            </a:r>
            <a:r>
              <a:rPr lang="en-US" dirty="0"/>
              <a:t> to store information about  users , bikes, and bookings etc.</a:t>
            </a:r>
          </a:p>
          <a:p>
            <a:pPr>
              <a:lnSpc>
                <a:spcPct val="150000"/>
              </a:lnSpc>
            </a:pPr>
            <a:r>
              <a:rPr lang="en-US" dirty="0"/>
              <a:t>Integration and Testing: Integrating the frontend and backend components of the system and perform thorough testing to ensure that all features work as expected. </a:t>
            </a:r>
            <a:endParaRPr lang="en-IN" dirty="0"/>
          </a:p>
        </p:txBody>
      </p:sp>
      <p:sp>
        <p:nvSpPr>
          <p:cNvPr id="4" name="Footer Placeholder 3">
            <a:extLst>
              <a:ext uri="{FF2B5EF4-FFF2-40B4-BE49-F238E27FC236}">
                <a16:creationId xmlns:a16="http://schemas.microsoft.com/office/drawing/2014/main" id="{38524B28-3953-8C54-92E3-41F5767FDCFF}"/>
              </a:ext>
            </a:extLst>
          </p:cNvPr>
          <p:cNvSpPr>
            <a:spLocks noGrp="1"/>
          </p:cNvSpPr>
          <p:nvPr>
            <p:ph type="ftr" sz="quarter" idx="11"/>
          </p:nvPr>
        </p:nvSpPr>
        <p:spPr/>
        <p:txBody>
          <a:bodyPr/>
          <a:lstStyle/>
          <a:p>
            <a:r>
              <a:rPr lang="en-US" dirty="0"/>
              <a:t>7</a:t>
            </a:r>
            <a:endParaRPr lang="en-IN" dirty="0"/>
          </a:p>
        </p:txBody>
      </p:sp>
    </p:spTree>
    <p:extLst>
      <p:ext uri="{BB962C8B-B14F-4D97-AF65-F5344CB8AC3E}">
        <p14:creationId xmlns:p14="http://schemas.microsoft.com/office/powerpoint/2010/main" val="299093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886"/>
            <a:ext cx="10515600" cy="1050004"/>
          </a:xfrm>
        </p:spPr>
        <p:txBody>
          <a:bodyPr>
            <a:normAutofit fontScale="90000"/>
          </a:bodyPr>
          <a:lstStyle/>
          <a:p>
            <a:pPr algn="ctr"/>
            <a:r>
              <a:rPr lang="en-GB"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RESULTS AND ANALYSIS</a:t>
            </a:r>
            <a:br>
              <a:rPr lang="en-GB"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br>
            <a:br>
              <a:rPr lang="en-GB"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br>
            <a:r>
              <a:rPr lang="en-GB" sz="2700" dirty="0">
                <a:latin typeface="+mn-lt"/>
                <a:cs typeface="Times New Roman" panose="02020603050405020304" pitchFamily="18" charset="0"/>
              </a:rPr>
              <a:t>User Module</a:t>
            </a:r>
            <a:endParaRPr lang="en-US" altLang="en-GB" sz="2700" dirty="0">
              <a:solidFill>
                <a:schemeClr val="tx1"/>
              </a:solidFill>
              <a:latin typeface="+mn-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8</a:t>
            </a:r>
            <a:endParaRPr lang="en-IN" dirty="0"/>
          </a:p>
        </p:txBody>
      </p:sp>
      <p:sp>
        <p:nvSpPr>
          <p:cNvPr id="10" name="TextBox 9"/>
          <p:cNvSpPr txBox="1"/>
          <p:nvPr/>
        </p:nvSpPr>
        <p:spPr>
          <a:xfrm>
            <a:off x="3598244" y="5879507"/>
            <a:ext cx="499551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a:t>
            </a:r>
            <a:endParaRPr lang="en-IN" dirty="0">
              <a:latin typeface="Times New Roman" panose="02020603050405020304" pitchFamily="18" charset="0"/>
              <a:cs typeface="Times New Roman" panose="02020603050405020304" pitchFamily="18" charset="0"/>
            </a:endParaRPr>
          </a:p>
        </p:txBody>
      </p:sp>
      <p:pic>
        <p:nvPicPr>
          <p:cNvPr id="7" name="Picture Placeholder 6" descr="dlithelogo"/>
          <p:cNvPicPr>
            <a:picLocks noGrp="1" noChangeAspect="1"/>
          </p:cNvPicPr>
          <p:nvPr>
            <p:ph type="pic" idx="2"/>
          </p:nvPr>
        </p:nvPicPr>
        <p:blipFill>
          <a:blip r:embed="rId2"/>
          <a:stretch>
            <a:fillRect/>
          </a:stretch>
        </p:blipFill>
        <p:spPr>
          <a:xfrm>
            <a:off x="10437495" y="0"/>
            <a:ext cx="1754505" cy="824230"/>
          </a:xfrm>
          <a:prstGeom prst="rect">
            <a:avLst/>
          </a:prstGeom>
        </p:spPr>
      </p:pic>
      <p:sp>
        <p:nvSpPr>
          <p:cNvPr id="3" name="Text Box 2"/>
          <p:cNvSpPr txBox="1"/>
          <p:nvPr/>
        </p:nvSpPr>
        <p:spPr>
          <a:xfrm>
            <a:off x="8974455" y="1549400"/>
            <a:ext cx="4064000" cy="368300"/>
          </a:xfrm>
          <a:prstGeom prst="rect">
            <a:avLst/>
          </a:prstGeom>
          <a:noFill/>
        </p:spPr>
        <p:txBody>
          <a:bodyPr wrap="square" rtlCol="0">
            <a:spAutoFit/>
          </a:bodyPr>
          <a:lstStyle/>
          <a:p>
            <a:endParaRPr lang="en-US"/>
          </a:p>
        </p:txBody>
      </p:sp>
      <p:pic>
        <p:nvPicPr>
          <p:cNvPr id="11" name="Picture 10">
            <a:extLst>
              <a:ext uri="{FF2B5EF4-FFF2-40B4-BE49-F238E27FC236}">
                <a16:creationId xmlns:a16="http://schemas.microsoft.com/office/drawing/2014/main" id="{AF11F2A7-ED05-6C22-1A54-A115F0AAB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4082" y="1615528"/>
            <a:ext cx="7463835" cy="42202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815</Words>
  <Application>Microsoft Office PowerPoint</Application>
  <PresentationFormat>Widescreen</PresentationFormat>
  <Paragraphs>123</Paragraphs>
  <Slides>32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Calibri</vt:lpstr>
      <vt:lpstr>Calibri Light</vt:lpstr>
      <vt:lpstr>Times New Roman</vt:lpstr>
      <vt:lpstr>Office Theme</vt:lpstr>
      <vt:lpstr>1_Office Theme</vt:lpstr>
      <vt:lpstr>     Java Full Stack Internship       </vt:lpstr>
      <vt:lpstr>Contents</vt:lpstr>
      <vt:lpstr> Introduction</vt:lpstr>
      <vt:lpstr>Problem Statement</vt:lpstr>
      <vt:lpstr>Objectives</vt:lpstr>
      <vt:lpstr>UseCase Diagram</vt:lpstr>
      <vt:lpstr>Implementation</vt:lpstr>
      <vt:lpstr>PowerPoint Presentation</vt:lpstr>
      <vt:lpstr>RESULTS AND ANALYSIS  User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thanu J P</dc:creator>
  <cp:lastModifiedBy>Sahan Shetty</cp:lastModifiedBy>
  <cp:revision>192</cp:revision>
  <dcterms:created xsi:type="dcterms:W3CDTF">2022-11-17T14:05:00Z</dcterms:created>
  <dcterms:modified xsi:type="dcterms:W3CDTF">2024-04-14T21:36:21Z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F7DE8B7050B346CCB2A7C37F35FF685F_12</vt:lpwstr>
  </property>
  <property fmtid="{D5CDD505-2E9C-101B-9397-08002B2CF9AE}" pid="3" name="KSOProductBuildVer">
    <vt:lpwstr>1033-12.2.0.13489</vt:lpwstr>
  </property>
</Properties>
</file>