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7EF-FAEA-473C-1E03-5DBB6AEF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F465-9EE2-CF50-8614-3121817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EF64-D5A7-BB69-FFF2-2CB4E29B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3042-74B6-0E01-FBC4-68776EC9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A4C0-EFF9-21EE-3805-69B38227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1C69-D557-E0C1-D86B-426ECDC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F1100-0001-A8DF-444A-AFFA935A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186B-B867-7D51-F4BB-CF276921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0E9C-6F51-5E06-81E1-2597A7E3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9453-AC02-CC8A-6209-68F2C2E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3193-9C84-1DD5-F7A0-08727DA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AB821-6419-2B91-22BA-111EA047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8AA3-4963-5DAB-449D-FDE27CCE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8E00-FEF2-EAC2-3AE8-95F6FEAB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DA53-788A-5F91-CFDD-E659517E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7464-832F-90A5-9DEC-699E3A3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D34A-E585-E701-220D-E3AF607F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689A-4460-15C4-3B5A-BF611782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CB42-52F7-5E80-342D-FF2E8F9E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6611-B8C8-D181-9602-D52B37FA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F6D-B6A9-8296-6956-9430E72D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86B6-08FE-E16A-4C41-1D8BACB4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A8CD-38ED-8043-2769-C8F93DC0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9D46-003E-E684-5527-671E04EB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074D-7255-CDCF-DD08-C6383FA9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6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B485-D7D5-10C9-45BC-7F30F331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ADA7-AED4-34A3-CD38-1A42C27F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DD9E-E28D-41A7-9F8B-6CD0B218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EB10-E2DF-BF9C-D76A-DE33A07C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817-261C-0B14-56A6-0058CB4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FE244-904E-A7F9-7860-91B95DE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F1C-73D4-6509-AA88-83D93C7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F57-1704-5BE6-1443-4EE012D8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2EB02-DDBC-1FF2-1B5F-D013292D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E4530-5D35-B401-92B0-6DE776CA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CB8F1-B863-170C-370D-29A0852C9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AEAC8-A36F-B540-2CE1-43CCBA58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DBCAE-E5DC-094F-48F3-3B5E7F4C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81907-8387-F144-3EF0-02261FE1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2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F979-8833-DC52-AA05-DE2CC463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35729-9BEF-9E7F-B37F-964D0D7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0873-7C86-CCA5-C8A9-FEF300CC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284C-76F4-04CF-F4F5-398C30B8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A182-B1B6-A3C6-35A9-DE65EF8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D72DD-F73E-46C6-1097-D36673B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21DD-5AC9-303B-1E17-CF47BAEB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D5F-5A96-9B72-6633-8687B8DE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2CC8-43B0-24E5-338C-7473EE27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766C3-4CE1-594E-5383-7E616F04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10E0A-55C2-1380-8295-05ABED52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F20B5-6509-BED1-757E-1CEC2D0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B81-BAA6-FA79-210C-6ED09DB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AE04-4C65-FEAB-5993-C9DF2EF0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3AA9-5150-831C-532F-DAC1927B1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B2C7-1FA6-98B1-4CFB-03DA336A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E223-AF37-26B5-EF93-4E51A86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9E28-A8EF-3725-E683-BE05470B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871D-2306-F9A4-EF1D-A3D343D3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C836-D041-8E7E-FEFA-CE097DB5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865-2462-FE9D-070B-B073A5C9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5BE4-4873-0F06-FC02-A84B795F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E649-AFBB-AAC9-6249-BF492B8E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FEEC-BE2F-5179-0CC9-6957286D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06E9-0046-A925-F7BD-C937224A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9" y="582563"/>
            <a:ext cx="9144000" cy="67351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D09A-FA24-02A7-DB8F-A63E65B8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6" y="1828799"/>
            <a:ext cx="10225548" cy="410988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Notes project is a web-based application developed using Java, MySQL, JDBC, Servlet, JSP, HTML, and CSS. It allows users to manage their notes efficiently. The project includes: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Signup 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user authentication system for new and returning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dashboard where users can add new notes with titles and descriptions.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Notes 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all the saved notes, with options to update or delete them. Users can view the content and make necessary changes to their notes.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MySQL as the database for storing user and note data, while JDBC connects the front-end to the back-end logic. The project is structured with a clean user interface, incorporating HTML and CSS for seamless navigation and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4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D1A1-5763-C6FC-6A5B-BF8B7ED5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48"/>
            <a:ext cx="10515600" cy="706591"/>
          </a:xfrm>
        </p:spPr>
        <p:txBody>
          <a:bodyPr>
            <a:norm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Regerstration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Hear we can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resgister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Web Application.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470E2-BD44-F465-B98F-3959E636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522"/>
            <a:ext cx="10594258" cy="4935522"/>
          </a:xfrm>
        </p:spPr>
      </p:pic>
    </p:spTree>
    <p:extLst>
      <p:ext uri="{BB962C8B-B14F-4D97-AF65-F5344CB8AC3E}">
        <p14:creationId xmlns:p14="http://schemas.microsoft.com/office/powerpoint/2010/main" val="14649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884-1125-87E7-5930-73EAC470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Hear we can login to Web Application using Email address and password.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542DDC-D9F1-A63E-A6E9-1A373E50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713C2-6ED1-4605-5D73-62EE4FD1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680"/>
            <a:ext cx="10608969" cy="4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8F62-219D-B8CB-0591-0FDE1239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27" y="325129"/>
            <a:ext cx="10515600" cy="87374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we can access the functionality of the Web Applications.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66546-5A3D-3411-D7C3-37EDAC7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6349"/>
            <a:ext cx="10433255" cy="4709652"/>
          </a:xfrm>
        </p:spPr>
      </p:pic>
    </p:spTree>
    <p:extLst>
      <p:ext uri="{BB962C8B-B14F-4D97-AF65-F5344CB8AC3E}">
        <p14:creationId xmlns:p14="http://schemas.microsoft.com/office/powerpoint/2010/main" val="39614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9612-BCBB-09A0-23F8-F35ED888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7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add our important notes hear.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58CEE-0FD5-DD70-A899-6513AF77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658"/>
            <a:ext cx="10515600" cy="4574305"/>
          </a:xfrm>
        </p:spPr>
      </p:pic>
    </p:spTree>
    <p:extLst>
      <p:ext uri="{BB962C8B-B14F-4D97-AF65-F5344CB8AC3E}">
        <p14:creationId xmlns:p14="http://schemas.microsoft.com/office/powerpoint/2010/main" val="16419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DA8-A7A4-EB92-C296-0F6CBCF1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303"/>
            <a:ext cx="10515600" cy="109092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Notes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view all the added important notes and manage them by updating or deleting them.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7B08F-7F7B-A9D2-C40E-339F9080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826"/>
            <a:ext cx="10515600" cy="4434347"/>
          </a:xfrm>
        </p:spPr>
      </p:pic>
    </p:spTree>
    <p:extLst>
      <p:ext uri="{BB962C8B-B14F-4D97-AF65-F5344CB8AC3E}">
        <p14:creationId xmlns:p14="http://schemas.microsoft.com/office/powerpoint/2010/main" val="423101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Online Notes</vt:lpstr>
      <vt:lpstr>Regerstration Page: Hear we can resgister to the Web Application.</vt:lpstr>
      <vt:lpstr>Login Page: Hear we can login to Web Application using Email address and password.</vt:lpstr>
      <vt:lpstr>Home Page: Hear we can access the functionality of the Web Applications. </vt:lpstr>
      <vt:lpstr>Add Notes Page: We can add our important notes hear.</vt:lpstr>
      <vt:lpstr>Show Notes Page: We can view all the added important notes and manage them by updating or deleting them.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Samrudh K U</dc:creator>
  <cp:lastModifiedBy>Samrudh K U</cp:lastModifiedBy>
  <cp:revision>3</cp:revision>
  <dcterms:created xsi:type="dcterms:W3CDTF">2024-12-30T21:17:40Z</dcterms:created>
  <dcterms:modified xsi:type="dcterms:W3CDTF">2024-12-30T21:23:12Z</dcterms:modified>
</cp:coreProperties>
</file>