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75" r:id="rId3"/>
    <p:sldId id="256" r:id="rId4"/>
    <p:sldId id="273" r:id="rId5"/>
    <p:sldId id="272" r:id="rId6"/>
    <p:sldId id="271" r:id="rId7"/>
    <p:sldId id="270" r:id="rId8"/>
    <p:sldId id="269" r:id="rId9"/>
    <p:sldId id="268" r:id="rId10"/>
    <p:sldId id="267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001A5-4227-41BB-9DC9-9BB8BBDDE4AE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924D1-7900-406C-93CC-B98EFCB99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2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01A7-F227-7800-E6D5-D0A247F9F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F1E41-E6D3-7F2C-C318-917E3A2D1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DCFC5-1129-575D-38A7-BA73352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9D0D-F9BF-411B-A948-F16A1DDD858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A577-122E-B4C2-C5C5-68F61A71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846A-DAA9-E262-E17C-FBAFA701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D81-DB4F-423E-B6B9-9516E160D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AC3C-1C11-AB15-1D7F-A49E1919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2389D-2F10-139A-E165-91E43A54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78B4B-ED06-4D10-B59D-3DA6683B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9D0D-F9BF-411B-A948-F16A1DDD858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8C85-31D8-8A8D-5CBD-A52E603D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87FB-12F5-2432-B3B9-9EB2CBC2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D81-DB4F-423E-B6B9-9516E160D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7AAC6-CB9B-1B5C-A92E-7F30BF07E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D1BDD-8C3A-7D23-01A8-95491E28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550F-BDBB-4651-1E76-936635E8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9D0D-F9BF-411B-A948-F16A1DDD858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E5440-5FEC-0B09-7C80-8315D524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3C3B-EDC5-C9F0-9793-CE0C90E5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D81-DB4F-423E-B6B9-9516E160D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1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2C29-5F53-D994-C30E-053AE965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011D-7964-5E5B-BCC3-C41A3B12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EB88-E136-21C7-BEAA-A457305C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9D0D-F9BF-411B-A948-F16A1DDD858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4EFB-099F-2715-7687-A738E82E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F6D60-246A-6DAB-250C-7152C104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D81-DB4F-423E-B6B9-9516E160D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C77C-06E5-2261-372F-DECD3B00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ECAC8-3A6E-A1CB-26E7-7AC6C4834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61556-2CD1-0656-766E-7AB117DE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9D0D-F9BF-411B-A948-F16A1DDD858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6ACC-48F9-27AA-1506-997F6884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861D7-9983-A99C-FF9B-8996B338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D81-DB4F-423E-B6B9-9516E160D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3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408C-443E-58DB-7129-CEEF82B9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3E3E-366C-6430-EA62-A9764A19F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DE77F-2685-13F7-60B2-6CF0BD402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039B5-587C-368C-55F5-E6AF4949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9D0D-F9BF-411B-A948-F16A1DDD858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CEF93-FADF-F937-B310-3B8F37DC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B9CB4-A323-18A3-590F-D2A47F1F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D81-DB4F-423E-B6B9-9516E160D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68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64E-8FE5-7CFF-87A4-80F1FA29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25BBE-003F-BA6D-1E39-F157D0298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6336A-6178-E263-3F93-3A60E6BF6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B2EF2-834A-A4EF-E91B-07A67C864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95CE4-0AF4-BE26-6671-1AD49F5AE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469F6-3CE2-7265-76B4-847CDD27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9D0D-F9BF-411B-A948-F16A1DDD858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22D16-5419-B91F-05E5-0B998FA8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8756B-8E27-AFF1-87E6-CFA5B881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D81-DB4F-423E-B6B9-9516E160D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0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56FB-85BA-9D90-9095-6391AA91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7171C-808E-F4B5-832C-FC2553A3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9D0D-F9BF-411B-A948-F16A1DDD858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72070-BA15-0AF5-AF22-BD47BD9D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A3DB6-5E0D-8B5E-4D8A-4B7492C2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D81-DB4F-423E-B6B9-9516E160D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976BD-1041-EEB8-F9D0-9D8D3FA5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9D0D-F9BF-411B-A948-F16A1DDD858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9AC0A-E3E5-EBBB-5413-2336B1A2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901FA-4AF4-F38D-4CFE-243654FF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D81-DB4F-423E-B6B9-9516E160D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2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1870-D3AC-4C53-E7AC-D3F6A135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CF02-DDCA-55C5-F15C-D7864558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316F6-9825-A33E-FE87-021CC7BFB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E245A-1861-39B6-1A3B-6A8EFE5D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9D0D-F9BF-411B-A948-F16A1DDD858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68BC7-55E2-969E-CAA2-84A4E516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6121F-DD87-C7D9-7CF2-F201E26C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D81-DB4F-423E-B6B9-9516E160D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3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5F73-86B1-C0BF-DB0E-F1347D72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9F149-94D3-E926-1460-C920EB0C3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54AB5-7EE3-5EBB-BFB1-AD661FBC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95199-F501-527D-5056-8120D642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9D0D-F9BF-411B-A948-F16A1DDD858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FADFD-EB32-8D83-E1DB-06AC22E8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AEB78-46F4-B255-4E6D-78519059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D81-DB4F-423E-B6B9-9516E160D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7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4B00E-991F-17DF-4DBC-1B3A9413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10A35-57B4-EE9B-DA8C-5CA72561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5EC7-2A6E-3043-3832-73BA15D31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9D0D-F9BF-411B-A948-F16A1DDD8582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04754-CDC7-2109-1D67-36A3B478E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D962-28E3-3D68-C97D-B540C5B39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DD81-DB4F-423E-B6B9-9516E160D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1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0FA59C-9B00-1766-3518-FF24F6B2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5757"/>
            <a:ext cx="12192000" cy="70737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5A8526-C51A-BA72-1916-F21DC826D544}"/>
              </a:ext>
            </a:extLst>
          </p:cNvPr>
          <p:cNvSpPr/>
          <p:nvPr/>
        </p:nvSpPr>
        <p:spPr>
          <a:xfrm>
            <a:off x="1715784" y="4078840"/>
            <a:ext cx="8609744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Harry Potter Movies</a:t>
            </a:r>
          </a:p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SQL Project)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7FD26-43C7-38A0-B58E-ACC3D09ECA60}"/>
              </a:ext>
            </a:extLst>
          </p:cNvPr>
          <p:cNvSpPr txBox="1"/>
          <p:nvPr/>
        </p:nvSpPr>
        <p:spPr>
          <a:xfrm>
            <a:off x="8507002" y="811657"/>
            <a:ext cx="2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- Samrudhi Jagtap</a:t>
            </a:r>
          </a:p>
        </p:txBody>
      </p:sp>
    </p:spTree>
    <p:extLst>
      <p:ext uri="{BB962C8B-B14F-4D97-AF65-F5344CB8AC3E}">
        <p14:creationId xmlns:p14="http://schemas.microsoft.com/office/powerpoint/2010/main" val="48011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690B5-432F-A7D3-013F-F74BEB4E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5482" y="-1024540"/>
            <a:ext cx="12397482" cy="8622279"/>
          </a:xfrm>
          <a:prstGeom prst="rect">
            <a:avLst/>
          </a:prstGeom>
          <a:blipFill dpi="0" rotWithShape="1">
            <a:blip r:embed="rId4">
              <a:alphaModFix amt="81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FDC156-80F3-410D-4580-3929F3BD7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19" y="3284030"/>
            <a:ext cx="8693597" cy="1695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1D0EB3-6F5C-B34B-7166-8B4D405AB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368" y="5080765"/>
            <a:ext cx="4692891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690B5-432F-A7D3-013F-F74BEB4E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5482" y="-1024540"/>
            <a:ext cx="12397482" cy="8622279"/>
          </a:xfrm>
          <a:prstGeom prst="rect">
            <a:avLst/>
          </a:prstGeom>
          <a:blipFill dpi="0" rotWithShape="1">
            <a:blip r:embed="rId4">
              <a:alphaModFix amt="81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AD11F6-2F9A-9E34-6AA3-B8B2D9C8E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845" y="1445189"/>
            <a:ext cx="6083613" cy="2540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7175F5-31CF-560E-FD1D-88FD1565E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958" y="4142745"/>
            <a:ext cx="4629388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7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49E698-9F2A-4875-3093-1E25626E5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397482" cy="8622279"/>
          </a:xfrm>
          <a:prstGeom prst="rect">
            <a:avLst/>
          </a:prstGeom>
          <a:blipFill dpi="0" rotWithShape="1">
            <a:blip r:embed="rId4">
              <a:alphaModFix amt="81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4D97D-2E00-B209-9648-F49A4E226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72" y="2743064"/>
            <a:ext cx="4750044" cy="2502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75EFB-2C51-DDA9-720B-0A110CAA8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48" y="5522495"/>
            <a:ext cx="4788146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659261-8DB7-5F5B-91A5-AC7EAC8A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F14C30-E57B-3106-CC13-B79A7284110B}"/>
              </a:ext>
            </a:extLst>
          </p:cNvPr>
          <p:cNvSpPr txBox="1"/>
          <p:nvPr/>
        </p:nvSpPr>
        <p:spPr>
          <a:xfrm>
            <a:off x="7376845" y="1"/>
            <a:ext cx="37706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I leveraged SQL to dive into the world of Harry Potter movies, extracting key insights such as:</a:t>
            </a:r>
          </a:p>
          <a:p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Total Runtime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: Calculated the combined screen time of all movies.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Character Appearances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: Identified characters who consistently appeared across multiple films.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Character Pairings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: Analyzed which pairs of characters shared the most screen time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Movie Performance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: Examined box office figures and runtimes to assess individual movie success.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This analysis offered a deeper look into character dynamics, screen presence, and the overall cinematic structure of the Harry Potter series.</a:t>
            </a:r>
          </a:p>
        </p:txBody>
      </p:sp>
    </p:spTree>
    <p:extLst>
      <p:ext uri="{BB962C8B-B14F-4D97-AF65-F5344CB8AC3E}">
        <p14:creationId xmlns:p14="http://schemas.microsoft.com/office/powerpoint/2010/main" val="44784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690B5-432F-A7D3-013F-F74BEB4E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5482" y="-1024540"/>
            <a:ext cx="12397482" cy="8622279"/>
          </a:xfrm>
          <a:prstGeom prst="rect">
            <a:avLst/>
          </a:prstGeom>
          <a:blipFill dpi="0" rotWithShape="1">
            <a:blip r:embed="rId4">
              <a:alphaModFix amt="81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AE862-CDBC-AFE5-5BA2-A13AADEC2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155" y="2229050"/>
            <a:ext cx="5811748" cy="1682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01D2D-B3EE-9FD1-9ACA-AB67C54AB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635" y="4218566"/>
            <a:ext cx="4654789" cy="1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2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690B5-432F-A7D3-013F-F74BEB4E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5482" y="-1024540"/>
            <a:ext cx="12397482" cy="8622279"/>
          </a:xfrm>
          <a:prstGeom prst="rect">
            <a:avLst/>
          </a:prstGeom>
          <a:blipFill dpi="0" rotWithShape="1">
            <a:blip r:embed="rId4">
              <a:alphaModFix amt="81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CB696E-1F64-A0CC-7B32-945074EE6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1" y="2409926"/>
            <a:ext cx="7436232" cy="1606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8395DF-3495-9C9C-5036-0514841D7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368" y="4273960"/>
            <a:ext cx="4692891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4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690B5-432F-A7D3-013F-F74BEB4E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5482" y="-1024540"/>
            <a:ext cx="12397482" cy="8622279"/>
          </a:xfrm>
          <a:prstGeom prst="rect">
            <a:avLst/>
          </a:prstGeom>
          <a:blipFill dpi="0" rotWithShape="1">
            <a:blip r:embed="rId4">
              <a:alphaModFix amt="81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90A17-D70F-B559-22A4-A291314DC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03" y="2590757"/>
            <a:ext cx="8839654" cy="1676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25B6E9-1DFC-81B3-500D-F7C812374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319" y="4421262"/>
            <a:ext cx="4705592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9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690B5-432F-A7D3-013F-F74BEB4E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5482" y="-1024540"/>
            <a:ext cx="12397482" cy="8622279"/>
          </a:xfrm>
          <a:prstGeom prst="rect">
            <a:avLst/>
          </a:prstGeom>
          <a:blipFill dpi="0" rotWithShape="1">
            <a:blip r:embed="rId4">
              <a:alphaModFix amt="81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FD50F7-9CE5-AF15-AE4A-4C13B5236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6" y="3429000"/>
            <a:ext cx="7569589" cy="122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33C2E0-1EF7-878A-A65B-B857D20FA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58" y="4798231"/>
            <a:ext cx="5112013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690B5-432F-A7D3-013F-F74BEB4E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5482" y="-1024540"/>
            <a:ext cx="12397482" cy="8622279"/>
          </a:xfrm>
          <a:prstGeom prst="rect">
            <a:avLst/>
          </a:prstGeom>
          <a:blipFill dpi="0" rotWithShape="1">
            <a:blip r:embed="rId4">
              <a:alphaModFix amt="81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2F10E6-3D6C-A14D-0C1B-F5F454F14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347" y="2957532"/>
            <a:ext cx="7893456" cy="2730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B845A-828D-F259-1B7A-9A2999045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215" y="5747559"/>
            <a:ext cx="4845299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8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690B5-432F-A7D3-013F-F74BEB4E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5482" y="-1024540"/>
            <a:ext cx="12397482" cy="8622279"/>
          </a:xfrm>
          <a:prstGeom prst="rect">
            <a:avLst/>
          </a:prstGeom>
          <a:blipFill dpi="0" rotWithShape="1">
            <a:blip r:embed="rId4">
              <a:alphaModFix amt="81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F19E8-8414-475B-6005-4BC333F1C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967" y="2761366"/>
            <a:ext cx="6248721" cy="2444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116B97-A582-D185-04A2-0631F5430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606" y="5479780"/>
            <a:ext cx="4673840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690B5-432F-A7D3-013F-F74BEB4E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5482" y="-1024540"/>
            <a:ext cx="12397482" cy="8622279"/>
          </a:xfrm>
          <a:prstGeom prst="rect">
            <a:avLst/>
          </a:prstGeom>
          <a:blipFill dpi="0" rotWithShape="1">
            <a:blip r:embed="rId4">
              <a:alphaModFix amt="81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C8E7EB-E98C-56B1-7637-7D0041A20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9374"/>
            <a:ext cx="7150467" cy="2959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CFD633-0EE2-9060-9877-DB5E12F02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543" y="5058954"/>
            <a:ext cx="4692891" cy="1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109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Samrudhi Jagtap</dc:creator>
  <cp:lastModifiedBy>Samrudhi Jagtap</cp:lastModifiedBy>
  <cp:revision>2</cp:revision>
  <dcterms:created xsi:type="dcterms:W3CDTF">2024-10-16T11:01:59Z</dcterms:created>
  <dcterms:modified xsi:type="dcterms:W3CDTF">2024-10-16T16:02:31Z</dcterms:modified>
</cp:coreProperties>
</file>