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D47C5-17B8-4A73-A4FB-A8D98265842E}" v="4" dt="2024-10-22T14:49:1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br>
              <a:rPr lang="en-GB" sz="2880" dirty="0"/>
            </a:br>
            <a:r>
              <a:rPr lang="en-GB" sz="2880" dirty="0"/>
              <a:t>“</a:t>
            </a:r>
            <a:r>
              <a:rPr lang="en-GB" sz="2200" dirty="0"/>
              <a:t>Study Planner And Organiser</a:t>
            </a:r>
            <a:r>
              <a:rPr lang="en-GB" sz="2880" dirty="0"/>
              <a:t>”</a:t>
            </a:r>
            <a:endParaRPr sz="1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/>
              <a:t>Presented By,</a:t>
            </a:r>
            <a:endParaRPr sz="4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 Aishwarya T K (4AI22CD002)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 Devikarani S K (4AI22CD017)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 Samrudhi T Y (4AI22CD045)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 Jnanajyothi T S (4AI22CD027)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4500" dirty="0"/>
              <a:t>Under the Guidance of </a:t>
            </a:r>
            <a:endParaRPr sz="4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														</a:t>
            </a:r>
            <a:r>
              <a:rPr lang="en-GB" sz="4900" dirty="0"/>
              <a:t>Prof. Pallavi C S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Chikkamagaluru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- 577102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About The Project (Description)</a:t>
            </a:r>
            <a:endParaRPr sz="28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” Study Planner And Organizer ”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b="1" dirty="0"/>
              <a:t>Brief Overview :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                    The “Study Planner and Organizer” project aims to create a simple, user-friendly system that helps students manage their schedules, track assignments, and improve time management for better academic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Motivation </a:t>
            </a:r>
            <a:endParaRPr sz="28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Why this project?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Improve academic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Reduce stress and anxiety.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Stay organized and boost confidence.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Enhance productivity and time management.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Provide personalized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Fill the gap in existing study planning tools.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Problem statement: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Students often face challenges with time management, hesitation, and stress due to poor organization. A “Study Planner and Organizer” helps solve these problems by promoting better planning, prioritization, and productivity.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dirty="0"/>
              <a:t>Tools and Technology</a:t>
            </a:r>
            <a:br>
              <a:rPr lang="en-GB" dirty="0"/>
            </a:br>
            <a:br>
              <a:rPr lang="en-GB" dirty="0"/>
            </a:b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dirty="0"/>
              <a:t>Front-end : </a:t>
            </a:r>
            <a:r>
              <a:rPr lang="en-US" sz="1600" dirty="0"/>
              <a:t>HTML , CSS , JavaScript.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Back-end </a:t>
            </a:r>
            <a:r>
              <a:rPr lang="en-US" sz="1600" b="1" dirty="0"/>
              <a:t>:</a:t>
            </a:r>
            <a:r>
              <a:rPr lang="en-US" sz="1600" dirty="0"/>
              <a:t> Python.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Library :</a:t>
            </a:r>
            <a:r>
              <a:rPr lang="en-US" dirty="0"/>
              <a:t> </a:t>
            </a:r>
            <a:r>
              <a:rPr lang="en-US" sz="1600" dirty="0"/>
              <a:t>Flask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Database : </a:t>
            </a:r>
            <a:r>
              <a:rPr lang="en-US" sz="1600" dirty="0"/>
              <a:t>MongoDB.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dirty="0"/>
              <a:t>API Integration : </a:t>
            </a:r>
            <a:r>
              <a:rPr lang="en-US" dirty="0"/>
              <a:t>Google Calendar.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Empower students to develop essential skills.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Goal Setting and Achievement.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Stress reduction.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Long-term study habits.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Personalized Learning.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Enhanced academic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Time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3F91-D47E-FA32-F7D6-E701E527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3290-2B2D-F0B0-1A65-5FA1F440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00" y="2070989"/>
            <a:ext cx="8520600" cy="33390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5000" b="1" dirty="0"/>
              <a:t>THANK YOU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382487736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294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Geometric</vt:lpstr>
      <vt:lpstr>Mini Project - Synopsis on  “Study Planner And Organiser”</vt:lpstr>
      <vt:lpstr>About The Project (Description)</vt:lpstr>
      <vt:lpstr>Motivation </vt:lpstr>
      <vt:lpstr>Problem Definition</vt:lpstr>
      <vt:lpstr>Tools and Technology  </vt:lpstr>
      <vt:lpstr>Expected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DEVIKARANI S K</dc:creator>
  <cp:lastModifiedBy>Samrudhi T Y</cp:lastModifiedBy>
  <cp:revision>9</cp:revision>
  <dcterms:modified xsi:type="dcterms:W3CDTF">2024-12-21T15:34:23Z</dcterms:modified>
</cp:coreProperties>
</file>