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By:AICT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Samrudhi More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51408"/>
            <a:ext cx="11029615" cy="4673324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Interface (GUI)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 a user-friendly GUI to make the tool accessible to non-technical users.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Cloud Integration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Allow users to upload and download encrypted images from cloud storage (e.g., Google Drive, Dropbox).</a:t>
            </a: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Resistance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techniques to resist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(detection of hidden messages) by embedding messages in frequency domains (e.g., DCT, DWT).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Multi-Layer Encryption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Combine multiple encryption algorithms (e.g., RSA + AES) for enhanced security.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Error Correction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error correction codes (e.g., Reed-Solomon) to ensure the message can be recovered even if the image is slightly corrupted.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Multi-User Support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Allow multiple users to securely share encrypted images with unique passwords.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addresses the need for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by embedding secret messages into images using steganography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Traditional steganography methods are vulnerable to detection and lack robust security features.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enhances steganography by integrating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AI-based encryption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dynamic key generation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to ensure the hidden message is secure and difficult to detect.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63" y="143835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Python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Libraries/Frameworks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For image processing (reading, writing, and manipulating images).</a:t>
            </a:r>
          </a:p>
          <a:p>
            <a:pPr lvl="1"/>
            <a:r>
              <a:rPr lang="en-IN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For building a neural network to generate dynamic encryption keys.</a:t>
            </a:r>
          </a:p>
          <a:p>
            <a:pPr lvl="1"/>
            <a:r>
              <a:rPr lang="en-IN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PyCryptodome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For AES encryption and decryption.</a:t>
            </a:r>
          </a:p>
          <a:p>
            <a:pPr lvl="1"/>
            <a:r>
              <a:rPr lang="en-IN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For numerical operations and array manipulation.</a:t>
            </a:r>
          </a:p>
          <a:p>
            <a:pPr lvl="1"/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 For tracking the process and errors.</a:t>
            </a:r>
          </a:p>
          <a:p>
            <a:r>
              <a:rPr lang="en-IN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AES (Advanced Encryption Standard) for encrypting the secret message.</a:t>
            </a: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SHA-256 for password hashing.</a:t>
            </a:r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4873" y="1129759"/>
            <a:ext cx="11887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AI Integration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Uses a neural network to generate dynamic encryption keys, making the system more </a:t>
            </a:r>
            <a:r>
              <a:rPr lang="en-US" dirty="0" smtClean="0">
                <a:solidFill>
                  <a:srgbClr val="F8FAFF"/>
                </a:solidFill>
                <a:latin typeface="Inter"/>
              </a:rPr>
              <a:t>secure</a:t>
            </a:r>
            <a:endParaRPr lang="en-US" dirty="0">
              <a:solidFill>
                <a:srgbClr val="F8FAFF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8FAFF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8FAFF"/>
              </a:solidFill>
              <a:latin typeface="Inter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Combines steganography with AES encryption and password hashing for multi-layered security.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Pixel Selection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Embeds the message in random pixels of the image, making it harder to detect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8F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 Integration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Uses a neural network to generate dynamic encryption keys, making the system more secure and adaptive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 and Logging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Robust error handling and logging ensure the system is reliable and easy to debug.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Works on Windows,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Linux.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Modular Design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Encryption and decryption are separated into two scripts for clarity and reusability.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F8FAFF"/>
                </a:solidFill>
                <a:latin typeface="Inter"/>
              </a:rPr>
              <a:t>ptive</a:t>
            </a:r>
            <a:r>
              <a:rPr lang="en-US" sz="2000" dirty="0">
                <a:solidFill>
                  <a:srgbClr val="F8FAFF"/>
                </a:solidFill>
                <a:latin typeface="In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Enhanced Security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Combines steganography with AES encryption and password hashing for multi-layered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Random Pixel Selection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Embeds the message in random pixels of the image, making it harder to detect.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Error Handling and Logging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Robust error handling and logging ensure the system is reliable and easy to debug.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Cross-Platform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Works on Windows, </a:t>
            </a:r>
            <a:r>
              <a:rPr lang="en-US" dirty="0" err="1">
                <a:solidFill>
                  <a:srgbClr val="F8FAFF"/>
                </a:solidFill>
                <a:latin typeface="Inter"/>
              </a:rPr>
              <a:t>macOS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, and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FAFF"/>
                </a:solidFill>
                <a:latin typeface="Inter"/>
              </a:rPr>
              <a:t>Modular Design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: Encryption and decryption are separated into two scripts for clarity and reusability.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personal use to securely share sensitive information (e.g., passwords, private messages).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communication within teams or with clients.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testing and demonstrating steganography techniques.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exploring AI-enhanced steganography and encryption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tool successfully hides secret messages in images without visible distortion.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Dynamic Key Generation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neural network generates unique encryption keys for each session, enhancing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system handles errors gracefully and provides detailed logs for debugging.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tool is easy to use, with clear prompts for encryption and decryption.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AI-Enhanced Image Steganography Tool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demonstrates how AI can enhance traditional steganography techniques to provide secure and robust communication.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integrating neural networks for dynamic key generation and AES encryption for message security, the tool ensures that hidden messages are difficult to detect and decrypt without the correct password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showcases the potential of combining AI, encryption, and image processing to solve real-world problems in cybersecurity.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2" y="359917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https://github.com/Samrudhimore/steganography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</TotalTime>
  <Words>575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29</cp:revision>
  <dcterms:created xsi:type="dcterms:W3CDTF">2021-05-26T16:50:10Z</dcterms:created>
  <dcterms:modified xsi:type="dcterms:W3CDTF">2025-02-25T11:49:24Z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