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792" autoAdjust="0"/>
  </p:normalViewPr>
  <p:slideViewPr>
    <p:cSldViewPr>
      <p:cViewPr>
        <p:scale>
          <a:sx n="75" d="100"/>
          <a:sy n="75" d="100"/>
        </p:scale>
        <p:origin x="208" y="1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379675092"/>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 OOPS, Generics,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rPr>
                        <a:t>Team management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User dashboard and Admin   </a:t>
            </a:r>
          </a:p>
          <a:p>
            <a:pPr eaLnBrk="1" hangingPunct="1">
              <a:lnSpc>
                <a:spcPct val="114000"/>
              </a:lnSpc>
            </a:pPr>
            <a:r>
              <a:rPr lang="en-US" altLang="en-IN" sz="1200" dirty="0"/>
              <a:t>C</a:t>
            </a:r>
            <a:r>
              <a:rPr lang="en-IN" altLang="en-US" sz="1200" dirty="0"/>
              <a:t>ase study of </a:t>
            </a:r>
            <a:r>
              <a:rPr lang="en-US" altLang="en-IN" sz="1200" dirty="0"/>
              <a:t>e- Vehicle showroom for user dashboard and admin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Samrudhi.Deepak-raut@capgemini.com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7083710333</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dirty="0" err="1"/>
              <a:t>-</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altLang="en-US" sz="1400" dirty="0"/>
              <a:t>Has working knowledge on React and Java Development using Spring framework on an intermediate level.</a:t>
            </a:r>
            <a:endParaRPr lang="en-US" sz="1400" b="0" i="0" dirty="0">
              <a:effectLst/>
            </a:endParaRP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Samrudhi Deepak Raut</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Computer Science and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1" name="Picture Placeholder 20" descr="A picture containing person, person, clothing, indoor&#10;&#10;Description automatically generated">
            <a:extLst>
              <a:ext uri="{FF2B5EF4-FFF2-40B4-BE49-F238E27FC236}">
                <a16:creationId xmlns:a16="http://schemas.microsoft.com/office/drawing/2014/main" id="{63B2460D-2D2F-42A8-B487-D7A285949C72}"/>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5143" b="5143"/>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425</TotalTime>
  <Words>223</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Deepak Raut, Samrudhi</cp:lastModifiedBy>
  <cp:revision>135</cp:revision>
  <dcterms:created xsi:type="dcterms:W3CDTF">2020-09-22T06:24:00Z</dcterms:created>
  <dcterms:modified xsi:type="dcterms:W3CDTF">2022-06-20T16:03:18Z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