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69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28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3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6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81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7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0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52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5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1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8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8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31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CE0166-6BA5-4F90-92BC-0E4F02E1065A}" type="datetimeFigureOut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75B0-81BA-418D-A705-AE4E054AD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6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titanic dataset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95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109339"/>
            <a:ext cx="701137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103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3" y="2255520"/>
            <a:ext cx="10337073" cy="3997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4526" y="783771"/>
            <a:ext cx="68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Titanic dataset is loaded and dataset information is printed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47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2307770"/>
            <a:ext cx="10554789" cy="4550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9131" y="539931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describe(include=‘all’) function provides a summary of all columns in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57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37" y="383176"/>
            <a:ext cx="7524205" cy="60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909286"/>
            <a:ext cx="826885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28206"/>
            <a:ext cx="888806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2" y="261254"/>
            <a:ext cx="8900159" cy="3143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52" y="2447108"/>
            <a:ext cx="8900159" cy="27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594917"/>
            <a:ext cx="934532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575864"/>
            <a:ext cx="1017412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6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30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Project on titanic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titanic dataset </dc:title>
  <dc:creator>Asus</dc:creator>
  <cp:lastModifiedBy>Asus</cp:lastModifiedBy>
  <cp:revision>5</cp:revision>
  <dcterms:created xsi:type="dcterms:W3CDTF">2024-12-24T09:44:55Z</dcterms:created>
  <dcterms:modified xsi:type="dcterms:W3CDTF">2024-12-26T13:45:36Z</dcterms:modified>
</cp:coreProperties>
</file>