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Josefin Sans"/>
      <p:regular r:id="rId22"/>
      <p:bold r:id="rId23"/>
      <p:italic r:id="rId24"/>
      <p:boldItalic r:id="rId25"/>
    </p:embeddedFont>
    <p:embeddedFont>
      <p:font typeface="Gill Sans"/>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JosefinSans-regular.fntdata"/><Relationship Id="rId21" Type="http://schemas.openxmlformats.org/officeDocument/2006/relationships/font" Target="fonts/Montserrat-boldItalic.fntdata"/><Relationship Id="rId24" Type="http://schemas.openxmlformats.org/officeDocument/2006/relationships/font" Target="fonts/JosefinSans-italic.fntdata"/><Relationship Id="rId23" Type="http://schemas.openxmlformats.org/officeDocument/2006/relationships/font" Target="fonts/Josefi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illSans-regular.fntdata"/><Relationship Id="rId25" Type="http://schemas.openxmlformats.org/officeDocument/2006/relationships/font" Target="fonts/JosefinSans-boldItalic.fntdata"/><Relationship Id="rId28" Type="http://schemas.openxmlformats.org/officeDocument/2006/relationships/font" Target="fonts/OpenSans-regular.fntdata"/><Relationship Id="rId27"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295" y="685800"/>
            <a:ext cx="60960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00" lIns="91400" spcFirstLastPara="1" rIns="91400" wrap="square" tIns="91400">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notes"/>
          <p:cNvSpPr txBox="1"/>
          <p:nvPr>
            <p:ph idx="1" type="body"/>
          </p:nvPr>
        </p:nvSpPr>
        <p:spPr>
          <a:xfrm>
            <a:off x="685800" y="4343400"/>
            <a:ext cx="5486400" cy="41148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1100"/>
              <a:buNone/>
            </a:pPr>
            <a:r>
              <a:t/>
            </a:r>
            <a:endParaRPr/>
          </a:p>
        </p:txBody>
      </p:sp>
      <p:sp>
        <p:nvSpPr>
          <p:cNvPr id="201" name="Google Shape;201;p1:notes"/>
          <p:cNvSpPr/>
          <p:nvPr>
            <p:ph idx="2" type="sldImg"/>
          </p:nvPr>
        </p:nvSpPr>
        <p:spPr>
          <a:xfrm>
            <a:off x="381295" y="685800"/>
            <a:ext cx="60960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p:nvPr>
            <p:ph idx="2" type="sldImg"/>
          </p:nvPr>
        </p:nvSpPr>
        <p:spPr>
          <a:xfrm>
            <a:off x="381003" y="685800"/>
            <a:ext cx="6096003"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4:notes"/>
          <p:cNvSpPr txBox="1"/>
          <p:nvPr>
            <p:ph idx="1" type="body"/>
          </p:nvPr>
        </p:nvSpPr>
        <p:spPr>
          <a:xfrm>
            <a:off x="685800" y="4343400"/>
            <a:ext cx="5486400" cy="4114800"/>
          </a:xfrm>
          <a:prstGeom prst="rect">
            <a:avLst/>
          </a:prstGeom>
          <a:noFill/>
          <a:ln>
            <a:noFill/>
          </a:ln>
        </p:spPr>
        <p:txBody>
          <a:bodyPr anchorCtr="0" anchor="t" bIns="91400" lIns="91400" spcFirstLastPara="1" rIns="91400" wrap="square" tIns="91400">
            <a:noAutofit/>
          </a:bodyPr>
          <a:lstStyle/>
          <a:p>
            <a:pPr indent="-228601"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7:notes"/>
          <p:cNvSpPr txBox="1"/>
          <p:nvPr>
            <p:ph idx="1" type="body"/>
          </p:nvPr>
        </p:nvSpPr>
        <p:spPr>
          <a:xfrm>
            <a:off x="685800" y="4343400"/>
            <a:ext cx="5486400" cy="41148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1100"/>
              <a:buNone/>
            </a:pPr>
            <a:r>
              <a:t/>
            </a:r>
            <a:endParaRPr/>
          </a:p>
        </p:txBody>
      </p:sp>
      <p:sp>
        <p:nvSpPr>
          <p:cNvPr id="246" name="Google Shape;246;p7:notes"/>
          <p:cNvSpPr/>
          <p:nvPr>
            <p:ph idx="2" type="sldImg"/>
          </p:nvPr>
        </p:nvSpPr>
        <p:spPr>
          <a:xfrm>
            <a:off x="381295"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dfa0caf28_0_8:notes"/>
          <p:cNvSpPr txBox="1"/>
          <p:nvPr>
            <p:ph idx="1" type="body"/>
          </p:nvPr>
        </p:nvSpPr>
        <p:spPr>
          <a:xfrm>
            <a:off x="685800" y="4343400"/>
            <a:ext cx="5486400" cy="41148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1100"/>
              <a:buNone/>
            </a:pPr>
            <a:r>
              <a:t/>
            </a:r>
            <a:endParaRPr/>
          </a:p>
        </p:txBody>
      </p:sp>
      <p:sp>
        <p:nvSpPr>
          <p:cNvPr id="252" name="Google Shape;252;g2cdfa0caf28_0_8:notes"/>
          <p:cNvSpPr/>
          <p:nvPr>
            <p:ph idx="2" type="sldImg"/>
          </p:nvPr>
        </p:nvSpPr>
        <p:spPr>
          <a:xfrm>
            <a:off x="381295"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dfa0caf28_0_15:notes"/>
          <p:cNvSpPr txBox="1"/>
          <p:nvPr>
            <p:ph idx="1" type="body"/>
          </p:nvPr>
        </p:nvSpPr>
        <p:spPr>
          <a:xfrm>
            <a:off x="685800" y="4343400"/>
            <a:ext cx="5486400" cy="41148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1100"/>
              <a:buNone/>
            </a:pPr>
            <a:r>
              <a:t/>
            </a:r>
            <a:endParaRPr/>
          </a:p>
        </p:txBody>
      </p:sp>
      <p:sp>
        <p:nvSpPr>
          <p:cNvPr id="259" name="Google Shape;259;g2cdfa0caf28_0_15:notes"/>
          <p:cNvSpPr/>
          <p:nvPr>
            <p:ph idx="2" type="sldImg"/>
          </p:nvPr>
        </p:nvSpPr>
        <p:spPr>
          <a:xfrm>
            <a:off x="381295"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9:notes"/>
          <p:cNvSpPr/>
          <p:nvPr>
            <p:ph idx="2" type="sldImg"/>
          </p:nvPr>
        </p:nvSpPr>
        <p:spPr>
          <a:xfrm>
            <a:off x="381295"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9:notes"/>
          <p:cNvSpPr txBox="1"/>
          <p:nvPr>
            <p:ph idx="1" type="body"/>
          </p:nvPr>
        </p:nvSpPr>
        <p:spPr>
          <a:xfrm>
            <a:off x="685800" y="4343400"/>
            <a:ext cx="5486400" cy="41148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1:notes"/>
          <p:cNvSpPr txBox="1"/>
          <p:nvPr>
            <p:ph idx="1" type="body"/>
          </p:nvPr>
        </p:nvSpPr>
        <p:spPr>
          <a:xfrm>
            <a:off x="685800" y="4343400"/>
            <a:ext cx="5486400" cy="41148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1100"/>
              <a:buNone/>
            </a:pPr>
            <a:r>
              <a:t/>
            </a:r>
            <a:endParaRPr/>
          </a:p>
        </p:txBody>
      </p:sp>
      <p:sp>
        <p:nvSpPr>
          <p:cNvPr id="273" name="Google Shape;273;p11:notes"/>
          <p:cNvSpPr/>
          <p:nvPr>
            <p:ph idx="2" type="sldImg"/>
          </p:nvPr>
        </p:nvSpPr>
        <p:spPr>
          <a:xfrm>
            <a:off x="381295" y="685800"/>
            <a:ext cx="60960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dfa0caf28_0_4:notes"/>
          <p:cNvSpPr txBox="1"/>
          <p:nvPr>
            <p:ph idx="1" type="body"/>
          </p:nvPr>
        </p:nvSpPr>
        <p:spPr>
          <a:xfrm>
            <a:off x="685800" y="4343400"/>
            <a:ext cx="5486400" cy="41148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1100"/>
              <a:buNone/>
            </a:pPr>
            <a:r>
              <a:t/>
            </a:r>
            <a:endParaRPr/>
          </a:p>
        </p:txBody>
      </p:sp>
      <p:sp>
        <p:nvSpPr>
          <p:cNvPr id="285" name="Google Shape;285;g2cdfa0caf28_0_4:notes"/>
          <p:cNvSpPr/>
          <p:nvPr>
            <p:ph idx="2" type="sldImg"/>
          </p:nvPr>
        </p:nvSpPr>
        <p:spPr>
          <a:xfrm>
            <a:off x="381295"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8:notes"/>
          <p:cNvSpPr txBox="1"/>
          <p:nvPr>
            <p:ph idx="1" type="body"/>
          </p:nvPr>
        </p:nvSpPr>
        <p:spPr>
          <a:xfrm>
            <a:off x="685800" y="4343400"/>
            <a:ext cx="5486400" cy="41148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1100"/>
              <a:buNone/>
            </a:pPr>
            <a:r>
              <a:t/>
            </a:r>
            <a:endParaRPr/>
          </a:p>
        </p:txBody>
      </p:sp>
      <p:sp>
        <p:nvSpPr>
          <p:cNvPr id="290" name="Google Shape;290;p18:notes"/>
          <p:cNvSpPr/>
          <p:nvPr>
            <p:ph idx="2" type="sldImg"/>
          </p:nvPr>
        </p:nvSpPr>
        <p:spPr>
          <a:xfrm>
            <a:off x="381295" y="685800"/>
            <a:ext cx="60960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7">
  <p:cSld name="CUSTOM_7">
    <p:spTree>
      <p:nvGrpSpPr>
        <p:cNvPr id="8" name="Shape 8"/>
        <p:cNvGrpSpPr/>
        <p:nvPr/>
      </p:nvGrpSpPr>
      <p:grpSpPr>
        <a:xfrm>
          <a:off x="0" y="0"/>
          <a:ext cx="0" cy="0"/>
          <a:chOff x="0" y="0"/>
          <a:chExt cx="0" cy="0"/>
        </a:xfrm>
      </p:grpSpPr>
      <p:sp>
        <p:nvSpPr>
          <p:cNvPr id="9" name="Google Shape;9;p2"/>
          <p:cNvSpPr txBox="1"/>
          <p:nvPr>
            <p:ph type="title"/>
          </p:nvPr>
        </p:nvSpPr>
        <p:spPr>
          <a:xfrm>
            <a:off x="1543351" y="363272"/>
            <a:ext cx="6057296" cy="572697"/>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Clr>
                <a:srgbClr val="1A4568"/>
              </a:buClr>
              <a:buSzPts val="3000"/>
              <a:buFont typeface="Josefin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 name="Google Shape;10;p2"/>
          <p:cNvSpPr txBox="1"/>
          <p:nvPr>
            <p:ph idx="1" type="subTitle"/>
          </p:nvPr>
        </p:nvSpPr>
        <p:spPr>
          <a:xfrm>
            <a:off x="4875635" y="1904475"/>
            <a:ext cx="2486098" cy="357000"/>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SzPts val="1800"/>
              <a:buNone/>
              <a:defRPr b="1" sz="2700">
                <a:solidFill>
                  <a:srgbClr val="1A4568"/>
                </a:solidFill>
                <a:latin typeface="Josefin Sans"/>
                <a:ea typeface="Josefin Sans"/>
                <a:cs typeface="Josefin Sans"/>
                <a:sym typeface="Josefin Sans"/>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1" name="Google Shape;11;p2"/>
          <p:cNvSpPr txBox="1"/>
          <p:nvPr>
            <p:ph idx="2" type="subTitle"/>
          </p:nvPr>
        </p:nvSpPr>
        <p:spPr>
          <a:xfrm>
            <a:off x="5157563" y="2223601"/>
            <a:ext cx="1922096" cy="618600"/>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SzPts val="1800"/>
              <a:buNone/>
              <a:defRPr sz="14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2" name="Google Shape;12;p2"/>
          <p:cNvSpPr txBox="1"/>
          <p:nvPr>
            <p:ph idx="3" type="subTitle"/>
          </p:nvPr>
        </p:nvSpPr>
        <p:spPr>
          <a:xfrm>
            <a:off x="1782266" y="1904475"/>
            <a:ext cx="2486098" cy="357000"/>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SzPts val="1800"/>
              <a:buNone/>
              <a:defRPr b="1" sz="2700">
                <a:solidFill>
                  <a:srgbClr val="1A4568"/>
                </a:solidFill>
                <a:latin typeface="Josefin Sans"/>
                <a:ea typeface="Josefin Sans"/>
                <a:cs typeface="Josefin Sans"/>
                <a:sym typeface="Josefin Sans"/>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3" name="Google Shape;13;p2"/>
          <p:cNvSpPr txBox="1"/>
          <p:nvPr>
            <p:ph idx="4" type="subTitle"/>
          </p:nvPr>
        </p:nvSpPr>
        <p:spPr>
          <a:xfrm>
            <a:off x="2064376" y="2223601"/>
            <a:ext cx="1922096" cy="618600"/>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SzPts val="1800"/>
              <a:buNone/>
              <a:defRPr sz="14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4" name="Google Shape;14;p2"/>
          <p:cNvSpPr txBox="1"/>
          <p:nvPr>
            <p:ph idx="5" type="subTitle"/>
          </p:nvPr>
        </p:nvSpPr>
        <p:spPr>
          <a:xfrm>
            <a:off x="4875599" y="3814501"/>
            <a:ext cx="2486098" cy="357000"/>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SzPts val="1800"/>
              <a:buNone/>
              <a:defRPr b="1" sz="2700">
                <a:solidFill>
                  <a:srgbClr val="1A4568"/>
                </a:solidFill>
                <a:latin typeface="Josefin Sans"/>
                <a:ea typeface="Josefin Sans"/>
                <a:cs typeface="Josefin Sans"/>
                <a:sym typeface="Josefin Sans"/>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5" name="Google Shape;15;p2"/>
          <p:cNvSpPr txBox="1"/>
          <p:nvPr>
            <p:ph idx="6" type="subTitle"/>
          </p:nvPr>
        </p:nvSpPr>
        <p:spPr>
          <a:xfrm>
            <a:off x="5157563" y="4133627"/>
            <a:ext cx="1922096" cy="618600"/>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SzPts val="1800"/>
              <a:buNone/>
              <a:defRPr sz="14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 name="Google Shape;16;p2"/>
          <p:cNvSpPr txBox="1"/>
          <p:nvPr>
            <p:ph idx="7" type="subTitle"/>
          </p:nvPr>
        </p:nvSpPr>
        <p:spPr>
          <a:xfrm>
            <a:off x="1782266" y="3814501"/>
            <a:ext cx="2486098" cy="357000"/>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SzPts val="1800"/>
              <a:buNone/>
              <a:defRPr b="1" sz="2700">
                <a:solidFill>
                  <a:srgbClr val="1A4568"/>
                </a:solidFill>
                <a:latin typeface="Josefin Sans"/>
                <a:ea typeface="Josefin Sans"/>
                <a:cs typeface="Josefin Sans"/>
                <a:sym typeface="Josefin Sans"/>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7" name="Google Shape;17;p2"/>
          <p:cNvSpPr txBox="1"/>
          <p:nvPr>
            <p:ph idx="8" type="subTitle"/>
          </p:nvPr>
        </p:nvSpPr>
        <p:spPr>
          <a:xfrm>
            <a:off x="2064376" y="4133627"/>
            <a:ext cx="1922096" cy="618600"/>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SzPts val="1800"/>
              <a:buNone/>
              <a:defRPr sz="14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8" name="Google Shape;18;p2"/>
          <p:cNvSpPr/>
          <p:nvPr/>
        </p:nvSpPr>
        <p:spPr>
          <a:xfrm flipH="1" rot="-5400013">
            <a:off x="-3096996" y="2192122"/>
            <a:ext cx="6890068" cy="880000"/>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rot="5400013">
            <a:off x="-1921297" y="3098439"/>
            <a:ext cx="4271820" cy="117744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flipH="1" rot="156">
            <a:off x="-401888" y="3180101"/>
            <a:ext cx="1404838" cy="2093847"/>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flipH="1" rot="-5400013">
            <a:off x="839465" y="3864556"/>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flipH="1" rot="-5400013">
            <a:off x="376513" y="1084981"/>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flipH="1" rot="-5400013">
            <a:off x="948987" y="1730890"/>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flipH="1" rot="5399996">
            <a:off x="5330691" y="2192114"/>
            <a:ext cx="6890068" cy="880000"/>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rot="-5399996">
            <a:off x="6773240" y="988360"/>
            <a:ext cx="4271820" cy="117744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flipH="1" rot="-10799853">
            <a:off x="8120813" y="-9702"/>
            <a:ext cx="1404838" cy="2093847"/>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flipH="1" rot="5399996">
            <a:off x="7855075" y="511877"/>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flipH="1" rot="5399996">
            <a:off x="8120796" y="1236186"/>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flipH="1" rot="5399996">
            <a:off x="8583747" y="4015761"/>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flipH="1" rot="5399996">
            <a:off x="8076378" y="3434656"/>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flipH="1" rot="-5400013">
            <a:off x="1170290" y="4653669"/>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8">
  <p:cSld name="CUSTOM_8">
    <p:spTree>
      <p:nvGrpSpPr>
        <p:cNvPr id="140" name="Shape 140"/>
        <p:cNvGrpSpPr/>
        <p:nvPr/>
      </p:nvGrpSpPr>
      <p:grpSpPr>
        <a:xfrm>
          <a:off x="0" y="0"/>
          <a:ext cx="0" cy="0"/>
          <a:chOff x="0" y="0"/>
          <a:chExt cx="0" cy="0"/>
        </a:xfrm>
      </p:grpSpPr>
      <p:sp>
        <p:nvSpPr>
          <p:cNvPr id="141" name="Google Shape;141;p11"/>
          <p:cNvSpPr txBox="1"/>
          <p:nvPr>
            <p:ph type="title"/>
          </p:nvPr>
        </p:nvSpPr>
        <p:spPr>
          <a:xfrm>
            <a:off x="959004" y="2019726"/>
            <a:ext cx="3931197" cy="656996"/>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Clr>
                <a:srgbClr val="1A4568"/>
              </a:buClr>
              <a:buSzPts val="3000"/>
              <a:buFont typeface="Josefin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1"/>
          <p:cNvSpPr txBox="1"/>
          <p:nvPr>
            <p:ph idx="1" type="subTitle"/>
          </p:nvPr>
        </p:nvSpPr>
        <p:spPr>
          <a:xfrm>
            <a:off x="959086" y="2565778"/>
            <a:ext cx="2998802" cy="558003"/>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SzPts val="1800"/>
              <a:buNone/>
              <a:defRPr sz="15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43" name="Google Shape;143;p11"/>
          <p:cNvSpPr/>
          <p:nvPr/>
        </p:nvSpPr>
        <p:spPr>
          <a:xfrm flipH="1" rot="-132422">
            <a:off x="305867" y="-39914"/>
            <a:ext cx="4818714" cy="780970"/>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44" name="Google Shape;144;p11"/>
          <p:cNvSpPr/>
          <p:nvPr/>
        </p:nvSpPr>
        <p:spPr>
          <a:xfrm flipH="1">
            <a:off x="402454" y="-132679"/>
            <a:ext cx="2393624" cy="966465"/>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rot="-10799991">
            <a:off x="-272117" y="-10882"/>
            <a:ext cx="2096902"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rot="-10799991">
            <a:off x="402454" y="1086490"/>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rot="-10799991">
            <a:off x="1153058" y="648062"/>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48" name="Google Shape;148;p11"/>
          <p:cNvSpPr/>
          <p:nvPr/>
        </p:nvSpPr>
        <p:spPr>
          <a:xfrm flipH="1" rot="-10799991">
            <a:off x="2859758" y="301212"/>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1A4568"/>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49" name="Google Shape;149;p11"/>
          <p:cNvSpPr/>
          <p:nvPr/>
        </p:nvSpPr>
        <p:spPr>
          <a:xfrm rot="-10667553">
            <a:off x="305875" y="4393829"/>
            <a:ext cx="4818714" cy="780970"/>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rot="10799991">
            <a:off x="402464" y="4301099"/>
            <a:ext cx="2393624" cy="966465"/>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a:off x="-272116" y="4156615"/>
            <a:ext cx="2096902"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a:off x="402454" y="3949695"/>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a:off x="1153049" y="4388123"/>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54" name="Google Shape;154;p11"/>
          <p:cNvSpPr/>
          <p:nvPr/>
        </p:nvSpPr>
        <p:spPr>
          <a:xfrm>
            <a:off x="2859749" y="4734973"/>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1A4568"/>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55" name="Google Shape;155;p11"/>
          <p:cNvSpPr/>
          <p:nvPr/>
        </p:nvSpPr>
        <p:spPr>
          <a:xfrm>
            <a:off x="5246671" y="4818275"/>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rot="-10799991">
            <a:off x="5246672" y="153107"/>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0">
  <p:cSld name="CUSTOM_10">
    <p:spTree>
      <p:nvGrpSpPr>
        <p:cNvPr id="157" name="Shape 157"/>
        <p:cNvGrpSpPr/>
        <p:nvPr/>
      </p:nvGrpSpPr>
      <p:grpSpPr>
        <a:xfrm>
          <a:off x="0" y="0"/>
          <a:ext cx="0" cy="0"/>
          <a:chOff x="0" y="0"/>
          <a:chExt cx="0" cy="0"/>
        </a:xfrm>
      </p:grpSpPr>
      <p:sp>
        <p:nvSpPr>
          <p:cNvPr id="158" name="Google Shape;158;p12"/>
          <p:cNvSpPr txBox="1"/>
          <p:nvPr>
            <p:ph type="title"/>
          </p:nvPr>
        </p:nvSpPr>
        <p:spPr>
          <a:xfrm>
            <a:off x="2571749" y="363272"/>
            <a:ext cx="4000500" cy="572697"/>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Clr>
                <a:srgbClr val="1A4568"/>
              </a:buClr>
              <a:buSzPts val="3000"/>
              <a:buFont typeface="Josefin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2"/>
          <p:cNvSpPr txBox="1"/>
          <p:nvPr>
            <p:ph idx="1" type="subTitle"/>
          </p:nvPr>
        </p:nvSpPr>
        <p:spPr>
          <a:xfrm>
            <a:off x="5091351" y="3794695"/>
            <a:ext cx="2205596" cy="357000"/>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SzPts val="1800"/>
              <a:buNone/>
              <a:defRPr b="1" sz="2700">
                <a:solidFill>
                  <a:srgbClr val="1A4568"/>
                </a:solidFill>
                <a:latin typeface="Josefin Sans"/>
                <a:ea typeface="Josefin Sans"/>
                <a:cs typeface="Josefin Sans"/>
                <a:sym typeface="Josefin Sans"/>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0" name="Google Shape;160;p12"/>
          <p:cNvSpPr txBox="1"/>
          <p:nvPr>
            <p:ph idx="2" type="subTitle"/>
          </p:nvPr>
        </p:nvSpPr>
        <p:spPr>
          <a:xfrm>
            <a:off x="4948202" y="4089745"/>
            <a:ext cx="2488201" cy="645895"/>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SzPts val="1800"/>
              <a:buNone/>
              <a:defRPr sz="14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1" name="Google Shape;161;p12"/>
          <p:cNvSpPr txBox="1"/>
          <p:nvPr>
            <p:ph idx="3" type="subTitle"/>
          </p:nvPr>
        </p:nvSpPr>
        <p:spPr>
          <a:xfrm>
            <a:off x="1901202" y="3794695"/>
            <a:ext cx="2007903" cy="357000"/>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SzPts val="1800"/>
              <a:buNone/>
              <a:defRPr b="1" sz="2700">
                <a:solidFill>
                  <a:srgbClr val="1A4568"/>
                </a:solidFill>
                <a:latin typeface="Josefin Sans"/>
                <a:ea typeface="Josefin Sans"/>
                <a:cs typeface="Josefin Sans"/>
                <a:sym typeface="Josefin Sans"/>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2" name="Google Shape;162;p12"/>
          <p:cNvSpPr txBox="1"/>
          <p:nvPr>
            <p:ph idx="4" type="subTitle"/>
          </p:nvPr>
        </p:nvSpPr>
        <p:spPr>
          <a:xfrm>
            <a:off x="1800499" y="4089745"/>
            <a:ext cx="2205596" cy="645895"/>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SzPts val="1800"/>
              <a:buNone/>
              <a:defRPr sz="14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3" name="Google Shape;163;p12"/>
          <p:cNvSpPr/>
          <p:nvPr/>
        </p:nvSpPr>
        <p:spPr>
          <a:xfrm rot="-5399996">
            <a:off x="-687291" y="596627"/>
            <a:ext cx="2810673" cy="1198056"/>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rot="-5399996">
            <a:off x="-1281856" y="1134664"/>
            <a:ext cx="2860645" cy="751609"/>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65" name="Google Shape;165;p12"/>
          <p:cNvSpPr/>
          <p:nvPr/>
        </p:nvSpPr>
        <p:spPr>
          <a:xfrm rot="5400013">
            <a:off x="466975" y="1195733"/>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66" name="Google Shape;166;p12"/>
          <p:cNvSpPr/>
          <p:nvPr/>
        </p:nvSpPr>
        <p:spPr>
          <a:xfrm rot="5400013">
            <a:off x="-494883" y="208693"/>
            <a:ext cx="1990612"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67" name="Google Shape;167;p12"/>
          <p:cNvSpPr/>
          <p:nvPr/>
        </p:nvSpPr>
        <p:spPr>
          <a:xfrm rot="5400013">
            <a:off x="928870" y="999188"/>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68" name="Google Shape;168;p12"/>
          <p:cNvSpPr/>
          <p:nvPr/>
        </p:nvSpPr>
        <p:spPr>
          <a:xfrm rot="-5399996">
            <a:off x="269259" y="2842251"/>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69" name="Google Shape;169;p12"/>
          <p:cNvSpPr/>
          <p:nvPr/>
        </p:nvSpPr>
        <p:spPr>
          <a:xfrm rot="5400013">
            <a:off x="7087541" y="3261700"/>
            <a:ext cx="2810673" cy="1198056"/>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70" name="Google Shape;170;p12"/>
          <p:cNvSpPr/>
          <p:nvPr/>
        </p:nvSpPr>
        <p:spPr>
          <a:xfrm rot="5400013">
            <a:off x="7632135" y="3170111"/>
            <a:ext cx="2860645" cy="751609"/>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71" name="Google Shape;171;p12"/>
          <p:cNvSpPr/>
          <p:nvPr/>
        </p:nvSpPr>
        <p:spPr>
          <a:xfrm rot="-5399996">
            <a:off x="8580446" y="3697148"/>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72" name="Google Shape;172;p12"/>
          <p:cNvSpPr/>
          <p:nvPr/>
        </p:nvSpPr>
        <p:spPr>
          <a:xfrm rot="-5399996">
            <a:off x="7715195" y="3793681"/>
            <a:ext cx="1990612"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73" name="Google Shape;173;p12"/>
          <p:cNvSpPr/>
          <p:nvPr/>
        </p:nvSpPr>
        <p:spPr>
          <a:xfrm rot="-5399996">
            <a:off x="8183656" y="3958496"/>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74" name="Google Shape;174;p12"/>
          <p:cNvSpPr/>
          <p:nvPr/>
        </p:nvSpPr>
        <p:spPr>
          <a:xfrm rot="5400013">
            <a:off x="8843267" y="2115442"/>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75" name="Google Shape;175;p12"/>
          <p:cNvSpPr/>
          <p:nvPr/>
        </p:nvSpPr>
        <p:spPr>
          <a:xfrm rot="-5399996">
            <a:off x="7541148" y="4680896"/>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76" name="Google Shape;176;p12"/>
          <p:cNvSpPr/>
          <p:nvPr/>
        </p:nvSpPr>
        <p:spPr>
          <a:xfrm rot="5400013">
            <a:off x="1506273" y="211985"/>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1_1">
  <p:cSld name="CUSTOM_11_1">
    <p:spTree>
      <p:nvGrpSpPr>
        <p:cNvPr id="177" name="Shape 177"/>
        <p:cNvGrpSpPr/>
        <p:nvPr/>
      </p:nvGrpSpPr>
      <p:grpSpPr>
        <a:xfrm>
          <a:off x="0" y="0"/>
          <a:ext cx="0" cy="0"/>
          <a:chOff x="0" y="0"/>
          <a:chExt cx="0" cy="0"/>
        </a:xfrm>
      </p:grpSpPr>
      <p:sp>
        <p:nvSpPr>
          <p:cNvPr id="178" name="Google Shape;178;p13"/>
          <p:cNvSpPr txBox="1"/>
          <p:nvPr>
            <p:ph type="title"/>
          </p:nvPr>
        </p:nvSpPr>
        <p:spPr>
          <a:xfrm>
            <a:off x="539998" y="363272"/>
            <a:ext cx="8064002" cy="572697"/>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Clr>
                <a:srgbClr val="1A4568"/>
              </a:buClr>
              <a:buSzPts val="3000"/>
              <a:buFont typeface="Josefin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13"/>
          <p:cNvSpPr txBox="1"/>
          <p:nvPr>
            <p:ph idx="1" type="subTitle"/>
          </p:nvPr>
        </p:nvSpPr>
        <p:spPr>
          <a:xfrm>
            <a:off x="2115574" y="1535451"/>
            <a:ext cx="2007903" cy="357000"/>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SzPts val="1800"/>
              <a:buNone/>
              <a:defRPr b="1" sz="2700">
                <a:solidFill>
                  <a:srgbClr val="1A4568"/>
                </a:solidFill>
                <a:latin typeface="Josefin Sans"/>
                <a:ea typeface="Josefin Sans"/>
                <a:cs typeface="Josefin Sans"/>
                <a:sym typeface="Josefin Sans"/>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80" name="Google Shape;180;p13"/>
          <p:cNvSpPr txBox="1"/>
          <p:nvPr>
            <p:ph idx="2" type="subTitle"/>
          </p:nvPr>
        </p:nvSpPr>
        <p:spPr>
          <a:xfrm>
            <a:off x="2016352" y="2145401"/>
            <a:ext cx="5111404" cy="1792498"/>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SzPts val="1400"/>
              <a:buChar char="●"/>
              <a:defRPr sz="12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81" name="Google Shape;181;p13"/>
          <p:cNvSpPr/>
          <p:nvPr/>
        </p:nvSpPr>
        <p:spPr>
          <a:xfrm flipH="1">
            <a:off x="-178545" y="-118286"/>
            <a:ext cx="3204341" cy="165114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2" name="Google Shape;182;p13"/>
          <p:cNvSpPr/>
          <p:nvPr/>
        </p:nvSpPr>
        <p:spPr>
          <a:xfrm flipH="1" rot="-10799991">
            <a:off x="-278325" y="-72658"/>
            <a:ext cx="2420526" cy="1034213"/>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3" name="Google Shape;183;p13"/>
          <p:cNvSpPr/>
          <p:nvPr/>
        </p:nvSpPr>
        <p:spPr>
          <a:xfrm rot="-10484940">
            <a:off x="-734940" y="-411810"/>
            <a:ext cx="1843430" cy="86928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4" name="Google Shape;184;p13"/>
          <p:cNvSpPr/>
          <p:nvPr/>
        </p:nvSpPr>
        <p:spPr>
          <a:xfrm flipH="1" rot="-10799991">
            <a:off x="1722236" y="458242"/>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5" name="Google Shape;185;p13"/>
          <p:cNvSpPr/>
          <p:nvPr/>
        </p:nvSpPr>
        <p:spPr>
          <a:xfrm flipH="1" rot="-10799991">
            <a:off x="832332" y="697157"/>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6" name="Google Shape;186;p13"/>
          <p:cNvSpPr/>
          <p:nvPr/>
        </p:nvSpPr>
        <p:spPr>
          <a:xfrm flipH="1" rot="-10799991">
            <a:off x="61557" y="1581930"/>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1A4568"/>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1">
  <p:cSld name="CUSTOM_11">
    <p:spTree>
      <p:nvGrpSpPr>
        <p:cNvPr id="187" name="Shape 187"/>
        <p:cNvGrpSpPr/>
        <p:nvPr/>
      </p:nvGrpSpPr>
      <p:grpSpPr>
        <a:xfrm>
          <a:off x="0" y="0"/>
          <a:ext cx="0" cy="0"/>
          <a:chOff x="0" y="0"/>
          <a:chExt cx="0" cy="0"/>
        </a:xfrm>
      </p:grpSpPr>
      <p:sp>
        <p:nvSpPr>
          <p:cNvPr id="188" name="Google Shape;188;p14"/>
          <p:cNvSpPr txBox="1"/>
          <p:nvPr>
            <p:ph type="title"/>
          </p:nvPr>
        </p:nvSpPr>
        <p:spPr>
          <a:xfrm>
            <a:off x="3105951" y="363272"/>
            <a:ext cx="2932197" cy="572697"/>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Clr>
                <a:srgbClr val="1A4568"/>
              </a:buClr>
              <a:buSzPts val="3000"/>
              <a:buFont typeface="Josefin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14"/>
          <p:cNvSpPr txBox="1"/>
          <p:nvPr>
            <p:ph idx="1" type="subTitle"/>
          </p:nvPr>
        </p:nvSpPr>
        <p:spPr>
          <a:xfrm>
            <a:off x="760277" y="1535451"/>
            <a:ext cx="2007903" cy="357000"/>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SzPts val="1800"/>
              <a:buNone/>
              <a:defRPr b="1" sz="2700">
                <a:solidFill>
                  <a:srgbClr val="1A4568"/>
                </a:solidFill>
                <a:latin typeface="Josefin Sans"/>
                <a:ea typeface="Josefin Sans"/>
                <a:cs typeface="Josefin Sans"/>
                <a:sym typeface="Josefin Sans"/>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90" name="Google Shape;190;p14"/>
          <p:cNvSpPr txBox="1"/>
          <p:nvPr>
            <p:ph idx="2" type="subTitle"/>
          </p:nvPr>
        </p:nvSpPr>
        <p:spPr>
          <a:xfrm>
            <a:off x="539998" y="2145401"/>
            <a:ext cx="3833996" cy="1761902"/>
          </a:xfrm>
          <a:prstGeom prst="rect">
            <a:avLst/>
          </a:prstGeom>
          <a:noFill/>
          <a:ln>
            <a:noFill/>
          </a:ln>
        </p:spPr>
        <p:txBody>
          <a:bodyPr anchorCtr="0" anchor="t" bIns="91400" lIns="91400" spcFirstLastPara="1" rIns="91400" wrap="square" tIns="91400">
            <a:noAutofit/>
          </a:bodyPr>
          <a:lstStyle>
            <a:lvl1pPr lvl="0" marR="50804" algn="l">
              <a:lnSpc>
                <a:spcPct val="100000"/>
              </a:lnSpc>
              <a:spcBef>
                <a:spcPts val="0"/>
              </a:spcBef>
              <a:spcAft>
                <a:spcPts val="0"/>
              </a:spcAft>
              <a:buSzPts val="1400"/>
              <a:buChar char="●"/>
              <a:defRPr sz="12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91" name="Google Shape;191;p14"/>
          <p:cNvSpPr txBox="1"/>
          <p:nvPr>
            <p:ph idx="3" type="subTitle"/>
          </p:nvPr>
        </p:nvSpPr>
        <p:spPr>
          <a:xfrm>
            <a:off x="4564200" y="1535451"/>
            <a:ext cx="2007903" cy="357000"/>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SzPts val="1800"/>
              <a:buNone/>
              <a:defRPr b="1" sz="2700">
                <a:solidFill>
                  <a:srgbClr val="1A4568"/>
                </a:solidFill>
                <a:latin typeface="Josefin Sans"/>
                <a:ea typeface="Josefin Sans"/>
                <a:cs typeface="Josefin Sans"/>
                <a:sym typeface="Josefin Sans"/>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92" name="Google Shape;192;p14"/>
          <p:cNvSpPr txBox="1"/>
          <p:nvPr>
            <p:ph idx="4" type="subTitle"/>
          </p:nvPr>
        </p:nvSpPr>
        <p:spPr>
          <a:xfrm>
            <a:off x="4440600" y="2145401"/>
            <a:ext cx="3833996" cy="1761902"/>
          </a:xfrm>
          <a:prstGeom prst="rect">
            <a:avLst/>
          </a:prstGeom>
          <a:noFill/>
          <a:ln>
            <a:noFill/>
          </a:ln>
        </p:spPr>
        <p:txBody>
          <a:bodyPr anchorCtr="0" anchor="t" bIns="91400" lIns="91400" spcFirstLastPara="1" rIns="91400" wrap="square" tIns="91400">
            <a:noAutofit/>
          </a:bodyPr>
          <a:lstStyle>
            <a:lvl1pPr lvl="0" marR="50804" algn="l">
              <a:lnSpc>
                <a:spcPct val="100000"/>
              </a:lnSpc>
              <a:spcBef>
                <a:spcPts val="0"/>
              </a:spcBef>
              <a:spcAft>
                <a:spcPts val="0"/>
              </a:spcAft>
              <a:buSzPts val="1400"/>
              <a:buChar char="●"/>
              <a:defRPr sz="12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93" name="Google Shape;193;p14"/>
          <p:cNvSpPr/>
          <p:nvPr/>
        </p:nvSpPr>
        <p:spPr>
          <a:xfrm>
            <a:off x="6082076" y="-118286"/>
            <a:ext cx="3204341" cy="165114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rot="10799991">
            <a:off x="6965670" y="-72658"/>
            <a:ext cx="2420526" cy="1034213"/>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flipH="1" rot="10484940">
            <a:off x="7999381" y="-411810"/>
            <a:ext cx="1843430" cy="86928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rot="10799991">
            <a:off x="7222132" y="458242"/>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rot="10799991">
            <a:off x="8177158" y="697157"/>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rot="10799991">
            <a:off x="8947934" y="1581930"/>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1A4568"/>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32" name="Shape 32"/>
        <p:cNvGrpSpPr/>
        <p:nvPr/>
      </p:nvGrpSpPr>
      <p:grpSpPr>
        <a:xfrm>
          <a:off x="0" y="0"/>
          <a:ext cx="0" cy="0"/>
          <a:chOff x="0" y="0"/>
          <a:chExt cx="0" cy="0"/>
        </a:xfrm>
      </p:grpSpPr>
      <p:sp>
        <p:nvSpPr>
          <p:cNvPr id="33" name="Google Shape;33;p3"/>
          <p:cNvSpPr txBox="1"/>
          <p:nvPr>
            <p:ph idx="1" type="body"/>
          </p:nvPr>
        </p:nvSpPr>
        <p:spPr>
          <a:xfrm>
            <a:off x="539998" y="539998"/>
            <a:ext cx="3590400" cy="904204"/>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SzPts val="1800"/>
              <a:buNone/>
              <a:defRPr b="1" sz="3000">
                <a:solidFill>
                  <a:srgbClr val="1A4568"/>
                </a:solidFill>
                <a:latin typeface="Josefin Sans"/>
                <a:ea typeface="Josefin Sans"/>
                <a:cs typeface="Josefin Sans"/>
                <a:sym typeface="Josefin Sans"/>
              </a:defRPr>
            </a:lvl1pPr>
          </a:lstStyle>
          <a:p/>
        </p:txBody>
      </p:sp>
      <p:sp>
        <p:nvSpPr>
          <p:cNvPr id="34" name="Google Shape;34;p3"/>
          <p:cNvSpPr/>
          <p:nvPr/>
        </p:nvSpPr>
        <p:spPr>
          <a:xfrm flipH="1">
            <a:off x="3426311" y="3056500"/>
            <a:ext cx="5986869" cy="2127196"/>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flipH="1" rot="-10799991">
            <a:off x="5737686" y="3381533"/>
            <a:ext cx="3675485" cy="189381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rot="315035">
            <a:off x="7305817" y="4459740"/>
            <a:ext cx="2114449" cy="997089"/>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flipH="1">
            <a:off x="5699555" y="4784360"/>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8" name="Google Shape;38;p3"/>
          <p:cNvSpPr/>
          <p:nvPr/>
        </p:nvSpPr>
        <p:spPr>
          <a:xfrm flipH="1">
            <a:off x="8043766" y="3943176"/>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flipH="1">
            <a:off x="8476478" y="3427162"/>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flipH="1">
            <a:off x="7442274" y="3557034"/>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1A4568"/>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42" name="Shape 42"/>
        <p:cNvGrpSpPr/>
        <p:nvPr/>
      </p:nvGrpSpPr>
      <p:grpSpPr>
        <a:xfrm>
          <a:off x="0" y="0"/>
          <a:ext cx="0" cy="0"/>
          <a:chOff x="0" y="0"/>
          <a:chExt cx="0" cy="0"/>
        </a:xfrm>
      </p:grpSpPr>
      <p:sp>
        <p:nvSpPr>
          <p:cNvPr id="43" name="Google Shape;43;p5"/>
          <p:cNvSpPr txBox="1"/>
          <p:nvPr>
            <p:ph type="ctrTitle"/>
          </p:nvPr>
        </p:nvSpPr>
        <p:spPr>
          <a:xfrm>
            <a:off x="678603" y="1484546"/>
            <a:ext cx="7787103" cy="2086496"/>
          </a:xfrm>
          <a:prstGeom prst="rect">
            <a:avLst/>
          </a:prstGeom>
          <a:noFill/>
          <a:ln>
            <a:noFill/>
          </a:ln>
        </p:spPr>
        <p:txBody>
          <a:bodyPr anchorCtr="1" anchor="ctr" bIns="91400" lIns="91400" spcFirstLastPara="1" rIns="91400" wrap="square" tIns="91400">
            <a:noAutofit/>
          </a:bodyPr>
          <a:lstStyle>
            <a:lvl1pPr lvl="0" algn="ctr">
              <a:lnSpc>
                <a:spcPct val="125000"/>
              </a:lnSpc>
              <a:spcBef>
                <a:spcPts val="0"/>
              </a:spcBef>
              <a:spcAft>
                <a:spcPts val="0"/>
              </a:spcAft>
              <a:buClr>
                <a:srgbClr val="1A4568"/>
              </a:buClr>
              <a:buSzPts val="5500"/>
              <a:buFont typeface="Josefin Sans"/>
              <a:buNone/>
              <a:defRPr sz="5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subTitle"/>
          </p:nvPr>
        </p:nvSpPr>
        <p:spPr>
          <a:xfrm>
            <a:off x="2547573" y="3466728"/>
            <a:ext cx="4048798" cy="382502"/>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SzPts val="1800"/>
              <a:buNone/>
              <a:defRPr sz="14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5" name="Google Shape;45;p5"/>
          <p:cNvSpPr/>
          <p:nvPr/>
        </p:nvSpPr>
        <p:spPr>
          <a:xfrm rot="5400013">
            <a:off x="-1867023" y="1013173"/>
            <a:ext cx="4814041" cy="1710366"/>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6" name="Google Shape;46;p5"/>
          <p:cNvSpPr/>
          <p:nvPr/>
        </p:nvSpPr>
        <p:spPr>
          <a:xfrm rot="10799991">
            <a:off x="-229259" y="3396803"/>
            <a:ext cx="3675485" cy="189381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rot="-315035">
            <a:off x="-236344" y="4475009"/>
            <a:ext cx="2114449" cy="997089"/>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8" name="Google Shape;48;p5"/>
          <p:cNvSpPr/>
          <p:nvPr/>
        </p:nvSpPr>
        <p:spPr>
          <a:xfrm>
            <a:off x="3282714" y="4769117"/>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9" name="Google Shape;49;p5"/>
          <p:cNvSpPr/>
          <p:nvPr/>
        </p:nvSpPr>
        <p:spPr>
          <a:xfrm>
            <a:off x="927302" y="4210272"/>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55485" y="2908267"/>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4257172" y="4901842"/>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2" name="Google Shape;52;p5"/>
          <p:cNvSpPr/>
          <p:nvPr/>
        </p:nvSpPr>
        <p:spPr>
          <a:xfrm>
            <a:off x="1559289" y="3910541"/>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1A4568"/>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rot="-5399996">
            <a:off x="6110258" y="2527894"/>
            <a:ext cx="4814041" cy="1710366"/>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5744672" y="-169356"/>
            <a:ext cx="3627772" cy="1869298"/>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flipH="1" rot="10484940">
            <a:off x="7292460" y="-348487"/>
            <a:ext cx="2087044" cy="984159"/>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rot="10799991">
            <a:off x="5634807" y="207916"/>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7" name="Google Shape;57;p5"/>
          <p:cNvSpPr/>
          <p:nvPr/>
        </p:nvSpPr>
        <p:spPr>
          <a:xfrm rot="10799991">
            <a:off x="7750609" y="1024804"/>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rot="10799991">
            <a:off x="8980478" y="1939762"/>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rot="10799991">
            <a:off x="4725454" y="139994"/>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60" name="Shape 60"/>
        <p:cNvGrpSpPr/>
        <p:nvPr/>
      </p:nvGrpSpPr>
      <p:grpSpPr>
        <a:xfrm>
          <a:off x="0" y="0"/>
          <a:ext cx="0" cy="0"/>
          <a:chOff x="0" y="0"/>
          <a:chExt cx="0" cy="0"/>
        </a:xfrm>
      </p:grpSpPr>
      <p:sp>
        <p:nvSpPr>
          <p:cNvPr id="61" name="Google Shape;61;p6"/>
          <p:cNvSpPr txBox="1"/>
          <p:nvPr>
            <p:ph idx="1" type="subTitle"/>
          </p:nvPr>
        </p:nvSpPr>
        <p:spPr>
          <a:xfrm>
            <a:off x="5069451" y="2590586"/>
            <a:ext cx="2884803" cy="357000"/>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SzPts val="1800"/>
              <a:buNone/>
              <a:defRPr b="1" sz="2700">
                <a:solidFill>
                  <a:srgbClr val="1A4568"/>
                </a:solidFill>
                <a:latin typeface="Josefin Sans"/>
                <a:ea typeface="Josefin Sans"/>
                <a:cs typeface="Josefin Sans"/>
                <a:sym typeface="Josefin Sans"/>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62" name="Google Shape;62;p6"/>
          <p:cNvSpPr txBox="1"/>
          <p:nvPr>
            <p:ph idx="2" type="subTitle"/>
          </p:nvPr>
        </p:nvSpPr>
        <p:spPr>
          <a:xfrm>
            <a:off x="5069397" y="2882600"/>
            <a:ext cx="2884803" cy="782095"/>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SzPts val="1800"/>
              <a:buNone/>
              <a:defRPr sz="1400">
                <a:solidFill>
                  <a:srgbClr val="1A4568"/>
                </a:solidFill>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63" name="Google Shape;63;p6"/>
          <p:cNvSpPr txBox="1"/>
          <p:nvPr>
            <p:ph idx="3" type="subTitle"/>
          </p:nvPr>
        </p:nvSpPr>
        <p:spPr>
          <a:xfrm>
            <a:off x="1189789" y="2590586"/>
            <a:ext cx="2884803" cy="357000"/>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SzPts val="1800"/>
              <a:buNone/>
              <a:defRPr b="1" sz="2700">
                <a:solidFill>
                  <a:srgbClr val="1A4568"/>
                </a:solidFill>
                <a:latin typeface="Josefin Sans"/>
                <a:ea typeface="Josefin Sans"/>
                <a:cs typeface="Josefin Sans"/>
                <a:sym typeface="Josefin Sans"/>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64" name="Google Shape;64;p6"/>
          <p:cNvSpPr txBox="1"/>
          <p:nvPr>
            <p:ph idx="4" type="subTitle"/>
          </p:nvPr>
        </p:nvSpPr>
        <p:spPr>
          <a:xfrm>
            <a:off x="1189798" y="2882600"/>
            <a:ext cx="2884803" cy="782095"/>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SzPts val="1800"/>
              <a:buNone/>
              <a:defRPr sz="1400">
                <a:solidFill>
                  <a:srgbClr val="1A4568"/>
                </a:solidFill>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65" name="Google Shape;65;p6"/>
          <p:cNvSpPr/>
          <p:nvPr/>
        </p:nvSpPr>
        <p:spPr>
          <a:xfrm rot="10376873">
            <a:off x="-495917" y="-203565"/>
            <a:ext cx="4143685" cy="1411696"/>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3812654" y="348971"/>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593226" y="838651"/>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4418773" y="633423"/>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69" name="Google Shape;69;p6"/>
          <p:cNvSpPr/>
          <p:nvPr/>
        </p:nvSpPr>
        <p:spPr>
          <a:xfrm>
            <a:off x="2981849" y="250271"/>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1A4568"/>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70" name="Google Shape;70;p6"/>
          <p:cNvSpPr/>
          <p:nvPr/>
        </p:nvSpPr>
        <p:spPr>
          <a:xfrm flipH="1">
            <a:off x="-201030" y="-164601"/>
            <a:ext cx="3007351"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rot="10799991">
            <a:off x="-259608" y="-297080"/>
            <a:ext cx="2457431" cy="930502"/>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1A4568"/>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rot="-448988">
            <a:off x="5418223" y="3906225"/>
            <a:ext cx="4114992" cy="139456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73" name="Google Shape;73;p6"/>
          <p:cNvSpPr/>
          <p:nvPr/>
        </p:nvSpPr>
        <p:spPr>
          <a:xfrm rot="10799991">
            <a:off x="4710705" y="4724440"/>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74" name="Google Shape;74;p6"/>
          <p:cNvSpPr/>
          <p:nvPr/>
        </p:nvSpPr>
        <p:spPr>
          <a:xfrm rot="10799991">
            <a:off x="8391338" y="4168475"/>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75" name="Google Shape;75;p6"/>
          <p:cNvSpPr/>
          <p:nvPr/>
        </p:nvSpPr>
        <p:spPr>
          <a:xfrm rot="10799991">
            <a:off x="5390762" y="4168475"/>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76" name="Google Shape;76;p6"/>
          <p:cNvSpPr/>
          <p:nvPr/>
        </p:nvSpPr>
        <p:spPr>
          <a:xfrm rot="10799991">
            <a:off x="6002715" y="4756846"/>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1A4568"/>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77" name="Google Shape;77;p6"/>
          <p:cNvSpPr/>
          <p:nvPr/>
        </p:nvSpPr>
        <p:spPr>
          <a:xfrm flipH="1" rot="-10799991">
            <a:off x="6276633" y="4026295"/>
            <a:ext cx="3007351"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78" name="Google Shape;78;p6"/>
          <p:cNvSpPr/>
          <p:nvPr/>
        </p:nvSpPr>
        <p:spPr>
          <a:xfrm>
            <a:off x="6885139" y="4472394"/>
            <a:ext cx="2457431" cy="930502"/>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1A4568"/>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79" name="Shape 79"/>
        <p:cNvGrpSpPr/>
        <p:nvPr/>
      </p:nvGrpSpPr>
      <p:grpSpPr>
        <a:xfrm>
          <a:off x="0" y="0"/>
          <a:ext cx="0" cy="0"/>
          <a:chOff x="0" y="0"/>
          <a:chExt cx="0" cy="0"/>
        </a:xfrm>
      </p:grpSpPr>
      <p:sp>
        <p:nvSpPr>
          <p:cNvPr id="80" name="Google Shape;80;p7"/>
          <p:cNvSpPr txBox="1"/>
          <p:nvPr>
            <p:ph type="title"/>
          </p:nvPr>
        </p:nvSpPr>
        <p:spPr>
          <a:xfrm>
            <a:off x="539998" y="363272"/>
            <a:ext cx="8064002" cy="572697"/>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Clr>
                <a:srgbClr val="1A4568"/>
              </a:buClr>
              <a:buSzPts val="3000"/>
              <a:buFont typeface="Josefin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
          <p:cNvSpPr/>
          <p:nvPr/>
        </p:nvSpPr>
        <p:spPr>
          <a:xfrm>
            <a:off x="6082076" y="-118286"/>
            <a:ext cx="3204341" cy="165114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82" name="Google Shape;82;p7"/>
          <p:cNvSpPr/>
          <p:nvPr/>
        </p:nvSpPr>
        <p:spPr>
          <a:xfrm rot="10799991">
            <a:off x="6965670" y="-72658"/>
            <a:ext cx="2420526" cy="1034213"/>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83" name="Google Shape;83;p7"/>
          <p:cNvSpPr/>
          <p:nvPr/>
        </p:nvSpPr>
        <p:spPr>
          <a:xfrm flipH="1" rot="10484940">
            <a:off x="7999381" y="-411810"/>
            <a:ext cx="1843430" cy="86928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84" name="Google Shape;84;p7"/>
          <p:cNvSpPr/>
          <p:nvPr/>
        </p:nvSpPr>
        <p:spPr>
          <a:xfrm rot="10799991">
            <a:off x="7222132" y="458242"/>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85" name="Google Shape;85;p7"/>
          <p:cNvSpPr/>
          <p:nvPr/>
        </p:nvSpPr>
        <p:spPr>
          <a:xfrm rot="10799991">
            <a:off x="8177158" y="697157"/>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86" name="Google Shape;86;p7"/>
          <p:cNvSpPr/>
          <p:nvPr/>
        </p:nvSpPr>
        <p:spPr>
          <a:xfrm rot="10799991">
            <a:off x="8947934" y="1581930"/>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1A4568"/>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87" name="Shape 87"/>
        <p:cNvGrpSpPr/>
        <p:nvPr/>
      </p:nvGrpSpPr>
      <p:grpSpPr>
        <a:xfrm>
          <a:off x="0" y="0"/>
          <a:ext cx="0" cy="0"/>
          <a:chOff x="0" y="0"/>
          <a:chExt cx="0" cy="0"/>
        </a:xfrm>
      </p:grpSpPr>
      <p:sp>
        <p:nvSpPr>
          <p:cNvPr id="88" name="Google Shape;88;p8"/>
          <p:cNvSpPr txBox="1"/>
          <p:nvPr>
            <p:ph type="title"/>
          </p:nvPr>
        </p:nvSpPr>
        <p:spPr>
          <a:xfrm>
            <a:off x="2141954" y="1922946"/>
            <a:ext cx="4859999" cy="822301"/>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Clr>
                <a:srgbClr val="1A4568"/>
              </a:buClr>
              <a:buSzPts val="6000"/>
              <a:buFont typeface="Josefin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
          <p:cNvSpPr txBox="1"/>
          <p:nvPr>
            <p:ph idx="1" type="subTitle"/>
          </p:nvPr>
        </p:nvSpPr>
        <p:spPr>
          <a:xfrm>
            <a:off x="2142046" y="2757126"/>
            <a:ext cx="4859999" cy="491700"/>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SzPts val="1800"/>
              <a:buNone/>
              <a:defRPr sz="1600">
                <a:solidFill>
                  <a:srgbClr val="1A4568"/>
                </a:solidFill>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90" name="Google Shape;90;p8"/>
          <p:cNvSpPr/>
          <p:nvPr/>
        </p:nvSpPr>
        <p:spPr>
          <a:xfrm flipH="1" rot="-10799991">
            <a:off x="5365169" y="3285302"/>
            <a:ext cx="4058317" cy="172977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flipH="1" rot="-10799991">
            <a:off x="4874547" y="4429984"/>
            <a:ext cx="4130271" cy="10851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flipH="1">
            <a:off x="5365177" y="4663677"/>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93" name="Google Shape;93;p8"/>
          <p:cNvSpPr/>
          <p:nvPr/>
        </p:nvSpPr>
        <p:spPr>
          <a:xfrm flipH="1">
            <a:off x="7188784" y="4382609"/>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94" name="Google Shape;94;p8"/>
          <p:cNvSpPr/>
          <p:nvPr/>
        </p:nvSpPr>
        <p:spPr>
          <a:xfrm flipH="1">
            <a:off x="6621270" y="3703448"/>
            <a:ext cx="2874196" cy="1521817"/>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95" name="Google Shape;95;p8"/>
          <p:cNvSpPr/>
          <p:nvPr/>
        </p:nvSpPr>
        <p:spPr>
          <a:xfrm flipH="1">
            <a:off x="7832878" y="4017023"/>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96" name="Google Shape;96;p8"/>
          <p:cNvSpPr/>
          <p:nvPr/>
        </p:nvSpPr>
        <p:spPr>
          <a:xfrm flipH="1">
            <a:off x="8890912" y="3007534"/>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97" name="Google Shape;97;p8"/>
          <p:cNvSpPr/>
          <p:nvPr/>
        </p:nvSpPr>
        <p:spPr>
          <a:xfrm flipH="1">
            <a:off x="-260192" y="166612"/>
            <a:ext cx="4058317" cy="172977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98" name="Google Shape;98;p8"/>
          <p:cNvSpPr/>
          <p:nvPr/>
        </p:nvSpPr>
        <p:spPr>
          <a:xfrm flipH="1">
            <a:off x="158483" y="-333463"/>
            <a:ext cx="4130271" cy="10851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99" name="Google Shape;99;p8"/>
          <p:cNvSpPr/>
          <p:nvPr/>
        </p:nvSpPr>
        <p:spPr>
          <a:xfrm flipH="1" rot="-10799991">
            <a:off x="3699726" y="419316"/>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00" name="Google Shape;100;p8"/>
          <p:cNvSpPr/>
          <p:nvPr/>
        </p:nvSpPr>
        <p:spPr>
          <a:xfrm flipH="1" rot="-10799991">
            <a:off x="1811006" y="635572"/>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01" name="Google Shape;101;p8"/>
          <p:cNvSpPr/>
          <p:nvPr/>
        </p:nvSpPr>
        <p:spPr>
          <a:xfrm flipH="1" rot="-10799991">
            <a:off x="-332174" y="-43581"/>
            <a:ext cx="2874196" cy="1521817"/>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02" name="Google Shape;102;p8"/>
          <p:cNvSpPr/>
          <p:nvPr/>
        </p:nvSpPr>
        <p:spPr>
          <a:xfrm flipH="1" rot="-10799991">
            <a:off x="1232025" y="1065961"/>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03" name="Google Shape;103;p8"/>
          <p:cNvSpPr/>
          <p:nvPr/>
        </p:nvSpPr>
        <p:spPr>
          <a:xfrm flipH="1" rot="-10799991">
            <a:off x="108878" y="2010647"/>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104" name="Shape 104"/>
        <p:cNvGrpSpPr/>
        <p:nvPr/>
      </p:nvGrpSpPr>
      <p:grpSpPr>
        <a:xfrm>
          <a:off x="0" y="0"/>
          <a:ext cx="0" cy="0"/>
          <a:chOff x="0" y="0"/>
          <a:chExt cx="0" cy="0"/>
        </a:xfrm>
      </p:grpSpPr>
      <p:sp>
        <p:nvSpPr>
          <p:cNvPr id="105" name="Google Shape;105;p9"/>
          <p:cNvSpPr txBox="1"/>
          <p:nvPr>
            <p:ph type="title"/>
          </p:nvPr>
        </p:nvSpPr>
        <p:spPr>
          <a:xfrm>
            <a:off x="2726996" y="363272"/>
            <a:ext cx="3689997" cy="572697"/>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Clr>
                <a:srgbClr val="1A4568"/>
              </a:buClr>
              <a:buSzPts val="3000"/>
              <a:buFont typeface="Josefin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9"/>
          <p:cNvSpPr txBox="1"/>
          <p:nvPr>
            <p:ph idx="1" type="subTitle"/>
          </p:nvPr>
        </p:nvSpPr>
        <p:spPr>
          <a:xfrm>
            <a:off x="4379646" y="1868978"/>
            <a:ext cx="3830101" cy="357000"/>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SzPts val="1800"/>
              <a:buNone/>
              <a:defRPr b="1" sz="2700">
                <a:solidFill>
                  <a:srgbClr val="1A4568"/>
                </a:solidFill>
                <a:latin typeface="Josefin Sans"/>
                <a:ea typeface="Josefin Sans"/>
                <a:cs typeface="Josefin Sans"/>
                <a:sym typeface="Josefin Sans"/>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7" name="Google Shape;107;p9"/>
          <p:cNvSpPr txBox="1"/>
          <p:nvPr>
            <p:ph idx="2" type="subTitle"/>
          </p:nvPr>
        </p:nvSpPr>
        <p:spPr>
          <a:xfrm>
            <a:off x="5051584" y="2188086"/>
            <a:ext cx="2486098" cy="618600"/>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SzPts val="1800"/>
              <a:buNone/>
              <a:defRPr sz="14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8" name="Google Shape;108;p9"/>
          <p:cNvSpPr txBox="1"/>
          <p:nvPr>
            <p:ph idx="3" type="subTitle"/>
          </p:nvPr>
        </p:nvSpPr>
        <p:spPr>
          <a:xfrm>
            <a:off x="934242" y="1868978"/>
            <a:ext cx="3689997" cy="357000"/>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SzPts val="1800"/>
              <a:buNone/>
              <a:defRPr b="1" sz="2700">
                <a:solidFill>
                  <a:srgbClr val="1A4568"/>
                </a:solidFill>
                <a:latin typeface="Josefin Sans"/>
                <a:ea typeface="Josefin Sans"/>
                <a:cs typeface="Josefin Sans"/>
                <a:sym typeface="Josefin Sans"/>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9" name="Google Shape;109;p9"/>
          <p:cNvSpPr txBox="1"/>
          <p:nvPr>
            <p:ph idx="4" type="subTitle"/>
          </p:nvPr>
        </p:nvSpPr>
        <p:spPr>
          <a:xfrm>
            <a:off x="1536192" y="2188086"/>
            <a:ext cx="2486098" cy="618600"/>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SzPts val="1800"/>
              <a:buNone/>
              <a:defRPr sz="14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10" name="Google Shape;110;p9"/>
          <p:cNvSpPr txBox="1"/>
          <p:nvPr>
            <p:ph idx="5" type="subTitle"/>
          </p:nvPr>
        </p:nvSpPr>
        <p:spPr>
          <a:xfrm>
            <a:off x="4379601" y="3770848"/>
            <a:ext cx="3830101" cy="357000"/>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SzPts val="1800"/>
              <a:buNone/>
              <a:defRPr b="1" sz="2700">
                <a:solidFill>
                  <a:srgbClr val="1A4568"/>
                </a:solidFill>
                <a:latin typeface="Josefin Sans"/>
                <a:ea typeface="Josefin Sans"/>
                <a:cs typeface="Josefin Sans"/>
                <a:sym typeface="Josefin Sans"/>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11" name="Google Shape;111;p9"/>
          <p:cNvSpPr txBox="1"/>
          <p:nvPr>
            <p:ph idx="6" type="subTitle"/>
          </p:nvPr>
        </p:nvSpPr>
        <p:spPr>
          <a:xfrm>
            <a:off x="5051584" y="4089974"/>
            <a:ext cx="2486098" cy="618600"/>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SzPts val="1800"/>
              <a:buNone/>
              <a:defRPr sz="14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12" name="Google Shape;112;p9"/>
          <p:cNvSpPr txBox="1"/>
          <p:nvPr>
            <p:ph idx="7" type="subTitle"/>
          </p:nvPr>
        </p:nvSpPr>
        <p:spPr>
          <a:xfrm>
            <a:off x="934242" y="3770848"/>
            <a:ext cx="3689997" cy="357000"/>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SzPts val="1800"/>
              <a:buNone/>
              <a:defRPr b="1" sz="2700">
                <a:solidFill>
                  <a:srgbClr val="1A4568"/>
                </a:solidFill>
                <a:latin typeface="Josefin Sans"/>
                <a:ea typeface="Josefin Sans"/>
                <a:cs typeface="Josefin Sans"/>
                <a:sym typeface="Josefin Sans"/>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13" name="Google Shape;113;p9"/>
          <p:cNvSpPr txBox="1"/>
          <p:nvPr>
            <p:ph idx="8" type="subTitle"/>
          </p:nvPr>
        </p:nvSpPr>
        <p:spPr>
          <a:xfrm>
            <a:off x="1536192" y="4089974"/>
            <a:ext cx="2486098" cy="618600"/>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SzPts val="1800"/>
              <a:buNone/>
              <a:defRPr sz="14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14" name="Google Shape;114;p9"/>
          <p:cNvSpPr txBox="1"/>
          <p:nvPr>
            <p:ph idx="9" type="title"/>
          </p:nvPr>
        </p:nvSpPr>
        <p:spPr>
          <a:xfrm>
            <a:off x="2259637" y="1171108"/>
            <a:ext cx="1039197" cy="667502"/>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Clr>
                <a:srgbClr val="9DCEDF"/>
              </a:buClr>
              <a:buSzPts val="5000"/>
              <a:buFont typeface="Josefin Sans"/>
              <a:buNone/>
              <a:defRPr sz="5000">
                <a:solidFill>
                  <a:srgbClr val="9DCED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9"/>
          <p:cNvSpPr txBox="1"/>
          <p:nvPr>
            <p:ph idx="13" type="title"/>
          </p:nvPr>
        </p:nvSpPr>
        <p:spPr>
          <a:xfrm>
            <a:off x="5775066" y="1171108"/>
            <a:ext cx="1039197" cy="667502"/>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Clr>
                <a:srgbClr val="9DCEDF"/>
              </a:buClr>
              <a:buSzPts val="5000"/>
              <a:buFont typeface="Josefin Sans"/>
              <a:buNone/>
              <a:defRPr sz="5000">
                <a:solidFill>
                  <a:srgbClr val="9DCED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9"/>
          <p:cNvSpPr txBox="1"/>
          <p:nvPr>
            <p:ph idx="14" type="title"/>
          </p:nvPr>
        </p:nvSpPr>
        <p:spPr>
          <a:xfrm>
            <a:off x="2259637" y="3071122"/>
            <a:ext cx="1039197" cy="667502"/>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Clr>
                <a:srgbClr val="9DCEDF"/>
              </a:buClr>
              <a:buSzPts val="5000"/>
              <a:buFont typeface="Josefin Sans"/>
              <a:buNone/>
              <a:defRPr sz="5000">
                <a:solidFill>
                  <a:srgbClr val="9DCED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9"/>
          <p:cNvSpPr txBox="1"/>
          <p:nvPr>
            <p:ph idx="15" type="title"/>
          </p:nvPr>
        </p:nvSpPr>
        <p:spPr>
          <a:xfrm>
            <a:off x="5775066" y="3071122"/>
            <a:ext cx="1039197" cy="667502"/>
          </a:xfrm>
          <a:prstGeom prst="rect">
            <a:avLst/>
          </a:prstGeom>
          <a:noFill/>
          <a:ln>
            <a:noFill/>
          </a:ln>
        </p:spPr>
        <p:txBody>
          <a:bodyPr anchorCtr="1" anchor="ctr" bIns="91400" lIns="91400" spcFirstLastPara="1" rIns="91400" wrap="square" tIns="91400">
            <a:noAutofit/>
          </a:bodyPr>
          <a:lstStyle>
            <a:lvl1pPr lvl="0" algn="ctr">
              <a:lnSpc>
                <a:spcPct val="100000"/>
              </a:lnSpc>
              <a:spcBef>
                <a:spcPts val="0"/>
              </a:spcBef>
              <a:spcAft>
                <a:spcPts val="0"/>
              </a:spcAft>
              <a:buClr>
                <a:srgbClr val="9DCEDF"/>
              </a:buClr>
              <a:buSzPts val="5000"/>
              <a:buFont typeface="Josefin Sans"/>
              <a:buNone/>
              <a:defRPr sz="5000">
                <a:solidFill>
                  <a:srgbClr val="9DCED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9"/>
          <p:cNvSpPr/>
          <p:nvPr/>
        </p:nvSpPr>
        <p:spPr>
          <a:xfrm rot="-5267574">
            <a:off x="-2166868" y="2462282"/>
            <a:ext cx="4818714" cy="780970"/>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19" name="Google Shape;119;p9"/>
          <p:cNvSpPr/>
          <p:nvPr/>
        </p:nvSpPr>
        <p:spPr>
          <a:xfrm rot="-5399996">
            <a:off x="-954331" y="1253578"/>
            <a:ext cx="2393624" cy="966465"/>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20" name="Google Shape;120;p9"/>
          <p:cNvSpPr/>
          <p:nvPr/>
        </p:nvSpPr>
        <p:spPr>
          <a:xfrm rot="5400013">
            <a:off x="-672830" y="419293"/>
            <a:ext cx="2096902"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21" name="Google Shape;121;p9"/>
          <p:cNvSpPr/>
          <p:nvPr/>
        </p:nvSpPr>
        <p:spPr>
          <a:xfrm rot="5400013">
            <a:off x="121359" y="3132963"/>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22" name="Google Shape;122;p9"/>
          <p:cNvSpPr/>
          <p:nvPr/>
        </p:nvSpPr>
        <p:spPr>
          <a:xfrm rot="5400013">
            <a:off x="993811" y="264705"/>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23" name="Google Shape;123;p9"/>
          <p:cNvSpPr/>
          <p:nvPr/>
        </p:nvSpPr>
        <p:spPr>
          <a:xfrm rot="5400013">
            <a:off x="540140" y="1290434"/>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24" name="Google Shape;124;p9"/>
          <p:cNvSpPr/>
          <p:nvPr/>
        </p:nvSpPr>
        <p:spPr>
          <a:xfrm rot="5400013">
            <a:off x="441440" y="2700511"/>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25" name="Google Shape;125;p9"/>
          <p:cNvSpPr/>
          <p:nvPr/>
        </p:nvSpPr>
        <p:spPr>
          <a:xfrm rot="5532435">
            <a:off x="6598808" y="1897531"/>
            <a:ext cx="4818714" cy="780970"/>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26" name="Google Shape;126;p9"/>
          <p:cNvSpPr/>
          <p:nvPr/>
        </p:nvSpPr>
        <p:spPr>
          <a:xfrm rot="5400013">
            <a:off x="7811372" y="2920740"/>
            <a:ext cx="2393624" cy="966465"/>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27" name="Google Shape;127;p9"/>
          <p:cNvSpPr/>
          <p:nvPr/>
        </p:nvSpPr>
        <p:spPr>
          <a:xfrm rot="-5399996">
            <a:off x="7826592" y="3732338"/>
            <a:ext cx="2096902"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28" name="Google Shape;128;p9"/>
          <p:cNvSpPr/>
          <p:nvPr/>
        </p:nvSpPr>
        <p:spPr>
          <a:xfrm rot="-5399996">
            <a:off x="8965802" y="1844317"/>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29" name="Google Shape;129;p9"/>
          <p:cNvSpPr/>
          <p:nvPr/>
        </p:nvSpPr>
        <p:spPr>
          <a:xfrm rot="-5399996">
            <a:off x="8612125" y="3751650"/>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rot="-5399996">
            <a:off x="8710826" y="2341581"/>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31" name="Google Shape;131;p9"/>
          <p:cNvSpPr/>
          <p:nvPr/>
        </p:nvSpPr>
        <p:spPr>
          <a:xfrm rot="-5399996">
            <a:off x="8158455" y="4777378"/>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2">
  <p:cSld name="CUSTOM_12">
    <p:spTree>
      <p:nvGrpSpPr>
        <p:cNvPr id="132" name="Shape 132"/>
        <p:cNvGrpSpPr/>
        <p:nvPr/>
      </p:nvGrpSpPr>
      <p:grpSpPr>
        <a:xfrm>
          <a:off x="0" y="0"/>
          <a:ext cx="0" cy="0"/>
          <a:chOff x="0" y="0"/>
          <a:chExt cx="0" cy="0"/>
        </a:xfrm>
      </p:grpSpPr>
      <p:sp>
        <p:nvSpPr>
          <p:cNvPr id="133" name="Google Shape;133;p10"/>
          <p:cNvSpPr txBox="1"/>
          <p:nvPr>
            <p:ph type="title"/>
          </p:nvPr>
        </p:nvSpPr>
        <p:spPr>
          <a:xfrm>
            <a:off x="2129125" y="363272"/>
            <a:ext cx="4885803" cy="572697"/>
          </a:xfrm>
          <a:prstGeom prst="rect">
            <a:avLst/>
          </a:prstGeom>
          <a:noFill/>
          <a:ln>
            <a:noFill/>
          </a:ln>
        </p:spPr>
        <p:txBody>
          <a:bodyPr anchorCtr="1" anchor="t" bIns="91400" lIns="91400" spcFirstLastPara="1" rIns="91400" wrap="square" tIns="91400">
            <a:noAutofit/>
          </a:bodyPr>
          <a:lstStyle>
            <a:lvl1pPr lvl="0" algn="ctr">
              <a:lnSpc>
                <a:spcPct val="100000"/>
              </a:lnSpc>
              <a:spcBef>
                <a:spcPts val="0"/>
              </a:spcBef>
              <a:spcAft>
                <a:spcPts val="0"/>
              </a:spcAft>
              <a:buClr>
                <a:srgbClr val="1A4568"/>
              </a:buClr>
              <a:buSzPts val="3000"/>
              <a:buFont typeface="Josefin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0"/>
          <p:cNvSpPr/>
          <p:nvPr/>
        </p:nvSpPr>
        <p:spPr>
          <a:xfrm flipH="1">
            <a:off x="-141521" y="-118286"/>
            <a:ext cx="3204341" cy="165114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rgbClr val="EFEFE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35" name="Google Shape;135;p10"/>
          <p:cNvSpPr/>
          <p:nvPr/>
        </p:nvSpPr>
        <p:spPr>
          <a:xfrm flipH="1" rot="-10799991">
            <a:off x="-241301" y="-72658"/>
            <a:ext cx="2420526" cy="1034213"/>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36" name="Google Shape;136;p10"/>
          <p:cNvSpPr/>
          <p:nvPr/>
        </p:nvSpPr>
        <p:spPr>
          <a:xfrm rot="-10484940">
            <a:off x="-697916" y="-411810"/>
            <a:ext cx="1843430" cy="86928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37" name="Google Shape;137;p10"/>
          <p:cNvSpPr/>
          <p:nvPr/>
        </p:nvSpPr>
        <p:spPr>
          <a:xfrm flipH="1" rot="-10799991">
            <a:off x="1759260" y="458242"/>
            <a:ext cx="163503" cy="163503"/>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flipH="1" rot="-10799991">
            <a:off x="869356" y="697157"/>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9DCED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39" name="Google Shape;139;p10"/>
          <p:cNvSpPr/>
          <p:nvPr/>
        </p:nvSpPr>
        <p:spPr>
          <a:xfrm flipH="1" rot="-10799991">
            <a:off x="91156" y="1262338"/>
            <a:ext cx="98398" cy="987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1A4568"/>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39998" y="363272"/>
            <a:ext cx="8064002" cy="572697"/>
          </a:xfrm>
          <a:prstGeom prst="rect">
            <a:avLst/>
          </a:prstGeom>
          <a:noFill/>
          <a:ln>
            <a:noFill/>
          </a:ln>
        </p:spPr>
        <p:txBody>
          <a:bodyPr anchorCtr="1" anchor="t" bIns="91400" lIns="91400" spcFirstLastPara="1" rIns="91400" wrap="square" tIns="91400">
            <a:noAutofit/>
          </a:bodyPr>
          <a:lstStyle>
            <a:lvl1pPr lvl="0" marR="0" rtl="0" algn="ctr">
              <a:lnSpc>
                <a:spcPct val="100000"/>
              </a:lnSpc>
              <a:spcBef>
                <a:spcPts val="0"/>
              </a:spcBef>
              <a:spcAft>
                <a:spcPts val="0"/>
              </a:spcAft>
              <a:buClr>
                <a:srgbClr val="1A4568"/>
              </a:buClr>
              <a:buSzPts val="3000"/>
              <a:buFont typeface="Josefin Sans"/>
              <a:buNone/>
              <a:defRPr b="1" i="0" sz="3000" u="none" cap="none" strike="noStrike">
                <a:solidFill>
                  <a:srgbClr val="1A4568"/>
                </a:solidFill>
                <a:latin typeface="Josefin Sans"/>
                <a:ea typeface="Josefin Sans"/>
                <a:cs typeface="Josefin Sans"/>
                <a:sym typeface="Josefi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539998" y="1152473"/>
            <a:ext cx="8064002" cy="3416399"/>
          </a:xfrm>
          <a:prstGeom prst="rect">
            <a:avLst/>
          </a:prstGeom>
          <a:noFill/>
          <a:ln>
            <a:noFill/>
          </a:ln>
        </p:spPr>
        <p:txBody>
          <a:bodyPr anchorCtr="0" anchor="t" bIns="91400" lIns="91400" spcFirstLastPara="1" rIns="91400" wrap="square" tIns="91400">
            <a:noAutofit/>
          </a:bodyPr>
          <a:lstStyle>
            <a:lvl1pPr indent="-342900" lvl="0" marL="457200" marR="0" rtl="0" algn="l">
              <a:lnSpc>
                <a:spcPct val="115000"/>
              </a:lnSpc>
              <a:spcBef>
                <a:spcPts val="0"/>
              </a:spcBef>
              <a:spcAft>
                <a:spcPts val="0"/>
              </a:spcAft>
              <a:buClr>
                <a:srgbClr val="285E89"/>
              </a:buClr>
              <a:buSzPts val="1800"/>
              <a:buFont typeface="Open Sans"/>
              <a:buChar char="●"/>
              <a:defRPr b="0" i="0" sz="1800" u="none" cap="none" strike="noStrike">
                <a:solidFill>
                  <a:srgbClr val="285E89"/>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i.org/10.1109/ICSMDI57622.2023.00014" TargetMode="External"/><Relationship Id="rId4" Type="http://schemas.openxmlformats.org/officeDocument/2006/relationships/hyperlink" Target="https://doi.org/10.1109/ICSMDI57622.2023.00014" TargetMode="External"/><Relationship Id="rId5" Type="http://schemas.openxmlformats.org/officeDocument/2006/relationships/hyperlink" Target="https://ieeexplore.ieee.org/document/9989000" TargetMode="External"/><Relationship Id="rId6" Type="http://schemas.openxmlformats.org/officeDocument/2006/relationships/hyperlink" Target="https://journals.ametsoc.org/view/journals/wcas/14/4/WCAS-D-21-0159.1.xml" TargetMode="External"/><Relationship Id="rId7" Type="http://schemas.openxmlformats.org/officeDocument/2006/relationships/hyperlink" Target="https://ieeexplore.ieee.org/document/1036689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txBox="1"/>
          <p:nvPr>
            <p:ph idx="4294967295" type="subTitle"/>
          </p:nvPr>
        </p:nvSpPr>
        <p:spPr>
          <a:xfrm>
            <a:off x="2004300" y="609600"/>
            <a:ext cx="5135400" cy="1041900"/>
          </a:xfrm>
          <a:prstGeom prst="rect">
            <a:avLst/>
          </a:prstGeom>
          <a:noFill/>
          <a:ln>
            <a:noFill/>
          </a:ln>
        </p:spPr>
        <p:txBody>
          <a:bodyPr anchorCtr="1" anchor="ctr" bIns="91400" lIns="91400" spcFirstLastPara="1" rIns="91400" wrap="square" tIns="91400">
            <a:noAutofit/>
          </a:bodyPr>
          <a:lstStyle/>
          <a:p>
            <a:pPr indent="-342900" lvl="0" marL="457200" marR="0" rtl="0" algn="ctr">
              <a:lnSpc>
                <a:spcPct val="100000"/>
              </a:lnSpc>
              <a:spcBef>
                <a:spcPts val="0"/>
              </a:spcBef>
              <a:spcAft>
                <a:spcPts val="0"/>
              </a:spcAft>
              <a:buClr>
                <a:srgbClr val="285E89"/>
              </a:buClr>
              <a:buSzPts val="1800"/>
              <a:buFont typeface="Open Sans"/>
              <a:buNone/>
            </a:pPr>
            <a:r>
              <a:rPr b="1" i="0" lang="en-US" sz="2300" u="none" cap="none" strike="noStrike">
                <a:solidFill>
                  <a:srgbClr val="1A4568"/>
                </a:solidFill>
                <a:latin typeface="Gill Sans"/>
                <a:ea typeface="Gill Sans"/>
                <a:cs typeface="Gill Sans"/>
                <a:sym typeface="Gill Sans"/>
              </a:rPr>
              <a:t>CSE-71</a:t>
            </a:r>
            <a:r>
              <a:rPr b="1" lang="en-US" sz="2300">
                <a:solidFill>
                  <a:srgbClr val="1A4568"/>
                </a:solidFill>
                <a:latin typeface="Gill Sans"/>
                <a:ea typeface="Gill Sans"/>
                <a:cs typeface="Gill Sans"/>
                <a:sym typeface="Gill Sans"/>
              </a:rPr>
              <a:t>3</a:t>
            </a:r>
            <a:r>
              <a:rPr b="1" i="0" lang="en-US" sz="2300" u="none" cap="none" strike="noStrike">
                <a:solidFill>
                  <a:srgbClr val="1A4568"/>
                </a:solidFill>
                <a:latin typeface="Gill Sans"/>
                <a:ea typeface="Gill Sans"/>
                <a:cs typeface="Gill Sans"/>
                <a:sym typeface="Gill Sans"/>
              </a:rPr>
              <a:t> Group-Presentation</a:t>
            </a:r>
            <a:endParaRPr b="0" i="0" sz="1300" u="none" cap="none" strike="noStrike">
              <a:solidFill>
                <a:srgbClr val="285E89"/>
              </a:solidFill>
              <a:latin typeface="Open Sans"/>
              <a:ea typeface="Open Sans"/>
              <a:cs typeface="Open Sans"/>
              <a:sym typeface="Open Sans"/>
            </a:endParaRPr>
          </a:p>
        </p:txBody>
      </p:sp>
      <p:sp>
        <p:nvSpPr>
          <p:cNvPr id="204" name="Google Shape;204;p15"/>
          <p:cNvSpPr txBox="1"/>
          <p:nvPr/>
        </p:nvSpPr>
        <p:spPr>
          <a:xfrm>
            <a:off x="2304450" y="2907200"/>
            <a:ext cx="4170600" cy="14775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lang="en-US">
                <a:latin typeface="Calibri"/>
                <a:ea typeface="Calibri"/>
                <a:cs typeface="Calibri"/>
                <a:sym typeface="Calibri"/>
              </a:rPr>
              <a:t>Group Members:</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i="0" lang="en-US" sz="1400" u="none" cap="none" strike="noStrike">
                <a:solidFill>
                  <a:srgbClr val="000000"/>
                </a:solidFill>
                <a:latin typeface="Calibri"/>
                <a:ea typeface="Calibri"/>
                <a:cs typeface="Calibri"/>
                <a:sym typeface="Calibri"/>
              </a:rPr>
              <a:t>NAZMUL KARIM TANVIR (23166011)</a:t>
            </a:r>
            <a:endParaRPr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lang="en-US">
                <a:latin typeface="Calibri"/>
                <a:ea typeface="Calibri"/>
                <a:cs typeface="Calibri"/>
                <a:sym typeface="Calibri"/>
              </a:rPr>
              <a:t>TOUFIQUL ALAM SAMS (24166027)</a:t>
            </a:r>
            <a:endParaRPr>
              <a:latin typeface="Calibri"/>
              <a:ea typeface="Calibri"/>
              <a:cs typeface="Calibri"/>
              <a:sym typeface="Calibri"/>
            </a:endParaRPr>
          </a:p>
          <a:p>
            <a:pPr indent="-317500" lvl="0" marL="457200" marR="0" rtl="0" algn="l">
              <a:lnSpc>
                <a:spcPct val="100000"/>
              </a:lnSpc>
              <a:spcBef>
                <a:spcPts val="0"/>
              </a:spcBef>
              <a:spcAft>
                <a:spcPts val="0"/>
              </a:spcAft>
              <a:buSzPts val="1400"/>
              <a:buFont typeface="Calibri"/>
              <a:buChar char="●"/>
            </a:pPr>
            <a:r>
              <a:rPr lang="en-US">
                <a:latin typeface="Calibri"/>
                <a:ea typeface="Calibri"/>
                <a:cs typeface="Calibri"/>
                <a:sym typeface="Calibri"/>
              </a:rPr>
              <a:t>TASNIM FUYARA CHHOAN (23366035)</a:t>
            </a:r>
            <a:endParaRPr>
              <a:latin typeface="Calibri"/>
              <a:ea typeface="Calibri"/>
              <a:cs typeface="Calibri"/>
              <a:sym typeface="Calibri"/>
            </a:endParaRPr>
          </a:p>
          <a:p>
            <a:pPr indent="-317500" lvl="0" marL="457200" marR="0" rtl="0" algn="l">
              <a:lnSpc>
                <a:spcPct val="100000"/>
              </a:lnSpc>
              <a:spcBef>
                <a:spcPts val="0"/>
              </a:spcBef>
              <a:spcAft>
                <a:spcPts val="0"/>
              </a:spcAft>
              <a:buSzPts val="1400"/>
              <a:buFont typeface="Calibri"/>
              <a:buChar char="●"/>
            </a:pPr>
            <a:r>
              <a:rPr lang="en-US">
                <a:latin typeface="Calibri"/>
                <a:ea typeface="Calibri"/>
                <a:cs typeface="Calibri"/>
                <a:sym typeface="Calibri"/>
              </a:rPr>
              <a:t>SAMIN YASAR (23273007)</a:t>
            </a:r>
            <a:endParaRPr>
              <a:latin typeface="Calibri"/>
              <a:ea typeface="Calibri"/>
              <a:cs typeface="Calibri"/>
              <a:sym typeface="Calibri"/>
            </a:endParaRPr>
          </a:p>
        </p:txBody>
      </p:sp>
      <p:sp>
        <p:nvSpPr>
          <p:cNvPr id="205" name="Google Shape;205;p15"/>
          <p:cNvSpPr txBox="1"/>
          <p:nvPr>
            <p:ph idx="4294967295" type="title"/>
          </p:nvPr>
        </p:nvSpPr>
        <p:spPr>
          <a:xfrm>
            <a:off x="1055600" y="1670500"/>
            <a:ext cx="6954600" cy="1076700"/>
          </a:xfrm>
          <a:prstGeom prst="rect">
            <a:avLst/>
          </a:prstGeom>
          <a:noFill/>
          <a:ln>
            <a:noFill/>
          </a:ln>
        </p:spPr>
        <p:txBody>
          <a:bodyPr anchorCtr="1" anchor="ctr" bIns="91400" lIns="91400" spcFirstLastPara="1" rIns="91400" wrap="square" tIns="91400">
            <a:noAutofit/>
          </a:bodyPr>
          <a:lstStyle/>
          <a:p>
            <a:pPr indent="0" lvl="0" marL="0" marR="0" rtl="0" algn="ctr">
              <a:lnSpc>
                <a:spcPct val="100000"/>
              </a:lnSpc>
              <a:spcBef>
                <a:spcPts val="0"/>
              </a:spcBef>
              <a:spcAft>
                <a:spcPts val="0"/>
              </a:spcAft>
              <a:buClr>
                <a:srgbClr val="1A4568"/>
              </a:buClr>
              <a:buSzPts val="2400"/>
              <a:buFont typeface="Josefin Sans"/>
              <a:buNone/>
            </a:pPr>
            <a:r>
              <a:rPr lang="en-US" sz="2300">
                <a:solidFill>
                  <a:srgbClr val="000000"/>
                </a:solidFill>
              </a:rPr>
              <a:t>Title:</a:t>
            </a:r>
            <a:r>
              <a:rPr lang="en-US" sz="2300">
                <a:solidFill>
                  <a:schemeClr val="accent2"/>
                </a:solidFill>
              </a:rPr>
              <a:t> </a:t>
            </a:r>
            <a:r>
              <a:rPr b="1" i="0" lang="en-US" sz="2300" u="none" cap="none" strike="noStrike">
                <a:solidFill>
                  <a:schemeClr val="accent2"/>
                </a:solidFill>
                <a:latin typeface="Josefin Sans"/>
                <a:ea typeface="Josefin Sans"/>
                <a:cs typeface="Josefin Sans"/>
                <a:sym typeface="Josefin Sans"/>
              </a:rPr>
              <a:t>An Efficient Machine Learning </a:t>
            </a:r>
            <a:r>
              <a:rPr lang="en-US" sz="2300">
                <a:solidFill>
                  <a:schemeClr val="accent2"/>
                </a:solidFill>
              </a:rPr>
              <a:t>A</a:t>
            </a:r>
            <a:r>
              <a:rPr b="1" i="0" lang="en-US" sz="2300" u="none" cap="none" strike="noStrike">
                <a:solidFill>
                  <a:schemeClr val="accent2"/>
                </a:solidFill>
                <a:latin typeface="Josefin Sans"/>
                <a:ea typeface="Josefin Sans"/>
                <a:cs typeface="Josefin Sans"/>
                <a:sym typeface="Josefin Sans"/>
              </a:rPr>
              <a:t>pproach to </a:t>
            </a:r>
            <a:r>
              <a:rPr lang="en-US" sz="2300">
                <a:solidFill>
                  <a:schemeClr val="accent2"/>
                </a:solidFill>
              </a:rPr>
              <a:t>D</a:t>
            </a:r>
            <a:r>
              <a:rPr b="1" i="0" lang="en-US" sz="2300" u="none" cap="none" strike="noStrike">
                <a:solidFill>
                  <a:schemeClr val="accent2"/>
                </a:solidFill>
                <a:latin typeface="Josefin Sans"/>
                <a:ea typeface="Josefin Sans"/>
                <a:cs typeface="Josefin Sans"/>
                <a:sym typeface="Josefin Sans"/>
              </a:rPr>
              <a:t>etect </a:t>
            </a:r>
            <a:r>
              <a:rPr lang="en-US" sz="2300">
                <a:solidFill>
                  <a:schemeClr val="accent2"/>
                </a:solidFill>
              </a:rPr>
              <a:t>Sentiments</a:t>
            </a:r>
            <a:r>
              <a:rPr b="1" i="0" lang="en-US" sz="2300" u="none" cap="none" strike="noStrike">
                <a:solidFill>
                  <a:schemeClr val="accent2"/>
                </a:solidFill>
                <a:latin typeface="Josefin Sans"/>
                <a:ea typeface="Josefin Sans"/>
                <a:cs typeface="Josefin Sans"/>
                <a:sym typeface="Josefin Sans"/>
              </a:rPr>
              <a:t> from Text Data.</a:t>
            </a:r>
            <a:endParaRPr b="1" i="0" sz="2300" u="none" cap="none" strike="noStrike">
              <a:solidFill>
                <a:schemeClr val="accent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nvSpPr>
        <p:spPr>
          <a:xfrm>
            <a:off x="2387818" y="584182"/>
            <a:ext cx="4038237" cy="572697"/>
          </a:xfrm>
          <a:prstGeom prst="rect">
            <a:avLst/>
          </a:prstGeom>
          <a:noFill/>
          <a:ln>
            <a:noFill/>
          </a:ln>
        </p:spPr>
        <p:txBody>
          <a:bodyPr anchorCtr="1" anchor="t"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2800"/>
              <a:buFont typeface="Montserrat"/>
              <a:buNone/>
            </a:pPr>
            <a:r>
              <a:rPr b="1" i="0" lang="en-US" sz="2800" u="none" cap="none" strike="noStrike">
                <a:solidFill>
                  <a:srgbClr val="000000"/>
                </a:solidFill>
                <a:latin typeface="Montserrat"/>
                <a:ea typeface="Montserrat"/>
                <a:cs typeface="Montserrat"/>
                <a:sym typeface="Montserrat"/>
              </a:rPr>
              <a:t>Table of Contents</a:t>
            </a:r>
            <a:endParaRPr b="0" i="0" sz="1400" u="none" cap="none" strike="noStrike">
              <a:solidFill>
                <a:srgbClr val="000000"/>
              </a:solidFill>
              <a:latin typeface="Arial"/>
              <a:ea typeface="Arial"/>
              <a:cs typeface="Arial"/>
              <a:sym typeface="Arial"/>
            </a:endParaRPr>
          </a:p>
        </p:txBody>
      </p:sp>
      <p:sp>
        <p:nvSpPr>
          <p:cNvPr id="211" name="Google Shape;211;p16"/>
          <p:cNvSpPr txBox="1"/>
          <p:nvPr/>
        </p:nvSpPr>
        <p:spPr>
          <a:xfrm>
            <a:off x="274524" y="2108400"/>
            <a:ext cx="2085000" cy="4656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200"/>
              <a:buFont typeface="Montserrat"/>
              <a:buNone/>
            </a:pPr>
            <a:r>
              <a:rPr lang="en-US" sz="1200">
                <a:latin typeface="Montserrat"/>
                <a:ea typeface="Montserrat"/>
                <a:cs typeface="Montserrat"/>
                <a:sym typeface="Montserrat"/>
              </a:rPr>
              <a:t>Motivation &amp; Objectives</a:t>
            </a:r>
            <a:endParaRPr b="0" i="0" sz="1400" u="none" cap="none" strike="noStrike">
              <a:solidFill>
                <a:srgbClr val="000000"/>
              </a:solidFill>
              <a:latin typeface="Arial"/>
              <a:ea typeface="Arial"/>
              <a:cs typeface="Arial"/>
              <a:sym typeface="Arial"/>
            </a:endParaRPr>
          </a:p>
        </p:txBody>
      </p:sp>
      <p:sp>
        <p:nvSpPr>
          <p:cNvPr id="212" name="Google Shape;212;p16"/>
          <p:cNvSpPr txBox="1"/>
          <p:nvPr/>
        </p:nvSpPr>
        <p:spPr>
          <a:xfrm>
            <a:off x="797435" y="1558342"/>
            <a:ext cx="1039200" cy="667500"/>
          </a:xfrm>
          <a:prstGeom prst="rect">
            <a:avLst/>
          </a:prstGeom>
          <a:noFill/>
          <a:ln>
            <a:noFill/>
          </a:ln>
        </p:spPr>
        <p:txBody>
          <a:bodyPr anchorCtr="1" anchor="ctr"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2800"/>
              <a:buFont typeface="Montserrat"/>
              <a:buNone/>
            </a:pPr>
            <a:r>
              <a:rPr b="0" i="0" lang="en-US" sz="2800" u="none" cap="none" strike="noStrike">
                <a:solidFill>
                  <a:srgbClr val="000000"/>
                </a:solidFill>
                <a:latin typeface="Montserrat"/>
                <a:ea typeface="Montserrat"/>
                <a:cs typeface="Montserrat"/>
                <a:sym typeface="Montserrat"/>
              </a:rPr>
              <a:t>01</a:t>
            </a:r>
            <a:endParaRPr b="0" i="0" sz="1400" u="none" cap="none" strike="noStrike">
              <a:solidFill>
                <a:srgbClr val="000000"/>
              </a:solidFill>
              <a:latin typeface="Arial"/>
              <a:ea typeface="Arial"/>
              <a:cs typeface="Arial"/>
              <a:sym typeface="Arial"/>
            </a:endParaRPr>
          </a:p>
        </p:txBody>
      </p:sp>
      <p:grpSp>
        <p:nvGrpSpPr>
          <p:cNvPr id="213" name="Google Shape;213;p16"/>
          <p:cNvGrpSpPr/>
          <p:nvPr/>
        </p:nvGrpSpPr>
        <p:grpSpPr>
          <a:xfrm>
            <a:off x="1321024" y="2545076"/>
            <a:ext cx="6501960" cy="534704"/>
            <a:chOff x="1321024" y="2545076"/>
            <a:chExt cx="6501960" cy="534704"/>
          </a:xfrm>
        </p:grpSpPr>
        <p:grpSp>
          <p:nvGrpSpPr>
            <p:cNvPr id="214" name="Google Shape;214;p16"/>
            <p:cNvGrpSpPr/>
            <p:nvPr/>
          </p:nvGrpSpPr>
          <p:grpSpPr>
            <a:xfrm>
              <a:off x="4406484" y="2545076"/>
              <a:ext cx="1570820" cy="319418"/>
              <a:chOff x="4406484" y="2545076"/>
              <a:chExt cx="1570820" cy="319418"/>
            </a:xfrm>
          </p:grpSpPr>
          <p:sp>
            <p:nvSpPr>
              <p:cNvPr id="215" name="Google Shape;215;p16"/>
              <p:cNvSpPr/>
              <p:nvPr/>
            </p:nvSpPr>
            <p:spPr>
              <a:xfrm>
                <a:off x="4438689" y="2761222"/>
                <a:ext cx="1538615" cy="103272"/>
              </a:xfrm>
              <a:prstGeom prst="rect">
                <a:avLst/>
              </a:prstGeom>
              <a:solidFill>
                <a:srgbClr val="80C9DD"/>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Montserrat"/>
                  <a:ea typeface="Montserrat"/>
                  <a:cs typeface="Montserrat"/>
                  <a:sym typeface="Montserrat"/>
                </a:endParaRPr>
              </a:p>
            </p:txBody>
          </p:sp>
          <p:grpSp>
            <p:nvGrpSpPr>
              <p:cNvPr id="216" name="Google Shape;216;p16"/>
              <p:cNvGrpSpPr/>
              <p:nvPr/>
            </p:nvGrpSpPr>
            <p:grpSpPr>
              <a:xfrm>
                <a:off x="4406484" y="2545076"/>
                <a:ext cx="72594" cy="318577"/>
                <a:chOff x="4406484" y="2545076"/>
                <a:chExt cx="72594" cy="318577"/>
              </a:xfrm>
            </p:grpSpPr>
            <p:cxnSp>
              <p:nvCxnSpPr>
                <p:cNvPr id="217" name="Google Shape;217;p16"/>
                <p:cNvCxnSpPr/>
                <p:nvPr/>
              </p:nvCxnSpPr>
              <p:spPr>
                <a:xfrm>
                  <a:off x="4442786" y="2585630"/>
                  <a:ext cx="0" cy="278023"/>
                </a:xfrm>
                <a:prstGeom prst="straightConnector1">
                  <a:avLst/>
                </a:prstGeom>
                <a:noFill/>
                <a:ln cap="flat" cmpd="sng" w="9525">
                  <a:solidFill>
                    <a:srgbClr val="667E92"/>
                  </a:solidFill>
                  <a:prstDash val="solid"/>
                  <a:round/>
                  <a:headEnd len="sm" w="sm" type="none"/>
                  <a:tailEnd len="sm" w="sm" type="none"/>
                </a:ln>
              </p:spPr>
            </p:cxnSp>
            <p:sp>
              <p:nvSpPr>
                <p:cNvPr id="218" name="Google Shape;218;p16"/>
                <p:cNvSpPr/>
                <p:nvPr/>
              </p:nvSpPr>
              <p:spPr>
                <a:xfrm>
                  <a:off x="4406484" y="2545076"/>
                  <a:ext cx="72594" cy="71478"/>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667E92"/>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Montserrat"/>
                    <a:ea typeface="Montserrat"/>
                    <a:cs typeface="Montserrat"/>
                    <a:sym typeface="Montserrat"/>
                  </a:endParaRPr>
                </a:p>
              </p:txBody>
            </p:sp>
          </p:grpSp>
        </p:grpSp>
        <p:grpSp>
          <p:nvGrpSpPr>
            <p:cNvPr id="219" name="Google Shape;219;p16"/>
            <p:cNvGrpSpPr/>
            <p:nvPr/>
          </p:nvGrpSpPr>
          <p:grpSpPr>
            <a:xfrm>
              <a:off x="1321024" y="2545076"/>
              <a:ext cx="1579132" cy="319418"/>
              <a:chOff x="1321024" y="2545076"/>
              <a:chExt cx="1579132" cy="319418"/>
            </a:xfrm>
          </p:grpSpPr>
          <p:sp>
            <p:nvSpPr>
              <p:cNvPr id="220" name="Google Shape;220;p16"/>
              <p:cNvSpPr/>
              <p:nvPr/>
            </p:nvSpPr>
            <p:spPr>
              <a:xfrm>
                <a:off x="1361541" y="2761222"/>
                <a:ext cx="1538615" cy="103272"/>
              </a:xfrm>
              <a:prstGeom prst="rect">
                <a:avLst/>
              </a:prstGeom>
              <a:solidFill>
                <a:srgbClr val="80C9DD"/>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Montserrat"/>
                  <a:ea typeface="Montserrat"/>
                  <a:cs typeface="Montserrat"/>
                  <a:sym typeface="Montserrat"/>
                </a:endParaRPr>
              </a:p>
            </p:txBody>
          </p:sp>
          <p:grpSp>
            <p:nvGrpSpPr>
              <p:cNvPr id="221" name="Google Shape;221;p16"/>
              <p:cNvGrpSpPr/>
              <p:nvPr/>
            </p:nvGrpSpPr>
            <p:grpSpPr>
              <a:xfrm>
                <a:off x="1321024" y="2545076"/>
                <a:ext cx="72594" cy="318577"/>
                <a:chOff x="1321024" y="2545076"/>
                <a:chExt cx="72594" cy="318577"/>
              </a:xfrm>
            </p:grpSpPr>
            <p:cxnSp>
              <p:nvCxnSpPr>
                <p:cNvPr id="222" name="Google Shape;222;p16"/>
                <p:cNvCxnSpPr/>
                <p:nvPr/>
              </p:nvCxnSpPr>
              <p:spPr>
                <a:xfrm>
                  <a:off x="1357317" y="2585630"/>
                  <a:ext cx="0" cy="278023"/>
                </a:xfrm>
                <a:prstGeom prst="straightConnector1">
                  <a:avLst/>
                </a:prstGeom>
                <a:noFill/>
                <a:ln cap="flat" cmpd="sng" w="9525">
                  <a:solidFill>
                    <a:srgbClr val="667E92"/>
                  </a:solidFill>
                  <a:prstDash val="solid"/>
                  <a:round/>
                  <a:headEnd len="sm" w="sm" type="none"/>
                  <a:tailEnd len="sm" w="sm" type="none"/>
                </a:ln>
              </p:spPr>
            </p:cxnSp>
            <p:sp>
              <p:nvSpPr>
                <p:cNvPr id="223" name="Google Shape;223;p16"/>
                <p:cNvSpPr/>
                <p:nvPr/>
              </p:nvSpPr>
              <p:spPr>
                <a:xfrm>
                  <a:off x="1321024" y="2545076"/>
                  <a:ext cx="72594" cy="71478"/>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667E92"/>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Montserrat"/>
                    <a:ea typeface="Montserrat"/>
                    <a:cs typeface="Montserrat"/>
                    <a:sym typeface="Montserrat"/>
                  </a:endParaRPr>
                </a:p>
              </p:txBody>
            </p:sp>
          </p:grpSp>
        </p:grpSp>
        <p:grpSp>
          <p:nvGrpSpPr>
            <p:cNvPr id="224" name="Google Shape;224;p16"/>
            <p:cNvGrpSpPr/>
            <p:nvPr/>
          </p:nvGrpSpPr>
          <p:grpSpPr>
            <a:xfrm>
              <a:off x="2867210" y="2761213"/>
              <a:ext cx="1571516" cy="318567"/>
              <a:chOff x="2867210" y="2761213"/>
              <a:chExt cx="1571516" cy="318567"/>
            </a:xfrm>
          </p:grpSpPr>
          <p:sp>
            <p:nvSpPr>
              <p:cNvPr id="225" name="Google Shape;225;p16"/>
              <p:cNvSpPr/>
              <p:nvPr/>
            </p:nvSpPr>
            <p:spPr>
              <a:xfrm>
                <a:off x="2900111" y="2761213"/>
                <a:ext cx="1538615" cy="103272"/>
              </a:xfrm>
              <a:prstGeom prst="rect">
                <a:avLst/>
              </a:pr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Montserrat"/>
                  <a:ea typeface="Montserrat"/>
                  <a:cs typeface="Montserrat"/>
                  <a:sym typeface="Montserrat"/>
                </a:endParaRPr>
              </a:p>
            </p:txBody>
          </p:sp>
          <p:grpSp>
            <p:nvGrpSpPr>
              <p:cNvPr id="226" name="Google Shape;226;p16"/>
              <p:cNvGrpSpPr/>
              <p:nvPr/>
            </p:nvGrpSpPr>
            <p:grpSpPr>
              <a:xfrm>
                <a:off x="2867210" y="2761213"/>
                <a:ext cx="72594" cy="318567"/>
                <a:chOff x="2867210" y="2761213"/>
                <a:chExt cx="72594" cy="318567"/>
              </a:xfrm>
            </p:grpSpPr>
            <p:cxnSp>
              <p:nvCxnSpPr>
                <p:cNvPr id="227" name="Google Shape;227;p16"/>
                <p:cNvCxnSpPr/>
                <p:nvPr/>
              </p:nvCxnSpPr>
              <p:spPr>
                <a:xfrm rot="10800000">
                  <a:off x="2903512" y="2761213"/>
                  <a:ext cx="0" cy="278014"/>
                </a:xfrm>
                <a:prstGeom prst="straightConnector1">
                  <a:avLst/>
                </a:prstGeom>
                <a:noFill/>
                <a:ln cap="flat" cmpd="sng" w="9525">
                  <a:solidFill>
                    <a:srgbClr val="667E92"/>
                  </a:solidFill>
                  <a:prstDash val="solid"/>
                  <a:round/>
                  <a:headEnd len="sm" w="sm" type="none"/>
                  <a:tailEnd len="sm" w="sm" type="none"/>
                </a:ln>
              </p:spPr>
            </p:cxnSp>
            <p:sp>
              <p:nvSpPr>
                <p:cNvPr id="228" name="Google Shape;228;p16"/>
                <p:cNvSpPr/>
                <p:nvPr/>
              </p:nvSpPr>
              <p:spPr>
                <a:xfrm rot="10799991">
                  <a:off x="2867210" y="3008302"/>
                  <a:ext cx="72594" cy="71478"/>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667E92"/>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Montserrat"/>
                    <a:ea typeface="Montserrat"/>
                    <a:cs typeface="Montserrat"/>
                    <a:sym typeface="Montserrat"/>
                  </a:endParaRPr>
                </a:p>
              </p:txBody>
            </p:sp>
          </p:grpSp>
        </p:grpSp>
        <p:grpSp>
          <p:nvGrpSpPr>
            <p:cNvPr id="229" name="Google Shape;229;p16"/>
            <p:cNvGrpSpPr/>
            <p:nvPr/>
          </p:nvGrpSpPr>
          <p:grpSpPr>
            <a:xfrm>
              <a:off x="5939850" y="2761213"/>
              <a:ext cx="1883134" cy="318567"/>
              <a:chOff x="5939850" y="2761213"/>
              <a:chExt cx="1883134" cy="318567"/>
            </a:xfrm>
          </p:grpSpPr>
          <p:sp>
            <p:nvSpPr>
              <p:cNvPr id="230" name="Google Shape;230;p16"/>
              <p:cNvSpPr/>
              <p:nvPr/>
            </p:nvSpPr>
            <p:spPr>
              <a:xfrm>
                <a:off x="5977259" y="2761213"/>
                <a:ext cx="1845725" cy="103272"/>
              </a:xfrm>
              <a:prstGeom prst="rect">
                <a:avLst/>
              </a:prstGeom>
              <a:solidFill>
                <a:srgbClr val="285E89"/>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Montserrat"/>
                  <a:ea typeface="Montserrat"/>
                  <a:cs typeface="Montserrat"/>
                  <a:sym typeface="Montserrat"/>
                </a:endParaRPr>
              </a:p>
            </p:txBody>
          </p:sp>
          <p:grpSp>
            <p:nvGrpSpPr>
              <p:cNvPr id="231" name="Google Shape;231;p16"/>
              <p:cNvGrpSpPr/>
              <p:nvPr/>
            </p:nvGrpSpPr>
            <p:grpSpPr>
              <a:xfrm>
                <a:off x="5939850" y="2761213"/>
                <a:ext cx="72594" cy="318567"/>
                <a:chOff x="5939850" y="2761213"/>
                <a:chExt cx="72594" cy="318567"/>
              </a:xfrm>
            </p:grpSpPr>
            <p:cxnSp>
              <p:nvCxnSpPr>
                <p:cNvPr id="232" name="Google Shape;232;p16"/>
                <p:cNvCxnSpPr/>
                <p:nvPr/>
              </p:nvCxnSpPr>
              <p:spPr>
                <a:xfrm rot="10800000">
                  <a:off x="5976152" y="2761213"/>
                  <a:ext cx="0" cy="278014"/>
                </a:xfrm>
                <a:prstGeom prst="straightConnector1">
                  <a:avLst/>
                </a:prstGeom>
                <a:noFill/>
                <a:ln cap="flat" cmpd="sng" w="9525">
                  <a:solidFill>
                    <a:srgbClr val="667E92"/>
                  </a:solidFill>
                  <a:prstDash val="solid"/>
                  <a:round/>
                  <a:headEnd len="sm" w="sm" type="none"/>
                  <a:tailEnd len="sm" w="sm" type="none"/>
                </a:ln>
              </p:spPr>
            </p:cxnSp>
            <p:sp>
              <p:nvSpPr>
                <p:cNvPr id="233" name="Google Shape;233;p16"/>
                <p:cNvSpPr/>
                <p:nvPr/>
              </p:nvSpPr>
              <p:spPr>
                <a:xfrm rot="10799991">
                  <a:off x="5939850" y="3008302"/>
                  <a:ext cx="72594" cy="71478"/>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667E92"/>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Montserrat"/>
                    <a:ea typeface="Montserrat"/>
                    <a:cs typeface="Montserrat"/>
                    <a:sym typeface="Montserrat"/>
                  </a:endParaRPr>
                </a:p>
              </p:txBody>
            </p:sp>
          </p:grpSp>
        </p:grpSp>
      </p:grpSp>
      <p:cxnSp>
        <p:nvCxnSpPr>
          <p:cNvPr id="234" name="Google Shape;234;p16"/>
          <p:cNvCxnSpPr/>
          <p:nvPr/>
        </p:nvCxnSpPr>
        <p:spPr>
          <a:xfrm rot="10800000">
            <a:off x="7822984" y="2580821"/>
            <a:ext cx="0" cy="278024"/>
          </a:xfrm>
          <a:prstGeom prst="straightConnector1">
            <a:avLst/>
          </a:prstGeom>
          <a:noFill/>
          <a:ln cap="flat" cmpd="sng" w="9525">
            <a:solidFill>
              <a:srgbClr val="667E92"/>
            </a:solidFill>
            <a:prstDash val="solid"/>
            <a:round/>
            <a:headEnd len="sm" w="sm" type="none"/>
            <a:tailEnd len="sm" w="sm" type="none"/>
          </a:ln>
        </p:spPr>
      </p:cxnSp>
      <p:sp>
        <p:nvSpPr>
          <p:cNvPr id="235" name="Google Shape;235;p16"/>
          <p:cNvSpPr/>
          <p:nvPr/>
        </p:nvSpPr>
        <p:spPr>
          <a:xfrm rot="10799991">
            <a:off x="7786682" y="2539425"/>
            <a:ext cx="72594" cy="71478"/>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667E92"/>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Montserrat"/>
              <a:ea typeface="Montserrat"/>
              <a:cs typeface="Montserrat"/>
              <a:sym typeface="Montserrat"/>
            </a:endParaRPr>
          </a:p>
        </p:txBody>
      </p:sp>
      <p:sp>
        <p:nvSpPr>
          <p:cNvPr id="236" name="Google Shape;236;p16"/>
          <p:cNvSpPr txBox="1"/>
          <p:nvPr/>
        </p:nvSpPr>
        <p:spPr>
          <a:xfrm>
            <a:off x="1748533" y="3525505"/>
            <a:ext cx="2249817" cy="26556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200"/>
              <a:buFont typeface="Montserrat"/>
              <a:buNone/>
            </a:pPr>
            <a:r>
              <a:rPr lang="en-US" sz="1200">
                <a:latin typeface="Montserrat"/>
                <a:ea typeface="Montserrat"/>
                <a:cs typeface="Montserrat"/>
                <a:sym typeface="Montserrat"/>
              </a:rPr>
              <a:t>Reviewed Papers</a:t>
            </a:r>
            <a:endParaRPr b="0" i="0" sz="1400" u="none" cap="none" strike="noStrike">
              <a:solidFill>
                <a:srgbClr val="000000"/>
              </a:solidFill>
              <a:latin typeface="Arial"/>
              <a:ea typeface="Arial"/>
              <a:cs typeface="Arial"/>
              <a:sym typeface="Arial"/>
            </a:endParaRPr>
          </a:p>
        </p:txBody>
      </p:sp>
      <p:sp>
        <p:nvSpPr>
          <p:cNvPr id="237" name="Google Shape;237;p16"/>
          <p:cNvSpPr txBox="1"/>
          <p:nvPr/>
        </p:nvSpPr>
        <p:spPr>
          <a:xfrm>
            <a:off x="2380512" y="2990225"/>
            <a:ext cx="1039197" cy="667502"/>
          </a:xfrm>
          <a:prstGeom prst="rect">
            <a:avLst/>
          </a:prstGeom>
          <a:noFill/>
          <a:ln>
            <a:noFill/>
          </a:ln>
        </p:spPr>
        <p:txBody>
          <a:bodyPr anchorCtr="1" anchor="ctr"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2800"/>
              <a:buFont typeface="Montserrat"/>
              <a:buNone/>
            </a:pPr>
            <a:r>
              <a:rPr b="0" i="0" lang="en-US" sz="2800" u="none" cap="none" strike="noStrike">
                <a:solidFill>
                  <a:srgbClr val="000000"/>
                </a:solidFill>
                <a:latin typeface="Montserrat"/>
                <a:ea typeface="Montserrat"/>
                <a:cs typeface="Montserrat"/>
                <a:sym typeface="Montserrat"/>
              </a:rPr>
              <a:t>02</a:t>
            </a:r>
            <a:endParaRPr b="0" i="0" sz="1400" u="none" cap="none" strike="noStrike">
              <a:solidFill>
                <a:srgbClr val="000000"/>
              </a:solidFill>
              <a:latin typeface="Arial"/>
              <a:ea typeface="Arial"/>
              <a:cs typeface="Arial"/>
              <a:sym typeface="Arial"/>
            </a:endParaRPr>
          </a:p>
        </p:txBody>
      </p:sp>
      <p:sp>
        <p:nvSpPr>
          <p:cNvPr id="238" name="Google Shape;238;p16"/>
          <p:cNvSpPr txBox="1"/>
          <p:nvPr/>
        </p:nvSpPr>
        <p:spPr>
          <a:xfrm>
            <a:off x="3532800" y="2172738"/>
            <a:ext cx="1640700" cy="357000"/>
          </a:xfrm>
          <a:prstGeom prst="rect">
            <a:avLst/>
          </a:pr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1200"/>
              <a:buFont typeface="Montserrat"/>
              <a:buNone/>
            </a:pPr>
            <a:r>
              <a:rPr lang="en-US" sz="1200">
                <a:latin typeface="Montserrat"/>
                <a:ea typeface="Montserrat"/>
                <a:cs typeface="Montserrat"/>
                <a:sym typeface="Montserrat"/>
              </a:rPr>
              <a:t>Data Set</a:t>
            </a:r>
            <a:endParaRPr b="0" i="0" sz="1200" u="none" cap="none" strike="noStrike">
              <a:solidFill>
                <a:srgbClr val="000000"/>
              </a:solidFill>
              <a:latin typeface="Montserrat"/>
              <a:ea typeface="Montserrat"/>
              <a:cs typeface="Montserrat"/>
              <a:sym typeface="Montserrat"/>
            </a:endParaRPr>
          </a:p>
        </p:txBody>
      </p:sp>
      <p:sp>
        <p:nvSpPr>
          <p:cNvPr id="239" name="Google Shape;239;p16"/>
          <p:cNvSpPr txBox="1"/>
          <p:nvPr/>
        </p:nvSpPr>
        <p:spPr>
          <a:xfrm>
            <a:off x="3885448" y="1558357"/>
            <a:ext cx="1039200" cy="667500"/>
          </a:xfrm>
          <a:prstGeom prst="rect">
            <a:avLst/>
          </a:prstGeom>
          <a:noFill/>
          <a:ln>
            <a:noFill/>
          </a:ln>
        </p:spPr>
        <p:txBody>
          <a:bodyPr anchorCtr="1" anchor="ctr"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2800"/>
              <a:buFont typeface="Montserrat"/>
              <a:buNone/>
            </a:pPr>
            <a:r>
              <a:rPr b="0" i="0" lang="en-US" sz="2800" u="none" cap="none" strike="noStrike">
                <a:solidFill>
                  <a:srgbClr val="000000"/>
                </a:solidFill>
                <a:latin typeface="Montserrat"/>
                <a:ea typeface="Montserrat"/>
                <a:cs typeface="Montserrat"/>
                <a:sym typeface="Montserrat"/>
              </a:rPr>
              <a:t>03</a:t>
            </a:r>
            <a:endParaRPr b="0" i="0" sz="1400" u="none" cap="none" strike="noStrike">
              <a:solidFill>
                <a:srgbClr val="000000"/>
              </a:solidFill>
              <a:latin typeface="Arial"/>
              <a:ea typeface="Arial"/>
              <a:cs typeface="Arial"/>
              <a:sym typeface="Arial"/>
            </a:endParaRPr>
          </a:p>
        </p:txBody>
      </p:sp>
      <p:sp>
        <p:nvSpPr>
          <p:cNvPr id="240" name="Google Shape;240;p16"/>
          <p:cNvSpPr txBox="1"/>
          <p:nvPr/>
        </p:nvSpPr>
        <p:spPr>
          <a:xfrm>
            <a:off x="7154551" y="2113750"/>
            <a:ext cx="1413000" cy="357000"/>
          </a:xfrm>
          <a:prstGeom prst="rect">
            <a:avLst/>
          </a:prstGeom>
          <a:noFill/>
          <a:ln>
            <a:noFill/>
          </a:ln>
        </p:spPr>
        <p:txBody>
          <a:bodyPr anchorCtr="1" anchor="ctr"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1200"/>
              <a:buFont typeface="Montserrat"/>
              <a:buNone/>
            </a:pPr>
            <a:r>
              <a:rPr lang="en-US" sz="1200">
                <a:latin typeface="Montserrat"/>
                <a:ea typeface="Montserrat"/>
                <a:cs typeface="Montserrat"/>
                <a:sym typeface="Montserrat"/>
              </a:rPr>
              <a:t>References </a:t>
            </a:r>
            <a:endParaRPr b="0" i="0" sz="1400" u="none" cap="none" strike="noStrike">
              <a:solidFill>
                <a:srgbClr val="000000"/>
              </a:solidFill>
              <a:latin typeface="Arial"/>
              <a:ea typeface="Arial"/>
              <a:cs typeface="Arial"/>
              <a:sym typeface="Arial"/>
            </a:endParaRPr>
          </a:p>
        </p:txBody>
      </p:sp>
      <p:sp>
        <p:nvSpPr>
          <p:cNvPr id="241" name="Google Shape;241;p16"/>
          <p:cNvSpPr txBox="1"/>
          <p:nvPr/>
        </p:nvSpPr>
        <p:spPr>
          <a:xfrm>
            <a:off x="7303285" y="1558357"/>
            <a:ext cx="1039197" cy="667502"/>
          </a:xfrm>
          <a:prstGeom prst="rect">
            <a:avLst/>
          </a:prstGeom>
          <a:noFill/>
          <a:ln>
            <a:noFill/>
          </a:ln>
        </p:spPr>
        <p:txBody>
          <a:bodyPr anchorCtr="1" anchor="ctr"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2800"/>
              <a:buFont typeface="Montserrat"/>
              <a:buNone/>
            </a:pPr>
            <a:r>
              <a:rPr b="0" i="0" lang="en-US" sz="2800" u="none" cap="none" strike="noStrike">
                <a:solidFill>
                  <a:srgbClr val="000000"/>
                </a:solidFill>
                <a:latin typeface="Montserrat"/>
                <a:ea typeface="Montserrat"/>
                <a:cs typeface="Montserrat"/>
                <a:sym typeface="Montserrat"/>
              </a:rPr>
              <a:t>05</a:t>
            </a:r>
            <a:endParaRPr b="0" i="0" sz="1400" u="none" cap="none" strike="noStrike">
              <a:solidFill>
                <a:srgbClr val="000000"/>
              </a:solidFill>
              <a:latin typeface="Arial"/>
              <a:ea typeface="Arial"/>
              <a:cs typeface="Arial"/>
              <a:sym typeface="Arial"/>
            </a:endParaRPr>
          </a:p>
        </p:txBody>
      </p:sp>
      <p:sp>
        <p:nvSpPr>
          <p:cNvPr id="242" name="Google Shape;242;p16"/>
          <p:cNvSpPr txBox="1"/>
          <p:nvPr/>
        </p:nvSpPr>
        <p:spPr>
          <a:xfrm>
            <a:off x="4131149" y="3545604"/>
            <a:ext cx="3689997" cy="357000"/>
          </a:xfrm>
          <a:prstGeom prst="rect">
            <a:avLst/>
          </a:prstGeom>
          <a:noFill/>
          <a:ln>
            <a:noFill/>
          </a:ln>
        </p:spPr>
        <p:txBody>
          <a:bodyPr anchorCtr="1" anchor="ctr"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1200"/>
              <a:buFont typeface="Montserrat"/>
              <a:buNone/>
            </a:pPr>
            <a:r>
              <a:rPr b="0" i="0" lang="en-US" sz="1200" u="none" cap="none" strike="noStrike">
                <a:solidFill>
                  <a:srgbClr val="000000"/>
                </a:solidFill>
                <a:latin typeface="Montserrat"/>
                <a:ea typeface="Montserrat"/>
                <a:cs typeface="Montserrat"/>
                <a:sym typeface="Montserrat"/>
              </a:rPr>
              <a:t>Work Plan </a:t>
            </a:r>
            <a:endParaRPr b="0" i="0" sz="1400" u="none" cap="none" strike="noStrike">
              <a:solidFill>
                <a:srgbClr val="000000"/>
              </a:solidFill>
              <a:latin typeface="Arial"/>
              <a:ea typeface="Arial"/>
              <a:cs typeface="Arial"/>
              <a:sym typeface="Arial"/>
            </a:endParaRPr>
          </a:p>
        </p:txBody>
      </p:sp>
      <p:sp>
        <p:nvSpPr>
          <p:cNvPr id="243" name="Google Shape;243;p16"/>
          <p:cNvSpPr txBox="1"/>
          <p:nvPr/>
        </p:nvSpPr>
        <p:spPr>
          <a:xfrm>
            <a:off x="5456544" y="2990225"/>
            <a:ext cx="1039197" cy="667502"/>
          </a:xfrm>
          <a:prstGeom prst="rect">
            <a:avLst/>
          </a:prstGeom>
          <a:noFill/>
          <a:ln>
            <a:noFill/>
          </a:ln>
        </p:spPr>
        <p:txBody>
          <a:bodyPr anchorCtr="1" anchor="ctr"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2800"/>
              <a:buFont typeface="Montserrat"/>
              <a:buNone/>
            </a:pPr>
            <a:r>
              <a:rPr b="0" i="0" lang="en-US" sz="2800" u="none" cap="none" strike="noStrike">
                <a:solidFill>
                  <a:srgbClr val="000000"/>
                </a:solidFill>
                <a:latin typeface="Montserrat"/>
                <a:ea typeface="Montserrat"/>
                <a:cs typeface="Montserrat"/>
                <a:sym typeface="Montserrat"/>
              </a:rPr>
              <a:t>04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7"/>
          <p:cNvSpPr txBox="1"/>
          <p:nvPr/>
        </p:nvSpPr>
        <p:spPr>
          <a:xfrm>
            <a:off x="787200" y="624625"/>
            <a:ext cx="67038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US" sz="2000">
                <a:latin typeface="Open Sans"/>
                <a:ea typeface="Open Sans"/>
                <a:cs typeface="Open Sans"/>
                <a:sym typeface="Open Sans"/>
              </a:rPr>
              <a:t>Motivation</a:t>
            </a:r>
            <a:r>
              <a:rPr b="1" i="0" lang="en-US" sz="2000" u="none" cap="none" strike="noStrike">
                <a:solidFill>
                  <a:srgbClr val="000000"/>
                </a:solidFill>
                <a:latin typeface="Open Sans"/>
                <a:ea typeface="Open Sans"/>
                <a:cs typeface="Open Sans"/>
                <a:sym typeface="Open Sans"/>
              </a:rPr>
              <a:t>:</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Understanding Human Emotions</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Enhancing NLP systems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Improve Decision Making Abilities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Mental Health Analysis </a:t>
            </a:r>
            <a:endParaRPr sz="1800">
              <a:latin typeface="Open Sans"/>
              <a:ea typeface="Open Sans"/>
              <a:cs typeface="Open Sans"/>
              <a:sym typeface="Open Sans"/>
            </a:endParaRPr>
          </a:p>
        </p:txBody>
      </p:sp>
      <p:sp>
        <p:nvSpPr>
          <p:cNvPr id="249" name="Google Shape;249;p17"/>
          <p:cNvSpPr txBox="1"/>
          <p:nvPr/>
        </p:nvSpPr>
        <p:spPr>
          <a:xfrm>
            <a:off x="823775" y="2458900"/>
            <a:ext cx="67749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Open Sans"/>
                <a:ea typeface="Open Sans"/>
                <a:cs typeface="Open Sans"/>
                <a:sym typeface="Open Sans"/>
              </a:rPr>
              <a:t>Research Objective:</a:t>
            </a:r>
            <a:endParaRPr b="1"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20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Comprehend sentiment analysis</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Increase level of mid polarities of the datasets</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Bias issues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8"/>
          <p:cNvSpPr txBox="1"/>
          <p:nvPr/>
        </p:nvSpPr>
        <p:spPr>
          <a:xfrm>
            <a:off x="2800200" y="78850"/>
            <a:ext cx="354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US" sz="2000">
                <a:latin typeface="Open Sans"/>
                <a:ea typeface="Open Sans"/>
                <a:cs typeface="Open Sans"/>
                <a:sym typeface="Open Sans"/>
              </a:rPr>
              <a:t>Sample Reviewed Papers </a:t>
            </a:r>
            <a:endParaRPr sz="2000">
              <a:latin typeface="Open Sans"/>
              <a:ea typeface="Open Sans"/>
              <a:cs typeface="Open Sans"/>
              <a:sym typeface="Open Sans"/>
            </a:endParaRPr>
          </a:p>
        </p:txBody>
      </p:sp>
      <p:sp>
        <p:nvSpPr>
          <p:cNvPr id="255" name="Google Shape;255;p18"/>
          <p:cNvSpPr txBox="1"/>
          <p:nvPr/>
        </p:nvSpPr>
        <p:spPr>
          <a:xfrm>
            <a:off x="971000" y="2473000"/>
            <a:ext cx="59415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Roboto"/>
                <a:ea typeface="Roboto"/>
                <a:cs typeface="Roboto"/>
                <a:sym typeface="Roboto"/>
              </a:rPr>
              <a:t>Paper 2 </a:t>
            </a:r>
            <a:endParaRPr b="1" sz="2000">
              <a:solidFill>
                <a:schemeClr val="dk1"/>
              </a:solidFill>
              <a:latin typeface="Roboto"/>
              <a:ea typeface="Roboto"/>
              <a:cs typeface="Roboto"/>
              <a:sym typeface="Roboto"/>
            </a:endParaRPr>
          </a:p>
          <a:p>
            <a:pPr indent="0" lvl="0" marL="457200" rtl="0" algn="l">
              <a:spcBef>
                <a:spcPts val="0"/>
              </a:spcBef>
              <a:spcAft>
                <a:spcPts val="0"/>
              </a:spcAft>
              <a:buNone/>
            </a:pPr>
            <a:r>
              <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US" sz="1200">
                <a:solidFill>
                  <a:schemeClr val="dk1"/>
                </a:solidFill>
                <a:latin typeface="Roboto"/>
                <a:ea typeface="Roboto"/>
                <a:cs typeface="Roboto"/>
                <a:sym typeface="Roboto"/>
              </a:rPr>
              <a:t>Title: Sentiment Analysis of Covid-19 Tweets using Twitter Database–A Global Scenario</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lang="en-US" sz="1200">
                <a:solidFill>
                  <a:schemeClr val="dk1"/>
                </a:solidFill>
                <a:latin typeface="Roboto"/>
                <a:ea typeface="Roboto"/>
                <a:cs typeface="Roboto"/>
                <a:sym typeface="Roboto"/>
              </a:rPr>
              <a:t>The study "Sentiment Analysis of Covid-19 Tweets using Twitter Database–A Global Scenario" offers a comprehensive exploration of global sentiments during the pandemic. By analyzing Twitter data from various regions, the research highlights the prevalence of sadness and fear, particularly in developing countries like India. However, limitations such as platform dependency and sarcasm detection challenges underscore the need for nuanced interpretation of findings.</a:t>
            </a:r>
            <a:endParaRPr b="1" sz="2000">
              <a:solidFill>
                <a:schemeClr val="dk1"/>
              </a:solidFill>
              <a:latin typeface="Roboto"/>
              <a:ea typeface="Roboto"/>
              <a:cs typeface="Roboto"/>
              <a:sym typeface="Roboto"/>
            </a:endParaRPr>
          </a:p>
        </p:txBody>
      </p:sp>
      <p:sp>
        <p:nvSpPr>
          <p:cNvPr id="256" name="Google Shape;256;p18"/>
          <p:cNvSpPr txBox="1"/>
          <p:nvPr/>
        </p:nvSpPr>
        <p:spPr>
          <a:xfrm>
            <a:off x="535775" y="502900"/>
            <a:ext cx="7401600" cy="1970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2000">
                <a:solidFill>
                  <a:schemeClr val="dk1"/>
                </a:solidFill>
                <a:latin typeface="Roboto"/>
                <a:ea typeface="Roboto"/>
                <a:cs typeface="Roboto"/>
                <a:sym typeface="Roboto"/>
              </a:rPr>
              <a:t>Paper 1</a:t>
            </a:r>
            <a:endParaRPr b="1" sz="2000">
              <a:solidFill>
                <a:schemeClr val="dk1"/>
              </a:solidFill>
              <a:latin typeface="Roboto"/>
              <a:ea typeface="Roboto"/>
              <a:cs typeface="Roboto"/>
              <a:sym typeface="Roboto"/>
            </a:endParaRPr>
          </a:p>
          <a:p>
            <a:pPr indent="0" lvl="0" marL="457200" rtl="0" algn="l">
              <a:spcBef>
                <a:spcPts val="0"/>
              </a:spcBef>
              <a:spcAft>
                <a:spcPts val="0"/>
              </a:spcAft>
              <a:buNone/>
            </a:pPr>
            <a:r>
              <a:t/>
            </a:r>
            <a:endParaRPr b="1" sz="1200">
              <a:solidFill>
                <a:schemeClr val="dk1"/>
              </a:solidFill>
              <a:latin typeface="Open Sans"/>
              <a:ea typeface="Open Sans"/>
              <a:cs typeface="Open Sans"/>
              <a:sym typeface="Open Sans"/>
            </a:endParaRPr>
          </a:p>
          <a:p>
            <a:pPr indent="0" lvl="0" marL="457200" rtl="0" algn="l">
              <a:spcBef>
                <a:spcPts val="0"/>
              </a:spcBef>
              <a:spcAft>
                <a:spcPts val="0"/>
              </a:spcAft>
              <a:buNone/>
            </a:pPr>
            <a:r>
              <a:rPr b="1" lang="en-US" sz="1200">
                <a:solidFill>
                  <a:schemeClr val="dk1"/>
                </a:solidFill>
                <a:latin typeface="Roboto"/>
                <a:ea typeface="Roboto"/>
                <a:cs typeface="Roboto"/>
                <a:sym typeface="Roboto"/>
              </a:rPr>
              <a:t>Title: News text Analysis using Text Summarization and Sentiment Analysis based on NLP</a:t>
            </a:r>
            <a:endParaRPr b="1" sz="1200">
              <a:solidFill>
                <a:schemeClr val="dk1"/>
              </a:solidFill>
              <a:latin typeface="Roboto"/>
              <a:ea typeface="Roboto"/>
              <a:cs typeface="Roboto"/>
              <a:sym typeface="Roboto"/>
            </a:endParaRPr>
          </a:p>
          <a:p>
            <a:pPr indent="0" lvl="0" marL="457200" rtl="0" algn="l">
              <a:spcBef>
                <a:spcPts val="0"/>
              </a:spcBef>
              <a:spcAft>
                <a:spcPts val="0"/>
              </a:spcAft>
              <a:buNone/>
            </a:pPr>
            <a:r>
              <a:rPr lang="en-US" sz="1200">
                <a:solidFill>
                  <a:srgbClr val="0D0D0D"/>
                </a:solidFill>
                <a:highlight>
                  <a:srgbClr val="FFFFFF"/>
                </a:highlight>
                <a:latin typeface="Roboto"/>
                <a:ea typeface="Roboto"/>
                <a:cs typeface="Roboto"/>
                <a:sym typeface="Roboto"/>
              </a:rPr>
              <a:t>The paper introduces a text summarization model using natural language processing (NLP) and sentiment analysis to address information overload. It uses the NLTK library and Python for sentiment analysis, achieving 91.67% accuracy. However, its reliance on a self-generated dataset and specific tools may limit its generalizability and flexibility. Future work aims to enhance the model with advanced tools, NLP techniques, and a recommendation system for broader applicability across different domains and languages.</a:t>
            </a:r>
            <a:endParaRPr b="1" sz="1200">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9"/>
          <p:cNvSpPr txBox="1"/>
          <p:nvPr/>
        </p:nvSpPr>
        <p:spPr>
          <a:xfrm>
            <a:off x="2800200" y="86325"/>
            <a:ext cx="354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US" sz="2000">
                <a:latin typeface="Open Sans"/>
                <a:ea typeface="Open Sans"/>
                <a:cs typeface="Open Sans"/>
                <a:sym typeface="Open Sans"/>
              </a:rPr>
              <a:t>Sample Reviewed Papers </a:t>
            </a:r>
            <a:endParaRPr sz="2000">
              <a:latin typeface="Open Sans"/>
              <a:ea typeface="Open Sans"/>
              <a:cs typeface="Open Sans"/>
              <a:sym typeface="Open Sans"/>
            </a:endParaRPr>
          </a:p>
        </p:txBody>
      </p:sp>
      <p:sp>
        <p:nvSpPr>
          <p:cNvPr id="262" name="Google Shape;262;p19"/>
          <p:cNvSpPr txBox="1"/>
          <p:nvPr/>
        </p:nvSpPr>
        <p:spPr>
          <a:xfrm>
            <a:off x="508400" y="2676275"/>
            <a:ext cx="6342600" cy="2093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2000">
                <a:solidFill>
                  <a:schemeClr val="dk1"/>
                </a:solidFill>
                <a:latin typeface="Open Sans"/>
                <a:ea typeface="Open Sans"/>
                <a:cs typeface="Open Sans"/>
                <a:sym typeface="Open Sans"/>
              </a:rPr>
              <a:t>Paper 4 </a:t>
            </a:r>
            <a:endParaRPr b="1" sz="20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b="1" sz="1200">
              <a:solidFill>
                <a:schemeClr val="dk1"/>
              </a:solidFill>
              <a:latin typeface="Open Sans"/>
              <a:ea typeface="Open Sans"/>
              <a:cs typeface="Open Sans"/>
              <a:sym typeface="Open Sans"/>
            </a:endParaRPr>
          </a:p>
          <a:p>
            <a:pPr indent="0" lvl="0" marL="457200" rtl="0" algn="l">
              <a:spcBef>
                <a:spcPts val="0"/>
              </a:spcBef>
              <a:spcAft>
                <a:spcPts val="0"/>
              </a:spcAft>
              <a:buNone/>
            </a:pPr>
            <a:r>
              <a:rPr b="1" lang="en-US" sz="1200">
                <a:solidFill>
                  <a:schemeClr val="dk1"/>
                </a:solidFill>
                <a:latin typeface="Open Sans"/>
                <a:ea typeface="Open Sans"/>
                <a:cs typeface="Open Sans"/>
                <a:sym typeface="Open Sans"/>
              </a:rPr>
              <a:t>Title: Sentiment Analysis on Tourism Place using Naive Bayes</a:t>
            </a:r>
            <a:endParaRPr b="1" sz="1200">
              <a:solidFill>
                <a:schemeClr val="dk1"/>
              </a:solidFill>
              <a:latin typeface="Open Sans"/>
              <a:ea typeface="Open Sans"/>
              <a:cs typeface="Open Sans"/>
              <a:sym typeface="Open Sans"/>
            </a:endParaRPr>
          </a:p>
          <a:p>
            <a:pPr indent="0" lvl="0" marL="457200" rtl="0" algn="l">
              <a:spcBef>
                <a:spcPts val="0"/>
              </a:spcBef>
              <a:spcAft>
                <a:spcPts val="0"/>
              </a:spcAft>
              <a:buNone/>
            </a:pPr>
            <a:r>
              <a:rPr lang="en-US" sz="1200">
                <a:solidFill>
                  <a:srgbClr val="0D0D0D"/>
                </a:solidFill>
                <a:highlight>
                  <a:srgbClr val="FFFFFF"/>
                </a:highlight>
                <a:latin typeface="Roboto"/>
                <a:ea typeface="Roboto"/>
                <a:cs typeface="Roboto"/>
                <a:sym typeface="Roboto"/>
              </a:rPr>
              <a:t>The paper introduces a robust framework for news text analysis through NLP-based summarization and sentiment analysis. It addresses information overload by efficiently extracting insights from large textual datasets. Despite limitations, its accuracy and utility render it valuable across industries. Further research is needed to enhance its capabilities across domains and languages.</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b="1" sz="2000">
              <a:solidFill>
                <a:schemeClr val="dk1"/>
              </a:solidFill>
              <a:latin typeface="Open Sans"/>
              <a:ea typeface="Open Sans"/>
              <a:cs typeface="Open Sans"/>
              <a:sym typeface="Open Sans"/>
            </a:endParaRPr>
          </a:p>
        </p:txBody>
      </p:sp>
      <p:sp>
        <p:nvSpPr>
          <p:cNvPr id="263" name="Google Shape;263;p19"/>
          <p:cNvSpPr txBox="1"/>
          <p:nvPr/>
        </p:nvSpPr>
        <p:spPr>
          <a:xfrm>
            <a:off x="508400" y="645675"/>
            <a:ext cx="7653600" cy="178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2000">
                <a:solidFill>
                  <a:schemeClr val="dk1"/>
                </a:solidFill>
                <a:latin typeface="Roboto"/>
                <a:ea typeface="Roboto"/>
                <a:cs typeface="Roboto"/>
                <a:sym typeface="Roboto"/>
              </a:rPr>
              <a:t>Paper 3 </a:t>
            </a:r>
            <a:endParaRPr b="1" sz="2000">
              <a:solidFill>
                <a:schemeClr val="dk1"/>
              </a:solidFill>
              <a:latin typeface="Roboto"/>
              <a:ea typeface="Roboto"/>
              <a:cs typeface="Roboto"/>
              <a:sym typeface="Roboto"/>
            </a:endParaRPr>
          </a:p>
          <a:p>
            <a:pPr indent="0" lvl="0" marL="457200" rtl="0" algn="l">
              <a:spcBef>
                <a:spcPts val="0"/>
              </a:spcBef>
              <a:spcAft>
                <a:spcPts val="0"/>
              </a:spcAft>
              <a:buNone/>
            </a:pPr>
            <a:r>
              <a:t/>
            </a:r>
            <a:endParaRPr b="1" sz="1200">
              <a:solidFill>
                <a:schemeClr val="dk1"/>
              </a:solidFill>
              <a:latin typeface="Open Sans"/>
              <a:ea typeface="Open Sans"/>
              <a:cs typeface="Open Sans"/>
              <a:sym typeface="Open Sans"/>
            </a:endParaRPr>
          </a:p>
          <a:p>
            <a:pPr indent="0" lvl="0" marL="457200" rtl="0" algn="l">
              <a:spcBef>
                <a:spcPts val="0"/>
              </a:spcBef>
              <a:spcAft>
                <a:spcPts val="0"/>
              </a:spcAft>
              <a:buNone/>
            </a:pPr>
            <a:r>
              <a:rPr b="1" lang="en-US" sz="1200">
                <a:solidFill>
                  <a:schemeClr val="dk1"/>
                </a:solidFill>
                <a:latin typeface="Open Sans"/>
                <a:ea typeface="Open Sans"/>
                <a:cs typeface="Open Sans"/>
                <a:sym typeface="Open Sans"/>
              </a:rPr>
              <a:t>Title: </a:t>
            </a:r>
            <a:r>
              <a:rPr b="1" lang="en-US" sz="1200">
                <a:solidFill>
                  <a:srgbClr val="333333"/>
                </a:solidFill>
                <a:highlight>
                  <a:srgbClr val="FFFFFF"/>
                </a:highlight>
                <a:latin typeface="Roboto"/>
                <a:ea typeface="Roboto"/>
                <a:cs typeface="Roboto"/>
                <a:sym typeface="Roboto"/>
              </a:rPr>
              <a:t>Sentiment Analysis of Weather-Related Tweets from Cities within Hot Climates</a:t>
            </a:r>
            <a:endParaRPr b="1" sz="1200">
              <a:solidFill>
                <a:srgbClr val="333333"/>
              </a:solidFill>
              <a:highlight>
                <a:srgbClr val="FFFFFF"/>
              </a:highlight>
              <a:latin typeface="Roboto"/>
              <a:ea typeface="Roboto"/>
              <a:cs typeface="Roboto"/>
              <a:sym typeface="Roboto"/>
            </a:endParaRPr>
          </a:p>
          <a:p>
            <a:pPr indent="0" lvl="0" marL="457200" rtl="0" algn="l">
              <a:spcBef>
                <a:spcPts val="0"/>
              </a:spcBef>
              <a:spcAft>
                <a:spcPts val="0"/>
              </a:spcAft>
              <a:buNone/>
            </a:pPr>
            <a:r>
              <a:rPr lang="en-US" sz="1200">
                <a:solidFill>
                  <a:srgbClr val="0D0D0D"/>
                </a:solidFill>
                <a:highlight>
                  <a:srgbClr val="FFFFFF"/>
                </a:highlight>
                <a:latin typeface="Roboto"/>
                <a:ea typeface="Roboto"/>
                <a:cs typeface="Roboto"/>
                <a:sym typeface="Roboto"/>
              </a:rPr>
              <a:t>Through an analysis of weather-related tweets from Phoenix and Singapore, this study identified a pattern of higher pain during temperature rises. Singapore was always negative, although Phoenix's feelings changed with the seasons. These results show how regional opinions are reflected on social media: tweets from Phoenix mimic weather forecasts, and Singaporeans express dissatisfaction. Additionally, the data points to long-term heat repercussions and vulnerability to local climate events.</a:t>
            </a:r>
            <a:endParaRPr b="1" sz="2000">
              <a:solidFill>
                <a:schemeClr val="dk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0"/>
          <p:cNvSpPr txBox="1"/>
          <p:nvPr>
            <p:ph idx="1" type="body"/>
          </p:nvPr>
        </p:nvSpPr>
        <p:spPr>
          <a:xfrm>
            <a:off x="3268725" y="308250"/>
            <a:ext cx="2794200" cy="904200"/>
          </a:xfrm>
          <a:prstGeom prst="rect">
            <a:avLst/>
          </a:prstGeom>
          <a:noFill/>
          <a:ln>
            <a:noFill/>
          </a:ln>
        </p:spPr>
        <p:txBody>
          <a:bodyPr anchorCtr="0" anchor="ctr" bIns="91400" lIns="91400" spcFirstLastPara="1" rIns="91400" wrap="square" tIns="91400">
            <a:noAutofit/>
          </a:bodyPr>
          <a:lstStyle/>
          <a:p>
            <a:pPr indent="0" lvl="0" marL="0" rtl="0" algn="l">
              <a:lnSpc>
                <a:spcPct val="100000"/>
              </a:lnSpc>
              <a:spcBef>
                <a:spcPts val="0"/>
              </a:spcBef>
              <a:spcAft>
                <a:spcPts val="0"/>
              </a:spcAft>
              <a:buSzPts val="1800"/>
              <a:buNone/>
            </a:pPr>
            <a:r>
              <a:rPr lang="en-US"/>
              <a:t>Data analysis</a:t>
            </a:r>
            <a:endParaRPr/>
          </a:p>
        </p:txBody>
      </p:sp>
      <p:sp>
        <p:nvSpPr>
          <p:cNvPr id="269" name="Google Shape;269;p20"/>
          <p:cNvSpPr txBox="1"/>
          <p:nvPr/>
        </p:nvSpPr>
        <p:spPr>
          <a:xfrm>
            <a:off x="540000" y="1444200"/>
            <a:ext cx="7191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Open Sans"/>
                <a:ea typeface="Open Sans"/>
                <a:cs typeface="Open Sans"/>
                <a:sym typeface="Open Sans"/>
              </a:rPr>
              <a:t>Dataset - 10,000 Spotify review</a:t>
            </a:r>
            <a:endParaRPr b="1" i="0" sz="1800" u="none" cap="none" strike="noStrike">
              <a:solidFill>
                <a:srgbClr val="000000"/>
              </a:solidFill>
              <a:latin typeface="Open Sans"/>
              <a:ea typeface="Open Sans"/>
              <a:cs typeface="Open Sans"/>
              <a:sym typeface="Open Sans"/>
            </a:endParaRPr>
          </a:p>
        </p:txBody>
      </p:sp>
      <p:pic>
        <p:nvPicPr>
          <p:cNvPr id="270" name="Google Shape;270;p20"/>
          <p:cNvPicPr preferRelativeResize="0"/>
          <p:nvPr/>
        </p:nvPicPr>
        <p:blipFill rotWithShape="1">
          <a:blip r:embed="rId3">
            <a:alphaModFix/>
          </a:blip>
          <a:srcRect b="0" l="0" r="0" t="0"/>
          <a:stretch/>
        </p:blipFill>
        <p:spPr>
          <a:xfrm>
            <a:off x="540000" y="1991600"/>
            <a:ext cx="7104199" cy="27175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txBox="1"/>
          <p:nvPr>
            <p:ph idx="4294967295" type="body"/>
          </p:nvPr>
        </p:nvSpPr>
        <p:spPr>
          <a:xfrm>
            <a:off x="539999" y="599223"/>
            <a:ext cx="3742800" cy="768900"/>
          </a:xfrm>
          <a:prstGeom prst="rect">
            <a:avLst/>
          </a:prstGeom>
          <a:noFill/>
          <a:ln>
            <a:noFill/>
          </a:ln>
        </p:spPr>
        <p:txBody>
          <a:bodyPr anchorCtr="0" anchor="t" bIns="91400" lIns="91400" spcFirstLastPara="1" rIns="91400" wrap="square" tIns="91400">
            <a:noAutofit/>
          </a:bodyPr>
          <a:lstStyle/>
          <a:p>
            <a:pPr indent="-342900" lvl="0" marL="457200" rtl="0" algn="l">
              <a:lnSpc>
                <a:spcPct val="115000"/>
              </a:lnSpc>
              <a:spcBef>
                <a:spcPts val="0"/>
              </a:spcBef>
              <a:spcAft>
                <a:spcPts val="0"/>
              </a:spcAft>
              <a:buSzPts val="1800"/>
              <a:buChar char="●"/>
            </a:pPr>
            <a:r>
              <a:rPr b="1" lang="en-US"/>
              <a:t>Workflow </a:t>
            </a:r>
            <a:endParaRPr b="1"/>
          </a:p>
        </p:txBody>
      </p:sp>
      <p:pic>
        <p:nvPicPr>
          <p:cNvPr id="276" name="Google Shape;276;p21"/>
          <p:cNvPicPr preferRelativeResize="0"/>
          <p:nvPr/>
        </p:nvPicPr>
        <p:blipFill rotWithShape="1">
          <a:blip r:embed="rId3">
            <a:alphaModFix/>
          </a:blip>
          <a:srcRect b="0" l="0" r="0" t="0"/>
          <a:stretch/>
        </p:blipFill>
        <p:spPr>
          <a:xfrm>
            <a:off x="4528650" y="514975"/>
            <a:ext cx="1671329" cy="3416399"/>
          </a:xfrm>
          <a:prstGeom prst="rect">
            <a:avLst/>
          </a:prstGeom>
          <a:noFill/>
          <a:ln>
            <a:noFill/>
          </a:ln>
        </p:spPr>
      </p:pic>
      <p:pic>
        <p:nvPicPr>
          <p:cNvPr id="277" name="Google Shape;277;p21"/>
          <p:cNvPicPr preferRelativeResize="0"/>
          <p:nvPr/>
        </p:nvPicPr>
        <p:blipFill rotWithShape="1">
          <a:blip r:embed="rId3">
            <a:alphaModFix/>
          </a:blip>
          <a:srcRect b="0" l="0" r="0" t="0"/>
          <a:stretch/>
        </p:blipFill>
        <p:spPr>
          <a:xfrm>
            <a:off x="7116425" y="458575"/>
            <a:ext cx="1614675" cy="3300600"/>
          </a:xfrm>
          <a:prstGeom prst="rect">
            <a:avLst/>
          </a:prstGeom>
          <a:noFill/>
          <a:ln>
            <a:noFill/>
          </a:ln>
        </p:spPr>
      </p:pic>
      <p:sp>
        <p:nvSpPr>
          <p:cNvPr id="278" name="Google Shape;278;p21"/>
          <p:cNvSpPr/>
          <p:nvPr/>
        </p:nvSpPr>
        <p:spPr>
          <a:xfrm>
            <a:off x="6445825" y="2764225"/>
            <a:ext cx="926100" cy="19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9" name="Google Shape;279;p21"/>
          <p:cNvSpPr/>
          <p:nvPr/>
        </p:nvSpPr>
        <p:spPr>
          <a:xfrm>
            <a:off x="7578925" y="2284950"/>
            <a:ext cx="630000" cy="11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80" name="Google Shape;280;p21"/>
          <p:cNvSpPr txBox="1"/>
          <p:nvPr/>
        </p:nvSpPr>
        <p:spPr>
          <a:xfrm>
            <a:off x="7660513" y="2200325"/>
            <a:ext cx="526500" cy="1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Open Sans"/>
                <a:ea typeface="Open Sans"/>
                <a:cs typeface="Open Sans"/>
                <a:sym typeface="Open Sans"/>
              </a:rPr>
              <a:t>RNN</a:t>
            </a:r>
            <a:endParaRPr sz="1000">
              <a:solidFill>
                <a:schemeClr val="dk1"/>
              </a:solidFill>
              <a:latin typeface="Open Sans"/>
              <a:ea typeface="Open Sans"/>
              <a:cs typeface="Open Sans"/>
              <a:sym typeface="Open Sans"/>
            </a:endParaRPr>
          </a:p>
        </p:txBody>
      </p:sp>
      <p:pic>
        <p:nvPicPr>
          <p:cNvPr id="281" name="Google Shape;281;p21"/>
          <p:cNvPicPr preferRelativeResize="0"/>
          <p:nvPr/>
        </p:nvPicPr>
        <p:blipFill>
          <a:blip r:embed="rId4">
            <a:alphaModFix/>
          </a:blip>
          <a:stretch>
            <a:fillRect/>
          </a:stretch>
        </p:blipFill>
        <p:spPr>
          <a:xfrm>
            <a:off x="722500" y="2536100"/>
            <a:ext cx="3307776" cy="1358900"/>
          </a:xfrm>
          <a:prstGeom prst="rect">
            <a:avLst/>
          </a:prstGeom>
          <a:noFill/>
          <a:ln>
            <a:noFill/>
          </a:ln>
        </p:spPr>
      </p:pic>
      <p:sp>
        <p:nvSpPr>
          <p:cNvPr id="282" name="Google Shape;282;p21"/>
          <p:cNvSpPr txBox="1"/>
          <p:nvPr/>
        </p:nvSpPr>
        <p:spPr>
          <a:xfrm>
            <a:off x="865500" y="1976875"/>
            <a:ext cx="25884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000">
                <a:solidFill>
                  <a:srgbClr val="1A4568"/>
                </a:solidFill>
                <a:latin typeface="Josefin Sans"/>
                <a:ea typeface="Josefin Sans"/>
                <a:cs typeface="Josefin Sans"/>
                <a:sym typeface="Josefin Sans"/>
              </a:rPr>
              <a:t>Naive Bayes Model</a:t>
            </a:r>
            <a:endParaRPr b="1" sz="2000">
              <a:solidFill>
                <a:srgbClr val="1A4568"/>
              </a:solidFill>
              <a:latin typeface="Josefin Sans"/>
              <a:ea typeface="Josefin Sans"/>
              <a:cs typeface="Josefin Sans"/>
              <a:sym typeface="Josefi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2"/>
          <p:cNvSpPr txBox="1"/>
          <p:nvPr>
            <p:ph idx="4294967295" type="body"/>
          </p:nvPr>
        </p:nvSpPr>
        <p:spPr>
          <a:xfrm>
            <a:off x="539998" y="1152473"/>
            <a:ext cx="8064000" cy="3416400"/>
          </a:xfrm>
          <a:prstGeom prst="rect">
            <a:avLst/>
          </a:prstGeom>
          <a:noFill/>
          <a:ln>
            <a:noFill/>
          </a:ln>
        </p:spPr>
        <p:txBody>
          <a:bodyPr anchorCtr="0" anchor="t" bIns="91400" lIns="91400" spcFirstLastPara="1" rIns="91400" wrap="square" tIns="91400">
            <a:noAutofit/>
          </a:bodyPr>
          <a:lstStyle/>
          <a:p>
            <a:pPr indent="-342900" lvl="0" marL="457200" rtl="0" algn="l">
              <a:lnSpc>
                <a:spcPct val="115000"/>
              </a:lnSpc>
              <a:spcBef>
                <a:spcPts val="0"/>
              </a:spcBef>
              <a:spcAft>
                <a:spcPts val="0"/>
              </a:spcAft>
              <a:buSzPts val="1800"/>
              <a:buChar char="●"/>
            </a:pPr>
            <a:r>
              <a:rPr b="1" lang="en-US"/>
              <a:t>References</a:t>
            </a:r>
            <a:endParaRPr b="1"/>
          </a:p>
          <a:p>
            <a:pPr indent="-285750" lvl="0" marL="457200" rtl="0" algn="l">
              <a:lnSpc>
                <a:spcPct val="115000"/>
              </a:lnSpc>
              <a:spcBef>
                <a:spcPts val="0"/>
              </a:spcBef>
              <a:spcAft>
                <a:spcPts val="0"/>
              </a:spcAft>
              <a:buClr>
                <a:schemeClr val="dk1"/>
              </a:buClr>
              <a:buSzPts val="900"/>
              <a:buFont typeface="Roboto"/>
              <a:buChar char="●"/>
            </a:pPr>
            <a:r>
              <a:rPr lang="en-US" sz="1000">
                <a:solidFill>
                  <a:schemeClr val="dk1"/>
                </a:solidFill>
                <a:latin typeface="Roboto"/>
                <a:ea typeface="Roboto"/>
                <a:cs typeface="Roboto"/>
                <a:sym typeface="Roboto"/>
              </a:rPr>
              <a:t>Mishra, A., Sahay, A., Pandey, M. A., &amp; Routaray, S. S. (2023). News text analysis using text summarization and sentiment analysis based on NLP. In 2023 3rd International Conference on Smart Data Intelligence (ICSMDI) (pp. 28-31). Trichy, India.</a:t>
            </a:r>
            <a:r>
              <a:rPr lang="en-US" sz="1000">
                <a:solidFill>
                  <a:schemeClr val="dk1"/>
                </a:solidFill>
                <a:uFill>
                  <a:noFill/>
                </a:uFill>
                <a:latin typeface="Roboto"/>
                <a:ea typeface="Roboto"/>
                <a:cs typeface="Roboto"/>
                <a:sym typeface="Roboto"/>
                <a:hlinkClick r:id="rId3">
                  <a:extLst>
                    <a:ext uri="{A12FA001-AC4F-418D-AE19-62706E023703}">
                      <ahyp:hlinkClr val="tx"/>
                    </a:ext>
                  </a:extLst>
                </a:hlinkClick>
              </a:rPr>
              <a:t> </a:t>
            </a:r>
            <a:r>
              <a:rPr lang="en-US" sz="1000" u="sng">
                <a:solidFill>
                  <a:schemeClr val="hlink"/>
                </a:solidFill>
                <a:latin typeface="Roboto"/>
                <a:ea typeface="Roboto"/>
                <a:cs typeface="Roboto"/>
                <a:sym typeface="Roboto"/>
                <a:hlinkClick r:id="rId4"/>
              </a:rPr>
              <a:t>https://doi.org/10.1109/ICSMDI57622.2023.00014</a:t>
            </a:r>
            <a:endParaRPr sz="900">
              <a:solidFill>
                <a:schemeClr val="dk1"/>
              </a:solidFill>
              <a:highlight>
                <a:schemeClr val="lt1"/>
              </a:highlight>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US" sz="1000">
                <a:solidFill>
                  <a:schemeClr val="dk1"/>
                </a:solidFill>
                <a:highlight>
                  <a:schemeClr val="lt1"/>
                </a:highlight>
                <a:latin typeface="Roboto"/>
                <a:ea typeface="Roboto"/>
                <a:cs typeface="Roboto"/>
                <a:sym typeface="Roboto"/>
              </a:rPr>
              <a:t>Tejaswini, Z. , Rajeswari, K. (2022). Sentiment Analysis of Covid-19 Tweets using Twitter Database–A Global Scenario. </a:t>
            </a:r>
            <a:r>
              <a:rPr lang="en-US" sz="1000" u="sng">
                <a:solidFill>
                  <a:schemeClr val="hlink"/>
                </a:solidFill>
                <a:highlight>
                  <a:schemeClr val="lt1"/>
                </a:highlight>
                <a:latin typeface="Roboto"/>
                <a:ea typeface="Roboto"/>
                <a:cs typeface="Roboto"/>
                <a:sym typeface="Roboto"/>
                <a:hlinkClick r:id="rId5"/>
              </a:rPr>
              <a:t>https://ieeexplore.ieee.org/document/9989000</a:t>
            </a:r>
            <a:r>
              <a:rPr lang="en-US" sz="1000">
                <a:solidFill>
                  <a:schemeClr val="dk1"/>
                </a:solidFill>
                <a:highlight>
                  <a:schemeClr val="lt1"/>
                </a:highlight>
                <a:latin typeface="Roboto"/>
                <a:ea typeface="Roboto"/>
                <a:cs typeface="Roboto"/>
                <a:sym typeface="Roboto"/>
              </a:rPr>
              <a:t> </a:t>
            </a:r>
            <a:endParaRPr sz="1000">
              <a:solidFill>
                <a:schemeClr val="dk1"/>
              </a:solidFill>
              <a:highlight>
                <a:schemeClr val="lt1"/>
              </a:highlight>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US" sz="1000">
                <a:solidFill>
                  <a:schemeClr val="dk1"/>
                </a:solidFill>
                <a:highlight>
                  <a:schemeClr val="lt1"/>
                </a:highlight>
                <a:latin typeface="Roboto"/>
                <a:ea typeface="Roboto"/>
                <a:cs typeface="Roboto"/>
                <a:sym typeface="Roboto"/>
              </a:rPr>
              <a:t>Dzyuban, Y., Ching, G., Yik, S., Tan, A., Crank, P., Banerjee, S., Pek, R. and Chow, W. (2022). Sentiment Analysis of Weather-Related Tweets from Cities within Hot Climates. </a:t>
            </a:r>
            <a:r>
              <a:rPr i="1" lang="en-US" sz="1000">
                <a:solidFill>
                  <a:schemeClr val="dk1"/>
                </a:solidFill>
                <a:highlight>
                  <a:schemeClr val="lt1"/>
                </a:highlight>
                <a:latin typeface="Roboto"/>
                <a:ea typeface="Roboto"/>
                <a:cs typeface="Roboto"/>
                <a:sym typeface="Roboto"/>
              </a:rPr>
              <a:t>Weather, Climate, and Society</a:t>
            </a:r>
            <a:r>
              <a:rPr lang="en-US" sz="1000">
                <a:solidFill>
                  <a:schemeClr val="dk1"/>
                </a:solidFill>
                <a:highlight>
                  <a:schemeClr val="lt1"/>
                </a:highlight>
                <a:latin typeface="Roboto"/>
                <a:ea typeface="Roboto"/>
                <a:cs typeface="Roboto"/>
                <a:sym typeface="Roboto"/>
              </a:rPr>
              <a:t> 14(4) pp. 1133-1145. Available at: </a:t>
            </a:r>
            <a:r>
              <a:rPr lang="en-US" sz="1000" u="sng">
                <a:solidFill>
                  <a:schemeClr val="hlink"/>
                </a:solidFill>
                <a:highlight>
                  <a:schemeClr val="lt1"/>
                </a:highlight>
                <a:latin typeface="Roboto"/>
                <a:ea typeface="Roboto"/>
                <a:cs typeface="Roboto"/>
                <a:sym typeface="Roboto"/>
                <a:hlinkClick r:id="rId6"/>
              </a:rPr>
              <a:t>https://journals.ametsoc.org/view/journals/wcas/14/4/WCAS-D-21-0159.1.xml</a:t>
            </a:r>
            <a:r>
              <a:rPr lang="en-US" sz="1000">
                <a:solidFill>
                  <a:schemeClr val="dk1"/>
                </a:solidFill>
                <a:highlight>
                  <a:schemeClr val="lt1"/>
                </a:highlight>
                <a:latin typeface="Roboto"/>
                <a:ea typeface="Roboto"/>
                <a:cs typeface="Roboto"/>
                <a:sym typeface="Roboto"/>
              </a:rPr>
              <a:t> . [Accessed 19 Apr 2024].</a:t>
            </a:r>
            <a:endParaRPr sz="1000">
              <a:solidFill>
                <a:schemeClr val="dk1"/>
              </a:solidFill>
              <a:highlight>
                <a:schemeClr val="lt1"/>
              </a:highlight>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US" sz="1000">
                <a:solidFill>
                  <a:schemeClr val="dk1"/>
                </a:solidFill>
                <a:highlight>
                  <a:schemeClr val="lt1"/>
                </a:highlight>
                <a:latin typeface="Roboto"/>
                <a:ea typeface="Roboto"/>
                <a:cs typeface="Roboto"/>
                <a:sym typeface="Roboto"/>
              </a:rPr>
              <a:t>A. R. Atmadja, A. Rahmawati, C. N. Alam, P. Dauni and Y. Saputra. (2023) . Sentiment Analysis on Tourism Place using Naive Bayes . </a:t>
            </a:r>
            <a:r>
              <a:rPr lang="en-US" sz="1000" u="sng">
                <a:solidFill>
                  <a:schemeClr val="hlink"/>
                </a:solidFill>
                <a:highlight>
                  <a:schemeClr val="lt1"/>
                </a:highlight>
                <a:latin typeface="Roboto"/>
                <a:ea typeface="Roboto"/>
                <a:cs typeface="Roboto"/>
                <a:sym typeface="Roboto"/>
                <a:hlinkClick r:id="rId7"/>
              </a:rPr>
              <a:t>https://ieeexplore.ieee.org/document/10366891</a:t>
            </a:r>
            <a:br>
              <a:rPr lang="en-US" sz="1000">
                <a:solidFill>
                  <a:schemeClr val="dk1"/>
                </a:solidFill>
                <a:highlight>
                  <a:schemeClr val="lt1"/>
                </a:highlight>
                <a:latin typeface="Roboto"/>
                <a:ea typeface="Roboto"/>
                <a:cs typeface="Roboto"/>
                <a:sym typeface="Roboto"/>
              </a:rPr>
            </a:br>
            <a:r>
              <a:rPr lang="en-US" sz="1000">
                <a:solidFill>
                  <a:schemeClr val="dk1"/>
                </a:solidFill>
                <a:highlight>
                  <a:schemeClr val="lt1"/>
                </a:highlight>
                <a:latin typeface="Roboto"/>
                <a:ea typeface="Roboto"/>
                <a:cs typeface="Roboto"/>
                <a:sym typeface="Roboto"/>
              </a:rPr>
              <a:t> </a:t>
            </a:r>
            <a:endParaRPr sz="1000">
              <a:solidFill>
                <a:schemeClr val="dk1"/>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3"/>
          <p:cNvSpPr txBox="1"/>
          <p:nvPr>
            <p:ph idx="4294967295" type="title"/>
          </p:nvPr>
        </p:nvSpPr>
        <p:spPr>
          <a:xfrm>
            <a:off x="657855" y="1862139"/>
            <a:ext cx="8046509" cy="657225"/>
          </a:xfrm>
          <a:prstGeom prst="rect">
            <a:avLst/>
          </a:prstGeom>
          <a:noFill/>
          <a:ln>
            <a:noFill/>
          </a:ln>
        </p:spPr>
        <p:txBody>
          <a:bodyPr anchorCtr="1" anchor="t" bIns="91400" lIns="91400" spcFirstLastPara="1" rIns="91400" wrap="square" tIns="91400">
            <a:noAutofit/>
          </a:bodyPr>
          <a:lstStyle/>
          <a:p>
            <a:pPr indent="0" lvl="0" marL="0" rtl="0" algn="ctr">
              <a:lnSpc>
                <a:spcPct val="100000"/>
              </a:lnSpc>
              <a:spcBef>
                <a:spcPts val="0"/>
              </a:spcBef>
              <a:spcAft>
                <a:spcPts val="0"/>
              </a:spcAft>
              <a:buClr>
                <a:srgbClr val="1A4568"/>
              </a:buClr>
              <a:buSzPts val="3600"/>
              <a:buFont typeface="Montserrat"/>
              <a:buNone/>
            </a:pPr>
            <a:r>
              <a:rPr lang="en-US" sz="3600">
                <a:latin typeface="Montserrat"/>
                <a:ea typeface="Montserrat"/>
                <a:cs typeface="Montserrat"/>
                <a:sym typeface="Montserrat"/>
              </a:rPr>
              <a:t>Thank you </a:t>
            </a:r>
            <a:br>
              <a:rPr lang="en-US" sz="3600">
                <a:latin typeface="Montserrat"/>
                <a:ea typeface="Montserrat"/>
                <a:cs typeface="Montserrat"/>
                <a:sym typeface="Montserrat"/>
              </a:rPr>
            </a:br>
            <a:r>
              <a:rPr lang="en-US" sz="3600">
                <a:latin typeface="Montserrat"/>
                <a:ea typeface="Montserrat"/>
                <a:cs typeface="Montserrat"/>
                <a:sym typeface="Montserrat"/>
              </a:rPr>
              <a:t>Any Question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quatic and Physical Therapy Center by Slidesgo">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