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5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4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629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5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42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58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25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2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7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1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91EE-6177-4983-BD31-520E3AA90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india</a:t>
            </a:r>
            <a:r>
              <a:rPr lang="en-US" dirty="0"/>
              <a:t> My country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CA11D-3AF7-4D3F-B9BB-6C8F668F4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</a:t>
            </a:r>
            <a:r>
              <a:rPr lang="en-US" dirty="0" err="1"/>
              <a:t>Safwat</a:t>
            </a:r>
            <a:r>
              <a:rPr lang="en-US" dirty="0"/>
              <a:t> </a:t>
            </a:r>
            <a:r>
              <a:rPr lang="en-US" dirty="0" err="1"/>
              <a:t>Rakhwan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48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589-D122-4E29-94FB-B9E16BC5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</a:t>
            </a:r>
            <a:r>
              <a:rPr lang="en-US" dirty="0" err="1"/>
              <a:t>india</a:t>
            </a:r>
            <a:r>
              <a:rPr lang="en-US" dirty="0"/>
              <a:t> States &amp; Union territories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0403-8EAE-4832-9435-B5D3C293F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" y="1882588"/>
            <a:ext cx="11264153" cy="45585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States</a:t>
            </a:r>
          </a:p>
          <a:p>
            <a:pPr marL="0" indent="0">
              <a:buNone/>
            </a:pPr>
            <a:r>
              <a:rPr lang="en-US" dirty="0"/>
              <a:t>Haryana</a:t>
            </a:r>
          </a:p>
          <a:p>
            <a:pPr marL="0" indent="0">
              <a:buNone/>
            </a:pPr>
            <a:r>
              <a:rPr lang="en-US" dirty="0"/>
              <a:t>Rajasthan</a:t>
            </a:r>
          </a:p>
          <a:p>
            <a:pPr marL="0" indent="0">
              <a:buNone/>
            </a:pPr>
            <a:r>
              <a:rPr lang="en-US" dirty="0"/>
              <a:t>Punjab</a:t>
            </a:r>
          </a:p>
          <a:p>
            <a:pPr marL="0" indent="0">
              <a:buNone/>
            </a:pPr>
            <a:r>
              <a:rPr lang="en-US" dirty="0"/>
              <a:t>Jammu &amp; Kashmir</a:t>
            </a:r>
          </a:p>
          <a:p>
            <a:pPr marL="0" indent="0">
              <a:buNone/>
            </a:pPr>
            <a:r>
              <a:rPr lang="en-US" dirty="0"/>
              <a:t>Himachal Pradesh</a:t>
            </a:r>
          </a:p>
          <a:p>
            <a:pPr marL="0" indent="0">
              <a:buNone/>
            </a:pPr>
            <a:r>
              <a:rPr lang="en-US" dirty="0"/>
              <a:t>Uttar Pradesh</a:t>
            </a:r>
          </a:p>
          <a:p>
            <a:pPr marL="0" indent="0">
              <a:buNone/>
            </a:pPr>
            <a:r>
              <a:rPr lang="en-US" dirty="0"/>
              <a:t>Uttarakhand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Union Territories</a:t>
            </a:r>
          </a:p>
          <a:p>
            <a:pPr marL="0" indent="0">
              <a:buNone/>
            </a:pPr>
            <a:r>
              <a:rPr lang="en-US" dirty="0"/>
              <a:t>Delhi</a:t>
            </a:r>
          </a:p>
          <a:p>
            <a:pPr marL="0" indent="0">
              <a:buNone/>
            </a:pPr>
            <a:r>
              <a:rPr lang="en-US" dirty="0"/>
              <a:t>Chandigarh</a:t>
            </a:r>
          </a:p>
          <a:p>
            <a:pPr marL="0" indent="0">
              <a:buNone/>
            </a:pPr>
            <a:r>
              <a:rPr lang="en-US" dirty="0"/>
              <a:t>Ladakh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589-D122-4E29-94FB-B9E16BC5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</a:t>
            </a:r>
            <a:r>
              <a:rPr lang="en-US" dirty="0" err="1"/>
              <a:t>india</a:t>
            </a:r>
            <a:r>
              <a:rPr lang="en-US" dirty="0"/>
              <a:t> States &amp; Union territories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0403-8EAE-4832-9435-B5D3C29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States</a:t>
            </a:r>
          </a:p>
          <a:p>
            <a:pPr marL="0" indent="0">
              <a:buNone/>
            </a:pPr>
            <a:r>
              <a:rPr lang="en-US" dirty="0"/>
              <a:t>Tamil Nadu</a:t>
            </a:r>
          </a:p>
          <a:p>
            <a:pPr marL="0" indent="0">
              <a:buNone/>
            </a:pPr>
            <a:r>
              <a:rPr lang="en-US" dirty="0"/>
              <a:t>Andhra Pradesh</a:t>
            </a:r>
          </a:p>
          <a:p>
            <a:pPr marL="0" indent="0">
              <a:buNone/>
            </a:pPr>
            <a:r>
              <a:rPr lang="en-US" dirty="0"/>
              <a:t>Karnataka</a:t>
            </a:r>
          </a:p>
          <a:p>
            <a:pPr marL="0" indent="0">
              <a:buNone/>
            </a:pPr>
            <a:r>
              <a:rPr lang="en-US" dirty="0"/>
              <a:t>Kerala</a:t>
            </a:r>
          </a:p>
          <a:p>
            <a:pPr marL="0" indent="0">
              <a:buNone/>
            </a:pPr>
            <a:r>
              <a:rPr lang="en-US" dirty="0"/>
              <a:t>Telangana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Union Territories</a:t>
            </a:r>
          </a:p>
          <a:p>
            <a:pPr marL="0" indent="0">
              <a:buNone/>
            </a:pPr>
            <a:r>
              <a:rPr lang="en-US" dirty="0"/>
              <a:t>Puducherry</a:t>
            </a:r>
          </a:p>
          <a:p>
            <a:pPr marL="0" indent="0">
              <a:buNone/>
            </a:pPr>
            <a:r>
              <a:rPr lang="en-US" dirty="0"/>
              <a:t>Lakshadweep</a:t>
            </a:r>
          </a:p>
        </p:txBody>
      </p:sp>
    </p:spTree>
    <p:extLst>
      <p:ext uri="{BB962C8B-B14F-4D97-AF65-F5344CB8AC3E}">
        <p14:creationId xmlns:p14="http://schemas.microsoft.com/office/powerpoint/2010/main" val="302596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589-D122-4E29-94FB-B9E16BC5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 </a:t>
            </a:r>
            <a:r>
              <a:rPr lang="en-US" dirty="0" err="1"/>
              <a:t>india</a:t>
            </a:r>
            <a:r>
              <a:rPr lang="en-US" dirty="0"/>
              <a:t> States &amp; Union Territories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0403-8EAE-4832-9435-B5D3C29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States</a:t>
            </a:r>
          </a:p>
          <a:p>
            <a:pPr marL="0" indent="0">
              <a:buNone/>
            </a:pPr>
            <a:r>
              <a:rPr lang="en-US" dirty="0"/>
              <a:t>Gujarat</a:t>
            </a:r>
          </a:p>
          <a:p>
            <a:pPr marL="0" indent="0">
              <a:buNone/>
            </a:pPr>
            <a:r>
              <a:rPr lang="en-US" dirty="0"/>
              <a:t>Maharashtra</a:t>
            </a:r>
          </a:p>
          <a:p>
            <a:pPr marL="0" indent="0">
              <a:buNone/>
            </a:pPr>
            <a:r>
              <a:rPr lang="en-US" dirty="0"/>
              <a:t>Goa</a:t>
            </a:r>
          </a:p>
          <a:p>
            <a:pPr marL="0" indent="0">
              <a:buNone/>
            </a:pPr>
            <a:r>
              <a:rPr lang="en-US" dirty="0"/>
              <a:t>Rajasthan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Union Territories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Dadra</a:t>
            </a:r>
          </a:p>
          <a:p>
            <a:pPr marL="0" indent="0">
              <a:buNone/>
            </a:pPr>
            <a:r>
              <a:rPr lang="en-US" dirty="0"/>
              <a:t>Nagar Haveli</a:t>
            </a:r>
          </a:p>
          <a:p>
            <a:pPr marL="0" indent="0">
              <a:buNone/>
            </a:pPr>
            <a:r>
              <a:rPr lang="en-US" dirty="0"/>
              <a:t>Daman</a:t>
            </a:r>
          </a:p>
          <a:p>
            <a:pPr marL="0" indent="0">
              <a:buNone/>
            </a:pPr>
            <a:r>
              <a:rPr lang="en-US" dirty="0"/>
              <a:t>Diu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0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589-D122-4E29-94FB-B9E16BC5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 </a:t>
            </a:r>
            <a:r>
              <a:rPr lang="en-US" dirty="0" err="1"/>
              <a:t>india</a:t>
            </a:r>
            <a:r>
              <a:rPr lang="en-US" dirty="0"/>
              <a:t> States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0403-8EAE-4832-9435-B5D3C29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States</a:t>
            </a:r>
          </a:p>
          <a:p>
            <a:pPr marL="0" indent="0">
              <a:buNone/>
            </a:pPr>
            <a:r>
              <a:rPr lang="en-US" dirty="0"/>
              <a:t>Bihar</a:t>
            </a:r>
          </a:p>
          <a:p>
            <a:pPr marL="0" indent="0">
              <a:buNone/>
            </a:pPr>
            <a:r>
              <a:rPr lang="en-US" dirty="0"/>
              <a:t>Jharkhand</a:t>
            </a:r>
          </a:p>
          <a:p>
            <a:pPr marL="0" indent="0">
              <a:buNone/>
            </a:pPr>
            <a:r>
              <a:rPr lang="en-US" dirty="0"/>
              <a:t>Odisha</a:t>
            </a:r>
          </a:p>
          <a:p>
            <a:pPr marL="0" indent="0">
              <a:buNone/>
            </a:pPr>
            <a:r>
              <a:rPr lang="en-US" dirty="0"/>
              <a:t>West Bengal</a:t>
            </a:r>
          </a:p>
        </p:txBody>
      </p:sp>
    </p:spTree>
    <p:extLst>
      <p:ext uri="{BB962C8B-B14F-4D97-AF65-F5344CB8AC3E}">
        <p14:creationId xmlns:p14="http://schemas.microsoft.com/office/powerpoint/2010/main" val="27677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589-D122-4E29-94FB-B9E16BC5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East </a:t>
            </a:r>
            <a:r>
              <a:rPr lang="en-US" dirty="0" err="1"/>
              <a:t>india</a:t>
            </a:r>
            <a:r>
              <a:rPr lang="en-US" dirty="0"/>
              <a:t> States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0403-8EAE-4832-9435-B5D3C293F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States</a:t>
            </a:r>
          </a:p>
          <a:p>
            <a:pPr marL="0" indent="0">
              <a:buNone/>
            </a:pPr>
            <a:r>
              <a:rPr lang="en-US" dirty="0"/>
              <a:t>Arunachal Pradesh</a:t>
            </a:r>
          </a:p>
          <a:p>
            <a:pPr marL="0" indent="0">
              <a:buNone/>
            </a:pPr>
            <a:r>
              <a:rPr lang="en-US" dirty="0"/>
              <a:t>Assam</a:t>
            </a:r>
          </a:p>
          <a:p>
            <a:pPr marL="0" indent="0">
              <a:buNone/>
            </a:pPr>
            <a:r>
              <a:rPr lang="en-US" dirty="0"/>
              <a:t>Manipur</a:t>
            </a:r>
          </a:p>
          <a:p>
            <a:pPr marL="0" indent="0">
              <a:buNone/>
            </a:pPr>
            <a:r>
              <a:rPr lang="en-US" dirty="0"/>
              <a:t>Meghalaya</a:t>
            </a:r>
          </a:p>
          <a:p>
            <a:pPr marL="0" indent="0">
              <a:buNone/>
            </a:pPr>
            <a:r>
              <a:rPr lang="en-US" dirty="0"/>
              <a:t>Mizoram</a:t>
            </a:r>
          </a:p>
          <a:p>
            <a:pPr marL="0" indent="0">
              <a:buNone/>
            </a:pPr>
            <a:r>
              <a:rPr lang="en-US" dirty="0"/>
              <a:t>Nagaland</a:t>
            </a:r>
          </a:p>
          <a:p>
            <a:pPr marL="0" indent="0">
              <a:buNone/>
            </a:pPr>
            <a:r>
              <a:rPr lang="en-US" dirty="0"/>
              <a:t>Tripura</a:t>
            </a:r>
          </a:p>
          <a:p>
            <a:pPr marL="0" indent="0">
              <a:buNone/>
            </a:pPr>
            <a:r>
              <a:rPr lang="en-US" dirty="0"/>
              <a:t>Sikkim</a:t>
            </a:r>
          </a:p>
        </p:txBody>
      </p:sp>
    </p:spTree>
    <p:extLst>
      <p:ext uri="{BB962C8B-B14F-4D97-AF65-F5344CB8AC3E}">
        <p14:creationId xmlns:p14="http://schemas.microsoft.com/office/powerpoint/2010/main" val="58208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C261-5368-4473-A0A5-4CE925856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C785B-135A-4A11-B703-A2AE86069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 Hind Jai Bharat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5673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</TotalTime>
  <Words>93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india My country</vt:lpstr>
      <vt:lpstr>North india States &amp; Union territories</vt:lpstr>
      <vt:lpstr>South india States &amp; Union territories</vt:lpstr>
      <vt:lpstr>West india States &amp; Union Territories</vt:lpstr>
      <vt:lpstr>East india States</vt:lpstr>
      <vt:lpstr>North East india States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My country</dc:title>
  <dc:creator>HP</dc:creator>
  <cp:lastModifiedBy>HP</cp:lastModifiedBy>
  <cp:revision>1</cp:revision>
  <dcterms:created xsi:type="dcterms:W3CDTF">2025-05-27T11:38:30Z</dcterms:created>
  <dcterms:modified xsi:type="dcterms:W3CDTF">2025-05-27T12:09:33Z</dcterms:modified>
</cp:coreProperties>
</file>