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7C33-668C-4505-B1B8-6BF785AAF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/>
              <a:t>Plastic Waste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BBE9-C225-4A5E-9AA1-6A872E200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</a:t>
            </a:r>
            <a:r>
              <a:rPr lang="en-US" dirty="0" err="1"/>
              <a:t>Safwat</a:t>
            </a:r>
            <a:r>
              <a:rPr lang="en-US" dirty="0"/>
              <a:t> </a:t>
            </a:r>
            <a:r>
              <a:rPr lang="en-US" dirty="0" err="1"/>
              <a:t>Rakhwan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5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349-2A21-4F14-8E35-AEA5B984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What is </a:t>
            </a:r>
            <a:r>
              <a:rPr lang="en-IN" sz="3600" dirty="0"/>
              <a:t>Plastic Waste Management?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98A6-42A9-4D49-A039-1B55B055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4634"/>
            <a:ext cx="9613861" cy="4356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Plastic Waste Management is the process of handling plastic waste properly.</a:t>
            </a:r>
          </a:p>
          <a:p>
            <a:pPr marL="0" indent="0">
              <a:buNone/>
            </a:pPr>
            <a:r>
              <a:rPr lang="en-US" sz="2000" dirty="0"/>
              <a:t>It involves collecting, sorting, recycling, and disposing of plastic materials.</a:t>
            </a:r>
          </a:p>
          <a:p>
            <a:pPr marL="0" indent="0">
              <a:buNone/>
            </a:pPr>
            <a:r>
              <a:rPr lang="en-US" sz="2000" dirty="0"/>
              <a:t>The goal is to reduce the harmful effects of plastic on the environment.</a:t>
            </a:r>
          </a:p>
          <a:p>
            <a:pPr marL="0" indent="0">
              <a:buNone/>
            </a:pPr>
            <a:r>
              <a:rPr lang="en-US" sz="2000" dirty="0"/>
              <a:t>Proper management helps prevent plastic pollution in oceans and land.</a:t>
            </a:r>
          </a:p>
          <a:p>
            <a:pPr marL="0" indent="0">
              <a:buNone/>
            </a:pPr>
            <a:r>
              <a:rPr lang="en-US" sz="2000" dirty="0"/>
              <a:t>Recycling plastic reduces the need for new plastic production.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saves energy and conserves natural resources.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plastic waste management also promotes cleaner and healthier communities.</a:t>
            </a:r>
          </a:p>
          <a:p>
            <a:pPr marL="0" indent="0">
              <a:buNone/>
            </a:pPr>
            <a:r>
              <a:rPr lang="en-US" sz="2000" dirty="0"/>
              <a:t>Everyone can contribute by reducing, reusing, and recycling plastic products.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B1088-D169-4DDC-AD89-3886366C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859" y="574548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900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9CFF-0800-4B73-8318-40445122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How can we handle Plastic Waste     Management?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4AC6-A727-4A27-90DF-57CD07AF9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Plastic waste management can be handled by reducing usage, promoting recycling, encouraging reuse, and implementing effective waste segregation and disposal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1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4568-EABC-4FD4-AC6B-74AA9E937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4F9FD-4512-4C50-ACE2-05E917808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</a:t>
            </a:r>
            <a:r>
              <a:rPr lang="en-US" dirty="0" err="1"/>
              <a:t>Safwat</a:t>
            </a:r>
            <a:r>
              <a:rPr lang="en-US" dirty="0"/>
              <a:t> </a:t>
            </a:r>
            <a:r>
              <a:rPr lang="en-US"/>
              <a:t>Rakhwan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117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144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Plastic Waste Management</vt:lpstr>
      <vt:lpstr>   What is Plastic Waste Management?</vt:lpstr>
      <vt:lpstr>    How can we handle Plastic Waste     Management?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Waste Management</dc:title>
  <dc:creator>HP</dc:creator>
  <cp:lastModifiedBy>HP</cp:lastModifiedBy>
  <cp:revision>1</cp:revision>
  <dcterms:created xsi:type="dcterms:W3CDTF">2025-05-27T05:03:44Z</dcterms:created>
  <dcterms:modified xsi:type="dcterms:W3CDTF">2025-05-27T05:14:22Z</dcterms:modified>
</cp:coreProperties>
</file>