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D0C5-6541-4165-9F60-FF5B1F10A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628094" cy="1825096"/>
          </a:xfrm>
        </p:spPr>
        <p:txBody>
          <a:bodyPr/>
          <a:lstStyle/>
          <a:p>
            <a:r>
              <a:rPr lang="en-IN" dirty="0"/>
              <a:t>Welcome to my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B507B-3D19-4E10-96C6-06BA6E261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BY-SAFWAT RAKHWAN</a:t>
            </a:r>
          </a:p>
        </p:txBody>
      </p:sp>
    </p:spTree>
    <p:extLst>
      <p:ext uri="{BB962C8B-B14F-4D97-AF65-F5344CB8AC3E}">
        <p14:creationId xmlns:p14="http://schemas.microsoft.com/office/powerpoint/2010/main" val="102473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3BA2-DE24-4657-B33D-3FEE520E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6C92-DF2D-45BE-A899-57FE30720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Hi! I am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Safwat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Rakhwan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and This is my Template. I am a Web developer and Web designer . I am so Happy to Creating this template. If you want to buy my templates Then go to contact page.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58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5FB1B-8FC6-4CBE-99C9-3C2F2A74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6A86-F5F2-443F-AD53-57AF7D44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445816-2012-4DE6-93A0-0362E3062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48824"/>
              </p:ext>
            </p:extLst>
          </p:nvPr>
        </p:nvGraphicFramePr>
        <p:xfrm>
          <a:off x="1857188" y="3118887"/>
          <a:ext cx="8128000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2265235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7911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             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            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06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Phone-1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9474227563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Phone-2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7063925130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64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46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1DEE-474A-494B-A430-815A69D3E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04598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63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Welcome to my design</vt:lpstr>
      <vt:lpstr>About us</vt:lpstr>
      <vt:lpstr>Contact us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design</dc:title>
  <dc:creator>HP</dc:creator>
  <cp:lastModifiedBy>HP</cp:lastModifiedBy>
  <cp:revision>1</cp:revision>
  <dcterms:created xsi:type="dcterms:W3CDTF">2025-05-25T05:45:19Z</dcterms:created>
  <dcterms:modified xsi:type="dcterms:W3CDTF">2025-05-25T05:53:35Z</dcterms:modified>
</cp:coreProperties>
</file>