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7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07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0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2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2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2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1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8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5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F818-7899-46EC-8D5C-02C213D302D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6A3E-1597-463A-8489-9AAB90504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21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F587-3AD2-49AA-8915-90A5D0D8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66C9-147B-4F3A-B1F8-E5CB3267F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By-</a:t>
            </a:r>
            <a:r>
              <a:rPr lang="en-US" u="sng" dirty="0" err="1"/>
              <a:t>safwat</a:t>
            </a:r>
            <a:r>
              <a:rPr lang="en-US" u="sng" dirty="0"/>
              <a:t> </a:t>
            </a:r>
            <a:r>
              <a:rPr lang="en-US" u="sng" dirty="0" err="1"/>
              <a:t>rakhwan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216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6104-B976-46BD-8086-C8B8D6DE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92B6-BF26-40C7-A366-D353293A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Hi! I am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Safwat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Rakhwan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This is my Template. I am a Web developer and Web designer . I am so Happy to Creating this template. If you want to buy my templates Then go to contact page.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5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A485-7456-455E-9158-A7ED633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0AD965-232D-4DE0-9A1C-444422CDB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088236"/>
              </p:ext>
            </p:extLst>
          </p:nvPr>
        </p:nvGraphicFramePr>
        <p:xfrm>
          <a:off x="2324754" y="3204228"/>
          <a:ext cx="6805799" cy="143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8610">
                  <a:extLst>
                    <a:ext uri="{9D8B030D-6E8A-4147-A177-3AD203B41FA5}">
                      <a16:colId xmlns:a16="http://schemas.microsoft.com/office/drawing/2014/main" val="328398943"/>
                    </a:ext>
                  </a:extLst>
                </a:gridCol>
                <a:gridCol w="4397189">
                  <a:extLst>
                    <a:ext uri="{9D8B030D-6E8A-4147-A177-3AD203B41FA5}">
                      <a16:colId xmlns:a16="http://schemas.microsoft.com/office/drawing/2014/main" val="248794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Contact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Numbers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Phone-1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9474227563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Phone-2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7063925130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3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8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F587-3AD2-49AA-8915-90A5D0D8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35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Welcome to my design</vt:lpstr>
      <vt:lpstr>About us</vt:lpstr>
      <vt:lpstr>Contact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design</dc:title>
  <dc:creator>HP</dc:creator>
  <cp:lastModifiedBy>HP</cp:lastModifiedBy>
  <cp:revision>2</cp:revision>
  <dcterms:created xsi:type="dcterms:W3CDTF">2025-05-26T04:36:17Z</dcterms:created>
  <dcterms:modified xsi:type="dcterms:W3CDTF">2025-05-26T04:44:09Z</dcterms:modified>
</cp:coreProperties>
</file>