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00" d="100"/>
          <a:sy n="100" d="100"/>
        </p:scale>
        <p:origin x="4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C0C-A0A3-471B-9782-FFA86724E967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C668-3B7D-43E5-A541-E8071600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10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C0C-A0A3-471B-9782-FFA86724E967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C668-3B7D-43E5-A541-E8071600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533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C0C-A0A3-471B-9782-FFA86724E967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C668-3B7D-43E5-A541-E8071600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61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C0C-A0A3-471B-9782-FFA86724E967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C668-3B7D-43E5-A541-E8071600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3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C0C-A0A3-471B-9782-FFA86724E967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C668-3B7D-43E5-A541-E8071600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72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C0C-A0A3-471B-9782-FFA86724E967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C668-3B7D-43E5-A541-E8071600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C0C-A0A3-471B-9782-FFA86724E967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C668-3B7D-43E5-A541-E8071600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45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C0C-A0A3-471B-9782-FFA86724E967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C668-3B7D-43E5-A541-E8071600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690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C0C-A0A3-471B-9782-FFA86724E967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C668-3B7D-43E5-A541-E8071600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7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C0C-A0A3-471B-9782-FFA86724E967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C668-3B7D-43E5-A541-E8071600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42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11C0C-A0A3-471B-9782-FFA86724E967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C668-3B7D-43E5-A541-E8071600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144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11C0C-A0A3-471B-9782-FFA86724E967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8C668-3B7D-43E5-A541-E8071600E5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44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89900" y="1885949"/>
            <a:ext cx="647700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089900" y="188595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外设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810500" y="1695450"/>
            <a:ext cx="2451100" cy="2095500"/>
          </a:xfrm>
          <a:prstGeom prst="roundRect">
            <a:avLst>
              <a:gd name="adj" fmla="val 696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089900" y="2571749"/>
            <a:ext cx="647700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089900" y="2571750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  <a:ea typeface="等线" panose="02010600030101010101" pitchFamily="2" charset="-122"/>
              </a:rPr>
              <a:t>R</a:t>
            </a:r>
            <a:endParaRPr lang="zh-CN" altLang="en-US" dirty="0">
              <a:latin typeface="Georgia" panose="02040502050405020303" pitchFamily="18" charset="0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347200" y="2571748"/>
            <a:ext cx="647700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347200" y="2571749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  <a:ea typeface="等线" panose="02010600030101010101" pitchFamily="2" charset="-122"/>
              </a:rPr>
              <a:t>S</a:t>
            </a:r>
            <a:endParaRPr lang="zh-CN" altLang="en-US" dirty="0">
              <a:latin typeface="Georgia" panose="02040502050405020303" pitchFamily="18" charset="0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89900" y="3259098"/>
            <a:ext cx="647700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089900" y="3259099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  <a:ea typeface="等线" panose="02010600030101010101" pitchFamily="2" charset="-122"/>
              </a:rPr>
              <a:t>PCS</a:t>
            </a:r>
            <a:endParaRPr lang="zh-CN" altLang="en-US" dirty="0">
              <a:latin typeface="Georgia" panose="02040502050405020303" pitchFamily="18" charset="0"/>
              <a:ea typeface="等线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347200" y="3259098"/>
            <a:ext cx="647700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318625" y="3257549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Georgia" panose="02040502050405020303" pitchFamily="18" charset="0"/>
                <a:ea typeface="等线" panose="02010600030101010101" pitchFamily="2" charset="-122"/>
              </a:rPr>
              <a:t>PMA</a:t>
            </a:r>
            <a:endParaRPr lang="zh-CN" altLang="en-US" dirty="0">
              <a:latin typeface="Georgia" panose="02040502050405020303" pitchFamily="18" charset="0"/>
              <a:ea typeface="等线" panose="02010600030101010101" pitchFamily="2" charset="-122"/>
            </a:endParaRPr>
          </a:p>
        </p:txBody>
      </p:sp>
      <p:cxnSp>
        <p:nvCxnSpPr>
          <p:cNvPr id="17" name="直接连接符 16"/>
          <p:cNvCxnSpPr>
            <a:stCxn id="4" idx="2"/>
            <a:endCxn id="9" idx="0"/>
          </p:cNvCxnSpPr>
          <p:nvPr/>
        </p:nvCxnSpPr>
        <p:spPr>
          <a:xfrm>
            <a:off x="8413750" y="2255282"/>
            <a:ext cx="0" cy="316468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8413750" y="2941081"/>
            <a:ext cx="0" cy="316468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3"/>
            <a:endCxn id="11" idx="1"/>
          </p:cNvCxnSpPr>
          <p:nvPr/>
        </p:nvCxnSpPr>
        <p:spPr>
          <a:xfrm flipV="1">
            <a:off x="8737600" y="2756415"/>
            <a:ext cx="609600" cy="1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11" idx="2"/>
            <a:endCxn id="15" idx="0"/>
          </p:cNvCxnSpPr>
          <p:nvPr/>
        </p:nvCxnSpPr>
        <p:spPr>
          <a:xfrm>
            <a:off x="9671050" y="2941081"/>
            <a:ext cx="0" cy="316468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5" idx="0"/>
          </p:cNvCxnSpPr>
          <p:nvPr/>
        </p:nvCxnSpPr>
        <p:spPr>
          <a:xfrm rot="16200000" flipV="1">
            <a:off x="7279501" y="751701"/>
            <a:ext cx="579399" cy="1689100"/>
          </a:xfrm>
          <a:prstGeom prst="bentConnector2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/>
        </p:nvSpPr>
        <p:spPr>
          <a:xfrm>
            <a:off x="4140200" y="742949"/>
            <a:ext cx="1625599" cy="749300"/>
          </a:xfrm>
          <a:prstGeom prst="roundRect">
            <a:avLst>
              <a:gd name="adj" fmla="val 696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4356099" y="850383"/>
            <a:ext cx="777873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4356099" y="850383"/>
            <a:ext cx="77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  <a:ea typeface="等线" panose="02010600030101010101" pitchFamily="2" charset="-122"/>
              </a:rPr>
              <a:t>wapi</a:t>
            </a:r>
            <a:endParaRPr lang="zh-CN" altLang="en-US" dirty="0">
              <a:latin typeface="Georgia" panose="02040502050405020303" pitchFamily="18" charset="0"/>
              <a:ea typeface="等线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164135" y="1155302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Georgia" panose="02040502050405020303" pitchFamily="18" charset="0"/>
              </a:rPr>
              <a:t>(ccp)</a:t>
            </a:r>
            <a:endParaRPr lang="zh-CN" altLang="en-US" sz="1400" dirty="0">
              <a:latin typeface="Georgia" panose="02040502050405020303" pitchFamily="18" charset="0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140201" y="2191781"/>
            <a:ext cx="1625599" cy="749300"/>
          </a:xfrm>
          <a:prstGeom prst="roundRect">
            <a:avLst>
              <a:gd name="adj" fmla="val 696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356100" y="2299215"/>
            <a:ext cx="777873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4356100" y="2299215"/>
            <a:ext cx="77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  <a:ea typeface="等线" panose="02010600030101010101" pitchFamily="2" charset="-122"/>
              </a:rPr>
              <a:t>wapi</a:t>
            </a:r>
            <a:endParaRPr lang="zh-CN" altLang="en-US" dirty="0">
              <a:latin typeface="Georgia" panose="02040502050405020303" pitchFamily="18" charset="0"/>
              <a:ea typeface="等线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106066" y="455175"/>
            <a:ext cx="65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>
                <a:latin typeface="Georgia" panose="02040502050405020303" pitchFamily="18" charset="0"/>
              </a:rPr>
              <a:t>SVC</a:t>
            </a:r>
            <a:endParaRPr lang="zh-CN" altLang="en-US" sz="1400" u="sng" dirty="0">
              <a:latin typeface="Georgia" panose="02040502050405020303" pitchFamily="18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4106066" y="1902776"/>
            <a:ext cx="785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>
                <a:latin typeface="Georgia" panose="02040502050405020303" pitchFamily="18" charset="0"/>
              </a:rPr>
              <a:t>MCU</a:t>
            </a:r>
            <a:endParaRPr lang="zh-CN" altLang="en-US" sz="1400" u="sng" dirty="0">
              <a:latin typeface="Georgia" panose="02040502050405020303" pitchFamily="18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140201" y="3640613"/>
            <a:ext cx="1625599" cy="749300"/>
          </a:xfrm>
          <a:prstGeom prst="roundRect">
            <a:avLst>
              <a:gd name="adj" fmla="val 696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4356100" y="3748047"/>
            <a:ext cx="777873" cy="36933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4356100" y="3748047"/>
            <a:ext cx="777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Georgia" panose="02040502050405020303" pitchFamily="18" charset="0"/>
                <a:ea typeface="等线" panose="02010600030101010101" pitchFamily="2" charset="-122"/>
              </a:rPr>
              <a:t>wapi</a:t>
            </a:r>
            <a:endParaRPr lang="zh-CN" altLang="en-US" dirty="0">
              <a:latin typeface="Georgia" panose="02040502050405020303" pitchFamily="18" charset="0"/>
              <a:ea typeface="等线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106066" y="3361153"/>
            <a:ext cx="1141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>
                <a:latin typeface="Georgia" panose="02040502050405020303" pitchFamily="18" charset="0"/>
              </a:rPr>
              <a:t>Windows</a:t>
            </a:r>
            <a:endParaRPr lang="zh-CN" altLang="en-US" sz="1400" u="sng" dirty="0">
              <a:latin typeface="Georgia" panose="02040502050405020303" pitchFamily="18" charset="0"/>
            </a:endParaRPr>
          </a:p>
        </p:txBody>
      </p:sp>
      <p:cxnSp>
        <p:nvCxnSpPr>
          <p:cNvPr id="54" name="肘形连接符 53"/>
          <p:cNvCxnSpPr>
            <a:stCxn id="34" idx="3"/>
          </p:cNvCxnSpPr>
          <p:nvPr/>
        </p:nvCxnSpPr>
        <p:spPr>
          <a:xfrm>
            <a:off x="5133972" y="1035050"/>
            <a:ext cx="1590678" cy="271501"/>
          </a:xfrm>
          <a:prstGeom prst="bentConnector3">
            <a:avLst>
              <a:gd name="adj1" fmla="val 999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肘形连接符 58"/>
          <p:cNvCxnSpPr>
            <a:stCxn id="44" idx="3"/>
          </p:cNvCxnSpPr>
          <p:nvPr/>
        </p:nvCxnSpPr>
        <p:spPr>
          <a:xfrm flipV="1">
            <a:off x="5133973" y="1308100"/>
            <a:ext cx="1590677" cy="1175782"/>
          </a:xfrm>
          <a:prstGeom prst="bentConnector3">
            <a:avLst>
              <a:gd name="adj1" fmla="val 999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51" idx="3"/>
          </p:cNvCxnSpPr>
          <p:nvPr/>
        </p:nvCxnSpPr>
        <p:spPr>
          <a:xfrm flipV="1">
            <a:off x="5133974" y="2483881"/>
            <a:ext cx="1590676" cy="1448832"/>
          </a:xfrm>
          <a:prstGeom prst="bentConnector3">
            <a:avLst>
              <a:gd name="adj1" fmla="val 9990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文本框 71"/>
          <p:cNvSpPr txBox="1"/>
          <p:nvPr/>
        </p:nvSpPr>
        <p:spPr>
          <a:xfrm>
            <a:off x="7047997" y="1039335"/>
            <a:ext cx="118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Georgia" panose="02040502050405020303" pitchFamily="18" charset="0"/>
              </a:rPr>
              <a:t>I</a:t>
            </a:r>
            <a:r>
              <a:rPr lang="en-US" altLang="zh-CN" sz="1400" baseline="30000" dirty="0" smtClean="0">
                <a:latin typeface="Georgia" panose="02040502050405020303" pitchFamily="18" charset="0"/>
              </a:rPr>
              <a:t>2</a:t>
            </a:r>
            <a:r>
              <a:rPr lang="en-US" altLang="zh-CN" sz="1400" dirty="0" smtClean="0">
                <a:latin typeface="Georgia" panose="02040502050405020303" pitchFamily="18" charset="0"/>
              </a:rPr>
              <a:t>C/SPI</a:t>
            </a:r>
            <a:endParaRPr lang="zh-CN" altLang="en-US" sz="1400" dirty="0">
              <a:latin typeface="Georgia" panose="02040502050405020303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668138" y="1806773"/>
            <a:ext cx="118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Georgia" panose="02040502050405020303" pitchFamily="18" charset="0"/>
              </a:rPr>
              <a:t>I</a:t>
            </a:r>
            <a:r>
              <a:rPr lang="en-US" altLang="zh-CN" sz="1400" baseline="30000" dirty="0" smtClean="0">
                <a:latin typeface="Georgia" panose="02040502050405020303" pitchFamily="18" charset="0"/>
              </a:rPr>
              <a:t>2</a:t>
            </a:r>
            <a:r>
              <a:rPr lang="en-US" altLang="zh-CN" sz="1400" dirty="0" smtClean="0">
                <a:latin typeface="Georgia" panose="02040502050405020303" pitchFamily="18" charset="0"/>
              </a:rPr>
              <a:t>C</a:t>
            </a:r>
            <a:endParaRPr lang="zh-CN" altLang="en-US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2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34576" y="1499323"/>
            <a:ext cx="1035689" cy="369333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34576" y="1499324"/>
            <a:ext cx="10356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dirty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.py</a:t>
            </a:r>
            <a:endParaRPr lang="zh-CN" altLang="en-US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655176" y="1308823"/>
            <a:ext cx="2972672" cy="2458844"/>
          </a:xfrm>
          <a:prstGeom prst="roundRect">
            <a:avLst>
              <a:gd name="adj" fmla="val 696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934577" y="2152097"/>
            <a:ext cx="1035688" cy="369333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934576" y="2152097"/>
            <a:ext cx="103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wapi.dll</a:t>
            </a:r>
            <a:endParaRPr lang="zh-CN" altLang="en-US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5" name="直接连接符 14"/>
          <p:cNvCxnSpPr>
            <a:stCxn id="42" idx="3"/>
            <a:endCxn id="49" idx="1"/>
          </p:cNvCxnSpPr>
          <p:nvPr/>
        </p:nvCxnSpPr>
        <p:spPr>
          <a:xfrm>
            <a:off x="3203468" y="3163301"/>
            <a:ext cx="388692" cy="0"/>
          </a:xfrm>
          <a:prstGeom prst="line">
            <a:avLst/>
          </a:prstGeom>
          <a:ln w="9525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698135" y="1025383"/>
            <a:ext cx="1051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>
                <a:latin typeface="Georgia" panose="02040502050405020303" pitchFamily="18" charset="0"/>
              </a:rPr>
              <a:t>Windows</a:t>
            </a:r>
            <a:endParaRPr lang="zh-CN" altLang="en-US" sz="1400" u="sng" dirty="0">
              <a:latin typeface="Georgia" panose="02040502050405020303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934575" y="2880050"/>
            <a:ext cx="1268893" cy="566502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5" idx="2"/>
            <a:endCxn id="7" idx="0"/>
          </p:cNvCxnSpPr>
          <p:nvPr/>
        </p:nvCxnSpPr>
        <p:spPr>
          <a:xfrm>
            <a:off x="2452421" y="1868656"/>
            <a:ext cx="0" cy="283441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7" idx="2"/>
          </p:cNvCxnSpPr>
          <p:nvPr/>
        </p:nvCxnSpPr>
        <p:spPr>
          <a:xfrm>
            <a:off x="2452421" y="2521430"/>
            <a:ext cx="0" cy="334282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1934575" y="2846228"/>
            <a:ext cx="1288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ftdi_</a:t>
            </a:r>
            <a:br>
              <a:rPr lang="en-US" altLang="zh-CN" dirty="0" smtClean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</a:br>
            <a:r>
              <a:rPr lang="en-US" altLang="zh-CN" dirty="0" smtClean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common.dll</a:t>
            </a:r>
            <a:endParaRPr lang="zh-CN" altLang="en-US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592160" y="2978634"/>
            <a:ext cx="1035688" cy="369333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3592160" y="2976002"/>
            <a:ext cx="1035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ftdi.dll</a:t>
            </a:r>
            <a:endParaRPr lang="zh-CN" altLang="en-US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69" name="直接连接符 68"/>
          <p:cNvCxnSpPr>
            <a:stCxn id="50" idx="3"/>
            <a:endCxn id="75" idx="1"/>
          </p:cNvCxnSpPr>
          <p:nvPr/>
        </p:nvCxnSpPr>
        <p:spPr>
          <a:xfrm>
            <a:off x="4627848" y="3160668"/>
            <a:ext cx="797245" cy="2633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468052" y="1025383"/>
            <a:ext cx="1051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u="sng" dirty="0" smtClean="0">
                <a:latin typeface="Georgia" panose="02040502050405020303" pitchFamily="18" charset="0"/>
              </a:rPr>
              <a:t>EVB/OVB</a:t>
            </a:r>
            <a:endParaRPr lang="zh-CN" altLang="en-US" sz="1400" u="sng" dirty="0">
              <a:latin typeface="Georgia" panose="02040502050405020303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5425093" y="2978634"/>
            <a:ext cx="625903" cy="369333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/>
        </p:nvSpPr>
        <p:spPr>
          <a:xfrm>
            <a:off x="5425093" y="2976002"/>
            <a:ext cx="625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ftdi</a:t>
            </a:r>
            <a:endParaRPr lang="zh-CN" altLang="en-US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425093" y="1308823"/>
            <a:ext cx="2972672" cy="2458844"/>
          </a:xfrm>
          <a:prstGeom prst="roundRect">
            <a:avLst>
              <a:gd name="adj" fmla="val 696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6316558" y="1601898"/>
            <a:ext cx="703893" cy="369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/>
          <p:cNvSpPr txBox="1"/>
          <p:nvPr/>
        </p:nvSpPr>
        <p:spPr>
          <a:xfrm>
            <a:off x="6316557" y="1588674"/>
            <a:ext cx="7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Clock</a:t>
            </a:r>
            <a:endParaRPr lang="zh-CN" altLang="en-US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82" name="肘形连接符 81"/>
          <p:cNvCxnSpPr>
            <a:stCxn id="76" idx="0"/>
            <a:endCxn id="79" idx="1"/>
          </p:cNvCxnSpPr>
          <p:nvPr/>
        </p:nvCxnSpPr>
        <p:spPr>
          <a:xfrm rot="5400000" flipH="1" flipV="1">
            <a:off x="5432583" y="2092028"/>
            <a:ext cx="1189437" cy="578513"/>
          </a:xfrm>
          <a:prstGeom prst="bentConnector2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7316498" y="1847988"/>
            <a:ext cx="894691" cy="673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7309273" y="1861542"/>
            <a:ext cx="89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DSP</a:t>
            </a:r>
          </a:p>
          <a:p>
            <a:pPr algn="ctr"/>
            <a:r>
              <a:rPr lang="en-US" altLang="zh-CN" dirty="0" smtClean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Chip</a:t>
            </a:r>
            <a:endParaRPr lang="zh-CN" altLang="en-US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86" name="肘形连接符 85"/>
          <p:cNvCxnSpPr/>
          <p:nvPr/>
        </p:nvCxnSpPr>
        <p:spPr>
          <a:xfrm flipV="1">
            <a:off x="6052584" y="2184709"/>
            <a:ext cx="1265502" cy="791293"/>
          </a:xfrm>
          <a:prstGeom prst="bentConnector3">
            <a:avLst>
              <a:gd name="adj1" fmla="val -10"/>
            </a:avLst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矩形 102"/>
          <p:cNvSpPr/>
          <p:nvPr/>
        </p:nvSpPr>
        <p:spPr>
          <a:xfrm>
            <a:off x="6316558" y="2532091"/>
            <a:ext cx="703893" cy="369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6314970" y="2527048"/>
            <a:ext cx="7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GPIO</a:t>
            </a:r>
            <a:endParaRPr lang="zh-CN" altLang="en-US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6316558" y="3243721"/>
            <a:ext cx="703893" cy="369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文本框 106"/>
          <p:cNvSpPr txBox="1"/>
          <p:nvPr/>
        </p:nvSpPr>
        <p:spPr>
          <a:xfrm>
            <a:off x="6314281" y="3243720"/>
            <a:ext cx="703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电源</a:t>
            </a:r>
            <a:endParaRPr lang="zh-CN" altLang="en-US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09" name="肘形连接符 108"/>
          <p:cNvCxnSpPr>
            <a:stCxn id="75" idx="3"/>
            <a:endCxn id="103" idx="1"/>
          </p:cNvCxnSpPr>
          <p:nvPr/>
        </p:nvCxnSpPr>
        <p:spPr>
          <a:xfrm flipV="1">
            <a:off x="6050996" y="2716758"/>
            <a:ext cx="265562" cy="446543"/>
          </a:xfrm>
          <a:prstGeom prst="bentConnector3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76" idx="2"/>
            <a:endCxn id="106" idx="1"/>
          </p:cNvCxnSpPr>
          <p:nvPr/>
        </p:nvCxnSpPr>
        <p:spPr>
          <a:xfrm rot="16200000" flipH="1">
            <a:off x="5985774" y="3097604"/>
            <a:ext cx="83054" cy="578513"/>
          </a:xfrm>
          <a:prstGeom prst="bentConnector2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316498" y="2778996"/>
            <a:ext cx="878654" cy="3693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/>
          <p:cNvSpPr txBox="1"/>
          <p:nvPr/>
        </p:nvSpPr>
        <p:spPr>
          <a:xfrm>
            <a:off x="7316499" y="2766684"/>
            <a:ext cx="87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Others</a:t>
            </a:r>
            <a:endParaRPr lang="zh-CN" altLang="en-US" dirty="0"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15" name="肘形连接符 114"/>
          <p:cNvCxnSpPr>
            <a:endCxn id="112" idx="1"/>
          </p:cNvCxnSpPr>
          <p:nvPr/>
        </p:nvCxnSpPr>
        <p:spPr>
          <a:xfrm rot="16200000" flipH="1">
            <a:off x="6822656" y="2469821"/>
            <a:ext cx="778952" cy="208732"/>
          </a:xfrm>
          <a:prstGeom prst="bentConnector2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4633886" y="2926925"/>
            <a:ext cx="7927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smtClean="0">
                <a:latin typeface="Georgia" panose="02040502050405020303" pitchFamily="18" charset="0"/>
              </a:rPr>
              <a:t>USB</a:t>
            </a:r>
            <a:endParaRPr lang="zh-CN" altLang="en-US" sz="1050" dirty="0">
              <a:latin typeface="Georgia" panose="02040502050405020303" pitchFamily="18" charset="0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6099999" y="1968716"/>
            <a:ext cx="1184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latin typeface="Georgia" panose="02040502050405020303" pitchFamily="18" charset="0"/>
              </a:rPr>
              <a:t>I</a:t>
            </a:r>
            <a:r>
              <a:rPr lang="en-US" altLang="zh-CN" sz="1000" baseline="30000" dirty="0" smtClean="0">
                <a:latin typeface="Georgia" panose="02040502050405020303" pitchFamily="18" charset="0"/>
              </a:rPr>
              <a:t>2</a:t>
            </a:r>
            <a:r>
              <a:rPr lang="en-US" altLang="zh-CN" sz="1000" dirty="0" smtClean="0">
                <a:latin typeface="Georgia" panose="02040502050405020303" pitchFamily="18" charset="0"/>
              </a:rPr>
              <a:t>C/SPI(wapi)</a:t>
            </a:r>
            <a:endParaRPr lang="zh-CN" altLang="en-US" sz="10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872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34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Calibri</vt:lpstr>
      <vt:lpstr>Georgia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xcl</dc:creator>
  <cp:lastModifiedBy>xcl</cp:lastModifiedBy>
  <cp:revision>11</cp:revision>
  <dcterms:created xsi:type="dcterms:W3CDTF">2025-02-06T01:37:17Z</dcterms:created>
  <dcterms:modified xsi:type="dcterms:W3CDTF">2025-02-06T10:09:28Z</dcterms:modified>
</cp:coreProperties>
</file>