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6858000" cy="9144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227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E22E-DB41-4970-A35D-1A6E6B593C94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8F42-2A72-4C10-A03E-6BF44F2F9D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E22E-DB41-4970-A35D-1A6E6B593C94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8F42-2A72-4C10-A03E-6BF44F2F9D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E22E-DB41-4970-A35D-1A6E6B593C94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8F42-2A72-4C10-A03E-6BF44F2F9D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E22E-DB41-4970-A35D-1A6E6B593C94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8F42-2A72-4C10-A03E-6BF44F2F9D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E22E-DB41-4970-A35D-1A6E6B593C94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8F42-2A72-4C10-A03E-6BF44F2F9D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E22E-DB41-4970-A35D-1A6E6B593C94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8F42-2A72-4C10-A03E-6BF44F2F9D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E22E-DB41-4970-A35D-1A6E6B593C94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8F42-2A72-4C10-A03E-6BF44F2F9D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E22E-DB41-4970-A35D-1A6E6B593C94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8F42-2A72-4C10-A03E-6BF44F2F9D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E22E-DB41-4970-A35D-1A6E6B593C94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8F42-2A72-4C10-A03E-6BF44F2F9D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E22E-DB41-4970-A35D-1A6E6B593C94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8F42-2A72-4C10-A03E-6BF44F2F9D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E22E-DB41-4970-A35D-1A6E6B593C94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8F42-2A72-4C10-A03E-6BF44F2F9D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0E22E-DB41-4970-A35D-1A6E6B593C94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F8F42-2A72-4C10-A03E-6BF44F2F9D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an00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685800"/>
            <a:ext cx="5018746" cy="8458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304800"/>
            <a:ext cx="6137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Single-bus organization of </a:t>
            </a:r>
            <a:r>
              <a:rPr lang="en-US" sz="2400" dirty="0" err="1" smtClean="0"/>
              <a:t>Datapaths</a:t>
            </a:r>
            <a:r>
              <a:rPr lang="en-US" sz="2400" dirty="0" smtClean="0"/>
              <a:t> inside CPU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an00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1295400"/>
            <a:ext cx="3249168" cy="69072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0" y="457200"/>
            <a:ext cx="4188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Input-output gating for registers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</cp:revision>
  <dcterms:created xsi:type="dcterms:W3CDTF">2017-04-24T06:43:07Z</dcterms:created>
  <dcterms:modified xsi:type="dcterms:W3CDTF">2017-04-24T09:13:11Z</dcterms:modified>
</cp:coreProperties>
</file>