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B5BE9-E096-4EFA-A276-BBEEA050F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810-9F46-42ED-BF4B-9E233523D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EE4A6-A970-44F0-A597-4A1AD668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C043A-AC3C-40AE-A45F-54F1995C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56828-0FE4-48A8-9DD8-50942DBA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4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8A98-22AA-4640-BB97-5AA9F681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2143F-48E1-4BE5-BD5F-82D96658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670DF-B324-46B1-A5CD-6F72E4C6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5C7EF-34C9-43AA-A80D-91F6D97A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CD7A3-7EB5-45D4-B344-0774999D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16F11D-48DB-4026-AF71-BA02767E0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484FB-F5F1-4837-A663-1DEE35F1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89A73-C2AF-4AD8-816D-46092D1F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14D3B-7056-446B-A973-08ACB91A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B1953-DCD9-4438-AD53-03A1A287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8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838A8-9708-4179-AA86-6842541F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F3820-824B-4438-8848-4C31D96F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5EFC6-3ECE-446E-A847-AEC016FF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E30CF-3186-453B-BECD-62EC56B2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E4D59-3ECA-4636-866E-D600ED4A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FCE7-503B-4CBB-9081-C34E92DA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306CA-FE67-42A3-879A-DC8A8BC4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577CC-A955-43B8-828C-79B43DD5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7B3A8-753B-46F5-97E0-71D91687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36535-5288-4DF4-8266-FEEC637C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73617-ECE3-4CFF-8D00-2EFC6B20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56E2A-41F6-4D64-AF26-B96B725CE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17E44-D4EF-4A8C-9240-10F0B690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E983F-6E6C-4C86-9FAE-55DB4503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E53F5-3EA8-44C9-BD7D-0F42C376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DDAA6-15CD-48D4-B780-9DBE5A33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C9270-C660-4DB7-9E0C-F231BD12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3E92B-A5F3-4E7A-9109-2A2F212A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0C853-4E02-4E6A-9BB6-6969FFA51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CC40-750E-40CF-8787-5D2EE521F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551E-2AC3-4C2A-BBD1-CD43043B8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7C8581-C779-44CB-9D44-ECC9A623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C42A3A-BF40-4095-9077-7EC9AE12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5D0739-5426-40AD-99BC-3EFE93F4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8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5C864-6E3A-402E-8264-1C575CDF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06D114-3EB4-441F-9D62-26FC05D2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6B3DB-4701-4352-9022-BF5F3B91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71F56-87B8-452F-8318-60444B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00645C-0349-45DB-B6AC-54573F6D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0A2DF4-F0DE-4553-8D8E-C768BC31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E1308-28F7-4EC3-8343-44157599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56DB4-A12B-47B0-8DC6-CDBA7FE0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7462B-93FE-4EF2-8253-A60C8228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45D7A-9A06-4CB3-809B-90680E4A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D18DA-9455-419A-AC25-54F0E146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38EAD-A030-4AE8-9FB1-B4AF10B7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A55A3-B826-4C13-937B-3A5EA52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6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EC73A-FBBA-43C4-B600-A4EF603D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4DDCD8-ACD1-47B8-A58B-841B6FABA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FA817-2AEE-4340-8466-68E7FEAFD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11370-CDBD-4709-AE3F-4F25C076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74C01-C99C-49CE-865B-36B285C3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432DF-AA5E-490C-916E-6F883C27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227364-27F5-49FA-B513-C5336644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026D7-D694-4CD3-819A-2185D1A1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9CA0-8AEF-4AFE-BAD7-97CA1E147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42E5-9247-4D56-A745-3ADC218FB5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B5A95-3EC7-4AF4-9C4D-AB8F6D60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4533C-36D1-4D82-832B-5B17A9B2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79C9-4C65-4D14-9307-51605995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90821-8AD2-437A-AADF-8E515B108007}"/>
              </a:ext>
            </a:extLst>
          </p:cNvPr>
          <p:cNvSpPr/>
          <p:nvPr/>
        </p:nvSpPr>
        <p:spPr>
          <a:xfrm>
            <a:off x="7551821" y="5165558"/>
            <a:ext cx="3826042" cy="1050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인스턴스 변수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인스턴스 메소드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클래스 변수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클래스 메소드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복습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D5C0D-0510-4741-9277-290D60BC665A}"/>
              </a:ext>
            </a:extLst>
          </p:cNvPr>
          <p:cNvSpPr txBox="1"/>
          <p:nvPr/>
        </p:nvSpPr>
        <p:spPr>
          <a:xfrm>
            <a:off x="409074" y="545432"/>
            <a:ext cx="4050631" cy="88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/>
              <a:t>02/06/2020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30539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1E454F-D98B-4388-A922-D262F1A55B44}"/>
              </a:ext>
            </a:extLst>
          </p:cNvPr>
          <p:cNvSpPr/>
          <p:nvPr/>
        </p:nvSpPr>
        <p:spPr>
          <a:xfrm>
            <a:off x="1660359" y="1383631"/>
            <a:ext cx="4178968" cy="4090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class </a:t>
            </a:r>
            <a:r>
              <a:rPr lang="en-US" altLang="ko-KR" err="1">
                <a:solidFill>
                  <a:schemeClr val="tx1"/>
                </a:solidFill>
              </a:rPr>
              <a:t>TestClass</a:t>
            </a:r>
            <a:r>
              <a:rPr lang="en-US" altLang="ko-KR">
                <a:solidFill>
                  <a:schemeClr val="tx1"/>
                </a:solidFill>
              </a:rPr>
              <a:t> {</a:t>
            </a:r>
          </a:p>
          <a:p>
            <a:r>
              <a:rPr lang="en-US" altLang="ko-KR">
                <a:solidFill>
                  <a:schemeClr val="tx1"/>
                </a:solidFill>
              </a:rPr>
              <a:t>	void </a:t>
            </a:r>
            <a:r>
              <a:rPr lang="en-US" altLang="ko-KR" err="1">
                <a:solidFill>
                  <a:schemeClr val="tx1"/>
                </a:solidFill>
              </a:rPr>
              <a:t>instanceMethod</a:t>
            </a:r>
            <a:r>
              <a:rPr lang="en-US" altLang="ko-KR">
                <a:solidFill>
                  <a:schemeClr val="tx1"/>
                </a:solidFill>
              </a:rPr>
              <a:t>() { }</a:t>
            </a:r>
          </a:p>
          <a:p>
            <a:r>
              <a:rPr lang="en-US" altLang="ko-KR">
                <a:solidFill>
                  <a:schemeClr val="tx1"/>
                </a:solidFill>
              </a:rPr>
              <a:t>	static void </a:t>
            </a:r>
            <a:r>
              <a:rPr lang="en-US" altLang="ko-KR" err="1">
                <a:solidFill>
                  <a:schemeClr val="tx1"/>
                </a:solidFill>
              </a:rPr>
              <a:t>staticMethod</a:t>
            </a:r>
            <a:r>
              <a:rPr lang="en-US" altLang="ko-KR">
                <a:solidFill>
                  <a:schemeClr val="tx1"/>
                </a:solidFill>
              </a:rPr>
              <a:t>() { }</a:t>
            </a:r>
          </a:p>
          <a:p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void instanceMethod2() {</a:t>
            </a:r>
          </a:p>
          <a:p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en-US" altLang="ko-KR" err="1">
                <a:solidFill>
                  <a:schemeClr val="tx1"/>
                </a:solidFill>
              </a:rPr>
              <a:t>instanceMethod</a:t>
            </a:r>
            <a:r>
              <a:rPr lang="en-US" altLang="ko-KR">
                <a:solidFill>
                  <a:schemeClr val="tx1"/>
                </a:solidFill>
              </a:rPr>
              <a:t>();</a:t>
            </a:r>
          </a:p>
          <a:p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en-US" altLang="ko-KR" err="1">
                <a:solidFill>
                  <a:schemeClr val="tx1"/>
                </a:solidFill>
              </a:rPr>
              <a:t>staticMethod</a:t>
            </a:r>
            <a:r>
              <a:rPr lang="en-US" altLang="ko-KR">
                <a:solidFill>
                  <a:schemeClr val="tx1"/>
                </a:solidFill>
              </a:rPr>
              <a:t>();</a:t>
            </a:r>
          </a:p>
          <a:p>
            <a:r>
              <a:rPr lang="en-US" altLang="ko-KR">
                <a:solidFill>
                  <a:schemeClr val="tx1"/>
                </a:solidFill>
              </a:rPr>
              <a:t>	}</a:t>
            </a:r>
          </a:p>
          <a:p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static void staticMethod2() {</a:t>
            </a:r>
          </a:p>
          <a:p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en-US" altLang="ko-KR" u="sng" strike="sngStrike" err="1">
                <a:solidFill>
                  <a:srgbClr val="FF0000"/>
                </a:solidFill>
              </a:rPr>
              <a:t>instanceMethod</a:t>
            </a:r>
            <a:r>
              <a:rPr lang="en-US" altLang="ko-KR" u="sng" strike="sngStrike">
                <a:solidFill>
                  <a:srgbClr val="FF0000"/>
                </a:solidFill>
              </a:rPr>
              <a:t>();</a:t>
            </a:r>
          </a:p>
          <a:p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en-US" altLang="ko-KR" err="1">
                <a:solidFill>
                  <a:schemeClr val="tx1"/>
                </a:solidFill>
              </a:rPr>
              <a:t>staticMethod</a:t>
            </a:r>
            <a:r>
              <a:rPr lang="en-US" altLang="ko-KR">
                <a:solidFill>
                  <a:schemeClr val="tx1"/>
                </a:solidFill>
              </a:rPr>
              <a:t>();</a:t>
            </a:r>
          </a:p>
          <a:p>
            <a:r>
              <a:rPr lang="en-US" altLang="ko-KR">
                <a:solidFill>
                  <a:schemeClr val="tx1"/>
                </a:solidFill>
              </a:rPr>
              <a:t>	}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0D1D2-0623-4531-AA5F-5CFD120C5A93}"/>
              </a:ext>
            </a:extLst>
          </p:cNvPr>
          <p:cNvSpPr txBox="1"/>
          <p:nvPr/>
        </p:nvSpPr>
        <p:spPr>
          <a:xfrm>
            <a:off x="6096000" y="1772471"/>
            <a:ext cx="2013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ko-KR" altLang="en-US" sz="1300"/>
              <a:t>인스턴스 메소드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B1168-2160-4055-A5D4-7EB00A498F8B}"/>
              </a:ext>
            </a:extLst>
          </p:cNvPr>
          <p:cNvSpPr txBox="1"/>
          <p:nvPr/>
        </p:nvSpPr>
        <p:spPr>
          <a:xfrm>
            <a:off x="6096000" y="2048817"/>
            <a:ext cx="2013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static</a:t>
            </a:r>
            <a:r>
              <a:rPr lang="ko-KR" altLang="en-US" sz="1300"/>
              <a:t> 메소드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87C4D-015D-43C1-A4A3-5B4B11B8DFBD}"/>
              </a:ext>
            </a:extLst>
          </p:cNvPr>
          <p:cNvSpPr txBox="1"/>
          <p:nvPr/>
        </p:nvSpPr>
        <p:spPr>
          <a:xfrm>
            <a:off x="6096000" y="2585285"/>
            <a:ext cx="2013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ko-KR" altLang="en-US" sz="1300"/>
              <a:t>인스턴스 메소드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3AEE4-071F-4EE8-AF68-1C4CE9875126}"/>
              </a:ext>
            </a:extLst>
          </p:cNvPr>
          <p:cNvSpPr txBox="1"/>
          <p:nvPr/>
        </p:nvSpPr>
        <p:spPr>
          <a:xfrm>
            <a:off x="6095999" y="2872340"/>
            <a:ext cx="2382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ko-KR" altLang="en-US" sz="1300"/>
              <a:t>다른 인스턴스 메소드 호출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FDBA8-0D43-45FD-82E9-A8D98403F113}"/>
              </a:ext>
            </a:extLst>
          </p:cNvPr>
          <p:cNvSpPr txBox="1"/>
          <p:nvPr/>
        </p:nvSpPr>
        <p:spPr>
          <a:xfrm>
            <a:off x="6095999" y="3157328"/>
            <a:ext cx="2382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static </a:t>
            </a:r>
            <a:r>
              <a:rPr lang="ko-KR" altLang="en-US" sz="1300"/>
              <a:t>메소드 호출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96DA1-5876-4988-9F17-2CE303A3813C}"/>
              </a:ext>
            </a:extLst>
          </p:cNvPr>
          <p:cNvSpPr txBox="1"/>
          <p:nvPr/>
        </p:nvSpPr>
        <p:spPr>
          <a:xfrm>
            <a:off x="6096000" y="3972209"/>
            <a:ext cx="2013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static</a:t>
            </a:r>
            <a:r>
              <a:rPr lang="ko-KR" altLang="en-US" sz="1300"/>
              <a:t> 메소드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39E15-39A1-455F-9BC9-556B531CD846}"/>
              </a:ext>
            </a:extLst>
          </p:cNvPr>
          <p:cNvSpPr txBox="1"/>
          <p:nvPr/>
        </p:nvSpPr>
        <p:spPr>
          <a:xfrm>
            <a:off x="6095999" y="4561012"/>
            <a:ext cx="2382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static </a:t>
            </a:r>
            <a:r>
              <a:rPr lang="ko-KR" altLang="en-US" sz="1300"/>
              <a:t>메소드 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54F06-F96F-4F7B-9F3A-26EDC6CCBC20}"/>
              </a:ext>
            </a:extLst>
          </p:cNvPr>
          <p:cNvSpPr txBox="1"/>
          <p:nvPr/>
        </p:nvSpPr>
        <p:spPr>
          <a:xfrm>
            <a:off x="6095999" y="4264597"/>
            <a:ext cx="962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en-US" altLang="ko-KR" sz="1300">
                <a:solidFill>
                  <a:srgbClr val="FF0000"/>
                </a:solidFill>
              </a:rPr>
              <a:t>ERROR</a:t>
            </a:r>
            <a:endParaRPr lang="ko-KR" altLang="en-US" sz="130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3DC5FA-275E-4886-A988-9CC6B8AEDC2A}"/>
              </a:ext>
            </a:extLst>
          </p:cNvPr>
          <p:cNvSpPr/>
          <p:nvPr/>
        </p:nvSpPr>
        <p:spPr>
          <a:xfrm>
            <a:off x="8037093" y="3972209"/>
            <a:ext cx="1900992" cy="560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Static </a:t>
            </a:r>
            <a:r>
              <a:rPr lang="ko-KR" altLang="en-US" sz="1200">
                <a:solidFill>
                  <a:schemeClr val="tx1"/>
                </a:solidFill>
              </a:rPr>
              <a:t>메소드에 인스턴스 메소드 호출 불가능</a:t>
            </a:r>
          </a:p>
        </p:txBody>
      </p:sp>
    </p:spTree>
    <p:extLst>
      <p:ext uri="{BB962C8B-B14F-4D97-AF65-F5344CB8AC3E}">
        <p14:creationId xmlns:p14="http://schemas.microsoft.com/office/powerpoint/2010/main" val="32713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64036E-4E01-4602-B3E4-8A378330EB48}"/>
              </a:ext>
            </a:extLst>
          </p:cNvPr>
          <p:cNvSpPr/>
          <p:nvPr/>
        </p:nvSpPr>
        <p:spPr>
          <a:xfrm>
            <a:off x="1507958" y="898357"/>
            <a:ext cx="4363454" cy="4748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class TestClass{</a:t>
            </a:r>
          </a:p>
          <a:p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int iv;</a:t>
            </a:r>
          </a:p>
          <a:p>
            <a:r>
              <a:rPr lang="en-US" altLang="ko-KR">
                <a:solidFill>
                  <a:schemeClr val="tx1"/>
                </a:solidFill>
              </a:rPr>
              <a:t>	static int cv;</a:t>
            </a:r>
          </a:p>
          <a:p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void instanceMethod() {</a:t>
            </a:r>
          </a:p>
          <a:p>
            <a:r>
              <a:rPr lang="en-US" altLang="ko-KR">
                <a:solidFill>
                  <a:schemeClr val="tx1"/>
                </a:solidFill>
              </a:rPr>
              <a:t>		System.out.println(iv);</a:t>
            </a:r>
          </a:p>
          <a:p>
            <a:r>
              <a:rPr lang="en-US" altLang="ko-KR">
                <a:solidFill>
                  <a:schemeClr val="tx1"/>
                </a:solidFill>
              </a:rPr>
              <a:t>		System.out.println(cv);</a:t>
            </a:r>
          </a:p>
          <a:p>
            <a:r>
              <a:rPr lang="en-US" altLang="ko-KR">
                <a:solidFill>
                  <a:schemeClr val="tx1"/>
                </a:solidFill>
              </a:rPr>
              <a:t>	}</a:t>
            </a:r>
          </a:p>
          <a:p>
            <a:endParaRPr lang="ko-KR" altLang="en-US">
              <a:solidFill>
                <a:schemeClr val="tx1"/>
              </a:solidFill>
            </a:endParaRPr>
          </a:p>
          <a:p>
            <a:pPr lvl="1"/>
            <a:r>
              <a:rPr lang="en-US" altLang="ko-KR">
                <a:solidFill>
                  <a:schemeClr val="tx1"/>
                </a:solidFill>
              </a:rPr>
              <a:t>static void staticMethod() {</a:t>
            </a:r>
          </a:p>
          <a:p>
            <a:r>
              <a:rPr lang="en-US" altLang="ko-KR">
                <a:solidFill>
                  <a:schemeClr val="tx1"/>
                </a:solidFill>
              </a:rPr>
              <a:t>		System.out.println(</a:t>
            </a:r>
            <a:r>
              <a:rPr lang="en-US" altLang="ko-KR" u="sng" strike="sngStrike">
                <a:solidFill>
                  <a:srgbClr val="FF0000"/>
                </a:solidFill>
              </a:rPr>
              <a:t>iv</a:t>
            </a:r>
            <a:r>
              <a:rPr lang="en-US" altLang="ko-KR">
                <a:solidFill>
                  <a:schemeClr val="tx1"/>
                </a:solidFill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</a:rPr>
              <a:t>		System.out.println(cv);</a:t>
            </a:r>
          </a:p>
          <a:p>
            <a:r>
              <a:rPr lang="en-US" altLang="ko-KR">
                <a:solidFill>
                  <a:schemeClr val="tx1"/>
                </a:solidFill>
              </a:rPr>
              <a:t>	}</a:t>
            </a:r>
          </a:p>
          <a:p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4528F-A6F7-4CAB-A29E-4461742288B1}"/>
              </a:ext>
            </a:extLst>
          </p:cNvPr>
          <p:cNvSpPr txBox="1"/>
          <p:nvPr/>
        </p:nvSpPr>
        <p:spPr>
          <a:xfrm>
            <a:off x="6096000" y="1583977"/>
            <a:ext cx="2013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ko-KR" altLang="en-US" sz="1300"/>
              <a:t>인스턴스 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6CD70-3C2C-4AAF-9FB0-0539156141F6}"/>
              </a:ext>
            </a:extLst>
          </p:cNvPr>
          <p:cNvSpPr txBox="1"/>
          <p:nvPr/>
        </p:nvSpPr>
        <p:spPr>
          <a:xfrm>
            <a:off x="6096000" y="1860323"/>
            <a:ext cx="2013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ko-KR" altLang="en-US" sz="1300"/>
              <a:t>클래스 변수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A62C-D962-456F-8F28-BCADFFE3D856}"/>
              </a:ext>
            </a:extLst>
          </p:cNvPr>
          <p:cNvSpPr txBox="1"/>
          <p:nvPr/>
        </p:nvSpPr>
        <p:spPr>
          <a:xfrm>
            <a:off x="6096000" y="2429057"/>
            <a:ext cx="2013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ko-KR" altLang="en-US" sz="1300"/>
              <a:t>인스턴스 메소드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E63F6-FF83-4422-83EE-B137372A730F}"/>
              </a:ext>
            </a:extLst>
          </p:cNvPr>
          <p:cNvSpPr txBox="1"/>
          <p:nvPr/>
        </p:nvSpPr>
        <p:spPr>
          <a:xfrm>
            <a:off x="6095999" y="2716112"/>
            <a:ext cx="2382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ko-KR" altLang="en-US" sz="1300"/>
              <a:t>인스턴스 변수 사용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FA54A-A7E7-44BE-9583-B38003AF7220}"/>
              </a:ext>
            </a:extLst>
          </p:cNvPr>
          <p:cNvSpPr txBox="1"/>
          <p:nvPr/>
        </p:nvSpPr>
        <p:spPr>
          <a:xfrm>
            <a:off x="6095999" y="3001100"/>
            <a:ext cx="2382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ko-KR" altLang="en-US" sz="1300"/>
              <a:t>클래스</a:t>
            </a:r>
            <a:r>
              <a:rPr lang="en-US" altLang="ko-KR" sz="1300"/>
              <a:t> </a:t>
            </a:r>
            <a:r>
              <a:rPr lang="ko-KR" altLang="en-US" sz="1300"/>
              <a:t>변수 사용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27C5F-B9CB-4FBC-8DE0-7903892714D8}"/>
              </a:ext>
            </a:extLst>
          </p:cNvPr>
          <p:cNvSpPr txBox="1"/>
          <p:nvPr/>
        </p:nvSpPr>
        <p:spPr>
          <a:xfrm>
            <a:off x="6096000" y="3826015"/>
            <a:ext cx="2013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static</a:t>
            </a:r>
            <a:r>
              <a:rPr lang="ko-KR" altLang="en-US" sz="1300"/>
              <a:t> 메소드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0F3B8-A083-4917-AC87-DAEB53B8298F}"/>
              </a:ext>
            </a:extLst>
          </p:cNvPr>
          <p:cNvSpPr txBox="1"/>
          <p:nvPr/>
        </p:nvSpPr>
        <p:spPr>
          <a:xfrm>
            <a:off x="6095999" y="4414818"/>
            <a:ext cx="2382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ko-KR" altLang="en-US" sz="1300"/>
              <a:t>클래스 변수 사용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FCE22-896E-487C-B044-AEF5E844DB4B}"/>
              </a:ext>
            </a:extLst>
          </p:cNvPr>
          <p:cNvSpPr txBox="1"/>
          <p:nvPr/>
        </p:nvSpPr>
        <p:spPr>
          <a:xfrm>
            <a:off x="6095999" y="4118403"/>
            <a:ext cx="962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// </a:t>
            </a:r>
            <a:r>
              <a:rPr lang="en-US" altLang="ko-KR" sz="1300">
                <a:solidFill>
                  <a:srgbClr val="FF0000"/>
                </a:solidFill>
              </a:rPr>
              <a:t>ERROR</a:t>
            </a:r>
            <a:endParaRPr lang="ko-KR" altLang="en-US" sz="130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519933-31DA-4B10-918D-55483C1EE168}"/>
              </a:ext>
            </a:extLst>
          </p:cNvPr>
          <p:cNvSpPr/>
          <p:nvPr/>
        </p:nvSpPr>
        <p:spPr>
          <a:xfrm>
            <a:off x="7988967" y="3826015"/>
            <a:ext cx="1900992" cy="560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Static </a:t>
            </a:r>
            <a:r>
              <a:rPr lang="ko-KR" altLang="en-US" sz="1200">
                <a:solidFill>
                  <a:schemeClr val="tx1"/>
                </a:solidFill>
              </a:rPr>
              <a:t>메소드에 인스턴스 변수 사용 불가능</a:t>
            </a:r>
          </a:p>
        </p:txBody>
      </p:sp>
    </p:spTree>
    <p:extLst>
      <p:ext uri="{BB962C8B-B14F-4D97-AF65-F5344CB8AC3E}">
        <p14:creationId xmlns:p14="http://schemas.microsoft.com/office/powerpoint/2010/main" val="306452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B7AB97-34F2-4E43-A284-5CABB06D5EDB}"/>
              </a:ext>
            </a:extLst>
          </p:cNvPr>
          <p:cNvSpPr/>
          <p:nvPr/>
        </p:nvSpPr>
        <p:spPr>
          <a:xfrm>
            <a:off x="1267326" y="1788695"/>
            <a:ext cx="5382127" cy="305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꿀팁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MemberCall </a:t>
            </a:r>
            <a:r>
              <a:rPr lang="en-US" altLang="ko-KR">
                <a:solidFill>
                  <a:srgbClr val="FF0000"/>
                </a:solidFill>
              </a:rPr>
              <a:t>c</a:t>
            </a:r>
            <a:r>
              <a:rPr lang="en-US" altLang="ko-KR">
                <a:solidFill>
                  <a:schemeClr val="tx1"/>
                </a:solidFill>
              </a:rPr>
              <a:t> = new MemberCall();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Int result = </a:t>
            </a:r>
            <a:r>
              <a:rPr lang="en-US" altLang="ko-KR">
                <a:solidFill>
                  <a:srgbClr val="FF0000"/>
                </a:solidFill>
              </a:rPr>
              <a:t>c</a:t>
            </a:r>
            <a:r>
              <a:rPr lang="en-US" altLang="ko-KR">
                <a:solidFill>
                  <a:schemeClr val="tx1"/>
                </a:solidFill>
              </a:rPr>
              <a:t>.instanceMethod();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Int result = </a:t>
            </a:r>
            <a:r>
              <a:rPr lang="en-US" altLang="ko-KR">
                <a:solidFill>
                  <a:srgbClr val="FF0000"/>
                </a:solidFill>
              </a:rPr>
              <a:t>new MemberCall()</a:t>
            </a:r>
            <a:r>
              <a:rPr lang="en-US" altLang="ko-KR">
                <a:solidFill>
                  <a:schemeClr val="tx1"/>
                </a:solidFill>
              </a:rPr>
              <a:t>.instanceMethod();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39CA26-3CB1-4D5B-889C-B477F9F5438E}"/>
              </a:ext>
            </a:extLst>
          </p:cNvPr>
          <p:cNvGrpSpPr/>
          <p:nvPr/>
        </p:nvGrpSpPr>
        <p:grpSpPr>
          <a:xfrm>
            <a:off x="6882280" y="3303590"/>
            <a:ext cx="581201" cy="708237"/>
            <a:chOff x="6882280" y="3344779"/>
            <a:chExt cx="581201" cy="70823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450F1B4-2490-42FB-B9B9-B7887C7A93A1}"/>
                </a:ext>
              </a:extLst>
            </p:cNvPr>
            <p:cNvCxnSpPr>
              <a:cxnSpLocks/>
            </p:cNvCxnSpPr>
            <p:nvPr/>
          </p:nvCxnSpPr>
          <p:spPr>
            <a:xfrm>
              <a:off x="6890518" y="3344779"/>
              <a:ext cx="5729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BFDE3E3-AEC7-411D-A93C-BF1219FF2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5243" y="3344779"/>
              <a:ext cx="0" cy="7082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5869EA2-8BB0-43FF-9AFE-6D71C82C0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280" y="4044778"/>
              <a:ext cx="5729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02897-49F4-4B94-905E-185A357C24A5}"/>
              </a:ext>
            </a:extLst>
          </p:cNvPr>
          <p:cNvSpPr/>
          <p:nvPr/>
        </p:nvSpPr>
        <p:spPr>
          <a:xfrm>
            <a:off x="7947344" y="2767596"/>
            <a:ext cx="2913155" cy="177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아래처럼 바꿔 쓸 수 있지만 참조변수를 선언하지 않았기 때문에 한 번만 사용 가능하다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04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19B01A49-E946-4D77-9E69-DD9605657456}" vid="{BBA52F5E-E424-40A5-917C-6924DDF86C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</TotalTime>
  <Words>122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승형</dc:creator>
  <cp:lastModifiedBy>이 승형</cp:lastModifiedBy>
  <cp:revision>8</cp:revision>
  <dcterms:created xsi:type="dcterms:W3CDTF">2020-02-06T11:10:57Z</dcterms:created>
  <dcterms:modified xsi:type="dcterms:W3CDTF">2020-02-06T11:30:50Z</dcterms:modified>
</cp:coreProperties>
</file>