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4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02AAD-CC97-4482-A710-E80A78ED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D3DFE0-1BF8-47B2-8CCB-BE01A8CAF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4CB40-911D-4D97-B24C-2090404F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40DF-0FE9-47FD-8750-BC88FFE6EAD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1017A-F123-49D8-8D97-630CF230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1DF4D-BCCA-444D-BA36-8609BCF1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610A-C614-4E9F-B217-94F7EE7BD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F39A7-D981-46D3-AC27-FA090E96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6F4448-2F44-4A3E-BE22-8FE5343AE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4E5EC-5992-476B-9FD5-135521A7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40DF-0FE9-47FD-8750-BC88FFE6EAD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47CC9-B932-4448-993F-63883AE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0C561-C325-40B7-AFF5-27EAFF5C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610A-C614-4E9F-B217-94F7EE7BD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2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85490-9E55-44E9-BD31-3C163613D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1A4B1B-F726-4844-93B8-E0544F3CE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7D402-390E-492F-BB12-45416E4C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40DF-0FE9-47FD-8750-BC88FFE6EAD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F14F6-6227-4B47-B454-2062DF7D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8DBB-D1F2-4625-A5DB-D8916838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610A-C614-4E9F-B217-94F7EE7BD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8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AC5F0-CB23-4FCA-AD17-50227DFA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46926-6FD7-42EA-8575-B22BE429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E2DA5-382D-4146-8012-319156A7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40DF-0FE9-47FD-8750-BC88FFE6EAD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C8D4-2E94-464B-B2E8-876AA28C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E297D-427E-46FB-AF17-271ABDB2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610A-C614-4E9F-B217-94F7EE7BD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52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19DF2-3C6E-4499-90CB-A250DBB1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EA324-E8EA-4077-9D08-2621EB393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821B0-27A1-41F6-8042-AB9311B6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40DF-0FE9-47FD-8750-BC88FFE6EAD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2A43A-4C9E-4244-B7E4-54FFBE71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953CF-465A-4CC4-BD8C-2A563055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610A-C614-4E9F-B217-94F7EE7BD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4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131F8-4953-4419-A7F2-499AFF05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13F13-14F3-4AE8-9C68-0A8800B21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28F4DB-20AF-44F2-BD99-AAB1CF420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01EA6-A3C9-4E47-A4FA-2C7CFCCD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40DF-0FE9-47FD-8750-BC88FFE6EAD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306F5-493C-4CB6-8C0F-2DFB6B31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246C28-B237-4A50-AB83-67F6D099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610A-C614-4E9F-B217-94F7EE7BD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6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DB3A3-F38E-4950-B7E3-43A562A9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33DD4-1C0C-4CC2-B682-55168DF6B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3FCCDA-C561-4AF2-B41D-48608A75F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A56067-628D-4B19-88D2-CAA499F6C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59D21C-9B69-467E-996A-BE2B5DEF5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8BCE89-489C-4591-8191-BF420AC8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40DF-0FE9-47FD-8750-BC88FFE6EAD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D1CA0E-E78E-4D17-9CDD-38C58B8D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A1F421-6C2D-46F8-82E0-D2FBF94A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610A-C614-4E9F-B217-94F7EE7BD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1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73207-C8D1-4003-804C-8FF48BF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EBE54D-4AF2-4051-96A7-958D916F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40DF-0FE9-47FD-8750-BC88FFE6EAD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E5C703-2E7B-4612-AA4E-CE164F23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DFACC6-9580-417B-BF4E-E24042CA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610A-C614-4E9F-B217-94F7EE7BD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2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2A2EE9-2C18-47E4-90EB-DB374730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40DF-0FE9-47FD-8750-BC88FFE6EAD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C3EE6A-FFEF-4DEF-B0E9-7EB48926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FDB58-01F4-435C-97CD-4D7B3E53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610A-C614-4E9F-B217-94F7EE7BD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0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2FA0A-DB97-4CBC-AC0F-28538B1A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8D7B6-9602-4DE1-B439-96DB7278A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B5F5B-02E9-4799-95A1-EABE78689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466F0-9726-4F25-AF84-55AF3FAE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40DF-0FE9-47FD-8750-BC88FFE6EAD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CB074-EF72-474C-9E78-0E3E9BDD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67A83B-35A9-491B-8B57-704BDD9B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610A-C614-4E9F-B217-94F7EE7BD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7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AD8FD-F77C-4C57-8DAE-18EE90AC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1E720C-06E2-4CAE-81D9-2566CD2D5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BF993-575F-4210-9431-9E7837C5D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95640-05B0-43B9-86A8-9461BA24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40DF-0FE9-47FD-8750-BC88FFE6EAD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59AA2-57EE-4AE8-9E12-1CECFC1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87119-A3C5-4622-BC5A-F925672F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610A-C614-4E9F-B217-94F7EE7BD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BE1134-0614-41D9-A036-08BA7B1A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7AC81-2794-4823-9A5C-14D3B69EA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124CB-EF02-4992-B1FB-79ED4F953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340DF-0FE9-47FD-8750-BC88FFE6EAD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4CEF8-6AA7-4B42-A797-1DC13DDE6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8C4A8-971D-41DE-B564-B574F7BE8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610A-C614-4E9F-B217-94F7EE7BD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44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42F77F-C78B-4E21-8137-0282F8FD4162}"/>
              </a:ext>
            </a:extLst>
          </p:cNvPr>
          <p:cNvGrpSpPr/>
          <p:nvPr/>
        </p:nvGrpSpPr>
        <p:grpSpPr>
          <a:xfrm>
            <a:off x="465973" y="676275"/>
            <a:ext cx="3190875" cy="5505450"/>
            <a:chOff x="3337510" y="681672"/>
            <a:chExt cx="3190875" cy="550545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17ACE80-CF49-4C43-8909-0B480305CDA3}"/>
                </a:ext>
              </a:extLst>
            </p:cNvPr>
            <p:cNvSpPr/>
            <p:nvPr/>
          </p:nvSpPr>
          <p:spPr>
            <a:xfrm>
              <a:off x="3337510" y="681672"/>
              <a:ext cx="3190875" cy="55054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265950B-5556-42E2-A62E-ED2B8CE48247}"/>
                </a:ext>
              </a:extLst>
            </p:cNvPr>
            <p:cNvSpPr/>
            <p:nvPr/>
          </p:nvSpPr>
          <p:spPr>
            <a:xfrm>
              <a:off x="3451810" y="804862"/>
              <a:ext cx="2952750" cy="524827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ADF5041-4238-4E2E-9908-8FCC29119398}"/>
                </a:ext>
              </a:extLst>
            </p:cNvPr>
            <p:cNvSpPr/>
            <p:nvPr/>
          </p:nvSpPr>
          <p:spPr>
            <a:xfrm flipV="1">
              <a:off x="3699460" y="4501197"/>
              <a:ext cx="2486025" cy="5461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90CFE25-F46F-4771-89AC-F54BDDDB2FE1}"/>
                </a:ext>
              </a:extLst>
            </p:cNvPr>
            <p:cNvSpPr/>
            <p:nvPr/>
          </p:nvSpPr>
          <p:spPr>
            <a:xfrm>
              <a:off x="3756610" y="4815522"/>
              <a:ext cx="2352675" cy="361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5F0CDAB-664F-4BC9-BE0A-CDF7A1B3C6A3}"/>
                </a:ext>
              </a:extLst>
            </p:cNvPr>
            <p:cNvSpPr/>
            <p:nvPr/>
          </p:nvSpPr>
          <p:spPr>
            <a:xfrm>
              <a:off x="3756610" y="3539172"/>
              <a:ext cx="4191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ID</a:t>
              </a:r>
              <a:endPara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5EB328A-B334-4281-B5E5-4EC8E3AF24DC}"/>
                </a:ext>
              </a:extLst>
            </p:cNvPr>
            <p:cNvSpPr/>
            <p:nvPr/>
          </p:nvSpPr>
          <p:spPr>
            <a:xfrm>
              <a:off x="3642310" y="4034472"/>
              <a:ext cx="6096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PW</a:t>
              </a:r>
              <a:endPara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146243C-06A5-4280-B7E7-333E1AA2B511}"/>
                </a:ext>
              </a:extLst>
            </p:cNvPr>
            <p:cNvSpPr/>
            <p:nvPr/>
          </p:nvSpPr>
          <p:spPr>
            <a:xfrm flipV="1">
              <a:off x="3699460" y="3979862"/>
              <a:ext cx="2486025" cy="5461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4" name="텍스트 상자 2">
              <a:extLst>
                <a:ext uri="{FF2B5EF4-FFF2-40B4-BE49-F238E27FC236}">
                  <a16:creationId xmlns:a16="http://schemas.microsoft.com/office/drawing/2014/main" id="{4898EE26-50B5-4981-AC23-B99C7D3A6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710" y="4807501"/>
              <a:ext cx="714375" cy="3784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Log-in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5AAC932-711A-4A25-87B4-E3E3B49FA34B}"/>
                </a:ext>
              </a:extLst>
            </p:cNvPr>
            <p:cNvSpPr/>
            <p:nvPr/>
          </p:nvSpPr>
          <p:spPr>
            <a:xfrm>
              <a:off x="5232985" y="949876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6FC9B6B-CE0B-4B06-BC7C-6E3BD0AA4548}"/>
                </a:ext>
              </a:extLst>
            </p:cNvPr>
            <p:cNvSpPr/>
            <p:nvPr/>
          </p:nvSpPr>
          <p:spPr>
            <a:xfrm>
              <a:off x="4690060" y="968926"/>
              <a:ext cx="485775" cy="4508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pic>
          <p:nvPicPr>
            <p:cNvPr id="27" name="그래픽 26" descr="강의실">
              <a:extLst>
                <a:ext uri="{FF2B5EF4-FFF2-40B4-BE49-F238E27FC236}">
                  <a16:creationId xmlns:a16="http://schemas.microsoft.com/office/drawing/2014/main" id="{7F97CFB3-968F-4942-A4BE-50A7B3C09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697" y="1568132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96BFC2-FDFE-472B-8A77-67429CBE1B63}"/>
                </a:ext>
              </a:extLst>
            </p:cNvPr>
            <p:cNvSpPr txBox="1"/>
            <p:nvPr/>
          </p:nvSpPr>
          <p:spPr>
            <a:xfrm>
              <a:off x="4291639" y="2448808"/>
              <a:ext cx="1301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YJ_College</a:t>
              </a:r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EE3F4CB-B7AF-42F4-824C-12230096E9B5}"/>
              </a:ext>
            </a:extLst>
          </p:cNvPr>
          <p:cNvGrpSpPr/>
          <p:nvPr/>
        </p:nvGrpSpPr>
        <p:grpSpPr>
          <a:xfrm>
            <a:off x="4488781" y="670877"/>
            <a:ext cx="3190875" cy="5505450"/>
            <a:chOff x="4500562" y="676275"/>
            <a:chExt cx="3190875" cy="550545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A714758-F6FB-4CC1-9569-4AD800155B92}"/>
                </a:ext>
              </a:extLst>
            </p:cNvPr>
            <p:cNvGrpSpPr/>
            <p:nvPr/>
          </p:nvGrpSpPr>
          <p:grpSpPr>
            <a:xfrm>
              <a:off x="4500562" y="676275"/>
              <a:ext cx="3190875" cy="5505450"/>
              <a:chOff x="4500562" y="676275"/>
              <a:chExt cx="3190875" cy="5505450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4E1CCE31-DACB-40CD-A429-E06D4056CD6B}"/>
                  </a:ext>
                </a:extLst>
              </p:cNvPr>
              <p:cNvSpPr/>
              <p:nvPr/>
            </p:nvSpPr>
            <p:spPr>
              <a:xfrm>
                <a:off x="4500562" y="676275"/>
                <a:ext cx="3190875" cy="55054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D113F58-3D9A-4B2A-B278-4970F353FB9A}"/>
                  </a:ext>
                </a:extLst>
              </p:cNvPr>
              <p:cNvSpPr/>
              <p:nvPr/>
            </p:nvSpPr>
            <p:spPr>
              <a:xfrm>
                <a:off x="4614862" y="799465"/>
                <a:ext cx="2952750" cy="5248275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F771D7F9-65E8-479E-9EF7-A3EC54D027D1}"/>
                  </a:ext>
                </a:extLst>
              </p:cNvPr>
              <p:cNvSpPr/>
              <p:nvPr/>
            </p:nvSpPr>
            <p:spPr>
              <a:xfrm>
                <a:off x="6396037" y="94447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AAF611C1-E65A-4CD1-A270-77A3DC9208E6}"/>
                  </a:ext>
                </a:extLst>
              </p:cNvPr>
              <p:cNvSpPr/>
              <p:nvPr/>
            </p:nvSpPr>
            <p:spPr>
              <a:xfrm>
                <a:off x="5853112" y="963529"/>
                <a:ext cx="485775" cy="45085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A773DE1-F2B4-4532-B4D8-087656BADAC0}"/>
                </a:ext>
              </a:extLst>
            </p:cNvPr>
            <p:cNvSpPr/>
            <p:nvPr/>
          </p:nvSpPr>
          <p:spPr>
            <a:xfrm flipV="1">
              <a:off x="4862512" y="4495800"/>
              <a:ext cx="2486025" cy="5461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C29BF8E-27A1-4C51-A5DD-B7CB2EC97549}"/>
                </a:ext>
              </a:extLst>
            </p:cNvPr>
            <p:cNvSpPr/>
            <p:nvPr/>
          </p:nvSpPr>
          <p:spPr>
            <a:xfrm>
              <a:off x="4919662" y="4810125"/>
              <a:ext cx="2352675" cy="361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708C6C-92AC-410D-B314-DF24529446AB}"/>
                </a:ext>
              </a:extLst>
            </p:cNvPr>
            <p:cNvSpPr/>
            <p:nvPr/>
          </p:nvSpPr>
          <p:spPr>
            <a:xfrm>
              <a:off x="4919662" y="3533775"/>
              <a:ext cx="4191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ID</a:t>
              </a:r>
              <a:endPara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7F2EE6A-6236-4991-A5CB-5CB0A424B268}"/>
                </a:ext>
              </a:extLst>
            </p:cNvPr>
            <p:cNvSpPr/>
            <p:nvPr/>
          </p:nvSpPr>
          <p:spPr>
            <a:xfrm>
              <a:off x="4805362" y="4029075"/>
              <a:ext cx="6096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PW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097A9A7-906E-4451-B5D2-86636FFB6FA4}"/>
                </a:ext>
              </a:extLst>
            </p:cNvPr>
            <p:cNvSpPr/>
            <p:nvPr/>
          </p:nvSpPr>
          <p:spPr>
            <a:xfrm flipV="1">
              <a:off x="4862512" y="3974465"/>
              <a:ext cx="2486025" cy="5461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0" name="텍스트 상자 2">
              <a:extLst>
                <a:ext uri="{FF2B5EF4-FFF2-40B4-BE49-F238E27FC236}">
                  <a16:creationId xmlns:a16="http://schemas.microsoft.com/office/drawing/2014/main" id="{E9447033-3D38-4CE0-8071-E66EF1D4F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9762" y="4802104"/>
              <a:ext cx="714375" cy="3784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Log-in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41" name="그래픽 40" descr="강의실">
              <a:extLst>
                <a:ext uri="{FF2B5EF4-FFF2-40B4-BE49-F238E27FC236}">
                  <a16:creationId xmlns:a16="http://schemas.microsoft.com/office/drawing/2014/main" id="{09F4F148-EDC3-4087-9354-F0D9E292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19749" y="1562735"/>
              <a:ext cx="914400" cy="9144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699249F-B8D9-4F08-8866-1E3E341A9398}"/>
                </a:ext>
              </a:extLst>
            </p:cNvPr>
            <p:cNvSpPr txBox="1"/>
            <p:nvPr/>
          </p:nvSpPr>
          <p:spPr>
            <a:xfrm>
              <a:off x="5454691" y="2443410"/>
              <a:ext cx="130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YJ_College</a:t>
              </a:r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90238D3-1388-4D45-B827-07E2FCBB875E}"/>
                </a:ext>
              </a:extLst>
            </p:cNvPr>
            <p:cNvSpPr/>
            <p:nvPr/>
          </p:nvSpPr>
          <p:spPr>
            <a:xfrm>
              <a:off x="4944226" y="5295265"/>
              <a:ext cx="2294021" cy="197017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ID or PW </a:t>
              </a:r>
              <a:r>
                <a:rPr lang="ko-KR" altLang="en-US" sz="1100" dirty="0"/>
                <a:t>다시 입력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95A8740-61D6-4C58-B5B1-EAD698B6BA89}"/>
              </a:ext>
            </a:extLst>
          </p:cNvPr>
          <p:cNvGrpSpPr/>
          <p:nvPr/>
        </p:nvGrpSpPr>
        <p:grpSpPr>
          <a:xfrm>
            <a:off x="8511590" y="676275"/>
            <a:ext cx="3190875" cy="5505450"/>
            <a:chOff x="4500562" y="676275"/>
            <a:chExt cx="3190875" cy="550545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B6AC0A2-8C61-4566-B948-C0702D0C8445}"/>
                </a:ext>
              </a:extLst>
            </p:cNvPr>
            <p:cNvGrpSpPr/>
            <p:nvPr/>
          </p:nvGrpSpPr>
          <p:grpSpPr>
            <a:xfrm>
              <a:off x="4500562" y="676275"/>
              <a:ext cx="3190875" cy="5505450"/>
              <a:chOff x="4500562" y="676275"/>
              <a:chExt cx="3190875" cy="550545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20FFD36E-933C-48F4-8264-6B06F0116912}"/>
                  </a:ext>
                </a:extLst>
              </p:cNvPr>
              <p:cNvSpPr/>
              <p:nvPr/>
            </p:nvSpPr>
            <p:spPr>
              <a:xfrm>
                <a:off x="4500562" y="676275"/>
                <a:ext cx="3190875" cy="55054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49114F24-EF81-4A7F-AE65-61515B51B188}"/>
                  </a:ext>
                </a:extLst>
              </p:cNvPr>
              <p:cNvSpPr/>
              <p:nvPr/>
            </p:nvSpPr>
            <p:spPr>
              <a:xfrm>
                <a:off x="4614862" y="799465"/>
                <a:ext cx="2952750" cy="5248275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D0DD1D2-9164-449A-867B-1E7F521A1C23}"/>
                  </a:ext>
                </a:extLst>
              </p:cNvPr>
              <p:cNvSpPr/>
              <p:nvPr/>
            </p:nvSpPr>
            <p:spPr>
              <a:xfrm>
                <a:off x="6396037" y="94447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A51F342B-0013-44A7-AB60-BFE7E997728D}"/>
                  </a:ext>
                </a:extLst>
              </p:cNvPr>
              <p:cNvSpPr/>
              <p:nvPr/>
            </p:nvSpPr>
            <p:spPr>
              <a:xfrm>
                <a:off x="5853112" y="963529"/>
                <a:ext cx="485775" cy="45085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8AC0FB6-2C0E-4A0E-92F9-3D3AAA538914}"/>
                </a:ext>
              </a:extLst>
            </p:cNvPr>
            <p:cNvSpPr/>
            <p:nvPr/>
          </p:nvSpPr>
          <p:spPr>
            <a:xfrm flipV="1">
              <a:off x="4862512" y="4495800"/>
              <a:ext cx="2486025" cy="5461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F95A23-4B11-4D32-B854-75ADE07F87D6}"/>
                </a:ext>
              </a:extLst>
            </p:cNvPr>
            <p:cNvSpPr/>
            <p:nvPr/>
          </p:nvSpPr>
          <p:spPr>
            <a:xfrm>
              <a:off x="4919662" y="4810125"/>
              <a:ext cx="2352675" cy="361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8442CB7-63EF-4853-B40E-8A0E6E1CFE62}"/>
                </a:ext>
              </a:extLst>
            </p:cNvPr>
            <p:cNvSpPr/>
            <p:nvPr/>
          </p:nvSpPr>
          <p:spPr>
            <a:xfrm>
              <a:off x="4919662" y="3533775"/>
              <a:ext cx="4191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ID</a:t>
              </a:r>
              <a:endPara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010621E-B224-461F-BB55-92B59B75F8D1}"/>
                </a:ext>
              </a:extLst>
            </p:cNvPr>
            <p:cNvSpPr/>
            <p:nvPr/>
          </p:nvSpPr>
          <p:spPr>
            <a:xfrm>
              <a:off x="4805362" y="4029075"/>
              <a:ext cx="6096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PW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2188E0-C8C3-4502-ADA9-A072B4A2B87D}"/>
                </a:ext>
              </a:extLst>
            </p:cNvPr>
            <p:cNvSpPr/>
            <p:nvPr/>
          </p:nvSpPr>
          <p:spPr>
            <a:xfrm flipV="1">
              <a:off x="4862512" y="3974465"/>
              <a:ext cx="2486025" cy="5461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5" name="텍스트 상자 2">
              <a:extLst>
                <a:ext uri="{FF2B5EF4-FFF2-40B4-BE49-F238E27FC236}">
                  <a16:creationId xmlns:a16="http://schemas.microsoft.com/office/drawing/2014/main" id="{A7C490B7-5A8D-462E-82F9-09A81DC7B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9762" y="4802104"/>
              <a:ext cx="714375" cy="3784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Log-in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56" name="그래픽 55" descr="강의실">
              <a:extLst>
                <a:ext uri="{FF2B5EF4-FFF2-40B4-BE49-F238E27FC236}">
                  <a16:creationId xmlns:a16="http://schemas.microsoft.com/office/drawing/2014/main" id="{947502D2-D24A-413B-8F61-89EBBEE8E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19749" y="1562735"/>
              <a:ext cx="914400" cy="9144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80D9DF6-100E-41BA-8555-74AB8624CE10}"/>
                </a:ext>
              </a:extLst>
            </p:cNvPr>
            <p:cNvSpPr txBox="1"/>
            <p:nvPr/>
          </p:nvSpPr>
          <p:spPr>
            <a:xfrm>
              <a:off x="5454691" y="2443410"/>
              <a:ext cx="130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YJ_College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A42F3CA-9268-4C7E-9C2F-C1F6C45885ED}"/>
                </a:ext>
              </a:extLst>
            </p:cNvPr>
            <p:cNvSpPr/>
            <p:nvPr/>
          </p:nvSpPr>
          <p:spPr>
            <a:xfrm>
              <a:off x="4944226" y="5295265"/>
              <a:ext cx="2294021" cy="197017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Server Error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823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86B830-81FE-4156-B7D5-3D945856DF62}"/>
              </a:ext>
            </a:extLst>
          </p:cNvPr>
          <p:cNvGrpSpPr/>
          <p:nvPr/>
        </p:nvGrpSpPr>
        <p:grpSpPr>
          <a:xfrm>
            <a:off x="538162" y="676275"/>
            <a:ext cx="3190875" cy="5505450"/>
            <a:chOff x="4500562" y="676275"/>
            <a:chExt cx="3190875" cy="550545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0366615-5740-4C0E-8BEE-2AD93C981BBE}"/>
                </a:ext>
              </a:extLst>
            </p:cNvPr>
            <p:cNvSpPr/>
            <p:nvPr/>
          </p:nvSpPr>
          <p:spPr>
            <a:xfrm>
              <a:off x="4500562" y="676275"/>
              <a:ext cx="3190875" cy="55054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A09F618-2CA2-4668-B837-8FE7E738152C}"/>
                </a:ext>
              </a:extLst>
            </p:cNvPr>
            <p:cNvSpPr/>
            <p:nvPr/>
          </p:nvSpPr>
          <p:spPr>
            <a:xfrm>
              <a:off x="4614862" y="799465"/>
              <a:ext cx="2952750" cy="524827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06F8FF3-25A0-4895-AD38-64255C1C466E}"/>
                </a:ext>
              </a:extLst>
            </p:cNvPr>
            <p:cNvSpPr/>
            <p:nvPr/>
          </p:nvSpPr>
          <p:spPr>
            <a:xfrm>
              <a:off x="6396037" y="94447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D68E7F2-39C5-4BC2-A2AC-CC1DA5E87BA7}"/>
                </a:ext>
              </a:extLst>
            </p:cNvPr>
            <p:cNvSpPr/>
            <p:nvPr/>
          </p:nvSpPr>
          <p:spPr>
            <a:xfrm>
              <a:off x="5853112" y="963529"/>
              <a:ext cx="485775" cy="4508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pic>
          <p:nvPicPr>
            <p:cNvPr id="8" name="그래픽 7" descr="강의실">
              <a:extLst>
                <a:ext uri="{FF2B5EF4-FFF2-40B4-BE49-F238E27FC236}">
                  <a16:creationId xmlns:a16="http://schemas.microsoft.com/office/drawing/2014/main" id="{828A478A-4FD8-4D09-9E28-CED2C2D89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19749" y="1562735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F9FE19-ACBE-42E5-81EA-032035D75906}"/>
                </a:ext>
              </a:extLst>
            </p:cNvPr>
            <p:cNvSpPr txBox="1"/>
            <p:nvPr/>
          </p:nvSpPr>
          <p:spPr>
            <a:xfrm>
              <a:off x="5454691" y="2443410"/>
              <a:ext cx="130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YJ_College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D2ED22-4738-4EEE-92DF-F60E16DD8512}"/>
                </a:ext>
              </a:extLst>
            </p:cNvPr>
            <p:cNvSpPr txBox="1"/>
            <p:nvPr/>
          </p:nvSpPr>
          <p:spPr>
            <a:xfrm>
              <a:off x="4954506" y="2871073"/>
              <a:ext cx="247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이승형님 환영합니다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EE0E56-49A1-4A91-B7EF-D27D1CE5CF6F}"/>
                </a:ext>
              </a:extLst>
            </p:cNvPr>
            <p:cNvSpPr txBox="1"/>
            <p:nvPr/>
          </p:nvSpPr>
          <p:spPr>
            <a:xfrm>
              <a:off x="4762877" y="4603428"/>
              <a:ext cx="2829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NFC</a:t>
              </a:r>
              <a:r>
                <a:rPr lang="ko-KR" altLang="en-US" dirty="0"/>
                <a:t>인증을 진행해주세요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EFBDEE3-41AF-4897-9EA4-3FF000F54CFE}"/>
              </a:ext>
            </a:extLst>
          </p:cNvPr>
          <p:cNvGrpSpPr/>
          <p:nvPr/>
        </p:nvGrpSpPr>
        <p:grpSpPr>
          <a:xfrm>
            <a:off x="4506035" y="676275"/>
            <a:ext cx="3190875" cy="5505450"/>
            <a:chOff x="4500562" y="676275"/>
            <a:chExt cx="3190875" cy="550545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56B3F2B-DCD0-4F65-AFAE-6AB2F2563FD6}"/>
                </a:ext>
              </a:extLst>
            </p:cNvPr>
            <p:cNvGrpSpPr/>
            <p:nvPr/>
          </p:nvGrpSpPr>
          <p:grpSpPr>
            <a:xfrm>
              <a:off x="4500562" y="676275"/>
              <a:ext cx="3190875" cy="5505450"/>
              <a:chOff x="4500562" y="676275"/>
              <a:chExt cx="3190875" cy="550545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2F64991-3F4C-4287-938D-E81DEA4DA0C3}"/>
                  </a:ext>
                </a:extLst>
              </p:cNvPr>
              <p:cNvSpPr/>
              <p:nvPr/>
            </p:nvSpPr>
            <p:spPr>
              <a:xfrm>
                <a:off x="4500562" y="676275"/>
                <a:ext cx="3190875" cy="55054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8BD11937-0E5F-4F52-9443-17E9D3E3FDAB}"/>
                  </a:ext>
                </a:extLst>
              </p:cNvPr>
              <p:cNvSpPr/>
              <p:nvPr/>
            </p:nvSpPr>
            <p:spPr>
              <a:xfrm>
                <a:off x="4614862" y="799465"/>
                <a:ext cx="2952750" cy="52482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63182C2-E997-4E9E-A91F-18C0C0582640}"/>
                  </a:ext>
                </a:extLst>
              </p:cNvPr>
              <p:cNvSpPr/>
              <p:nvPr/>
            </p:nvSpPr>
            <p:spPr>
              <a:xfrm>
                <a:off x="6396037" y="94447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8F665D6-9721-4E5A-A137-2A7F3AD7DEA0}"/>
                  </a:ext>
                </a:extLst>
              </p:cNvPr>
              <p:cNvSpPr/>
              <p:nvPr/>
            </p:nvSpPr>
            <p:spPr>
              <a:xfrm>
                <a:off x="5853112" y="963529"/>
                <a:ext cx="485775" cy="45085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pic>
            <p:nvPicPr>
              <p:cNvPr id="18" name="그래픽 17" descr="강의실">
                <a:extLst>
                  <a:ext uri="{FF2B5EF4-FFF2-40B4-BE49-F238E27FC236}">
                    <a16:creationId xmlns:a16="http://schemas.microsoft.com/office/drawing/2014/main" id="{AFA54776-0E9A-408B-A279-8EA5D32A9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19749" y="156273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D98A8D-8817-4633-9DDA-739C7C0C0BBE}"/>
                  </a:ext>
                </a:extLst>
              </p:cNvPr>
              <p:cNvSpPr txBox="1"/>
              <p:nvPr/>
            </p:nvSpPr>
            <p:spPr>
              <a:xfrm>
                <a:off x="5454691" y="2443410"/>
                <a:ext cx="1301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YJ_College</a:t>
                </a:r>
                <a:endParaRPr lang="ko-KR" altLang="en-US" dirty="0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F7E7E70-8C12-41BE-9958-4549FAFD3902}"/>
                </a:ext>
              </a:extLst>
            </p:cNvPr>
            <p:cNvSpPr/>
            <p:nvPr/>
          </p:nvSpPr>
          <p:spPr>
            <a:xfrm>
              <a:off x="4924925" y="5783930"/>
              <a:ext cx="2294021" cy="197017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지문을 다시 찍어주세요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83AC0FC-74DA-4EFD-8768-09BF76AF333A}"/>
                </a:ext>
              </a:extLst>
            </p:cNvPr>
            <p:cNvSpPr/>
            <p:nvPr/>
          </p:nvSpPr>
          <p:spPr>
            <a:xfrm>
              <a:off x="4782508" y="3087007"/>
              <a:ext cx="2626984" cy="26269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래픽 21" descr="지문">
              <a:extLst>
                <a:ext uri="{FF2B5EF4-FFF2-40B4-BE49-F238E27FC236}">
                  <a16:creationId xmlns:a16="http://schemas.microsoft.com/office/drawing/2014/main" id="{6932C124-7850-43B1-BAB6-3C7183DF1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33975" y="3419994"/>
              <a:ext cx="1961009" cy="1961009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43E81E4-96AE-41D1-BE45-1AE27A58A1C8}"/>
              </a:ext>
            </a:extLst>
          </p:cNvPr>
          <p:cNvGrpSpPr/>
          <p:nvPr/>
        </p:nvGrpSpPr>
        <p:grpSpPr>
          <a:xfrm>
            <a:off x="8473909" y="676275"/>
            <a:ext cx="3212431" cy="5505450"/>
            <a:chOff x="4500562" y="676275"/>
            <a:chExt cx="3212431" cy="550545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E021F33-292D-4E8C-882C-07196FC88F76}"/>
                </a:ext>
              </a:extLst>
            </p:cNvPr>
            <p:cNvGrpSpPr/>
            <p:nvPr/>
          </p:nvGrpSpPr>
          <p:grpSpPr>
            <a:xfrm>
              <a:off x="4500562" y="676275"/>
              <a:ext cx="3190875" cy="5505450"/>
              <a:chOff x="4500562" y="676275"/>
              <a:chExt cx="3190875" cy="5505450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4E70AFBC-E9B9-4C7B-929F-14E46BD8E4FD}"/>
                  </a:ext>
                </a:extLst>
              </p:cNvPr>
              <p:cNvSpPr/>
              <p:nvPr/>
            </p:nvSpPr>
            <p:spPr>
              <a:xfrm>
                <a:off x="4500562" y="676275"/>
                <a:ext cx="3190875" cy="55054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0D78C26-8D6A-4D30-9383-6275299E98A9}"/>
                  </a:ext>
                </a:extLst>
              </p:cNvPr>
              <p:cNvSpPr/>
              <p:nvPr/>
            </p:nvSpPr>
            <p:spPr>
              <a:xfrm>
                <a:off x="4614862" y="799465"/>
                <a:ext cx="2952750" cy="52482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AF0ECA1-6AB5-41A4-B5DB-B14F9980AC31}"/>
                  </a:ext>
                </a:extLst>
              </p:cNvPr>
              <p:cNvSpPr/>
              <p:nvPr/>
            </p:nvSpPr>
            <p:spPr>
              <a:xfrm>
                <a:off x="6396037" y="94447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4CFE6ACD-F0CA-4DD6-8188-B9176A1D2230}"/>
                  </a:ext>
                </a:extLst>
              </p:cNvPr>
              <p:cNvSpPr/>
              <p:nvPr/>
            </p:nvSpPr>
            <p:spPr>
              <a:xfrm>
                <a:off x="5853112" y="963529"/>
                <a:ext cx="485775" cy="45085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pic>
            <p:nvPicPr>
              <p:cNvPr id="29" name="그래픽 28" descr="강의실">
                <a:extLst>
                  <a:ext uri="{FF2B5EF4-FFF2-40B4-BE49-F238E27FC236}">
                    <a16:creationId xmlns:a16="http://schemas.microsoft.com/office/drawing/2014/main" id="{A33764CB-EC6D-436D-A214-E2C8DE5F5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19749" y="156273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3C1244-96C2-4884-82BE-A684C0B809B2}"/>
                  </a:ext>
                </a:extLst>
              </p:cNvPr>
              <p:cNvSpPr txBox="1"/>
              <p:nvPr/>
            </p:nvSpPr>
            <p:spPr>
              <a:xfrm>
                <a:off x="5454691" y="2443410"/>
                <a:ext cx="1301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YJ_College</a:t>
                </a:r>
                <a:endParaRPr lang="ko-KR" alt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1404B0-7747-4F6D-ADD0-579913E17ED3}"/>
                </a:ext>
              </a:extLst>
            </p:cNvPr>
            <p:cNvSpPr txBox="1"/>
            <p:nvPr/>
          </p:nvSpPr>
          <p:spPr>
            <a:xfrm>
              <a:off x="4522118" y="4625707"/>
              <a:ext cx="3190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5</a:t>
              </a:r>
              <a:r>
                <a:rPr lang="ko-KR" altLang="en-US" sz="1600" dirty="0"/>
                <a:t>회 이상 틀리셨습니다</a:t>
              </a:r>
              <a:r>
                <a:rPr lang="en-US" altLang="ko-KR" sz="1600" dirty="0"/>
                <a:t>.</a:t>
              </a:r>
            </a:p>
            <a:p>
              <a:pPr algn="ctr"/>
              <a:r>
                <a:rPr lang="ko-KR" altLang="en-US" sz="1600" dirty="0"/>
                <a:t>지문 인식기를 이용해주세요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813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승형</dc:creator>
  <cp:lastModifiedBy>이 승형</cp:lastModifiedBy>
  <cp:revision>1</cp:revision>
  <dcterms:created xsi:type="dcterms:W3CDTF">2020-01-14T12:08:09Z</dcterms:created>
  <dcterms:modified xsi:type="dcterms:W3CDTF">2020-01-14T12:14:01Z</dcterms:modified>
</cp:coreProperties>
</file>