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5" r:id="rId3"/>
    <p:sldId id="266" r:id="rId4"/>
    <p:sldId id="261" r:id="rId5"/>
    <p:sldId id="262" r:id="rId6"/>
    <p:sldId id="268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FD-41F3-8EDF-4C30F7E318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FD-41F3-8EDF-4C30F7E318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FD-41F3-8EDF-4C30F7E31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462576"/>
        <c:axId val="533458312"/>
      </c:barChart>
      <c:catAx>
        <c:axId val="53346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533458312"/>
        <c:crosses val="autoZero"/>
        <c:auto val="1"/>
        <c:lblAlgn val="ctr"/>
        <c:lblOffset val="100"/>
        <c:tickMarkSkip val="1"/>
        <c:noMultiLvlLbl val="0"/>
      </c:catAx>
      <c:valAx>
        <c:axId val="533458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53346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197" b="0" i="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ea"/>
            </a:defRPr>
          </a:pPr>
          <a:endParaRPr lang="ko-KR"/>
        </a:p>
      </c:txPr>
    </c:legend>
    <c:plotVisOnly val="0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67F2B-2DDF-4511-85B6-730DA594CCC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84A0-3FDB-41C2-83A0-144E1C540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2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7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87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91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82324-B889-4A30-9D4A-16ADC67C6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AE43B8-FEB3-43CC-B012-D34F20889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AAD62A-1476-4612-B011-749D2133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3C75-2433-4477-802D-5AAA7E3F8B99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4E8EA-E556-4D10-8A61-A2A98DB3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6426-48FB-4476-943F-8E5F6E4E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462-FABF-41A9-9314-FD7EC8EC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1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ADFD2-DAB9-48BB-B7F5-71BC7165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1E581-3B9A-48ED-9564-E4B3C0E95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DFF7-63AB-4088-BDFE-89DE4E94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3C75-2433-4477-802D-5AAA7E3F8B99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12D29-B046-4457-AC76-4D9BF634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16844-A9A5-4046-9529-DA16E330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462-FABF-41A9-9314-FD7EC8EC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4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1D9DE0-D5CA-4635-9C16-4D7B372C3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8A1237-7569-468B-B30F-15DA2380D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A78B2-197E-42FE-B460-4CD6F3FB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3C75-2433-4477-802D-5AAA7E3F8B99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F8AF1-78D1-40C6-A8B8-B8C7859C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88D5A-66DC-413A-AF99-4EE4B100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462-FABF-41A9-9314-FD7EC8EC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9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C2C04-2530-4C7B-BFBA-63EF303B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468B9-9F60-4F53-807E-7E75F310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33343-18FF-49EA-A928-C83223D1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3C75-2433-4477-802D-5AAA7E3F8B99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081C1-1D1D-42A5-9A86-D3C08715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82E7C-2063-4EB6-B9E8-523A37E4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462-FABF-41A9-9314-FD7EC8EC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9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A56EC-4FCA-45BE-B4F1-1977637A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120DA-675D-4828-BDFB-67E1B5B10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8B0EF-3A96-4F01-A3E1-E528066C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3C75-2433-4477-802D-5AAA7E3F8B99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780D8-EA44-4F1B-8097-4C984394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C9F8A-E4AA-40EF-9F61-151C2FD7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462-FABF-41A9-9314-FD7EC8EC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3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EEBC4-36DE-4D3C-A2C8-2D3FBDE0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0BEC0-09F4-429F-82C9-C30A006A3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02929-4F43-4A25-8055-41851B72A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D65B7-91E4-4E15-A0A8-B6FCAA24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3C75-2433-4477-802D-5AAA7E3F8B99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DFD35-9BDF-4C44-8D8B-B2085E66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D8A31-CBBF-474B-9D97-A9604D29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462-FABF-41A9-9314-FD7EC8EC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8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B6C5-7E66-45BA-9ACD-0699EF7C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59E6F-DE51-460B-8001-C52B4733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C0C9A-7701-4C8F-AB0D-28A92F74D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786239-8AEA-40A1-B17F-D41287995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A0BC3-10F3-48E9-B04A-9DB53B31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6A3747-9BDB-4F89-878A-E650D9B1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3C75-2433-4477-802D-5AAA7E3F8B99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2A2B57-C7C3-45BD-8A3D-CDA9596C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82F4BD-C8C5-40D5-8A49-03B9C989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462-FABF-41A9-9314-FD7EC8EC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5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3AE28-AA55-4FF9-BBEF-7F14B7C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47B470-DD13-414C-8758-F50BFA83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3C75-2433-4477-802D-5AAA7E3F8B99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320CC-479B-4ECD-BCA3-DDF3C82B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BC794-99BF-48DE-8591-3C40BA40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462-FABF-41A9-9314-FD7EC8EC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D09563-F539-445E-B4B1-030F6DB3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3C75-2433-4477-802D-5AAA7E3F8B99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D1288C-E574-44F6-8740-B7F47EA5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333E8A-DE53-4789-9EEE-320478A5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462-FABF-41A9-9314-FD7EC8EC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5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204FB-0ACE-4E0E-9C7A-86BDA571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E552F-37D0-4C13-A039-B5326D71F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9C5E4-D17E-4CF6-BB2E-ED2A62E68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2C75C-0B37-4E6B-A05A-0E852DF3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3C75-2433-4477-802D-5AAA7E3F8B99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52A72-5A05-42B4-8F91-2D15E0DB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2D73E-C263-4564-B154-AFE96E33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462-FABF-41A9-9314-FD7EC8EC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4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5D7C0-7B17-42A8-A6B9-7B129011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A55B50-95E5-4D4D-8706-73BCAB132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B314E0-3C83-4455-97BD-C4CE67146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E1A79-F5BB-452A-A710-9520E66C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3C75-2433-4477-802D-5AAA7E3F8B99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61673-344B-4CDB-95DD-C2D8CDB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1BF71-EE1D-462D-99E0-099E7C32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462-FABF-41A9-9314-FD7EC8EC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293495-FA88-41E4-9323-631C0345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57D30-395A-412E-BCF5-956F8242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2DCAB-3E8C-48D2-BBF7-6BEFB9073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3C75-2433-4477-802D-5AAA7E3F8B99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316D7-DB1A-453B-ABDB-2D555CF98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783BB-BD67-4077-A57B-8D1E54B82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B462-FABF-41A9-9314-FD7EC8EC8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96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4631" y="98296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>
                <a:latin typeface="양진체 " panose="02020503000000000000" pitchFamily="18" charset="-127"/>
                <a:ea typeface="양진체 " panose="02020503000000000000" pitchFamily="18" charset="-127"/>
              </a:rPr>
              <a:t>Brand PPT </a:t>
            </a:r>
            <a:endParaRPr lang="ko-KR" altLang="en-US" sz="96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4474" y="2538138"/>
            <a:ext cx="4516316" cy="47795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2019.12.26</a:t>
            </a:r>
            <a:endParaRPr lang="ko-KR" altLang="en-US" sz="32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5400000">
            <a:off x="0" y="0"/>
            <a:ext cx="3965331" cy="3965331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6200000">
            <a:off x="8201759" y="2892669"/>
            <a:ext cx="3965331" cy="3965331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006109" y="3131647"/>
            <a:ext cx="6072199" cy="477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김원형</a:t>
            </a: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박시연</a:t>
            </a: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sz="3200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손형탁</a:t>
            </a: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sz="3200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이승형</a:t>
            </a:r>
            <a:endParaRPr lang="ko-KR" altLang="en-US" sz="32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5185" y="2057400"/>
            <a:ext cx="740312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3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174309" y="105497"/>
            <a:ext cx="6084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기능 </a:t>
            </a:r>
            <a:r>
              <a:rPr lang="en-US" altLang="ko-KR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(APP)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</a:p>
        </p:txBody>
      </p:sp>
      <p:sp>
        <p:nvSpPr>
          <p:cNvPr id="5" name="직사각형 21"/>
          <p:cNvSpPr/>
          <p:nvPr/>
        </p:nvSpPr>
        <p:spPr>
          <a:xfrm>
            <a:off x="139139" y="605857"/>
            <a:ext cx="422030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322" y="1068321"/>
            <a:ext cx="2328563" cy="1293646"/>
          </a:xfrm>
          <a:prstGeom prst="rect">
            <a:avLst/>
          </a:prstGeom>
        </p:spPr>
      </p:pic>
      <p:pic>
        <p:nvPicPr>
          <p:cNvPr id="7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87167" y="986348"/>
            <a:ext cx="1114177" cy="9161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73613" y="4922604"/>
            <a:ext cx="1216773" cy="1216773"/>
          </a:xfrm>
          <a:prstGeom prst="rect">
            <a:avLst/>
          </a:prstGeom>
        </p:spPr>
      </p:pic>
      <p:sp>
        <p:nvSpPr>
          <p:cNvPr id="10" name="순서도: 대체 처리 9"/>
          <p:cNvSpPr/>
          <p:nvPr/>
        </p:nvSpPr>
        <p:spPr>
          <a:xfrm>
            <a:off x="4237178" y="1995640"/>
            <a:ext cx="1618872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지문 인식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3790821" y="3775618"/>
            <a:ext cx="206489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>
            <a:off x="4141937" y="3588727"/>
            <a:ext cx="206534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대체 처리 15"/>
          <p:cNvSpPr/>
          <p:nvPr/>
        </p:nvSpPr>
        <p:spPr>
          <a:xfrm>
            <a:off x="3810686" y="3214102"/>
            <a:ext cx="854303" cy="628453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요청</a:t>
            </a:r>
          </a:p>
        </p:txBody>
      </p:sp>
      <p:sp>
        <p:nvSpPr>
          <p:cNvPr id="17" name="순서도: 대체 처리 16"/>
          <p:cNvSpPr/>
          <p:nvPr/>
        </p:nvSpPr>
        <p:spPr>
          <a:xfrm>
            <a:off x="5359055" y="3216180"/>
            <a:ext cx="854303" cy="628453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응답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52352" y="4928255"/>
            <a:ext cx="1106078" cy="1106078"/>
          </a:xfrm>
          <a:prstGeom prst="rect">
            <a:avLst/>
          </a:prstGeom>
        </p:spPr>
      </p:pic>
      <p:sp>
        <p:nvSpPr>
          <p:cNvPr id="19" name="순서도: 대체 처리 18"/>
          <p:cNvSpPr/>
          <p:nvPr/>
        </p:nvSpPr>
        <p:spPr>
          <a:xfrm>
            <a:off x="945522" y="6009589"/>
            <a:ext cx="2060161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NFC</a:t>
            </a: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리더기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4038026" y="6240201"/>
            <a:ext cx="1884001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서버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H="1">
            <a:off x="715800" y="3719771"/>
            <a:ext cx="206489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6200000">
            <a:off x="1050192" y="3548954"/>
            <a:ext cx="206534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대체 처리 34"/>
          <p:cNvSpPr/>
          <p:nvPr/>
        </p:nvSpPr>
        <p:spPr>
          <a:xfrm>
            <a:off x="277799" y="3244963"/>
            <a:ext cx="3181546" cy="775747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근거리 접촉 시 자동으로 </a:t>
            </a:r>
          </a:p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지문인식 인터페이스 시작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139139" y="1275885"/>
            <a:ext cx="1339608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개인 휴대폰 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계정 등록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786681" y="37530"/>
            <a:ext cx="6353144" cy="6353144"/>
            <a:chOff x="6786681" y="37530"/>
            <a:chExt cx="6353144" cy="6353144"/>
          </a:xfrm>
        </p:grpSpPr>
        <p:pic>
          <p:nvPicPr>
            <p:cNvPr id="34" name="Picture 2" descr="C:\Users\pv\Desktop\블로그 포스팅용\ppt 20150825\smartphone86.png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681" y="37530"/>
              <a:ext cx="6353144" cy="635314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</p:pic>
        <p:sp>
          <p:nvSpPr>
            <p:cNvPr id="2" name="직사각형 1"/>
            <p:cNvSpPr/>
            <p:nvPr/>
          </p:nvSpPr>
          <p:spPr>
            <a:xfrm>
              <a:off x="8421323" y="717339"/>
              <a:ext cx="3083859" cy="487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8510444" y="993546"/>
              <a:ext cx="2905616" cy="580301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지문인식 출결</a:t>
              </a:r>
              <a:r>
                <a:rPr lang="en-US" altLang="ko-KR" sz="2500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APP</a:t>
              </a:r>
              <a:endParaRPr lang="ko-KR" altLang="en-US" sz="2500" b="1" dirty="0">
                <a:solidFill>
                  <a:srgbClr val="00254A"/>
                </a:solidFill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8524979" y="3269915"/>
              <a:ext cx="854304" cy="756294"/>
              <a:chOff x="4669817" y="255172"/>
              <a:chExt cx="854304" cy="7562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순서도: 대체 처리 44"/>
              <p:cNvSpPr/>
              <p:nvPr/>
            </p:nvSpPr>
            <p:spPr>
              <a:xfrm>
                <a:off x="4669817" y="255172"/>
                <a:ext cx="854304" cy="333866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254A"/>
                    </a:solidFill>
                  </a:rPr>
                  <a:t>ID</a:t>
                </a:r>
              </a:p>
            </p:txBody>
          </p:sp>
          <p:sp>
            <p:nvSpPr>
              <p:cNvPr id="46" name="순서도: 대체 처리 45"/>
              <p:cNvSpPr/>
              <p:nvPr/>
            </p:nvSpPr>
            <p:spPr>
              <a:xfrm>
                <a:off x="4669817" y="677600"/>
                <a:ext cx="854304" cy="333866"/>
              </a:xfrm>
              <a:prstGeom prst="flowChartAlternateProcess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7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254A"/>
                    </a:solidFill>
                  </a:rPr>
                  <a:t>P/W</a:t>
                </a: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9435075" y="3254112"/>
              <a:ext cx="1939876" cy="373144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2225">
              <a:solidFill>
                <a:schemeClr val="dk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435075" y="3692728"/>
              <a:ext cx="1939876" cy="373144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2225">
              <a:solidFill>
                <a:schemeClr val="dk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421323" y="2674331"/>
            <a:ext cx="3083859" cy="2908655"/>
            <a:chOff x="8421323" y="2678913"/>
            <a:chExt cx="3083859" cy="2908655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8421323" y="2678913"/>
              <a:ext cx="3083859" cy="2908655"/>
            </a:xfrm>
            <a:prstGeom prst="flowChartAlternateProcess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7" name="그림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282065" y="3095543"/>
              <a:ext cx="1305077" cy="1073100"/>
            </a:xfrm>
            <a:prstGeom prst="rect">
              <a:avLst/>
            </a:prstGeom>
          </p:spPr>
        </p:pic>
        <p:sp>
          <p:nvSpPr>
            <p:cNvPr id="48" name="순서도: 대체 처리 47"/>
            <p:cNvSpPr/>
            <p:nvPr/>
          </p:nvSpPr>
          <p:spPr>
            <a:xfrm>
              <a:off x="8583600" y="4439224"/>
              <a:ext cx="2759304" cy="392783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지문 인식을 해주세요</a:t>
              </a:r>
              <a:r>
                <a:rPr lang="en-US" altLang="ko-KR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174309" y="105497"/>
            <a:ext cx="6084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기능 </a:t>
            </a:r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(WEB Services)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21"/>
          <p:cNvSpPr/>
          <p:nvPr/>
        </p:nvSpPr>
        <p:spPr>
          <a:xfrm>
            <a:off x="139139" y="605857"/>
            <a:ext cx="422030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순서도: 대체 처리 8"/>
          <p:cNvSpPr/>
          <p:nvPr/>
        </p:nvSpPr>
        <p:spPr>
          <a:xfrm>
            <a:off x="240606" y="3212111"/>
            <a:ext cx="1618872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로그인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1783273" y="2857259"/>
            <a:ext cx="571740" cy="57174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783278" y="3429017"/>
            <a:ext cx="583791" cy="58379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대체 처리 11"/>
          <p:cNvSpPr/>
          <p:nvPr/>
        </p:nvSpPr>
        <p:spPr>
          <a:xfrm>
            <a:off x="2106622" y="3806392"/>
            <a:ext cx="1618872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교수용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2101909" y="2642968"/>
            <a:ext cx="1618872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학생용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663921" y="1742988"/>
            <a:ext cx="1605592" cy="66988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663926" y="4396443"/>
            <a:ext cx="1605587" cy="783486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대체 처리 16"/>
          <p:cNvSpPr/>
          <p:nvPr/>
        </p:nvSpPr>
        <p:spPr>
          <a:xfrm>
            <a:off x="5544925" y="144839"/>
            <a:ext cx="4850875" cy="3220823"/>
          </a:xfrm>
          <a:prstGeom prst="flowChartAlternate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5544925" y="3429000"/>
            <a:ext cx="4850875" cy="3250282"/>
          </a:xfrm>
          <a:prstGeom prst="flowChartAlternate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835683" y="504627"/>
            <a:ext cx="4114407" cy="677551"/>
            <a:chOff x="5713036" y="453664"/>
            <a:chExt cx="4114407" cy="677551"/>
          </a:xfrm>
        </p:grpSpPr>
        <p:sp>
          <p:nvSpPr>
            <p:cNvPr id="19" name="타원 18"/>
            <p:cNvSpPr/>
            <p:nvPr/>
          </p:nvSpPr>
          <p:spPr>
            <a:xfrm>
              <a:off x="5713036" y="689334"/>
              <a:ext cx="216031" cy="225850"/>
            </a:xfrm>
            <a:prstGeom prst="ellipse">
              <a:avLst/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0" name="순서도: 대체 처리 19"/>
            <p:cNvSpPr/>
            <p:nvPr/>
          </p:nvSpPr>
          <p:spPr>
            <a:xfrm>
              <a:off x="5987985" y="453664"/>
              <a:ext cx="3839457" cy="677551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b="1" dirty="0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출결 유</a:t>
              </a:r>
              <a:r>
                <a:rPr lang="en-US" altLang="ko-KR" b="1" dirty="0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/</a:t>
              </a:r>
              <a:r>
                <a:rPr lang="ko-KR" altLang="en-US" b="1" dirty="0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무 </a:t>
              </a:r>
              <a:r>
                <a:rPr lang="en-US" altLang="ko-KR" b="1" dirty="0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+</a:t>
              </a:r>
              <a:r>
                <a:rPr lang="ko-KR" altLang="en-US" b="1" dirty="0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입</a:t>
              </a:r>
              <a:r>
                <a:rPr lang="en-US" altLang="ko-KR" b="1" dirty="0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/</a:t>
              </a:r>
              <a:r>
                <a:rPr lang="ko-KR" altLang="en-US" b="1" dirty="0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퇴실 시간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840789" y="1433953"/>
            <a:ext cx="4114407" cy="677551"/>
            <a:chOff x="5713036" y="453664"/>
            <a:chExt cx="4114407" cy="677551"/>
          </a:xfrm>
        </p:grpSpPr>
        <p:sp>
          <p:nvSpPr>
            <p:cNvPr id="23" name="타원 22"/>
            <p:cNvSpPr/>
            <p:nvPr/>
          </p:nvSpPr>
          <p:spPr>
            <a:xfrm>
              <a:off x="5713036" y="689334"/>
              <a:ext cx="216031" cy="225850"/>
            </a:xfrm>
            <a:prstGeom prst="ellipse">
              <a:avLst/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4" name="순서도: 대체 처리 23"/>
            <p:cNvSpPr/>
            <p:nvPr/>
          </p:nvSpPr>
          <p:spPr>
            <a:xfrm>
              <a:off x="5987985" y="453664"/>
              <a:ext cx="3839457" cy="677551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b="1" dirty="0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통계 차트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55715" y="2341872"/>
            <a:ext cx="4114407" cy="677551"/>
            <a:chOff x="5713036" y="453664"/>
            <a:chExt cx="4114407" cy="677551"/>
          </a:xfrm>
        </p:grpSpPr>
        <p:sp>
          <p:nvSpPr>
            <p:cNvPr id="26" name="타원 25"/>
            <p:cNvSpPr/>
            <p:nvPr/>
          </p:nvSpPr>
          <p:spPr>
            <a:xfrm>
              <a:off x="5713036" y="689334"/>
              <a:ext cx="216031" cy="225850"/>
            </a:xfrm>
            <a:prstGeom prst="ellipse">
              <a:avLst/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7" name="순서도: 대체 처리 26"/>
            <p:cNvSpPr/>
            <p:nvPr/>
          </p:nvSpPr>
          <p:spPr>
            <a:xfrm>
              <a:off x="5987985" y="453664"/>
              <a:ext cx="3839457" cy="677551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b="1" dirty="0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캘린더 보고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870739" y="3789083"/>
            <a:ext cx="4114407" cy="677551"/>
            <a:chOff x="5713036" y="453664"/>
            <a:chExt cx="4114407" cy="677551"/>
          </a:xfrm>
        </p:grpSpPr>
        <p:sp>
          <p:nvSpPr>
            <p:cNvPr id="29" name="타원 28"/>
            <p:cNvSpPr/>
            <p:nvPr/>
          </p:nvSpPr>
          <p:spPr>
            <a:xfrm>
              <a:off x="5713036" y="689334"/>
              <a:ext cx="216031" cy="225850"/>
            </a:xfrm>
            <a:prstGeom prst="ellipse">
              <a:avLst/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5987985" y="453664"/>
              <a:ext cx="3839457" cy="677551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b="1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출결 유</a:t>
              </a:r>
              <a:r>
                <a:rPr lang="en-US" altLang="ko-KR" b="1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/</a:t>
              </a:r>
              <a:r>
                <a:rPr lang="ko-KR" altLang="en-US" b="1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무 </a:t>
              </a:r>
              <a:r>
                <a:rPr lang="en-US" altLang="ko-KR" b="1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+</a:t>
              </a:r>
              <a:r>
                <a:rPr lang="ko-KR" altLang="en-US" b="1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입</a:t>
              </a:r>
              <a:r>
                <a:rPr lang="en-US" altLang="ko-KR" b="1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/</a:t>
              </a:r>
              <a:r>
                <a:rPr lang="ko-KR" altLang="en-US" b="1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퇴실 시간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875845" y="4718409"/>
            <a:ext cx="4114407" cy="677551"/>
            <a:chOff x="5713036" y="453664"/>
            <a:chExt cx="4114407" cy="677551"/>
          </a:xfrm>
        </p:grpSpPr>
        <p:sp>
          <p:nvSpPr>
            <p:cNvPr id="32" name="타원 31"/>
            <p:cNvSpPr/>
            <p:nvPr/>
          </p:nvSpPr>
          <p:spPr>
            <a:xfrm>
              <a:off x="5713036" y="689334"/>
              <a:ext cx="216031" cy="225850"/>
            </a:xfrm>
            <a:prstGeom prst="ellipse">
              <a:avLst/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987985" y="453664"/>
              <a:ext cx="3839457" cy="677551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b="1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학생 관리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890771" y="5626328"/>
            <a:ext cx="4114407" cy="677551"/>
            <a:chOff x="5713036" y="453664"/>
            <a:chExt cx="4114407" cy="677551"/>
          </a:xfrm>
        </p:grpSpPr>
        <p:sp>
          <p:nvSpPr>
            <p:cNvPr id="35" name="타원 34"/>
            <p:cNvSpPr/>
            <p:nvPr/>
          </p:nvSpPr>
          <p:spPr>
            <a:xfrm>
              <a:off x="5713036" y="689334"/>
              <a:ext cx="216031" cy="225850"/>
            </a:xfrm>
            <a:prstGeom prst="ellipse">
              <a:avLst/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5987985" y="453664"/>
              <a:ext cx="3839457" cy="677551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b="1">
                  <a:solidFill>
                    <a:srgbClr val="00254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보고 알림 관리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721469" cy="20046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2004646"/>
            <a:ext cx="4721470" cy="4853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1" y="167053"/>
            <a:ext cx="2242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성명 </a:t>
            </a:r>
            <a:r>
              <a:rPr lang="en-US" altLang="ko-KR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000 </a:t>
            </a:r>
          </a:p>
          <a:p>
            <a:pPr lvl="0">
              <a:defRPr/>
            </a:pPr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학번 </a:t>
            </a:r>
            <a:r>
              <a:rPr lang="en-US" altLang="ko-KR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201512002 </a:t>
            </a:r>
          </a:p>
          <a:p>
            <a:pPr lvl="0">
              <a:defRPr/>
            </a:pPr>
            <a:endParaRPr lang="ko-KR" altLang="en-US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37693" y="175846"/>
            <a:ext cx="1661746" cy="16529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1" y="2171698"/>
            <a:ext cx="1723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</a:t>
            </a:r>
            <a:r>
              <a: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월 통계자료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494" y="2755991"/>
            <a:ext cx="1723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지각</a:t>
            </a:r>
            <a:r>
              <a:rPr lang="en-US" altLang="ko-KR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1895" y="2765098"/>
            <a:ext cx="1723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정상등교 </a:t>
            </a:r>
            <a:r>
              <a:rPr lang="en-US" altLang="ko-KR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" y="4699516"/>
            <a:ext cx="2031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통계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(10</a:t>
            </a:r>
            <a:r>
              <a:rPr lang="ko-KR" altLang="en-US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분단위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15" name="차트 14"/>
          <p:cNvGraphicFramePr/>
          <p:nvPr>
            <p:extLst/>
          </p:nvPr>
        </p:nvGraphicFramePr>
        <p:xfrm>
          <a:off x="127488" y="5068848"/>
          <a:ext cx="4457700" cy="1537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46185" y="3167415"/>
            <a:ext cx="4185141" cy="146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62907" y="3021050"/>
            <a:ext cx="105508" cy="17588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967654" y="879265"/>
          <a:ext cx="6963509" cy="582047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9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4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4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4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3149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49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49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49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49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49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49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02824" y="105498"/>
            <a:ext cx="6084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캘린더</a:t>
            </a:r>
            <a:r>
              <a: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967654" y="605858"/>
            <a:ext cx="422030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262010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" y="1758462"/>
            <a:ext cx="3059722" cy="13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1" y="2228671"/>
            <a:ext cx="224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학생관리 </a:t>
            </a:r>
            <a:endParaRPr lang="en-US" altLang="ko-KR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보고알림</a:t>
            </a:r>
            <a:r>
              <a:rPr lang="ko-KR" altLang="en-US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4301" y="2136531"/>
            <a:ext cx="2171699" cy="5978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3093" y="2945423"/>
            <a:ext cx="2171699" cy="5978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3796" y="171345"/>
            <a:ext cx="4818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날짜 </a:t>
            </a:r>
            <a:r>
              <a:rPr lang="en-US" altLang="ko-KR" sz="4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2019 .12 .25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853795" y="911687"/>
            <a:ext cx="61583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36096" y="648398"/>
            <a:ext cx="258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출석률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60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%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724728" y="1221492"/>
          <a:ext cx="9449744" cy="536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618">
                  <a:extLst>
                    <a:ext uri="{9D8B030D-6E8A-4147-A177-3AD203B41FA5}">
                      <a16:colId xmlns:a16="http://schemas.microsoft.com/office/drawing/2014/main" val="1416822388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2184219288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2458602568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898980224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873644430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2998039043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3470867094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3640135514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2024083050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45940197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2369897908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3912587106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1023508302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556210133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2250576427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3578663603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3181671596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312258633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2955930342"/>
                    </a:ext>
                  </a:extLst>
                </a:gridCol>
                <a:gridCol w="462954">
                  <a:extLst>
                    <a:ext uri="{9D8B030D-6E8A-4147-A177-3AD203B41FA5}">
                      <a16:colId xmlns:a16="http://schemas.microsoft.com/office/drawing/2014/main" val="1531898094"/>
                    </a:ext>
                  </a:extLst>
                </a:gridCol>
              </a:tblGrid>
              <a:tr h="3837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2002"/>
                  </a:ext>
                </a:extLst>
              </a:tr>
              <a:tr h="38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AAA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88153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BBB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230727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CCC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67192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DDD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21072"/>
                  </a:ext>
                </a:extLst>
              </a:tr>
              <a:tr h="424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EEE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67331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FFF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807711"/>
                  </a:ext>
                </a:extLst>
              </a:tr>
              <a:tr h="326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GGG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17999"/>
                  </a:ext>
                </a:extLst>
              </a:tr>
              <a:tr h="326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HHH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14134"/>
                  </a:ext>
                </a:extLst>
              </a:tr>
              <a:tr h="326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III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87789"/>
                  </a:ext>
                </a:extLst>
              </a:tr>
              <a:tr h="326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JJJ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702288"/>
                  </a:ext>
                </a:extLst>
              </a:tr>
              <a:tr h="326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KKK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31459"/>
                  </a:ext>
                </a:extLst>
              </a:tr>
              <a:tr h="326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LLL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86484"/>
                  </a:ext>
                </a:extLst>
              </a:tr>
              <a:tr h="326967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46099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 rot="18992676">
            <a:off x="1987725" y="2188848"/>
            <a:ext cx="825148" cy="1175581"/>
            <a:chOff x="4615961" y="2192151"/>
            <a:chExt cx="738554" cy="1052210"/>
          </a:xfrm>
        </p:grpSpPr>
        <p:sp>
          <p:nvSpPr>
            <p:cNvPr id="10" name="직사각형 9"/>
            <p:cNvSpPr/>
            <p:nvPr/>
          </p:nvSpPr>
          <p:spPr>
            <a:xfrm>
              <a:off x="4826977" y="2734408"/>
              <a:ext cx="316523" cy="509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4615961" y="2192151"/>
              <a:ext cx="738554" cy="63668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671832" y="2136531"/>
            <a:ext cx="8141478" cy="4162893"/>
            <a:chOff x="3671832" y="2136531"/>
            <a:chExt cx="8141478" cy="4162893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3671832" y="2136531"/>
              <a:ext cx="8141478" cy="4162893"/>
            </a:xfrm>
            <a:prstGeom prst="wedgeRoundRectCallout">
              <a:avLst>
                <a:gd name="adj1" fmla="val -61374"/>
                <a:gd name="adj2" fmla="val -22184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139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9776" y="2382982"/>
              <a:ext cx="2711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FFF	(</a:t>
              </a:r>
              <a:r>
                <a:rPr lang="ko-KR" altLang="en-US" sz="2000" dirty="0" err="1"/>
                <a:t>학생이름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17602" y="2894521"/>
              <a:ext cx="289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제목 </a:t>
              </a:r>
              <a:r>
                <a:rPr lang="en-US" altLang="ko-KR" dirty="0"/>
                <a:t>: </a:t>
              </a:r>
              <a:r>
                <a:rPr lang="en-US" altLang="ko-KR" dirty="0" err="1"/>
                <a:t>qwerasdf</a:t>
              </a:r>
              <a:endParaRPr lang="ko-KR" altLang="en-US" dirty="0"/>
            </a:p>
          </p:txBody>
        </p:sp>
        <p:sp>
          <p:nvSpPr>
            <p:cNvPr id="28" name="순서도: 대체 처리 27"/>
            <p:cNvSpPr/>
            <p:nvPr/>
          </p:nvSpPr>
          <p:spPr>
            <a:xfrm>
              <a:off x="8423564" y="5486400"/>
              <a:ext cx="1200727" cy="461818"/>
            </a:xfrm>
            <a:prstGeom prst="flowChartAlternateProcess">
              <a:avLst/>
            </a:prstGeom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32000">
                  <a:srgbClr val="6B88BB"/>
                </a:gs>
                <a:gs pos="0">
                  <a:schemeClr val="accent1">
                    <a:lumMod val="83000"/>
                    <a:lumOff val="1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승인</a:t>
              </a: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9910995" y="5489059"/>
              <a:ext cx="1200727" cy="461818"/>
            </a:xfrm>
            <a:prstGeom prst="flowChartAlternateProcess">
              <a:avLst/>
            </a:prstGeom>
            <a:gradFill flip="none" rotWithShape="1">
              <a:gsLst>
                <a:gs pos="100000">
                  <a:srgbClr val="FF0000"/>
                </a:gs>
                <a:gs pos="32000">
                  <a:srgbClr val="FF3300"/>
                </a:gs>
                <a:gs pos="0">
                  <a:srgbClr val="FF50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381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거절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67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06993 0.118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55" y="4354076"/>
            <a:ext cx="1716564" cy="1144935"/>
          </a:xfrm>
          <a:prstGeom prst="rect">
            <a:avLst/>
          </a:prstGeom>
        </p:spPr>
      </p:pic>
      <p:sp>
        <p:nvSpPr>
          <p:cNvPr id="4" name="TextBox 20"/>
          <p:cNvSpPr txBox="1"/>
          <p:nvPr/>
        </p:nvSpPr>
        <p:spPr>
          <a:xfrm>
            <a:off x="174309" y="105497"/>
            <a:ext cx="6084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 흐름 및 사용 기술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21"/>
          <p:cNvSpPr/>
          <p:nvPr/>
        </p:nvSpPr>
        <p:spPr>
          <a:xfrm>
            <a:off x="139139" y="605857"/>
            <a:ext cx="422030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01013" y="3806613"/>
            <a:ext cx="161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Web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1034" y="2507327"/>
            <a:ext cx="12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NFC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49822" y="2505191"/>
            <a:ext cx="171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Finger Print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5174" y="3308348"/>
            <a:ext cx="12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Client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91843" y="3796142"/>
            <a:ext cx="163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Web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528963" y="3122435"/>
            <a:ext cx="1169859" cy="7955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2366022" y="2328822"/>
            <a:ext cx="1170432" cy="76443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307501" y="3578032"/>
            <a:ext cx="1287475" cy="840882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384358" y="3578032"/>
            <a:ext cx="1557845" cy="840882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84358" y="2269416"/>
            <a:ext cx="1557845" cy="840882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01850" y="2962335"/>
            <a:ext cx="422040" cy="2494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799604" y="3882782"/>
            <a:ext cx="354956" cy="217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672198" y="4089956"/>
            <a:ext cx="58249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90486" y="2793251"/>
            <a:ext cx="58249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059124" y="2805061"/>
            <a:ext cx="647359" cy="446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365260" y="3370627"/>
            <a:ext cx="685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680" y="1128336"/>
            <a:ext cx="1730360" cy="10093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931" y="4305196"/>
            <a:ext cx="1841335" cy="70328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860662" y="3174321"/>
            <a:ext cx="25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Server Side Script</a:t>
            </a:r>
          </a:p>
        </p:txBody>
      </p:sp>
      <p:sp>
        <p:nvSpPr>
          <p:cNvPr id="56" name="Oval 55"/>
          <p:cNvSpPr/>
          <p:nvPr/>
        </p:nvSpPr>
        <p:spPr>
          <a:xfrm>
            <a:off x="6802786" y="2965731"/>
            <a:ext cx="2471034" cy="840882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200" y="3526289"/>
            <a:ext cx="1389546" cy="1389546"/>
          </a:xfrm>
          <a:prstGeom prst="rect">
            <a:avLst/>
          </a:prstGeom>
        </p:spPr>
      </p:pic>
      <p:sp>
        <p:nvSpPr>
          <p:cNvPr id="57" name="Oval 56"/>
          <p:cNvSpPr/>
          <p:nvPr/>
        </p:nvSpPr>
        <p:spPr>
          <a:xfrm>
            <a:off x="10219769" y="2988408"/>
            <a:ext cx="1287475" cy="76443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16612" y="3185961"/>
            <a:ext cx="103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DB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85" y="4468826"/>
            <a:ext cx="1534843" cy="5755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57" y="5262900"/>
            <a:ext cx="871761" cy="87176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268069" y="1037621"/>
            <a:ext cx="3724763" cy="2229165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215825" y="3469070"/>
            <a:ext cx="3797579" cy="2827647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2978" y="669461"/>
            <a:ext cx="20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&lt;APPLICATION&gt;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21817" y="6296717"/>
            <a:ext cx="21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&lt;WEB SERVIES&gt;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86" y="3874759"/>
            <a:ext cx="1051842" cy="525921"/>
          </a:xfrm>
          <a:prstGeom prst="rect">
            <a:avLst/>
          </a:prstGeom>
        </p:spPr>
      </p:pic>
      <p:cxnSp>
        <p:nvCxnSpPr>
          <p:cNvPr id="36" name="Straight Arrow Connector 67"/>
          <p:cNvCxnSpPr/>
          <p:nvPr/>
        </p:nvCxnSpPr>
        <p:spPr>
          <a:xfrm rot="-4200000">
            <a:off x="6074844" y="3626490"/>
            <a:ext cx="647359" cy="446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996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174309" y="105497"/>
            <a:ext cx="6084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향후 계획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21"/>
          <p:cNvSpPr/>
          <p:nvPr/>
        </p:nvSpPr>
        <p:spPr>
          <a:xfrm>
            <a:off x="139139" y="605857"/>
            <a:ext cx="422030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00446" y="836023"/>
            <a:ext cx="3265714" cy="578684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458315" y="836022"/>
            <a:ext cx="3265714" cy="578684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616185" y="836023"/>
            <a:ext cx="3265714" cy="578684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40" y="1202059"/>
            <a:ext cx="2143125" cy="2143125"/>
          </a:xfrm>
          <a:prstGeom prst="rect">
            <a:avLst/>
          </a:prstGeom>
        </p:spPr>
      </p:pic>
      <p:pic>
        <p:nvPicPr>
          <p:cNvPr id="1026" name="Picture 2" descr="라즈베리 파이 이미지 검색결과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10" y="4360643"/>
            <a:ext cx="2244783" cy="124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615594" y="3345185"/>
            <a:ext cx="793287" cy="3842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7773463" y="3345184"/>
            <a:ext cx="793287" cy="3842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84" y="1202059"/>
            <a:ext cx="2298523" cy="2298523"/>
          </a:xfrm>
          <a:prstGeom prst="rect">
            <a:avLst/>
          </a:prstGeom>
        </p:spPr>
      </p:pic>
      <p:pic>
        <p:nvPicPr>
          <p:cNvPr id="1028" name="Picture 4" descr="라즈베리파이 디스플레이 모듈 이미지 검색결과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517" y="4006229"/>
            <a:ext cx="2607456" cy="195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Administrator\Desktop\tensorflo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40" y="2614141"/>
            <a:ext cx="2230604" cy="223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0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176</Words>
  <Application>Microsoft Office PowerPoint</Application>
  <PresentationFormat>와이드스크린</PresentationFormat>
  <Paragraphs>91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양진체 </vt:lpstr>
      <vt:lpstr>여기어때 잘난체</vt:lpstr>
      <vt:lpstr>Arial</vt:lpstr>
      <vt:lpstr>Office 테마</vt:lpstr>
      <vt:lpstr>Brand PPT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PPT </dc:title>
  <dc:creator>이 승형</dc:creator>
  <cp:lastModifiedBy>이 승형</cp:lastModifiedBy>
  <cp:revision>2</cp:revision>
  <dcterms:created xsi:type="dcterms:W3CDTF">2019-12-27T07:43:07Z</dcterms:created>
  <dcterms:modified xsi:type="dcterms:W3CDTF">2019-12-27T08:00:27Z</dcterms:modified>
</cp:coreProperties>
</file>