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260" r:id="rId2"/>
    <p:sldId id="265" r:id="rId3"/>
    <p:sldId id="274" r:id="rId4"/>
    <p:sldId id="272" r:id="rId5"/>
    <p:sldId id="275" r:id="rId6"/>
    <p:sldId id="276" r:id="rId7"/>
    <p:sldId id="271" r:id="rId8"/>
    <p:sldId id="270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5D5C5E"/>
    <a:srgbClr val="5D5C5D"/>
    <a:srgbClr val="FF3300"/>
    <a:srgbClr val="F5E61F"/>
    <a:srgbClr val="92D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58"/>
  </p:normalViewPr>
  <p:slideViewPr>
    <p:cSldViewPr snapToGrid="0">
      <p:cViewPr varScale="1">
        <p:scale>
          <a:sx n="101" d="100"/>
          <a:sy n="101" d="100"/>
        </p:scale>
        <p:origin x="130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1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5523-0311-4B44-A76F-097BBF68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A958E-F956-8544-A018-F71819F2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2A01A-6816-3240-94D4-B1F1719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B0E8E-CA62-B641-A834-DA247C9D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AC6F9-3F06-0148-AC61-4E7E14A4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6BB87-F692-DA46-B498-63297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2FC8E-726B-CB4F-B926-D2BC1D7A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3F5C7-26EF-584C-8009-F9496984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B80B-8851-BD4B-8CA5-DA1F707B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74A4D-0DC8-BC4D-B811-D13B2BDD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A873A-B822-6140-A1E3-3807559F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FEF79-ED31-724C-A5A0-177EE74FE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14AFE-02BF-B648-B5F3-397C34A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2DB0-D48E-A24C-9080-8AFC137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CA581-D1D2-A045-8C52-74B65C3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E9634-41B4-964D-B89B-E0B52B4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713B5-7E2B-254C-ABA9-F0B55EE4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00B26-4B79-7F49-84CC-A9848D1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02842-2304-7E4B-8742-D5BA4F6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1AB6F-92BC-4C42-A525-2B94AF7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04269-A7DF-654D-8554-C95FC68D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ABF69-6551-1149-9211-6869DE9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4570-4064-AB4D-AF33-3370354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29631-4D20-9C4F-A12E-236BE63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3AF89-5CFC-504F-B2F4-04DC584C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DF3A4-8565-7147-BD09-F71C1BB1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2FD15-9F96-1646-AD86-657C36CAB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68E17-3425-524C-8874-727F7679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CA679-A95E-8444-8E1C-C6AC07F4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B6714-39CC-3F4C-B5F2-FA0C9C1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D4A2C-13DE-9147-B800-1F1EE1A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9D45-EA3C-CC47-8A0D-DED3FA6F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426AF-398F-274D-9C13-518EA234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F054A-F2CC-A646-BCBE-A9C07993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81BD7D-664D-8D41-8C25-FF59C84A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9F228-8A16-5347-B622-0F4FD8E15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FAA00-34F4-C643-B5AC-EA146067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83F88-D14D-6B44-8609-84C944E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4C9B52-5EB9-CC4C-BA41-FD37A59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386E0-2C35-6C46-83FD-9A0847C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33971-C039-AE47-944D-E460635A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DB6F9-FBD8-BC49-A8DA-C100E968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9F6C9A-BFC7-1A4B-855E-A452D3F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D1F3D-67F4-E644-8E4A-93CAA617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37CC9-0579-9144-9E14-3040DA0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C22C3-E29D-E145-86F9-DB591D43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6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6D32-8488-804C-B0FE-E84C4494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FF9CD-EC1C-6F49-B85E-0A1826C5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A1129-192F-6346-9594-6E25B7FE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E1E90-9FD4-D44C-82CA-CF87B68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73522-B8AA-3B40-B53E-10AA36A8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7700A-E9A6-3943-913A-F1F1A05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C0E60-2649-FD4F-8F8C-F59D59EB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DFC3F6-246A-DC42-A8A8-9E73143F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21011-EB13-B544-897A-F6DDFDAD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72FC3-8E40-7440-B5F8-3D1BEDD2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B4406-76D8-134F-9FAB-0FF9A00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7741D-0D56-AE4F-899A-2A245C93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8EC10-818A-DC4E-BB6C-D70AAB4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AE1D2-FDA7-794C-BF77-562012B3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9DEAD-DE57-AF42-8145-10F66281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0639-2AC9-CE45-97FC-216F9154119E}" type="datetimeFigureOut">
              <a:rPr lang="en-US" altLang="ko-KR" smtClean="0"/>
              <a:t>12/30/2019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0019D-5C24-0D4B-A02A-2DDA18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3F2E-B856-404A-B9D6-F1FD11AAE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goods/view?no=1164522" TargetMode="External"/><Relationship Id="rId2" Type="http://schemas.openxmlformats.org/officeDocument/2006/relationships/hyperlink" Target="http://www.devicemart.co.kr/goods/view?no=132119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vicemart.co.kr/goods/view?no=1105254" TargetMode="External"/><Relationship Id="rId4" Type="http://schemas.openxmlformats.org/officeDocument/2006/relationships/hyperlink" Target="http://www.devicemart.co.kr/goods/view?no=117122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4631" y="9829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>
                <a:latin typeface="양진체 " panose="02020503000000000000" pitchFamily="18" charset="-127"/>
                <a:ea typeface="양진체 " panose="02020503000000000000" pitchFamily="18" charset="-127"/>
              </a:rPr>
              <a:t>NFC</a:t>
            </a:r>
            <a:r>
              <a:rPr lang="ko-KR" altLang="en-US" sz="9600" dirty="0">
                <a:latin typeface="양진체 " panose="02020503000000000000" pitchFamily="18" charset="-127"/>
                <a:ea typeface="양진체 " panose="02020503000000000000" pitchFamily="18" charset="-127"/>
              </a:rPr>
              <a:t> 지문인식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4474" y="2538138"/>
            <a:ext cx="4516316" cy="47795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2019.12.30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0" y="0"/>
            <a:ext cx="3965331" cy="3965331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6200000">
            <a:off x="8201759" y="2892669"/>
            <a:ext cx="3965331" cy="396533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6109" y="3131647"/>
            <a:ext cx="6072199" cy="47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김원형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박시연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손형탁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이승형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5185" y="2057400"/>
            <a:ext cx="74031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571568" y="161936"/>
            <a:ext cx="2010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기능 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(APP)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</a:p>
        </p:txBody>
      </p:sp>
      <p:sp>
        <p:nvSpPr>
          <p:cNvPr id="5" name="직사각형 21"/>
          <p:cNvSpPr/>
          <p:nvPr/>
        </p:nvSpPr>
        <p:spPr>
          <a:xfrm>
            <a:off x="363401" y="677087"/>
            <a:ext cx="25955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322" y="1068321"/>
            <a:ext cx="2328563" cy="1293646"/>
          </a:xfrm>
          <a:prstGeom prst="rect">
            <a:avLst/>
          </a:prstGeom>
        </p:spPr>
      </p:pic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7167" y="986348"/>
            <a:ext cx="1114177" cy="916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3613" y="4922604"/>
            <a:ext cx="1216773" cy="1216773"/>
          </a:xfrm>
          <a:prstGeom prst="rect">
            <a:avLst/>
          </a:prstGeom>
        </p:spPr>
      </p:pic>
      <p:sp>
        <p:nvSpPr>
          <p:cNvPr id="10" name="순서도: 대체 처리 9"/>
          <p:cNvSpPr/>
          <p:nvPr/>
        </p:nvSpPr>
        <p:spPr>
          <a:xfrm>
            <a:off x="4237178" y="1995640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 인식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790821" y="3775618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>
            <a:off x="4141937" y="3588727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810686" y="3214102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요청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5359055" y="3216180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52352" y="4928255"/>
            <a:ext cx="1106078" cy="1106078"/>
          </a:xfrm>
          <a:prstGeom prst="rect">
            <a:avLst/>
          </a:prstGeom>
        </p:spPr>
      </p:pic>
      <p:sp>
        <p:nvSpPr>
          <p:cNvPr id="19" name="순서도: 대체 처리 18"/>
          <p:cNvSpPr/>
          <p:nvPr/>
        </p:nvSpPr>
        <p:spPr>
          <a:xfrm>
            <a:off x="945522" y="6009589"/>
            <a:ext cx="206016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NFC</a:t>
            </a: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리더기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4038026" y="6240201"/>
            <a:ext cx="188400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15800" y="3719771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>
            <a:off x="1050192" y="3548954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277799" y="3244963"/>
            <a:ext cx="3181546" cy="77574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근거리 접촉 시 자동으로 </a:t>
            </a:r>
          </a:p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지문인식 인터페이스 시작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139139" y="1275885"/>
            <a:ext cx="1339608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개인 휴대폰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계정 등록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786681" y="37530"/>
            <a:ext cx="6353144" cy="6353144"/>
            <a:chOff x="6786681" y="37530"/>
            <a:chExt cx="6353144" cy="6353144"/>
          </a:xfrm>
        </p:grpSpPr>
        <p:pic>
          <p:nvPicPr>
            <p:cNvPr id="34" name="Picture 2" descr="C:\Users\pv\Desktop\블로그 포스팅용\ppt 20150825\smartphone86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681" y="37530"/>
              <a:ext cx="6353144" cy="63531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" name="직사각형 1"/>
            <p:cNvSpPr/>
            <p:nvPr/>
          </p:nvSpPr>
          <p:spPr>
            <a:xfrm>
              <a:off x="8421323" y="717339"/>
              <a:ext cx="3083859" cy="487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8510444" y="993546"/>
              <a:ext cx="2905616" cy="58030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지문인식 출결</a:t>
              </a:r>
              <a:r>
                <a:rPr lang="en-US" altLang="ko-KR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APP</a:t>
              </a:r>
              <a:endParaRPr lang="ko-KR" altLang="en-US" sz="2500" b="1" dirty="0">
                <a:solidFill>
                  <a:srgbClr val="00254A"/>
                </a:solidFill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524979" y="3269915"/>
              <a:ext cx="854304" cy="756294"/>
              <a:chOff x="4669817" y="255172"/>
              <a:chExt cx="854304" cy="7562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순서도: 대체 처리 44"/>
              <p:cNvSpPr/>
              <p:nvPr/>
            </p:nvSpPr>
            <p:spPr>
              <a:xfrm>
                <a:off x="4669817" y="255172"/>
                <a:ext cx="854304" cy="33386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ID</a:t>
                </a: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4669817" y="677600"/>
                <a:ext cx="854304" cy="333866"/>
              </a:xfrm>
              <a:prstGeom prst="flowChartAlternateProcess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P/W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435075" y="3254112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435075" y="3692728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21323" y="2674331"/>
            <a:ext cx="3083859" cy="2908655"/>
            <a:chOff x="8421323" y="2678913"/>
            <a:chExt cx="3083859" cy="2908655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8421323" y="2678913"/>
              <a:ext cx="3083859" cy="2908655"/>
            </a:xfrm>
            <a:prstGeom prst="flowChartAlternateProcess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282065" y="3095543"/>
              <a:ext cx="1305077" cy="1073100"/>
            </a:xfrm>
            <a:prstGeom prst="rect">
              <a:avLst/>
            </a:prstGeom>
          </p:spPr>
        </p:pic>
        <p:sp>
          <p:nvSpPr>
            <p:cNvPr id="48" name="순서도: 대체 처리 47"/>
            <p:cNvSpPr/>
            <p:nvPr/>
          </p:nvSpPr>
          <p:spPr>
            <a:xfrm>
              <a:off x="8583600" y="4439224"/>
              <a:ext cx="2759304" cy="392783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 인식을 해주세요</a:t>
              </a:r>
              <a:r>
                <a:rPr lang="en-US" altLang="ko-KR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6017072-4A18-4294-88BF-BA90F0C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4073"/>
            <a:ext cx="10905066" cy="509811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D02742-C658-4A5B-BCD9-15DFF9EDCF37}"/>
              </a:ext>
            </a:extLst>
          </p:cNvPr>
          <p:cNvSpPr/>
          <p:nvPr/>
        </p:nvSpPr>
        <p:spPr>
          <a:xfrm>
            <a:off x="4377267" y="5393860"/>
            <a:ext cx="643466" cy="11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984ABB8B-F7C9-4327-9A53-88D1CBEE35F1}"/>
              </a:ext>
            </a:extLst>
          </p:cNvPr>
          <p:cNvSpPr txBox="1"/>
          <p:nvPr/>
        </p:nvSpPr>
        <p:spPr>
          <a:xfrm>
            <a:off x="394444" y="215564"/>
            <a:ext cx="3712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Use Case Diagram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43750F7E-BAF7-4532-AF68-6A6D2D015CDF}"/>
              </a:ext>
            </a:extLst>
          </p:cNvPr>
          <p:cNvSpPr/>
          <p:nvPr/>
        </p:nvSpPr>
        <p:spPr>
          <a:xfrm>
            <a:off x="325406" y="715924"/>
            <a:ext cx="371242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50295C-941B-4E36-8CC7-60A95E5C4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" y="0"/>
            <a:ext cx="12159178" cy="6858000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7636F7AF-2AB2-4FAF-806A-11AB1607485E}"/>
              </a:ext>
            </a:extLst>
          </p:cNvPr>
          <p:cNvSpPr txBox="1"/>
          <p:nvPr/>
        </p:nvSpPr>
        <p:spPr>
          <a:xfrm>
            <a:off x="461524" y="141904"/>
            <a:ext cx="247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Log-in Page</a:t>
            </a:r>
          </a:p>
        </p:txBody>
      </p:sp>
      <p:sp>
        <p:nvSpPr>
          <p:cNvPr id="6" name="직사각형 21">
            <a:extLst>
              <a:ext uri="{FF2B5EF4-FFF2-40B4-BE49-F238E27FC236}">
                <a16:creationId xmlns:a16="http://schemas.microsoft.com/office/drawing/2014/main" id="{322E5CCC-8879-460E-82DD-9C18D10979DD}"/>
              </a:ext>
            </a:extLst>
          </p:cNvPr>
          <p:cNvSpPr/>
          <p:nvPr/>
        </p:nvSpPr>
        <p:spPr>
          <a:xfrm>
            <a:off x="350805" y="665124"/>
            <a:ext cx="2697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90872" y="2202779"/>
            <a:ext cx="6976872" cy="1015909"/>
            <a:chOff x="4690872" y="2202779"/>
            <a:chExt cx="6976872" cy="1015909"/>
          </a:xfrm>
        </p:grpSpPr>
        <p:grpSp>
          <p:nvGrpSpPr>
            <p:cNvPr id="6" name="그룹 5"/>
            <p:cNvGrpSpPr/>
            <p:nvPr/>
          </p:nvGrpSpPr>
          <p:grpSpPr>
            <a:xfrm>
              <a:off x="4690872" y="2286000"/>
              <a:ext cx="6976872" cy="932688"/>
              <a:chOff x="4690872" y="2286000"/>
              <a:chExt cx="6976872" cy="932688"/>
            </a:xfrm>
            <a:solidFill>
              <a:schemeClr val="bg1"/>
            </a:solidFill>
          </p:grpSpPr>
          <p:sp>
            <p:nvSpPr>
              <p:cNvPr id="3" name="직사각형 2"/>
              <p:cNvSpPr/>
              <p:nvPr/>
            </p:nvSpPr>
            <p:spPr>
              <a:xfrm>
                <a:off x="4690872" y="2286000"/>
                <a:ext cx="6976872" cy="594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345168" y="2688336"/>
                <a:ext cx="539496" cy="530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4903946" y="2202779"/>
              <a:ext cx="6135910" cy="568778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20" y="1102104"/>
            <a:ext cx="3560390" cy="1326307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8590454" y="3054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5565841" y="1844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제목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563453" y="952550"/>
            <a:ext cx="2261031" cy="514743"/>
            <a:chOff x="5843778" y="1511544"/>
            <a:chExt cx="2554511" cy="5866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3778" y="1511544"/>
              <a:ext cx="2194436" cy="586631"/>
            </a:xfrm>
            <a:prstGeom prst="rect">
              <a:avLst/>
            </a:prstGeom>
          </p:spPr>
        </p:pic>
        <p:sp>
          <p:nvSpPr>
            <p:cNvPr id="38" name="텍스트 상자 37"/>
            <p:cNvSpPr txBox="1"/>
            <p:nvPr/>
          </p:nvSpPr>
          <p:spPr>
            <a:xfrm>
              <a:off x="5889006" y="1649549"/>
              <a:ext cx="2509283" cy="33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/>
                <a:t>이번주의 입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퇴실 시간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12743" y="949653"/>
            <a:ext cx="2294013" cy="517640"/>
            <a:chOff x="5612743" y="949653"/>
            <a:chExt cx="2294013" cy="51764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2743" y="949653"/>
              <a:ext cx="1950709" cy="517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텍스트 상자 40"/>
            <p:cNvSpPr txBox="1"/>
            <p:nvPr/>
          </p:nvSpPr>
          <p:spPr>
            <a:xfrm>
              <a:off x="5685757" y="1064833"/>
              <a:ext cx="222099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/>
                <a:t>이번주의 입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퇴실 시간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603484" y="1176828"/>
            <a:ext cx="3905250" cy="1121065"/>
            <a:chOff x="7576860" y="6375018"/>
            <a:chExt cx="3905250" cy="1121065"/>
          </a:xfrm>
        </p:grpSpPr>
        <p:sp>
          <p:nvSpPr>
            <p:cNvPr id="17" name="모서리가 둥근 사각형 설명선[R] 16"/>
            <p:cNvSpPr/>
            <p:nvPr/>
          </p:nvSpPr>
          <p:spPr>
            <a:xfrm>
              <a:off x="7576860" y="6375018"/>
              <a:ext cx="3905250" cy="1121065"/>
            </a:xfrm>
            <a:prstGeom prst="wedgeRoundRectCallout">
              <a:avLst>
                <a:gd name="adj1" fmla="val 35366"/>
                <a:gd name="adj2" fmla="val -86506"/>
                <a:gd name="adj3" fmla="val 16667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ko-KR" dirty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2019.12.28</a:t>
              </a:r>
              <a:r>
                <a:rPr kumimoji="1" lang="ko-KR" altLang="en-US" dirty="0"/>
                <a:t> 오늘은 코어타임 </a:t>
              </a:r>
              <a:r>
                <a:rPr kumimoji="1" lang="en-US" altLang="ko-KR" dirty="0"/>
                <a:t>X</a:t>
              </a:r>
              <a:endParaRPr kumimoji="1" lang="ko-KR" altLang="en-US" dirty="0"/>
            </a:p>
          </p:txBody>
        </p:sp>
        <p:cxnSp>
          <p:nvCxnSpPr>
            <p:cNvPr id="27" name="직선 연결선[R] 26"/>
            <p:cNvCxnSpPr>
              <a:stCxn id="17" idx="1"/>
              <a:endCxn id="17" idx="3"/>
            </p:cNvCxnSpPr>
            <p:nvPr/>
          </p:nvCxnSpPr>
          <p:spPr>
            <a:xfrm>
              <a:off x="7576860" y="6935551"/>
              <a:ext cx="390525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텍스트 상자 31"/>
            <p:cNvSpPr txBox="1"/>
            <p:nvPr/>
          </p:nvSpPr>
          <p:spPr>
            <a:xfrm>
              <a:off x="7821325" y="6470619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2019.12.28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’</a:t>
              </a:r>
              <a:r>
                <a:rPr kumimoji="1" lang="ko-KR" altLang="en-US" dirty="0"/>
                <a:t>조퇴신청</a:t>
              </a:r>
              <a:r>
                <a:rPr kumimoji="1" lang="en-US" altLang="ko-KR" dirty="0"/>
                <a:t>’</a:t>
              </a:r>
              <a:r>
                <a:rPr kumimoji="1" lang="ko-KR" altLang="en-US" dirty="0"/>
                <a:t> 승인완료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343400" y="1451147"/>
            <a:ext cx="6678837" cy="2858425"/>
            <a:chOff x="5343400" y="1451147"/>
            <a:chExt cx="6678837" cy="2858425"/>
          </a:xfrm>
        </p:grpSpPr>
        <p:grpSp>
          <p:nvGrpSpPr>
            <p:cNvPr id="60" name="그룹 59"/>
            <p:cNvGrpSpPr/>
            <p:nvPr/>
          </p:nvGrpSpPr>
          <p:grpSpPr>
            <a:xfrm>
              <a:off x="5343400" y="1451147"/>
              <a:ext cx="6678837" cy="2858425"/>
              <a:chOff x="5343400" y="1451147"/>
              <a:chExt cx="6678837" cy="2858425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343400" y="1451147"/>
                <a:ext cx="6678837" cy="2858425"/>
                <a:chOff x="5343400" y="1451147"/>
                <a:chExt cx="6678837" cy="2858425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5343400" y="1451147"/>
                  <a:ext cx="6678837" cy="2858425"/>
                  <a:chOff x="5201981" y="1625813"/>
                  <a:chExt cx="6678837" cy="2858425"/>
                </a:xfrm>
              </p:grpSpPr>
              <p:sp>
                <p:nvSpPr>
                  <p:cNvPr id="18" name="모서리가 둥근 사각형 설명선[R] 17"/>
                  <p:cNvSpPr/>
                  <p:nvPr/>
                </p:nvSpPr>
                <p:spPr>
                  <a:xfrm>
                    <a:off x="5201981" y="1625813"/>
                    <a:ext cx="6678837" cy="2858425"/>
                  </a:xfrm>
                  <a:prstGeom prst="wedgeRoundRectCallout">
                    <a:avLst>
                      <a:gd name="adj1" fmla="val 43346"/>
                      <a:gd name="adj2" fmla="val -84797"/>
                      <a:gd name="adj3" fmla="val 16667"/>
                    </a:avLst>
                  </a:prstGeo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ko-KR" altLang="en-US"/>
                      <a:t>보고 내용</a:t>
                    </a:r>
                    <a:endParaRPr kumimoji="1" lang="ko-KR" altLang="en-US" dirty="0"/>
                  </a:p>
                </p:txBody>
              </p:sp>
              <p:sp>
                <p:nvSpPr>
                  <p:cNvPr id="25" name="텍스트 상자 24"/>
                  <p:cNvSpPr txBox="1"/>
                  <p:nvPr/>
                </p:nvSpPr>
                <p:spPr>
                  <a:xfrm>
                    <a:off x="5542771" y="1769509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/>
                      <a:t>제목</a:t>
                    </a:r>
                    <a:endParaRPr kumimoji="1" lang="ko-KR" altLang="en-US" dirty="0"/>
                  </a:p>
                </p:txBody>
              </p:sp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9510076" y="4019206"/>
                    <a:ext cx="967232" cy="309584"/>
                  </a:xfrm>
                  <a:prstGeom prst="roundRect">
                    <a:avLst>
                      <a:gd name="adj" fmla="val 35535"/>
                    </a:avLst>
                  </a:prstGeom>
                  <a:gradFill flip="none" rotWithShape="1">
                    <a:gsLst>
                      <a:gs pos="0">
                        <a:srgbClr val="DBE4F4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">
                        <a:srgbClr val="88A5DA"/>
                      </a:gs>
                      <a:gs pos="10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ko-KR" altLang="en-US" dirty="0"/>
                      <a:t>제출</a:t>
                    </a:r>
                  </a:p>
                </p:txBody>
              </p:sp>
            </p:grpSp>
            <p:cxnSp>
              <p:nvCxnSpPr>
                <p:cNvPr id="51" name="직선 연결선[R] 50"/>
                <p:cNvCxnSpPr/>
                <p:nvPr/>
              </p:nvCxnSpPr>
              <p:spPr>
                <a:xfrm>
                  <a:off x="5612743" y="1987185"/>
                  <a:ext cx="613269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10788490" y="3844540"/>
                <a:ext cx="967232" cy="309584"/>
              </a:xfrm>
              <a:prstGeom prst="roundRect">
                <a:avLst>
                  <a:gd name="adj" fmla="val 35535"/>
                </a:avLst>
              </a:prstGeom>
              <a:gradFill flip="none" rotWithShape="1">
                <a:gsLst>
                  <a:gs pos="0">
                    <a:srgbClr val="FB6062"/>
                  </a:gs>
                  <a:gs pos="100000">
                    <a:srgbClr val="FF5050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/>
                  <a:t>취소</a:t>
                </a:r>
                <a:endParaRPr kumimoji="1" lang="ko-KR" altLang="en-US" dirty="0"/>
              </a:p>
            </p:txBody>
          </p:sp>
        </p:grpSp>
        <p:cxnSp>
          <p:nvCxnSpPr>
            <p:cNvPr id="59" name="직선 연결선[R] 58"/>
            <p:cNvCxnSpPr/>
            <p:nvPr/>
          </p:nvCxnSpPr>
          <p:spPr>
            <a:xfrm>
              <a:off x="5684190" y="3754377"/>
              <a:ext cx="61326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6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8418021" y="893885"/>
            <a:ext cx="3643527" cy="1239619"/>
            <a:chOff x="7429998" y="3384322"/>
            <a:chExt cx="3643527" cy="1239619"/>
          </a:xfrm>
        </p:grpSpPr>
        <p:grpSp>
          <p:nvGrpSpPr>
            <p:cNvPr id="24" name="그룹 23"/>
            <p:cNvGrpSpPr/>
            <p:nvPr/>
          </p:nvGrpSpPr>
          <p:grpSpPr>
            <a:xfrm>
              <a:off x="7442998" y="3384322"/>
              <a:ext cx="3630527" cy="1239619"/>
              <a:chOff x="7442998" y="3384322"/>
              <a:chExt cx="3630527" cy="1239619"/>
            </a:xfrm>
          </p:grpSpPr>
          <p:sp>
            <p:nvSpPr>
              <p:cNvPr id="4" name="모서리가 둥근 사각형 설명선[R] 3"/>
              <p:cNvSpPr/>
              <p:nvPr/>
            </p:nvSpPr>
            <p:spPr>
              <a:xfrm>
                <a:off x="7442998" y="3384322"/>
                <a:ext cx="3630527" cy="1239619"/>
              </a:xfrm>
              <a:prstGeom prst="wedgeRoundRectCallout">
                <a:avLst>
                  <a:gd name="adj1" fmla="val 39062"/>
                  <a:gd name="adj2" fmla="val -58429"/>
                  <a:gd name="adj3" fmla="val 16667"/>
                </a:avLst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kumimoji="1" lang="en-US" altLang="ko-KR" sz="1200" dirty="0"/>
              </a:p>
              <a:p>
                <a:r>
                  <a:rPr kumimoji="1" lang="en-US" altLang="ko-KR" sz="1200" dirty="0"/>
                  <a:t>2019.12.28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r>
                  <a:rPr kumimoji="1" lang="en-US" altLang="ko-KR" dirty="0"/>
                  <a:t>’</a:t>
                </a:r>
                <a:r>
                  <a:rPr kumimoji="1" lang="ko-KR" altLang="en-US" dirty="0"/>
                  <a:t>손형탁</a:t>
                </a:r>
                <a:r>
                  <a:rPr kumimoji="1" lang="en-US" altLang="ko-KR" dirty="0"/>
                  <a:t>’</a:t>
                </a:r>
                <a:r>
                  <a:rPr kumimoji="1" lang="ko-KR" altLang="en-US" dirty="0"/>
                  <a:t> 병원 사유</a:t>
                </a:r>
                <a:endParaRPr kumimoji="1" lang="en-US" altLang="ko-KR" dirty="0"/>
              </a:p>
              <a:p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7489034" y="4018624"/>
                <a:ext cx="23006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2019.12.28</a:t>
                </a:r>
              </a:p>
              <a:p>
                <a:r>
                  <a:rPr kumimoji="1" lang="en-US" altLang="ko-KR" dirty="0"/>
                  <a:t>‘</a:t>
                </a:r>
                <a:r>
                  <a:rPr kumimoji="1" lang="ko-KR" altLang="en-US" dirty="0"/>
                  <a:t>김원형</a:t>
                </a:r>
                <a:r>
                  <a:rPr kumimoji="1" lang="en-US" altLang="ko-KR" dirty="0"/>
                  <a:t>’</a:t>
                </a:r>
                <a:r>
                  <a:rPr kumimoji="1" lang="ko-KR" altLang="en-US" dirty="0"/>
                  <a:t> 개발공모전 </a:t>
                </a:r>
              </a:p>
            </p:txBody>
          </p:sp>
        </p:grpSp>
        <p:cxnSp>
          <p:nvCxnSpPr>
            <p:cNvPr id="22" name="직선 연결선[R] 21"/>
            <p:cNvCxnSpPr/>
            <p:nvPr/>
          </p:nvCxnSpPr>
          <p:spPr>
            <a:xfrm>
              <a:off x="7429998" y="4004130"/>
              <a:ext cx="3630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9226575" y="683955"/>
            <a:ext cx="1649505" cy="1349371"/>
            <a:chOff x="9223548" y="1665905"/>
            <a:chExt cx="1993690" cy="1469145"/>
          </a:xfrm>
        </p:grpSpPr>
        <p:sp>
          <p:nvSpPr>
            <p:cNvPr id="2" name="직사각형 1"/>
            <p:cNvSpPr/>
            <p:nvPr/>
          </p:nvSpPr>
          <p:spPr>
            <a:xfrm>
              <a:off x="9245260" y="1665905"/>
              <a:ext cx="1971978" cy="4392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731164" y="1674855"/>
              <a:ext cx="476655" cy="43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1/2 액자 8"/>
            <p:cNvSpPr/>
            <p:nvPr/>
          </p:nvSpPr>
          <p:spPr>
            <a:xfrm rot="13311583">
              <a:off x="10805717" y="1690163"/>
              <a:ext cx="327546" cy="295953"/>
            </a:xfrm>
            <a:prstGeom prst="halfFrame">
              <a:avLst>
                <a:gd name="adj1" fmla="val 33333"/>
                <a:gd name="adj2" fmla="val 35636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9232970" y="1713472"/>
              <a:ext cx="1663430" cy="56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이름 </a:t>
              </a:r>
              <a:r>
                <a:rPr kumimoji="1" lang="en-US" altLang="ko-KR" sz="1400" dirty="0"/>
                <a:t>(</a:t>
              </a:r>
              <a:r>
                <a:rPr kumimoji="1" lang="ko-KR" altLang="en-US" sz="1400" dirty="0"/>
                <a:t>오름차</a:t>
              </a:r>
              <a:r>
                <a:rPr kumimoji="1" lang="en-US" altLang="ko-KR" sz="1400" dirty="0"/>
                <a:t>)</a:t>
              </a:r>
            </a:p>
            <a:p>
              <a:endParaRPr kumimoji="1" lang="ko-KR" altLang="en-US" sz="1400" dirty="0"/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9223548" y="2096254"/>
              <a:ext cx="1515501" cy="10387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지각 많은 순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결석 많은 순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이름 </a:t>
              </a:r>
              <a:r>
                <a:rPr kumimoji="1" lang="en-US" altLang="ko-KR" sz="1400" dirty="0"/>
                <a:t>(</a:t>
              </a:r>
              <a:r>
                <a:rPr kumimoji="1" lang="ko-KR" altLang="en-US" sz="1400" dirty="0"/>
                <a:t>오름차</a:t>
              </a:r>
              <a:r>
                <a:rPr kumimoji="1" lang="en-US" altLang="ko-KR" sz="1400" dirty="0"/>
                <a:t>)</a:t>
              </a:r>
            </a:p>
            <a:p>
              <a:r>
                <a:rPr kumimoji="1" lang="ko-KR" altLang="en-US" sz="1400" dirty="0"/>
                <a:t>이름 </a:t>
              </a:r>
              <a:r>
                <a:rPr kumimoji="1" lang="en-US" altLang="ko-KR" sz="1400" dirty="0"/>
                <a:t>(</a:t>
              </a:r>
              <a:r>
                <a:rPr kumimoji="1" lang="ko-KR" altLang="en-US" sz="1400" dirty="0"/>
                <a:t>내림차</a:t>
              </a:r>
              <a:r>
                <a:rPr kumimoji="1" lang="en-US" altLang="ko-KR" sz="1400" dirty="0"/>
                <a:t>)</a:t>
              </a:r>
              <a:endParaRPr kumimoji="1"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45262" y="2115710"/>
              <a:ext cx="1476481" cy="101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221992" y="1591056"/>
            <a:ext cx="4055364" cy="3392424"/>
            <a:chOff x="2221992" y="1591056"/>
            <a:chExt cx="4055364" cy="3392424"/>
          </a:xfrm>
        </p:grpSpPr>
        <p:grpSp>
          <p:nvGrpSpPr>
            <p:cNvPr id="20" name="그룹 19"/>
            <p:cNvGrpSpPr/>
            <p:nvPr/>
          </p:nvGrpSpPr>
          <p:grpSpPr>
            <a:xfrm>
              <a:off x="2221992" y="1591056"/>
              <a:ext cx="4055364" cy="3392424"/>
              <a:chOff x="2221992" y="1591056"/>
              <a:chExt cx="4055364" cy="3392424"/>
            </a:xfrm>
          </p:grpSpPr>
          <p:sp>
            <p:nvSpPr>
              <p:cNvPr id="11" name="모서리가 둥근 사각형 설명선[R] 10"/>
              <p:cNvSpPr/>
              <p:nvPr/>
            </p:nvSpPr>
            <p:spPr>
              <a:xfrm>
                <a:off x="2299716" y="1591056"/>
                <a:ext cx="3977640" cy="3392424"/>
              </a:xfrm>
              <a:prstGeom prst="wedgeRoundRectCallout">
                <a:avLst>
                  <a:gd name="adj1" fmla="val -71638"/>
                  <a:gd name="adj2" fmla="val -23214"/>
                  <a:gd name="adj3" fmla="val 16667"/>
                </a:avLst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 dirty="0"/>
              </a:p>
              <a:p>
                <a:pPr algn="ctr"/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보고 내용 및 승인 거절</a:t>
                </a:r>
                <a:endParaRPr kumimoji="1" lang="en-US" altLang="ko-KR" dirty="0"/>
              </a:p>
              <a:p>
                <a:pPr algn="ctr"/>
                <a:endParaRPr kumimoji="1" lang="en-US" altLang="ko-KR" dirty="0"/>
              </a:p>
              <a:p>
                <a:pPr algn="ctr"/>
                <a:endParaRPr kumimoji="1" lang="en-US" altLang="ko-KR" dirty="0"/>
              </a:p>
            </p:txBody>
          </p:sp>
          <p:cxnSp>
            <p:nvCxnSpPr>
              <p:cNvPr id="13" name="직선 연결선[R] 12"/>
              <p:cNvCxnSpPr/>
              <p:nvPr/>
            </p:nvCxnSpPr>
            <p:spPr>
              <a:xfrm>
                <a:off x="2221992" y="2532888"/>
                <a:ext cx="40553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텍스트 상자 14"/>
              <p:cNvSpPr txBox="1"/>
              <p:nvPr/>
            </p:nvSpPr>
            <p:spPr>
              <a:xfrm>
                <a:off x="2606040" y="1730039"/>
                <a:ext cx="3145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입실 시간 </a:t>
                </a:r>
                <a:r>
                  <a:rPr kumimoji="1" lang="en-US" altLang="ko-KR" dirty="0"/>
                  <a:t>: 09:21:33</a:t>
                </a:r>
              </a:p>
              <a:p>
                <a:r>
                  <a:rPr kumimoji="1" lang="ko-KR" altLang="en-US" dirty="0"/>
                  <a:t>퇴실 시간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21:46:39</a:t>
                </a:r>
                <a:r>
                  <a:rPr kumimoji="1" lang="ko-KR" altLang="en-US" dirty="0"/>
                  <a:t> </a:t>
                </a:r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4622532" y="4650058"/>
              <a:ext cx="591016" cy="200177"/>
            </a:xfrm>
            <a:prstGeom prst="roundRect">
              <a:avLst>
                <a:gd name="adj" fmla="val 35535"/>
              </a:avLst>
            </a:prstGeom>
            <a:gradFill flip="none" rotWithShape="1">
              <a:gsLst>
                <a:gs pos="0">
                  <a:srgbClr val="DBE4F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">
                  <a:srgbClr val="88A5DA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확인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346151" y="4650058"/>
              <a:ext cx="613748" cy="200177"/>
            </a:xfrm>
            <a:prstGeom prst="roundRect">
              <a:avLst>
                <a:gd name="adj" fmla="val 35535"/>
              </a:avLst>
            </a:prstGeom>
            <a:gradFill flip="none" rotWithShape="1">
              <a:gsLst>
                <a:gs pos="0">
                  <a:srgbClr val="FB6062"/>
                </a:gs>
                <a:gs pos="100000">
                  <a:srgbClr val="FF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취소</a:t>
              </a: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40" y="4526304"/>
              <a:ext cx="323931" cy="323931"/>
            </a:xfrm>
            <a:prstGeom prst="rect">
              <a:avLst/>
            </a:prstGeom>
          </p:spPr>
        </p:pic>
      </p:grpSp>
      <p:sp>
        <p:nvSpPr>
          <p:cNvPr id="31" name="모서리가 둥근 사각형 설명선[R] 30"/>
          <p:cNvSpPr/>
          <p:nvPr/>
        </p:nvSpPr>
        <p:spPr>
          <a:xfrm>
            <a:off x="2419814" y="5401568"/>
            <a:ext cx="3113101" cy="865417"/>
          </a:xfrm>
          <a:prstGeom prst="wedgeRoundRectCallout">
            <a:avLst>
              <a:gd name="adj1" fmla="val -34087"/>
              <a:gd name="adj2" fmla="val -107581"/>
              <a:gd name="adj3" fmla="val 16667"/>
            </a:avLst>
          </a:prstGeom>
          <a:solidFill>
            <a:schemeClr val="lt1"/>
          </a:solidFill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관리자 기능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시간 조정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출결 유무 변경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A29046D5-9202-4CAC-B956-5FA163CFBB42}"/>
              </a:ext>
            </a:extLst>
          </p:cNvPr>
          <p:cNvSpPr txBox="1"/>
          <p:nvPr/>
        </p:nvSpPr>
        <p:spPr>
          <a:xfrm>
            <a:off x="532749" y="422666"/>
            <a:ext cx="4378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기술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3224E13D-6712-48BB-A023-D8C9D74B1F62}"/>
              </a:ext>
            </a:extLst>
          </p:cNvPr>
          <p:cNvSpPr/>
          <p:nvPr/>
        </p:nvSpPr>
        <p:spPr>
          <a:xfrm>
            <a:off x="539914" y="923026"/>
            <a:ext cx="174873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664B30-76F2-41B0-9946-3025825E8D81}"/>
              </a:ext>
            </a:extLst>
          </p:cNvPr>
          <p:cNvSpPr/>
          <p:nvPr/>
        </p:nvSpPr>
        <p:spPr>
          <a:xfrm>
            <a:off x="1033276" y="1512321"/>
            <a:ext cx="1836035" cy="2609790"/>
          </a:xfrm>
          <a:prstGeom prst="roundRect">
            <a:avLst>
              <a:gd name="adj" fmla="val 7905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7177F6-F135-40EC-9EEA-2D855DEDD7B9}"/>
              </a:ext>
            </a:extLst>
          </p:cNvPr>
          <p:cNvSpPr/>
          <p:nvPr/>
        </p:nvSpPr>
        <p:spPr>
          <a:xfrm>
            <a:off x="3756756" y="1469105"/>
            <a:ext cx="3625510" cy="2566574"/>
          </a:xfrm>
          <a:prstGeom prst="roundRect">
            <a:avLst>
              <a:gd name="adj" fmla="val 611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900919-921A-4F46-A78E-97086D8EDE86}"/>
              </a:ext>
            </a:extLst>
          </p:cNvPr>
          <p:cNvSpPr/>
          <p:nvPr/>
        </p:nvSpPr>
        <p:spPr>
          <a:xfrm>
            <a:off x="8269711" y="1311787"/>
            <a:ext cx="3092110" cy="3010858"/>
          </a:xfrm>
          <a:prstGeom prst="roundRect">
            <a:avLst>
              <a:gd name="adj" fmla="val 4856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BE7E5-E5B1-4DB8-BE79-0262B9F6D69E}"/>
              </a:ext>
            </a:extLst>
          </p:cNvPr>
          <p:cNvSpPr txBox="1"/>
          <p:nvPr/>
        </p:nvSpPr>
        <p:spPr>
          <a:xfrm>
            <a:off x="1087692" y="4564978"/>
            <a:ext cx="202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&lt;Application&gt;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35DAB-33E6-43E0-A0EB-F3F6CC4370DB}"/>
              </a:ext>
            </a:extLst>
          </p:cNvPr>
          <p:cNvSpPr txBox="1"/>
          <p:nvPr/>
        </p:nvSpPr>
        <p:spPr>
          <a:xfrm>
            <a:off x="4635137" y="4565173"/>
            <a:ext cx="214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&lt;Raspberry PI&gt;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50FC0-DE20-4007-B6B9-04095D54FA17}"/>
              </a:ext>
            </a:extLst>
          </p:cNvPr>
          <p:cNvSpPr txBox="1"/>
          <p:nvPr/>
        </p:nvSpPr>
        <p:spPr>
          <a:xfrm>
            <a:off x="9316403" y="4502241"/>
            <a:ext cx="11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&lt;Web&gt;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53152-42B2-487C-BD9B-42C778971651}"/>
              </a:ext>
            </a:extLst>
          </p:cNvPr>
          <p:cNvSpPr/>
          <p:nvPr/>
        </p:nvSpPr>
        <p:spPr>
          <a:xfrm>
            <a:off x="2734733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B5C41A-8927-40F0-86ED-C790C4ED2CB4}"/>
              </a:ext>
            </a:extLst>
          </p:cNvPr>
          <p:cNvSpPr/>
          <p:nvPr/>
        </p:nvSpPr>
        <p:spPr>
          <a:xfrm>
            <a:off x="3622178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BDA3606-C4BE-4A40-BC40-71DDA04FDE16}"/>
              </a:ext>
            </a:extLst>
          </p:cNvPr>
          <p:cNvGrpSpPr/>
          <p:nvPr/>
        </p:nvGrpSpPr>
        <p:grpSpPr>
          <a:xfrm>
            <a:off x="3128405" y="3529811"/>
            <a:ext cx="396434" cy="156633"/>
            <a:chOff x="3115733" y="3414392"/>
            <a:chExt cx="396434" cy="15663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B63070-2442-4FB6-ADBF-2C6952CF0F4D}"/>
                </a:ext>
              </a:extLst>
            </p:cNvPr>
            <p:cNvCxnSpPr/>
            <p:nvPr/>
          </p:nvCxnSpPr>
          <p:spPr>
            <a:xfrm flipV="1">
              <a:off x="3115733" y="341439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C52FA17-B14F-45A5-A145-CBAA54092AF3}"/>
                </a:ext>
              </a:extLst>
            </p:cNvPr>
            <p:cNvCxnSpPr/>
            <p:nvPr/>
          </p:nvCxnSpPr>
          <p:spPr>
            <a:xfrm flipH="1">
              <a:off x="3283512" y="341439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0B2BA18-651B-460A-8A4B-6DC0AEF3ABC3}"/>
                </a:ext>
              </a:extLst>
            </p:cNvPr>
            <p:cNvCxnSpPr/>
            <p:nvPr/>
          </p:nvCxnSpPr>
          <p:spPr>
            <a:xfrm flipV="1">
              <a:off x="3282735" y="341439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138E2E-9BF8-4AEE-A7A1-9D0420D32A3C}"/>
              </a:ext>
            </a:extLst>
          </p:cNvPr>
          <p:cNvGrpSpPr/>
          <p:nvPr/>
        </p:nvGrpSpPr>
        <p:grpSpPr>
          <a:xfrm>
            <a:off x="7627771" y="2137323"/>
            <a:ext cx="396434" cy="156633"/>
            <a:chOff x="7626605" y="2861942"/>
            <a:chExt cx="396434" cy="156633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6D63B13-A9C9-4BEC-8E70-D61678512077}"/>
                </a:ext>
              </a:extLst>
            </p:cNvPr>
            <p:cNvCxnSpPr/>
            <p:nvPr/>
          </p:nvCxnSpPr>
          <p:spPr>
            <a:xfrm flipV="1">
              <a:off x="7626605" y="286194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8D9E19-B96B-4A41-A01B-BBA03F517E05}"/>
                </a:ext>
              </a:extLst>
            </p:cNvPr>
            <p:cNvCxnSpPr/>
            <p:nvPr/>
          </p:nvCxnSpPr>
          <p:spPr>
            <a:xfrm flipH="1">
              <a:off x="7794384" y="286194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39ECDD8-4AAC-4071-B727-D73118AEDF4A}"/>
                </a:ext>
              </a:extLst>
            </p:cNvPr>
            <p:cNvCxnSpPr/>
            <p:nvPr/>
          </p:nvCxnSpPr>
          <p:spPr>
            <a:xfrm flipV="1">
              <a:off x="7793607" y="286194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05213BC-3ABA-425A-992A-C6D7905C9131}"/>
              </a:ext>
            </a:extLst>
          </p:cNvPr>
          <p:cNvSpPr/>
          <p:nvPr/>
        </p:nvSpPr>
        <p:spPr>
          <a:xfrm>
            <a:off x="4157932" y="1702368"/>
            <a:ext cx="2820838" cy="102654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A9CAFC7-7E93-4501-8862-6EE35A435FD3}"/>
              </a:ext>
            </a:extLst>
          </p:cNvPr>
          <p:cNvSpPr/>
          <p:nvPr/>
        </p:nvSpPr>
        <p:spPr>
          <a:xfrm>
            <a:off x="6007964" y="3018574"/>
            <a:ext cx="970805" cy="825185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Finger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Print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7DA17B-C741-4E71-A86B-F7A7968D479E}"/>
              </a:ext>
            </a:extLst>
          </p:cNvPr>
          <p:cNvSpPr/>
          <p:nvPr/>
        </p:nvSpPr>
        <p:spPr>
          <a:xfrm>
            <a:off x="1285336" y="1771380"/>
            <a:ext cx="1364731" cy="19150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F55BF1-0BDD-46A3-8701-C6DA3427E255}"/>
              </a:ext>
            </a:extLst>
          </p:cNvPr>
          <p:cNvSpPr/>
          <p:nvPr/>
        </p:nvSpPr>
        <p:spPr>
          <a:xfrm>
            <a:off x="1819534" y="3756268"/>
            <a:ext cx="296334" cy="29633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52DC7D-E532-4048-AA4C-D5BCC7118003}"/>
              </a:ext>
            </a:extLst>
          </p:cNvPr>
          <p:cNvSpPr/>
          <p:nvPr/>
        </p:nvSpPr>
        <p:spPr>
          <a:xfrm>
            <a:off x="8488396" y="1590226"/>
            <a:ext cx="2242868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0E101-53FF-407E-90C4-28A707C4E5DB}"/>
              </a:ext>
            </a:extLst>
          </p:cNvPr>
          <p:cNvSpPr/>
          <p:nvPr/>
        </p:nvSpPr>
        <p:spPr>
          <a:xfrm>
            <a:off x="10803175" y="1590226"/>
            <a:ext cx="409100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F29CEE-E39B-4557-A736-EDAA4A3FB418}"/>
              </a:ext>
            </a:extLst>
          </p:cNvPr>
          <p:cNvCxnSpPr/>
          <p:nvPr/>
        </p:nvCxnSpPr>
        <p:spPr>
          <a:xfrm>
            <a:off x="8557404" y="2539131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97D409-E59F-40C5-8583-21643B43E115}"/>
              </a:ext>
            </a:extLst>
          </p:cNvPr>
          <p:cNvCxnSpPr/>
          <p:nvPr/>
        </p:nvCxnSpPr>
        <p:spPr>
          <a:xfrm>
            <a:off x="8557404" y="296613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F07317-B085-404C-8400-9FDCAA80E17E}"/>
              </a:ext>
            </a:extLst>
          </p:cNvPr>
          <p:cNvCxnSpPr/>
          <p:nvPr/>
        </p:nvCxnSpPr>
        <p:spPr>
          <a:xfrm>
            <a:off x="8557404" y="3414392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9C8783-00C6-4685-8173-514BBDB5F28E}"/>
              </a:ext>
            </a:extLst>
          </p:cNvPr>
          <p:cNvCxnSpPr/>
          <p:nvPr/>
        </p:nvCxnSpPr>
        <p:spPr>
          <a:xfrm>
            <a:off x="8557404" y="388225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>
            <a:extLst>
              <a:ext uri="{FF2B5EF4-FFF2-40B4-BE49-F238E27FC236}">
                <a16:creationId xmlns:a16="http://schemas.microsoft.com/office/drawing/2014/main" id="{34E2DA83-F5A4-4DA4-B39C-CB7294DC7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89" y="4965088"/>
            <a:ext cx="1400550" cy="934156"/>
          </a:xfrm>
          <a:prstGeom prst="rect">
            <a:avLst/>
          </a:prstGeom>
        </p:spPr>
      </p:pic>
      <p:pic>
        <p:nvPicPr>
          <p:cNvPr id="40" name="Picture 14">
            <a:extLst>
              <a:ext uri="{FF2B5EF4-FFF2-40B4-BE49-F238E27FC236}">
                <a16:creationId xmlns:a16="http://schemas.microsoft.com/office/drawing/2014/main" id="{13075164-9477-42B9-9C0E-6067E91EC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9" y="5859497"/>
            <a:ext cx="654050" cy="65405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D868BFBA-0D55-4AF1-87C9-678148989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1" y="5618844"/>
            <a:ext cx="1534844" cy="586225"/>
          </a:xfrm>
          <a:prstGeom prst="rect">
            <a:avLst/>
          </a:prstGeom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D2449196-0A58-437A-8684-5EDFEA72C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31" y="5866872"/>
            <a:ext cx="1207899" cy="452962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84C5186-C229-41E3-85BC-11AA40927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96" y="5253776"/>
            <a:ext cx="884882" cy="442441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198280F4-BA09-417A-A53C-56B57B820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63" y="5376758"/>
            <a:ext cx="1070395" cy="1070395"/>
          </a:xfrm>
          <a:prstGeom prst="rect">
            <a:avLst/>
          </a:prstGeom>
        </p:spPr>
      </p:pic>
      <p:pic>
        <p:nvPicPr>
          <p:cNvPr id="45" name="Picture 5">
            <a:extLst>
              <a:ext uri="{FF2B5EF4-FFF2-40B4-BE49-F238E27FC236}">
                <a16:creationId xmlns:a16="http://schemas.microsoft.com/office/drawing/2014/main" id="{0C550EB2-8E89-4B00-8C20-07A22F665D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2" y="5351499"/>
            <a:ext cx="1683934" cy="9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1">
            <a:extLst>
              <a:ext uri="{FF2B5EF4-FFF2-40B4-BE49-F238E27FC236}">
                <a16:creationId xmlns:a16="http://schemas.microsoft.com/office/drawing/2014/main" id="{B2C5B350-DF56-4F8A-A7B4-1242000B8EB7}"/>
              </a:ext>
            </a:extLst>
          </p:cNvPr>
          <p:cNvSpPr/>
          <p:nvPr/>
        </p:nvSpPr>
        <p:spPr>
          <a:xfrm>
            <a:off x="274608" y="732858"/>
            <a:ext cx="206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A803B4E-D25F-4BBA-9D80-D5136353CBDA}"/>
              </a:ext>
            </a:extLst>
          </p:cNvPr>
          <p:cNvSpPr txBox="1"/>
          <p:nvPr/>
        </p:nvSpPr>
        <p:spPr>
          <a:xfrm>
            <a:off x="428317" y="232498"/>
            <a:ext cx="1908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필요 부품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92BBC1-9B7C-4D04-8783-9CF884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52224"/>
              </p:ext>
            </p:extLst>
          </p:nvPr>
        </p:nvGraphicFramePr>
        <p:xfrm>
          <a:off x="1176867" y="1256077"/>
          <a:ext cx="9245601" cy="460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67">
                  <a:extLst>
                    <a:ext uri="{9D8B030D-6E8A-4147-A177-3AD203B41FA5}">
                      <a16:colId xmlns:a16="http://schemas.microsoft.com/office/drawing/2014/main" val="1452154376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3304904184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1172510234"/>
                    </a:ext>
                  </a:extLst>
                </a:gridCol>
              </a:tblGrid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05122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F/F </a:t>
                      </a:r>
                      <a:r>
                        <a:rPr lang="ko-KR" altLang="en-US" dirty="0"/>
                        <a:t>케이블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2"/>
                        </a:rPr>
                        <a:t>http://www.devicemart.co.kr/goods/view?no=1321192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7886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컨버터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2,700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3"/>
                        </a:rPr>
                        <a:t>http://www.devicemart.co.kr/goods/view?no=1164522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2882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LCD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디스플레이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31,500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4"/>
                        </a:rPr>
                        <a:t>http://www.devicemart.co.kr/goods/view?no=1171226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53271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무선랜카드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6,900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5"/>
                        </a:rPr>
                        <a:t>http://www.devicemart.co.kr/goods/view?no=1105254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27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811029" y="196479"/>
            <a:ext cx="184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향후 계획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685799" y="733213"/>
            <a:ext cx="209968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84915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41371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5699356" y="3345184"/>
            <a:ext cx="793287" cy="384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4" y="2471053"/>
            <a:ext cx="2298523" cy="2298523"/>
          </a:xfrm>
          <a:prstGeom prst="rect">
            <a:avLst/>
          </a:prstGeom>
        </p:spPr>
      </p:pic>
      <p:pic>
        <p:nvPicPr>
          <p:cNvPr id="41" name="Picture 4" descr="C:\Users\Administrator\Desktop\tensor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26" y="2614141"/>
            <a:ext cx="2230604" cy="2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235</Words>
  <Application>Microsoft Office PowerPoint</Application>
  <PresentationFormat>와이드스크린</PresentationFormat>
  <Paragraphs>79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양진체 </vt:lpstr>
      <vt:lpstr>여기어때 잘난체</vt:lpstr>
      <vt:lpstr>Arial</vt:lpstr>
      <vt:lpstr>Calibri</vt:lpstr>
      <vt:lpstr>Office 테마</vt:lpstr>
      <vt:lpstr>NFC 지문인식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</dc:title>
  <dc:creator>이 승형</dc:creator>
  <cp:lastModifiedBy>kanbaer</cp:lastModifiedBy>
  <cp:revision>58</cp:revision>
  <dcterms:created xsi:type="dcterms:W3CDTF">2019-12-29T05:48:20Z</dcterms:created>
  <dcterms:modified xsi:type="dcterms:W3CDTF">2019-12-30T01:32:22Z</dcterms:modified>
</cp:coreProperties>
</file>