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sldIdLst>
    <p:sldId id="260" r:id="rId2"/>
    <p:sldId id="265" r:id="rId3"/>
    <p:sldId id="274" r:id="rId4"/>
    <p:sldId id="272" r:id="rId5"/>
    <p:sldId id="275" r:id="rId6"/>
    <p:sldId id="276" r:id="rId7"/>
    <p:sldId id="271" r:id="rId8"/>
    <p:sldId id="270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  <a:srgbClr val="F5E61F"/>
    <a:srgbClr val="92D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 autoAdjust="0"/>
    <p:restoredTop sz="94668"/>
  </p:normalViewPr>
  <p:slideViewPr>
    <p:cSldViewPr snapToGrid="0">
      <p:cViewPr varScale="1">
        <p:scale>
          <a:sx n="140" d="100"/>
          <a:sy n="140" d="100"/>
        </p:scale>
        <p:origin x="408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2019. 12. 30.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91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D5523-0311-4B44-A76F-097BBF68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51A958E-F956-8544-A018-F71819F2F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D2A01A-6816-3240-94D4-B1F1719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CB0E8E-CA62-B641-A834-DA247C9D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CAC6F9-3F06-0148-AC61-4E7E14A4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B6BB87-F692-DA46-B498-6329752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332FC8E-726B-CB4F-B926-D2BC1D7A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B3F5C7-26EF-584C-8009-F9496984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39B80B-8851-BD4B-8CA5-DA1F707B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174A4D-0DC8-BC4D-B811-D13B2BDD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A2A873A-B822-6140-A1E3-3807559F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0CFEF79-ED31-724C-A5A0-177EE74FE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714AFE-02BF-B648-B5F3-397C34A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1F2DB0-D48E-A24C-9080-8AFC137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BCA581-D1D2-A045-8C52-74B65C3A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EE9634-41B4-964D-B89B-E0B52B4D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5713B5-7E2B-254C-ABA9-F0B55EE4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100B26-4B79-7F49-84CC-A9848D1E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302842-2304-7E4B-8742-D5BA4F6A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21AB6F-92BC-4C42-A525-2B94AF71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804269-A7DF-654D-8554-C95FC68D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8BABF69-6551-1149-9211-6869DE9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184570-4064-AB4D-AF33-3370354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029631-4D20-9C4F-A12E-236BE635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C3AF89-5CFC-504F-B2F4-04DC584C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FDF3A4-8565-7147-BD09-F71C1BB1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E2FD15-9F96-1646-AD86-657C36CAB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9F68E17-3425-524C-8874-727F7679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8ACA679-A95E-8444-8E1C-C6AC07F4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CB6714-39CC-3F4C-B5F2-FA0C9C1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A7D4A2C-13DE-9147-B800-1F1EE1A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349D45-EA3C-CC47-8A0D-DED3FA6F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BC426AF-398F-274D-9C13-518EA234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01F054A-F2CC-A646-BCBE-A9C07993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B81BD7D-664D-8D41-8C25-FF59C84A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439F228-8A16-5347-B622-0F4FD8E15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FEFAA00-34F4-C643-B5AC-EA146067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8D83F88-D14D-6B44-8609-84C944E7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64C9B52-5EB9-CC4C-BA41-FD37A59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6386E0-2C35-6C46-83FD-9A0847C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5833971-C039-AE47-944D-E460635A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97DB6F9-FBD8-BC49-A8DA-C100E968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39F6C9A-BFC7-1A4B-855E-A452D3F8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CED1F3D-67F4-E644-8E4A-93CAA617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C537CC9-0579-9144-9E14-3040DA00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9EC22C3-E29D-E145-86F9-DB591D43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6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6C6D32-8488-804C-B0FE-E84C4494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8FF9CD-EC1C-6F49-B85E-0A1826C5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5A1129-192F-6346-9594-6E25B7FE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1E1E90-9FD4-D44C-82CA-CF87B68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A573522-B8AA-3B40-B53E-10AA36A8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C27700A-E9A6-3943-913A-F1F1A05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C0E60-2649-FD4F-8F8C-F59D59EB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CDFC3F6-246A-DC42-A8A8-9E73143F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621011-EB13-B544-897A-F6DDFDAD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172FC3-8E40-7440-B5F8-3D1BEDD2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A8B4406-76D8-134F-9FAB-0FF9A005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C77741D-0D56-AE4F-899A-2A245C93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938EC10-818A-DC4E-BB6C-D70AAB4E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DAE1D2-FDA7-794C-BF77-562012B3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89DEAD-DE57-AF42-8145-10F66281C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0639-2AC9-CE45-97FC-216F9154119E}" type="datetimeFigureOut">
              <a:rPr lang="en-US" altLang="ko-KR" smtClean="0"/>
              <a:t>12/30/19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60019D-5C24-0D4B-A02A-2DDA18E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693F2E-B856-404A-B9D6-F1FD11AAE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965A-EC51-084F-8754-9B8C42A49A9E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3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8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jpe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goods/view?no=1164522" TargetMode="External"/><Relationship Id="rId4" Type="http://schemas.openxmlformats.org/officeDocument/2006/relationships/hyperlink" Target="http://www.devicemart.co.kr/goods/view?no=1171226" TargetMode="External"/><Relationship Id="rId5" Type="http://schemas.openxmlformats.org/officeDocument/2006/relationships/hyperlink" Target="http://www.devicemart.co.kr/goods/view?no=110525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vicemart.co.kr/goods/view?no=132119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4631" y="9829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dirty="0">
                <a:latin typeface="양진체 " panose="02020503000000000000" pitchFamily="18" charset="-127"/>
                <a:ea typeface="양진체 " panose="02020503000000000000" pitchFamily="18" charset="-127"/>
              </a:rPr>
              <a:t>Fingerprint</a:t>
            </a:r>
            <a:endParaRPr lang="ko-KR" altLang="en-US" sz="96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4474" y="2538138"/>
            <a:ext cx="4516316" cy="47795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2019.12.30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5400000">
            <a:off x="0" y="0"/>
            <a:ext cx="3965331" cy="3965331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6200000">
            <a:off x="8201759" y="2892669"/>
            <a:ext cx="3965331" cy="396533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6109" y="3131647"/>
            <a:ext cx="6072199" cy="477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김원형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박시연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손형탁</a:t>
            </a:r>
            <a:r>
              <a:rPr lang="en-US" altLang="ko-KR" sz="3200" dirty="0">
                <a:latin typeface="양진체 " panose="02020503000000000000" pitchFamily="18" charset="-127"/>
                <a:ea typeface="양진체 " panose="02020503000000000000" pitchFamily="18" charset="-127"/>
              </a:rPr>
              <a:t>, </a:t>
            </a:r>
            <a:r>
              <a:rPr lang="ko-KR" altLang="en-US" sz="3200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이승형</a:t>
            </a:r>
            <a:endParaRPr lang="ko-KR" altLang="en-US" sz="3200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5185" y="2057400"/>
            <a:ext cx="740312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571568" y="161936"/>
            <a:ext cx="2010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기능 </a:t>
            </a: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(APP)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</a:p>
        </p:txBody>
      </p:sp>
      <p:sp>
        <p:nvSpPr>
          <p:cNvPr id="5" name="직사각형 21"/>
          <p:cNvSpPr/>
          <p:nvPr/>
        </p:nvSpPr>
        <p:spPr>
          <a:xfrm>
            <a:off x="363401" y="677087"/>
            <a:ext cx="25955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322" y="1068321"/>
            <a:ext cx="2328563" cy="1293646"/>
          </a:xfrm>
          <a:prstGeom prst="rect">
            <a:avLst/>
          </a:prstGeom>
        </p:spPr>
      </p:pic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87167" y="986348"/>
            <a:ext cx="1114177" cy="916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3613" y="4922604"/>
            <a:ext cx="1216773" cy="1216773"/>
          </a:xfrm>
          <a:prstGeom prst="rect">
            <a:avLst/>
          </a:prstGeom>
        </p:spPr>
      </p:pic>
      <p:sp>
        <p:nvSpPr>
          <p:cNvPr id="10" name="순서도: 대체 처리 9"/>
          <p:cNvSpPr/>
          <p:nvPr/>
        </p:nvSpPr>
        <p:spPr>
          <a:xfrm>
            <a:off x="4237178" y="1995640"/>
            <a:ext cx="1618872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 인식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3790821" y="3775618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>
            <a:off x="4141937" y="3588727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대체 처리 15"/>
          <p:cNvSpPr/>
          <p:nvPr/>
        </p:nvSpPr>
        <p:spPr>
          <a:xfrm>
            <a:off x="3810686" y="3214102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요청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5359055" y="3216180"/>
            <a:ext cx="854303" cy="628453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응답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52352" y="4928255"/>
            <a:ext cx="1106078" cy="1106078"/>
          </a:xfrm>
          <a:prstGeom prst="rect">
            <a:avLst/>
          </a:prstGeom>
        </p:spPr>
      </p:pic>
      <p:sp>
        <p:nvSpPr>
          <p:cNvPr id="19" name="순서도: 대체 처리 18"/>
          <p:cNvSpPr/>
          <p:nvPr/>
        </p:nvSpPr>
        <p:spPr>
          <a:xfrm>
            <a:off x="945522" y="6009589"/>
            <a:ext cx="206016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NFC</a:t>
            </a: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리더기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4038026" y="6240201"/>
            <a:ext cx="1884001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15800" y="3719771"/>
            <a:ext cx="206489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>
            <a:off x="1050192" y="3548954"/>
            <a:ext cx="206534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대체 처리 34"/>
          <p:cNvSpPr/>
          <p:nvPr/>
        </p:nvSpPr>
        <p:spPr>
          <a:xfrm>
            <a:off x="277799" y="3244963"/>
            <a:ext cx="3181546" cy="775747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근거리 접촉 시 자동으로 </a:t>
            </a:r>
          </a:p>
          <a:p>
            <a:pPr algn="ctr">
              <a:defRPr/>
            </a:pPr>
            <a:r>
              <a:rPr lang="ko-KR" altLang="en-US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지문인식 인터페이스 시작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139139" y="1275885"/>
            <a:ext cx="1339608" cy="433811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개인 휴대폰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rgbClr val="00254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계정 등록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786681" y="37530"/>
            <a:ext cx="6353144" cy="6353144"/>
            <a:chOff x="6786681" y="37530"/>
            <a:chExt cx="6353144" cy="6353144"/>
          </a:xfrm>
        </p:grpSpPr>
        <p:pic>
          <p:nvPicPr>
            <p:cNvPr id="34" name="Picture 2" descr="C:\Users\pv\Desktop\블로그 포스팅용\ppt 20150825\smartphone86.png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681" y="37530"/>
              <a:ext cx="6353144" cy="635314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sp>
          <p:nvSpPr>
            <p:cNvPr id="2" name="직사각형 1"/>
            <p:cNvSpPr/>
            <p:nvPr/>
          </p:nvSpPr>
          <p:spPr>
            <a:xfrm>
              <a:off x="8421323" y="717339"/>
              <a:ext cx="3083859" cy="487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8510444" y="993546"/>
              <a:ext cx="2905616" cy="580301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지문인식 출결</a:t>
              </a:r>
              <a:r>
                <a:rPr lang="en-US" altLang="ko-KR" sz="2500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APP</a:t>
              </a:r>
              <a:endParaRPr lang="ko-KR" altLang="en-US" sz="2500" b="1" dirty="0">
                <a:solidFill>
                  <a:srgbClr val="00254A"/>
                </a:solidFill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8524979" y="3269915"/>
              <a:ext cx="854304" cy="756294"/>
              <a:chOff x="4669817" y="255172"/>
              <a:chExt cx="854304" cy="7562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순서도: 대체 처리 44"/>
              <p:cNvSpPr/>
              <p:nvPr/>
            </p:nvSpPr>
            <p:spPr>
              <a:xfrm>
                <a:off x="4669817" y="255172"/>
                <a:ext cx="854304" cy="333866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ID</a:t>
                </a:r>
              </a:p>
            </p:txBody>
          </p:sp>
          <p:sp>
            <p:nvSpPr>
              <p:cNvPr id="46" name="순서도: 대체 처리 45"/>
              <p:cNvSpPr/>
              <p:nvPr/>
            </p:nvSpPr>
            <p:spPr>
              <a:xfrm>
                <a:off x="4669817" y="677600"/>
                <a:ext cx="854304" cy="333866"/>
              </a:xfrm>
              <a:prstGeom prst="flowChartAlternateProcess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254A"/>
                    </a:solidFill>
                  </a:rPr>
                  <a:t>P/W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435075" y="3254112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435075" y="3692728"/>
              <a:ext cx="1939876" cy="3731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2225">
              <a:solidFill>
                <a:schemeClr val="dk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21323" y="2674331"/>
            <a:ext cx="3083859" cy="2908655"/>
            <a:chOff x="8421323" y="2678913"/>
            <a:chExt cx="3083859" cy="2908655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8421323" y="2678913"/>
              <a:ext cx="3083859" cy="2908655"/>
            </a:xfrm>
            <a:prstGeom prst="flowChartAlternateProcess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7" name="그림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282065" y="3095543"/>
              <a:ext cx="1305077" cy="1073100"/>
            </a:xfrm>
            <a:prstGeom prst="rect">
              <a:avLst/>
            </a:prstGeom>
          </p:spPr>
        </p:pic>
        <p:sp>
          <p:nvSpPr>
            <p:cNvPr id="48" name="순서도: 대체 처리 47"/>
            <p:cNvSpPr/>
            <p:nvPr/>
          </p:nvSpPr>
          <p:spPr>
            <a:xfrm>
              <a:off x="8583600" y="4439224"/>
              <a:ext cx="2759304" cy="392783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지문 인식을 해주세요</a:t>
              </a:r>
              <a:r>
                <a:rPr lang="en-US" altLang="ko-KR" b="1" dirty="0">
                  <a:solidFill>
                    <a:srgbClr val="00254A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C6017072-4A18-4294-88BF-BA90F0CC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4073"/>
            <a:ext cx="10905066" cy="509811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8D02742-C658-4A5B-BCD9-15DFF9EDCF37}"/>
              </a:ext>
            </a:extLst>
          </p:cNvPr>
          <p:cNvSpPr/>
          <p:nvPr/>
        </p:nvSpPr>
        <p:spPr>
          <a:xfrm>
            <a:off x="4377267" y="5393860"/>
            <a:ext cx="643466" cy="11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xmlns="" id="{984ABB8B-F7C9-4327-9A53-88D1CBEE35F1}"/>
              </a:ext>
            </a:extLst>
          </p:cNvPr>
          <p:cNvSpPr txBox="1"/>
          <p:nvPr/>
        </p:nvSpPr>
        <p:spPr>
          <a:xfrm>
            <a:off x="394445" y="215564"/>
            <a:ext cx="3381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Use Case Diagram</a:t>
            </a: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xmlns="" id="{43750F7E-BAF7-4532-AF68-6A6D2D015CDF}"/>
              </a:ext>
            </a:extLst>
          </p:cNvPr>
          <p:cNvSpPr/>
          <p:nvPr/>
        </p:nvSpPr>
        <p:spPr>
          <a:xfrm>
            <a:off x="325406" y="715924"/>
            <a:ext cx="345072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050295C-941B-4E36-8CC7-60A95E5C4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" y="0"/>
            <a:ext cx="12159178" cy="6858000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xmlns="" id="{7636F7AF-2AB2-4FAF-806A-11AB1607485E}"/>
              </a:ext>
            </a:extLst>
          </p:cNvPr>
          <p:cNvSpPr txBox="1"/>
          <p:nvPr/>
        </p:nvSpPr>
        <p:spPr>
          <a:xfrm>
            <a:off x="572244" y="164764"/>
            <a:ext cx="2475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</a:rPr>
              <a:t>Log-in Page</a:t>
            </a:r>
          </a:p>
        </p:txBody>
      </p:sp>
      <p:sp>
        <p:nvSpPr>
          <p:cNvPr id="6" name="직사각형 21">
            <a:extLst>
              <a:ext uri="{FF2B5EF4-FFF2-40B4-BE49-F238E27FC236}">
                <a16:creationId xmlns:a16="http://schemas.microsoft.com/office/drawing/2014/main" xmlns="" id="{322E5CCC-8879-460E-82DD-9C18D10979DD}"/>
              </a:ext>
            </a:extLst>
          </p:cNvPr>
          <p:cNvSpPr/>
          <p:nvPr/>
        </p:nvSpPr>
        <p:spPr>
          <a:xfrm>
            <a:off x="350805" y="665124"/>
            <a:ext cx="2697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EF242D-9021-4F74-AF6A-56B9D58A8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" y="0"/>
            <a:ext cx="12140086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690872" y="2202779"/>
            <a:ext cx="6976872" cy="1015909"/>
            <a:chOff x="4690872" y="2202779"/>
            <a:chExt cx="6976872" cy="1015909"/>
          </a:xfrm>
        </p:grpSpPr>
        <p:grpSp>
          <p:nvGrpSpPr>
            <p:cNvPr id="6" name="그룹 5"/>
            <p:cNvGrpSpPr/>
            <p:nvPr/>
          </p:nvGrpSpPr>
          <p:grpSpPr>
            <a:xfrm>
              <a:off x="4690872" y="2286000"/>
              <a:ext cx="6976872" cy="932688"/>
              <a:chOff x="4690872" y="2286000"/>
              <a:chExt cx="6976872" cy="932688"/>
            </a:xfrm>
            <a:solidFill>
              <a:schemeClr val="bg1"/>
            </a:solidFill>
          </p:grpSpPr>
          <p:sp>
            <p:nvSpPr>
              <p:cNvPr id="3" name="직사각형 2"/>
              <p:cNvSpPr/>
              <p:nvPr/>
            </p:nvSpPr>
            <p:spPr>
              <a:xfrm>
                <a:off x="4690872" y="2286000"/>
                <a:ext cx="6976872" cy="594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9345168" y="2688336"/>
                <a:ext cx="539496" cy="5303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4903946" y="2202779"/>
              <a:ext cx="6135910" cy="56877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806" y="972911"/>
            <a:ext cx="1901856" cy="50841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673541" y="965833"/>
            <a:ext cx="1918265" cy="515493"/>
            <a:chOff x="5673541" y="965833"/>
            <a:chExt cx="1918265" cy="51549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673541" y="965833"/>
              <a:ext cx="1918265" cy="515493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5358" y="1102104"/>
              <a:ext cx="1754632" cy="242949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344" y="169243"/>
            <a:ext cx="2364232" cy="49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290" y="1096352"/>
            <a:ext cx="3520045" cy="1317664"/>
          </a:xfrm>
          <a:prstGeom prst="rect">
            <a:avLst/>
          </a:prstGeom>
        </p:spPr>
      </p:pic>
      <p:sp>
        <p:nvSpPr>
          <p:cNvPr id="17" name="모서리가 둥근 사각형 설명선[R] 16"/>
          <p:cNvSpPr/>
          <p:nvPr/>
        </p:nvSpPr>
        <p:spPr>
          <a:xfrm>
            <a:off x="9575478" y="972911"/>
            <a:ext cx="1921578" cy="961048"/>
          </a:xfrm>
          <a:prstGeom prst="wedgeRoundRectCallout">
            <a:avLst>
              <a:gd name="adj1" fmla="val 20482"/>
              <a:gd name="adj2" fmla="val -68802"/>
              <a:gd name="adj3" fmla="val 1666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전체 공지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건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8590454" y="3054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5565841" y="1844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제목</a:t>
            </a:r>
            <a:endParaRPr kumimoji="1"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201981" y="1625813"/>
            <a:ext cx="6678837" cy="2858425"/>
            <a:chOff x="5201981" y="1625813"/>
            <a:chExt cx="6678837" cy="2858425"/>
          </a:xfrm>
        </p:grpSpPr>
        <p:sp>
          <p:nvSpPr>
            <p:cNvPr id="18" name="모서리가 둥근 사각형 설명선[R] 17"/>
            <p:cNvSpPr/>
            <p:nvPr/>
          </p:nvSpPr>
          <p:spPr>
            <a:xfrm>
              <a:off x="5201981" y="1625813"/>
              <a:ext cx="6678837" cy="2858425"/>
            </a:xfrm>
            <a:prstGeom prst="wedgeRoundRectCallout">
              <a:avLst>
                <a:gd name="adj1" fmla="val 43346"/>
                <a:gd name="adj2" fmla="val -84797"/>
                <a:gd name="adj3" fmla="val 16667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mtClean="0"/>
                <a:t>보고 내용</a:t>
              </a:r>
              <a:endParaRPr kumimoji="1" lang="ko-KR" altLang="en-US" dirty="0"/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5755358" y="19339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smtClean="0"/>
                <a:t>보고 제목</a:t>
              </a:r>
              <a:endParaRPr kumimoji="1"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043160" y="3844158"/>
              <a:ext cx="1453896" cy="484632"/>
            </a:xfrm>
            <a:prstGeom prst="roundRect">
              <a:avLst>
                <a:gd name="adj" fmla="val 35535"/>
              </a:avLst>
            </a:prstGeom>
            <a:gradFill flip="none" rotWithShape="1">
              <a:gsLst>
                <a:gs pos="0">
                  <a:srgbClr val="DBE4F4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">
                  <a:srgbClr val="88A5DA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제출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6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A495B73-2DA0-40DB-BB73-E450F1174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모서리가 둥근 사각형 설명선[R] 3"/>
          <p:cNvSpPr/>
          <p:nvPr/>
        </p:nvSpPr>
        <p:spPr>
          <a:xfrm>
            <a:off x="9575478" y="972911"/>
            <a:ext cx="2293434" cy="961048"/>
          </a:xfrm>
          <a:prstGeom prst="wedgeRoundRectCallout">
            <a:avLst>
              <a:gd name="adj1" fmla="val 35310"/>
              <a:gd name="adj2" fmla="val -79268"/>
              <a:gd name="adj3" fmla="val 1666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‘</a:t>
            </a:r>
            <a:r>
              <a:rPr kumimoji="1" lang="ko-KR" altLang="en-US" dirty="0" smtClean="0"/>
              <a:t>학생이름</a:t>
            </a:r>
            <a:r>
              <a:rPr kumimoji="1" lang="en-US" altLang="ko-KR" dirty="0" smtClean="0"/>
              <a:t>’</a:t>
            </a:r>
            <a:r>
              <a:rPr kumimoji="1" lang="ko-KR" altLang="en-US" dirty="0" smtClean="0"/>
              <a:t> 보고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건</a:t>
            </a:r>
            <a:endParaRPr kumimoji="1"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997696" y="715055"/>
            <a:ext cx="2258568" cy="2988265"/>
            <a:chOff x="8997696" y="715055"/>
            <a:chExt cx="2258568" cy="2988265"/>
          </a:xfrm>
        </p:grpSpPr>
        <p:grpSp>
          <p:nvGrpSpPr>
            <p:cNvPr id="8" name="그룹 7"/>
            <p:cNvGrpSpPr/>
            <p:nvPr/>
          </p:nvGrpSpPr>
          <p:grpSpPr>
            <a:xfrm>
              <a:off x="8997696" y="715055"/>
              <a:ext cx="2258568" cy="2988265"/>
              <a:chOff x="8997696" y="715055"/>
              <a:chExt cx="2258568" cy="298826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8997696" y="850392"/>
                <a:ext cx="2258568" cy="28529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" name="오른쪽 화살표[R] 5"/>
              <p:cNvSpPr/>
              <p:nvPr/>
            </p:nvSpPr>
            <p:spPr>
              <a:xfrm rot="6196012">
                <a:off x="10424160" y="751631"/>
                <a:ext cx="393192" cy="320040"/>
              </a:xfrm>
              <a:prstGeom prst="rightArrow">
                <a:avLst>
                  <a:gd name="adj1" fmla="val 15714"/>
                  <a:gd name="adj2" fmla="val 7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7546" y="1823302"/>
              <a:ext cx="2118868" cy="137126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2221992" y="1591056"/>
            <a:ext cx="4055364" cy="3392424"/>
            <a:chOff x="2221992" y="1591056"/>
            <a:chExt cx="4055364" cy="3392424"/>
          </a:xfrm>
        </p:grpSpPr>
        <p:sp>
          <p:nvSpPr>
            <p:cNvPr id="11" name="모서리가 둥근 사각형 설명선[R] 10"/>
            <p:cNvSpPr/>
            <p:nvPr/>
          </p:nvSpPr>
          <p:spPr>
            <a:xfrm>
              <a:off x="2299716" y="1591056"/>
              <a:ext cx="3977640" cy="3392424"/>
            </a:xfrm>
            <a:prstGeom prst="wedgeRoundRectCallout">
              <a:avLst>
                <a:gd name="adj1" fmla="val -71638"/>
                <a:gd name="adj2" fmla="val -23214"/>
                <a:gd name="adj3" fmla="val 16667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 smtClean="0"/>
                <a:t>보고 내용 및 승인 거절</a:t>
              </a:r>
              <a:endParaRPr kumimoji="1" lang="en-US" altLang="ko-KR" dirty="0" smtClean="0"/>
            </a:p>
            <a:p>
              <a:pPr algn="ctr"/>
              <a:endParaRPr kumimoji="1" lang="en-US" altLang="ko-KR" dirty="0" smtClean="0"/>
            </a:p>
            <a:p>
              <a:pPr algn="ctr"/>
              <a:endParaRPr kumimoji="1" lang="en-US" altLang="ko-KR" dirty="0" smtClean="0"/>
            </a:p>
            <a:p>
              <a:pPr algn="ctr"/>
              <a:r>
                <a:rPr kumimoji="1" lang="ko-KR" altLang="en-US" dirty="0" smtClean="0"/>
                <a:t>출결 및 시간 관리</a:t>
              </a:r>
              <a:endParaRPr kumimoji="1" lang="ko-KR" altLang="en-US" dirty="0"/>
            </a:p>
          </p:txBody>
        </p:sp>
        <p:cxnSp>
          <p:nvCxnSpPr>
            <p:cNvPr id="13" name="직선 연결선[R] 12"/>
            <p:cNvCxnSpPr/>
            <p:nvPr/>
          </p:nvCxnSpPr>
          <p:spPr>
            <a:xfrm>
              <a:off x="2221992" y="2532888"/>
              <a:ext cx="40553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텍스트 상자 14"/>
            <p:cNvSpPr txBox="1"/>
            <p:nvPr/>
          </p:nvSpPr>
          <p:spPr>
            <a:xfrm>
              <a:off x="2606040" y="1730039"/>
              <a:ext cx="3145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smtClean="0"/>
                <a:t>입실 시간 </a:t>
              </a:r>
              <a:r>
                <a:rPr kumimoji="1" lang="en-US" altLang="ko-KR" dirty="0" smtClean="0"/>
                <a:t>: 09:21:33</a:t>
              </a:r>
            </a:p>
            <a:p>
              <a:r>
                <a:rPr kumimoji="1" lang="ko-KR" altLang="en-US" dirty="0" smtClean="0"/>
                <a:t>퇴실 시간 </a:t>
              </a:r>
              <a:r>
                <a:rPr kumimoji="1" lang="en-US" altLang="ko-KR" dirty="0" smtClean="0"/>
                <a:t>:</a:t>
              </a:r>
              <a:r>
                <a:rPr kumimoji="1" lang="ko-KR" altLang="en-US" dirty="0" smtClean="0"/>
                <a:t> </a:t>
              </a:r>
              <a:r>
                <a:rPr kumimoji="1" lang="en-US" altLang="ko-KR" dirty="0" smtClean="0"/>
                <a:t>21:46:39</a:t>
              </a:r>
              <a:r>
                <a:rPr kumimoji="1" lang="ko-KR" altLang="en-US" dirty="0" smtClean="0"/>
                <a:t> 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6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>
            <a:extLst>
              <a:ext uri="{FF2B5EF4-FFF2-40B4-BE49-F238E27FC236}">
                <a16:creationId xmlns:a16="http://schemas.microsoft.com/office/drawing/2014/main" xmlns="" id="{A29046D5-9202-4CAC-B956-5FA163CFBB42}"/>
              </a:ext>
            </a:extLst>
          </p:cNvPr>
          <p:cNvSpPr txBox="1"/>
          <p:nvPr/>
        </p:nvSpPr>
        <p:spPr>
          <a:xfrm>
            <a:off x="532749" y="422666"/>
            <a:ext cx="43789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 흐름 및 사용 기술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xmlns="" id="{3224E13D-6712-48BB-A023-D8C9D74B1F62}"/>
              </a:ext>
            </a:extLst>
          </p:cNvPr>
          <p:cNvSpPr/>
          <p:nvPr/>
        </p:nvSpPr>
        <p:spPr>
          <a:xfrm>
            <a:off x="539913" y="923026"/>
            <a:ext cx="422030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E664B30-76F2-41B0-9946-3025825E8D81}"/>
              </a:ext>
            </a:extLst>
          </p:cNvPr>
          <p:cNvSpPr/>
          <p:nvPr/>
        </p:nvSpPr>
        <p:spPr>
          <a:xfrm>
            <a:off x="1033276" y="1512321"/>
            <a:ext cx="1836035" cy="2609790"/>
          </a:xfrm>
          <a:prstGeom prst="roundRect">
            <a:avLst>
              <a:gd name="adj" fmla="val 7905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9B7177F6-F135-40EC-9EEA-2D855DEDD7B9}"/>
              </a:ext>
            </a:extLst>
          </p:cNvPr>
          <p:cNvSpPr/>
          <p:nvPr/>
        </p:nvSpPr>
        <p:spPr>
          <a:xfrm>
            <a:off x="3756756" y="1469105"/>
            <a:ext cx="3625510" cy="2566574"/>
          </a:xfrm>
          <a:prstGeom prst="roundRect">
            <a:avLst>
              <a:gd name="adj" fmla="val 6111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95900919-921A-4F46-A78E-97086D8EDE86}"/>
              </a:ext>
            </a:extLst>
          </p:cNvPr>
          <p:cNvSpPr/>
          <p:nvPr/>
        </p:nvSpPr>
        <p:spPr>
          <a:xfrm>
            <a:off x="8269711" y="1311787"/>
            <a:ext cx="3092110" cy="3010858"/>
          </a:xfrm>
          <a:prstGeom prst="roundRect">
            <a:avLst>
              <a:gd name="adj" fmla="val 4856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3BE7E5-E5B1-4DB8-BE79-0262B9F6D69E}"/>
              </a:ext>
            </a:extLst>
          </p:cNvPr>
          <p:cNvSpPr txBox="1"/>
          <p:nvPr/>
        </p:nvSpPr>
        <p:spPr>
          <a:xfrm>
            <a:off x="1087692" y="4564978"/>
            <a:ext cx="202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&lt;Application&gt;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B35DAB-33E6-43E0-A0EB-F3F6CC4370DB}"/>
              </a:ext>
            </a:extLst>
          </p:cNvPr>
          <p:cNvSpPr txBox="1"/>
          <p:nvPr/>
        </p:nvSpPr>
        <p:spPr>
          <a:xfrm>
            <a:off x="4635137" y="4565173"/>
            <a:ext cx="214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&lt;Raspberry PI&gt;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5C50FC0-DE20-4007-B6B9-04095D54FA17}"/>
              </a:ext>
            </a:extLst>
          </p:cNvPr>
          <p:cNvSpPr txBox="1"/>
          <p:nvPr/>
        </p:nvSpPr>
        <p:spPr>
          <a:xfrm>
            <a:off x="9316403" y="4502241"/>
            <a:ext cx="11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&lt;Web&gt;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C53152-42B2-487C-BD9B-42C778971651}"/>
              </a:ext>
            </a:extLst>
          </p:cNvPr>
          <p:cNvSpPr/>
          <p:nvPr/>
        </p:nvSpPr>
        <p:spPr>
          <a:xfrm>
            <a:off x="2734733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6B5C41A-8927-40F0-86ED-C790C4ED2CB4}"/>
              </a:ext>
            </a:extLst>
          </p:cNvPr>
          <p:cNvSpPr/>
          <p:nvPr/>
        </p:nvSpPr>
        <p:spPr>
          <a:xfrm>
            <a:off x="3622178" y="3194259"/>
            <a:ext cx="296334" cy="75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NFC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BDA3606-C4BE-4A40-BC40-71DDA04FDE16}"/>
              </a:ext>
            </a:extLst>
          </p:cNvPr>
          <p:cNvGrpSpPr/>
          <p:nvPr/>
        </p:nvGrpSpPr>
        <p:grpSpPr>
          <a:xfrm>
            <a:off x="3128405" y="3529811"/>
            <a:ext cx="396434" cy="156633"/>
            <a:chOff x="3115733" y="3414392"/>
            <a:chExt cx="396434" cy="156633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A9B63070-2442-4FB6-ADBF-2C6952CF0F4D}"/>
                </a:ext>
              </a:extLst>
            </p:cNvPr>
            <p:cNvCxnSpPr/>
            <p:nvPr/>
          </p:nvCxnSpPr>
          <p:spPr>
            <a:xfrm flipV="1">
              <a:off x="3115733" y="341439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0C52FA17-B14F-45A5-A145-CBAA54092AF3}"/>
                </a:ext>
              </a:extLst>
            </p:cNvPr>
            <p:cNvCxnSpPr/>
            <p:nvPr/>
          </p:nvCxnSpPr>
          <p:spPr>
            <a:xfrm flipH="1">
              <a:off x="3283512" y="341439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10B2BA18-651B-460A-8A4B-6DC0AEF3ABC3}"/>
                </a:ext>
              </a:extLst>
            </p:cNvPr>
            <p:cNvCxnSpPr/>
            <p:nvPr/>
          </p:nvCxnSpPr>
          <p:spPr>
            <a:xfrm flipV="1">
              <a:off x="3282735" y="341439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1138E2E-9BF8-4AEE-A7A1-9D0420D32A3C}"/>
              </a:ext>
            </a:extLst>
          </p:cNvPr>
          <p:cNvGrpSpPr/>
          <p:nvPr/>
        </p:nvGrpSpPr>
        <p:grpSpPr>
          <a:xfrm>
            <a:off x="7627771" y="2137323"/>
            <a:ext cx="396434" cy="156633"/>
            <a:chOff x="7626605" y="2861942"/>
            <a:chExt cx="396434" cy="156633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6D63B13-A9C9-4BEC-8E70-D61678512077}"/>
                </a:ext>
              </a:extLst>
            </p:cNvPr>
            <p:cNvCxnSpPr/>
            <p:nvPr/>
          </p:nvCxnSpPr>
          <p:spPr>
            <a:xfrm flipV="1">
              <a:off x="7626605" y="2861942"/>
              <a:ext cx="254000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C38D9E19-B96B-4A41-A01B-BBA03F517E05}"/>
                </a:ext>
              </a:extLst>
            </p:cNvPr>
            <p:cNvCxnSpPr/>
            <p:nvPr/>
          </p:nvCxnSpPr>
          <p:spPr>
            <a:xfrm flipH="1">
              <a:off x="7794384" y="2861942"/>
              <a:ext cx="85444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C39ECDD8-4AAC-4071-B727-D73118AEDF4A}"/>
                </a:ext>
              </a:extLst>
            </p:cNvPr>
            <p:cNvCxnSpPr/>
            <p:nvPr/>
          </p:nvCxnSpPr>
          <p:spPr>
            <a:xfrm flipV="1">
              <a:off x="7793607" y="2861942"/>
              <a:ext cx="229432" cy="156633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D05213BC-3ABA-425A-992A-C6D7905C9131}"/>
              </a:ext>
            </a:extLst>
          </p:cNvPr>
          <p:cNvSpPr/>
          <p:nvPr/>
        </p:nvSpPr>
        <p:spPr>
          <a:xfrm>
            <a:off x="4157932" y="1702368"/>
            <a:ext cx="2820838" cy="1026544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6A9CAFC7-7E93-4501-8862-6EE35A435FD3}"/>
              </a:ext>
            </a:extLst>
          </p:cNvPr>
          <p:cNvSpPr/>
          <p:nvPr/>
        </p:nvSpPr>
        <p:spPr>
          <a:xfrm>
            <a:off x="6007964" y="3018574"/>
            <a:ext cx="970805" cy="825185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Finger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Print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787DA17B-C741-4E71-A86B-F7A7968D479E}"/>
              </a:ext>
            </a:extLst>
          </p:cNvPr>
          <p:cNvSpPr/>
          <p:nvPr/>
        </p:nvSpPr>
        <p:spPr>
          <a:xfrm>
            <a:off x="1285336" y="1771380"/>
            <a:ext cx="1364731" cy="191506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AF55BF1-0BDD-46A3-8701-C6DA3427E255}"/>
              </a:ext>
            </a:extLst>
          </p:cNvPr>
          <p:cNvSpPr/>
          <p:nvPr/>
        </p:nvSpPr>
        <p:spPr>
          <a:xfrm>
            <a:off x="1819534" y="3756268"/>
            <a:ext cx="296334" cy="29633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252DC7D-E532-4048-AA4C-D5BCC7118003}"/>
              </a:ext>
            </a:extLst>
          </p:cNvPr>
          <p:cNvSpPr/>
          <p:nvPr/>
        </p:nvSpPr>
        <p:spPr>
          <a:xfrm>
            <a:off x="8488396" y="1590226"/>
            <a:ext cx="2242868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6F0E101-53FF-407E-90C4-28A707C4E5DB}"/>
              </a:ext>
            </a:extLst>
          </p:cNvPr>
          <p:cNvSpPr/>
          <p:nvPr/>
        </p:nvSpPr>
        <p:spPr>
          <a:xfrm>
            <a:off x="10803175" y="1590226"/>
            <a:ext cx="409100" cy="4226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74F29CEE-E39B-4557-A736-EDAA4A3FB418}"/>
              </a:ext>
            </a:extLst>
          </p:cNvPr>
          <p:cNvCxnSpPr/>
          <p:nvPr/>
        </p:nvCxnSpPr>
        <p:spPr>
          <a:xfrm>
            <a:off x="8557404" y="2539131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BA97D409-E59F-40C5-8583-21643B43E115}"/>
              </a:ext>
            </a:extLst>
          </p:cNvPr>
          <p:cNvCxnSpPr/>
          <p:nvPr/>
        </p:nvCxnSpPr>
        <p:spPr>
          <a:xfrm>
            <a:off x="8557404" y="296613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88F07317-B085-404C-8400-9FDCAA80E17E}"/>
              </a:ext>
            </a:extLst>
          </p:cNvPr>
          <p:cNvCxnSpPr/>
          <p:nvPr/>
        </p:nvCxnSpPr>
        <p:spPr>
          <a:xfrm>
            <a:off x="8557404" y="3414392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49C8783-00C6-4685-8173-514BBDB5F28E}"/>
              </a:ext>
            </a:extLst>
          </p:cNvPr>
          <p:cNvCxnSpPr/>
          <p:nvPr/>
        </p:nvCxnSpPr>
        <p:spPr>
          <a:xfrm>
            <a:off x="8557404" y="3882258"/>
            <a:ext cx="2579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9">
            <a:extLst>
              <a:ext uri="{FF2B5EF4-FFF2-40B4-BE49-F238E27FC236}">
                <a16:creationId xmlns:a16="http://schemas.microsoft.com/office/drawing/2014/main" xmlns="" id="{34E2DA83-F5A4-4DA4-B39C-CB7294DC7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89" y="4965088"/>
            <a:ext cx="1400550" cy="934156"/>
          </a:xfrm>
          <a:prstGeom prst="rect">
            <a:avLst/>
          </a:prstGeom>
        </p:spPr>
      </p:pic>
      <p:pic>
        <p:nvPicPr>
          <p:cNvPr id="40" name="Picture 14">
            <a:extLst>
              <a:ext uri="{FF2B5EF4-FFF2-40B4-BE49-F238E27FC236}">
                <a16:creationId xmlns:a16="http://schemas.microsoft.com/office/drawing/2014/main" xmlns="" id="{13075164-9477-42B9-9C0E-6067E91EC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39" y="5859497"/>
            <a:ext cx="654050" cy="65405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xmlns="" id="{D868BFBA-0D55-4AF1-87C9-678148989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1" y="5618844"/>
            <a:ext cx="1534844" cy="586225"/>
          </a:xfrm>
          <a:prstGeom prst="rect">
            <a:avLst/>
          </a:prstGeom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xmlns="" id="{D2449196-0A58-437A-8684-5EDFEA72C0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31" y="5866872"/>
            <a:ext cx="1207899" cy="452962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xmlns="" id="{984C5186-C229-41E3-85BC-11AA40927F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96" y="5253776"/>
            <a:ext cx="884882" cy="442441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198280F4-BA09-417A-A53C-56B57B820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63" y="5376758"/>
            <a:ext cx="1070395" cy="1070395"/>
          </a:xfrm>
          <a:prstGeom prst="rect">
            <a:avLst/>
          </a:prstGeom>
        </p:spPr>
      </p:pic>
      <p:pic>
        <p:nvPicPr>
          <p:cNvPr id="45" name="Picture 5">
            <a:extLst>
              <a:ext uri="{FF2B5EF4-FFF2-40B4-BE49-F238E27FC236}">
                <a16:creationId xmlns:a16="http://schemas.microsoft.com/office/drawing/2014/main" xmlns="" id="{0C550EB2-8E89-4B00-8C20-07A22F665D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2" y="5351499"/>
            <a:ext cx="1683934" cy="9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1">
            <a:extLst>
              <a:ext uri="{FF2B5EF4-FFF2-40B4-BE49-F238E27FC236}">
                <a16:creationId xmlns:a16="http://schemas.microsoft.com/office/drawing/2014/main" xmlns="" id="{B2C5B350-DF56-4F8A-A7B4-1242000B8EB7}"/>
              </a:ext>
            </a:extLst>
          </p:cNvPr>
          <p:cNvSpPr/>
          <p:nvPr/>
        </p:nvSpPr>
        <p:spPr>
          <a:xfrm>
            <a:off x="274608" y="732858"/>
            <a:ext cx="206219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xmlns="" id="{0A803B4E-D25F-4BBA-9D80-D5136353CBDA}"/>
              </a:ext>
            </a:extLst>
          </p:cNvPr>
          <p:cNvSpPr txBox="1"/>
          <p:nvPr/>
        </p:nvSpPr>
        <p:spPr>
          <a:xfrm>
            <a:off x="428317" y="232498"/>
            <a:ext cx="1908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필요 부품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4792BBC1-9B7C-4D04-8783-9CF884B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95891"/>
              </p:ext>
            </p:extLst>
          </p:nvPr>
        </p:nvGraphicFramePr>
        <p:xfrm>
          <a:off x="1176867" y="1256077"/>
          <a:ext cx="9245601" cy="460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67">
                  <a:extLst>
                    <a:ext uri="{9D8B030D-6E8A-4147-A177-3AD203B41FA5}">
                      <a16:colId xmlns:a16="http://schemas.microsoft.com/office/drawing/2014/main" xmlns="" val="1452154376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xmlns="" val="3304904184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xmlns="" val="1172510234"/>
                    </a:ext>
                  </a:extLst>
                </a:gridCol>
              </a:tblGrid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805122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ff </a:t>
                      </a:r>
                      <a:r>
                        <a:rPr lang="ko-KR" altLang="en-US" dirty="0"/>
                        <a:t>케이블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2"/>
                        </a:rPr>
                        <a:t>http://www.devicemart.co.kr/goods/view?no=1321192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7778863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컨버터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2,700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3"/>
                        </a:rPr>
                        <a:t>http://www.devicemart.co.kr/goods/view?no=1164522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0972882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31,500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4"/>
                        </a:rPr>
                        <a:t>http://www.devicemart.co.kr/goods/view?no=1171226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53271"/>
                  </a:ext>
                </a:extLst>
              </a:tr>
              <a:tr h="921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와이파이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6,900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hlinkClick r:id="rId5"/>
                        </a:rPr>
                        <a:t>http://www.devicemart.co.kr/goods/view?no=1105254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9827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164621" y="161343"/>
            <a:ext cx="1849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향후 계획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685799" y="709117"/>
            <a:ext cx="2658533" cy="69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84915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41371" y="1129077"/>
            <a:ext cx="3265714" cy="5192137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5699356" y="3345184"/>
            <a:ext cx="793287" cy="3842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84" y="2471053"/>
            <a:ext cx="2298523" cy="2298523"/>
          </a:xfrm>
          <a:prstGeom prst="rect">
            <a:avLst/>
          </a:prstGeom>
        </p:spPr>
      </p:pic>
      <p:pic>
        <p:nvPicPr>
          <p:cNvPr id="41" name="Picture 4" descr="C:\Users\Administrator\Desktop\tensor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26" y="2614141"/>
            <a:ext cx="2230604" cy="22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138</Words>
  <Application>Microsoft Macintosh PowerPoint</Application>
  <PresentationFormat>와이드스크린</PresentationFormat>
  <Paragraphs>62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양진체 </vt:lpstr>
      <vt:lpstr>여기어때 잘난체</vt:lpstr>
      <vt:lpstr>Calibri</vt:lpstr>
      <vt:lpstr>Arial</vt:lpstr>
      <vt:lpstr>Office 테마</vt:lpstr>
      <vt:lpstr>Fingerprint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</dc:title>
  <dc:creator>이 승형</dc:creator>
  <cp:lastModifiedBy>손형탁</cp:lastModifiedBy>
  <cp:revision>35</cp:revision>
  <dcterms:created xsi:type="dcterms:W3CDTF">2019-12-29T05:48:20Z</dcterms:created>
  <dcterms:modified xsi:type="dcterms:W3CDTF">2019-12-29T16:55:32Z</dcterms:modified>
</cp:coreProperties>
</file>