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48" autoAdjust="0"/>
  </p:normalViewPr>
  <p:slideViewPr>
    <p:cSldViewPr snapToGrid="0">
      <p:cViewPr varScale="1">
        <p:scale>
          <a:sx n="134" d="100"/>
          <a:sy n="134" d="100"/>
        </p:scale>
        <p:origin x="1282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5e4d0b25a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95e4d0b25a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dfef6838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dfef6838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139700" algn="just"/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Geospatial data exists everywhere. People cannot go about their daily lives without maps that represent all kinds of information. In this Covid-19 pandemic, we have seen various styles of maps produced by various statistical agencies using different geospatial data visualization tools.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39700" algn="just"/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For programmers, there are times when they need to handle some simple data visualization needs, but specialist software such as Tableau has a certain learning threshold.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39700" algn="just"/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Python is famous for its multiple functions and ease of use, and many people are able to make simple use of Python. Therefore, using Python for data visualization is attractive.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08b46a32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08b46a32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139700" algn="just"/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PyViz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is a collection of visualization components that maintain implementations and wrappers for a variety of charts,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GeoView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is a Python library maintained by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PyViz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to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visualise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geographic, meteorological and marine data, and other datasets closely related to weather, atmosphere and remote sensing.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39700" algn="just"/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great advantage of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GeoView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is that the syntax is simple, it works out of the box and it works well with components such as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Geopandas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39700" algn="just"/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PyViz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ecosystem also provides other libraries for working with geospatial data, such as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HvPlot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Datashader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etc., as well as the Panel library for creating dashboard apps.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08b46a3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08b46a3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139700" algn="just"/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Folium is the well-known web map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visualisation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library Leaflet.js which opens up an interface to Python and works with a number of interesting plugins to create interactive online maps. Folium is very easy to get started with, you can quickly see the base map by calling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Folium.Map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and also overlay different layers on it depending on your data.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39700" algn="just"/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main advantages of folium are its flexibility, the ability to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customise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the drawing area and the variety of presentation formats.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39700" algn="just"/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limitation of Folium is that it only has good support for map type charts, which can be used in conjunction with other components to achieve additional requirements.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08b46a32f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08b46a32f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139700" algn="just"/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Plotly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and its advanced API library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Plotly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Express have expanded features for geospatial data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visualisation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and although interaction with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geopandas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is not yet supported, there is enough to create many types of maps, and with the launch of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Plotly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Express in 2019, creating maps with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Plotly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is becoming easier and easier.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39700" algn="just"/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biggest advantage of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Ployly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is the good interactivity, which allows users to adjust and interact with the charts at will. But in comparison,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plotly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is more complicated to get started and deploy locally.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39700" algn="just"/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And based on Dash,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Plotly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makes it easy to create web applications that help you showcase your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visualisations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to a wider audience.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08b46a32f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08b46a32f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139700" algn="just"/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kepler.gl for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jupyter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is a great tool for large-scale geospatial data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visualisation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 It embeds kepler.gl, which is widely used worldwide and open sourced by Uber, into the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jupyter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interface.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39700" algn="just"/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Similar to folium,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IpyLeaflet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is another Leaflet-based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visualisation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library that can be used to create online interactive maps. It has richer support for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jupyter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than folium and can be combined with the many web controls in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ipywidgets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to achieve more complex and richer web interaction.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39700" algn="just"/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Both are typical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visualisation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libraries capable of performing well in the interactive notepad of the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jupyter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environment. On top of the native functionality, they present the original presentation of the diagram well in python. However, because of this, it is more difficult to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personalise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the diagrams they produce.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08b46a32f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08b46a32f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139700" algn="just"/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geopandas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is a python third-party library for working with geospatial data. It is built on top of pandas, incorporating pandas data types perfectly, combining the functionality of pandas and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shaply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and providing interfaces for spatial manipulation under pandas and high-level handling of multi-geometric configurations under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shapel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making it possible to perform GIS operations in python.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GeoPandas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further relies on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fiona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for file access and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descartes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and matplotlib for mapping.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39700" algn="just"/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New since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geopandas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version 0.11 is the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pyogrio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engine, based on the Python library of the same name developed by the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geopandas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team, which is based on OGR, a major branch library of the well-known open source raster spatial data conversion framework GDAL, focusing on high-performance conversion of vector data.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08b46a32f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08b46a32f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richness of the python ecosystem actually brings up the question of tool selection. When faced with a data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visualisation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problem, developers may be confused by the wide range of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visualisation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modules available and wonder what is more appropriate to use. There is no definitive answer to this question, and it needs to be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analysed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according to the specific problem. This presentation introduces the features and benefits of common python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visualisation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tools, and will hopefully serve as a reference for those who are new to python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visualisation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 Thanks!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428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53746" y="1347682"/>
            <a:ext cx="7861500" cy="15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653746" y="3138382"/>
            <a:ext cx="78615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574615" y="4820594"/>
            <a:ext cx="21756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National University of Singapore. All Rights Reserved. </a:t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1391383"/>
            <a:ext cx="512100" cy="51210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746" y="234150"/>
            <a:ext cx="1330199" cy="60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1">
  <p:cSld name="TITLE_1">
    <p:bg>
      <p:bgPr>
        <a:solidFill>
          <a:srgbClr val="00428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41250" y="2229604"/>
            <a:ext cx="78615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574615" y="4820594"/>
            <a:ext cx="21756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National University of Singapore. All Rights Reserved. </a:t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0" y="2315708"/>
            <a:ext cx="512100" cy="51210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746" y="234150"/>
            <a:ext cx="1330199" cy="60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8095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014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0" y="321998"/>
            <a:ext cx="512100" cy="51210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0" y="2818482"/>
            <a:ext cx="512100" cy="51210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0" y="514898"/>
            <a:ext cx="512100" cy="51210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1" name="Google Shape;91;p19"/>
          <p:cNvSpPr/>
          <p:nvPr/>
        </p:nvSpPr>
        <p:spPr>
          <a:xfrm>
            <a:off x="0" y="514898"/>
            <a:ext cx="512100" cy="51210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02" name="Google Shape;102;p22"/>
          <p:cNvSpPr/>
          <p:nvPr/>
        </p:nvSpPr>
        <p:spPr>
          <a:xfrm>
            <a:off x="0" y="883445"/>
            <a:ext cx="512100" cy="51210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08" name="Google Shape;108;p23"/>
          <p:cNvSpPr/>
          <p:nvPr/>
        </p:nvSpPr>
        <p:spPr>
          <a:xfrm>
            <a:off x="0" y="883445"/>
            <a:ext cx="512100" cy="51210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13" name="Google Shape;113;p24"/>
          <p:cNvSpPr/>
          <p:nvPr/>
        </p:nvSpPr>
        <p:spPr>
          <a:xfrm>
            <a:off x="0" y="514898"/>
            <a:ext cx="512100" cy="51210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550020" y="4820594"/>
            <a:ext cx="21756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25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rPr>
              <a:t>© Copyright National University of Singapore. All Rights Reserved. 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ctrTitle"/>
          </p:nvPr>
        </p:nvSpPr>
        <p:spPr>
          <a:xfrm>
            <a:off x="582450" y="2208000"/>
            <a:ext cx="8677800" cy="15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</a:pPr>
            <a:r>
              <a:rPr lang="zh-CN" sz="2850" b="1"/>
              <a:t>Introduction: Geographic information </a:t>
            </a:r>
            <a:endParaRPr sz="285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</a:pPr>
            <a:r>
              <a:rPr lang="zh-CN" sz="2850" b="1"/>
              <a:t>                       visualization tools in python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23" name="Google Shape;123;p26"/>
          <p:cNvSpPr txBox="1">
            <a:spLocks noGrp="1"/>
          </p:cNvSpPr>
          <p:nvPr>
            <p:ph type="ctrTitle"/>
          </p:nvPr>
        </p:nvSpPr>
        <p:spPr>
          <a:xfrm>
            <a:off x="501350" y="1375650"/>
            <a:ext cx="8677800" cy="15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</a:pPr>
            <a:r>
              <a:rPr lang="zh-CN" sz="3850" b="1"/>
              <a:t>CS5346 OTOT-C Video Pre </a:t>
            </a:r>
            <a:endParaRPr sz="385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</a:pPr>
            <a:endParaRPr sz="3850" b="1"/>
          </a:p>
        </p:txBody>
      </p:sp>
      <p:sp>
        <p:nvSpPr>
          <p:cNvPr id="124" name="Google Shape;124;p26"/>
          <p:cNvSpPr txBox="1"/>
          <p:nvPr/>
        </p:nvSpPr>
        <p:spPr>
          <a:xfrm>
            <a:off x="6197375" y="4297625"/>
            <a:ext cx="298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Student Name:  Yang Xufeng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Metric Number: A0254371H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/>
        </p:nvSpPr>
        <p:spPr>
          <a:xfrm>
            <a:off x="594500" y="312625"/>
            <a:ext cx="824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romanUcPeriod"/>
            </a:pPr>
            <a:r>
              <a:rPr lang="zh-CN" sz="2200" b="1"/>
              <a:t>Introduction</a:t>
            </a:r>
            <a:endParaRPr sz="2200" b="1"/>
          </a:p>
        </p:txBody>
      </p:sp>
      <p:sp>
        <p:nvSpPr>
          <p:cNvPr id="130" name="Google Shape;130;p27"/>
          <p:cNvSpPr txBox="1"/>
          <p:nvPr/>
        </p:nvSpPr>
        <p:spPr>
          <a:xfrm>
            <a:off x="289700" y="1178725"/>
            <a:ext cx="854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Geospatial data exists everywhere  </a:t>
            </a:r>
            <a:endParaRPr sz="2000"/>
          </a:p>
        </p:txBody>
      </p:sp>
      <p:sp>
        <p:nvSpPr>
          <p:cNvPr id="131" name="Google Shape;131;p27"/>
          <p:cNvSpPr txBox="1"/>
          <p:nvPr/>
        </p:nvSpPr>
        <p:spPr>
          <a:xfrm>
            <a:off x="304675" y="2147550"/>
            <a:ext cx="8839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Threshold for programmers to learn professional Vis software  </a:t>
            </a:r>
            <a:endParaRPr sz="2000"/>
          </a:p>
        </p:txBody>
      </p:sp>
      <p:sp>
        <p:nvSpPr>
          <p:cNvPr id="132" name="Google Shape;132;p27"/>
          <p:cNvSpPr txBox="1"/>
          <p:nvPr/>
        </p:nvSpPr>
        <p:spPr>
          <a:xfrm>
            <a:off x="304675" y="3061275"/>
            <a:ext cx="8549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Python: Simple and easy to use, most people (not limited to programmers) can achieve basic use of python</a:t>
            </a:r>
            <a:endParaRPr sz="2000"/>
          </a:p>
        </p:txBody>
      </p:sp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1925" y="292200"/>
            <a:ext cx="1034103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/>
        </p:nvSpPr>
        <p:spPr>
          <a:xfrm>
            <a:off x="594500" y="312625"/>
            <a:ext cx="824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/>
              <a:t>II.I: </a:t>
            </a:r>
            <a:r>
              <a:rPr lang="zh-CN" sz="2050" b="1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PyViz/HoloViz(Geoviews, Datashader, HvPlot)</a:t>
            </a:r>
            <a:endParaRPr sz="2200" b="1"/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931075"/>
            <a:ext cx="4378550" cy="20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7075" y="3414300"/>
            <a:ext cx="5036825" cy="15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8"/>
          <p:cNvSpPr txBox="1"/>
          <p:nvPr/>
        </p:nvSpPr>
        <p:spPr>
          <a:xfrm>
            <a:off x="0" y="1064450"/>
            <a:ext cx="854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Rich ecology and support  </a:t>
            </a:r>
            <a:endParaRPr sz="2000"/>
          </a:p>
        </p:txBody>
      </p:sp>
      <p:sp>
        <p:nvSpPr>
          <p:cNvPr id="142" name="Google Shape;142;p28"/>
          <p:cNvSpPr txBox="1"/>
          <p:nvPr/>
        </p:nvSpPr>
        <p:spPr>
          <a:xfrm>
            <a:off x="0" y="1878750"/>
            <a:ext cx="854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Syntax is simple, easy to use  </a:t>
            </a:r>
            <a:endParaRPr sz="2000"/>
          </a:p>
        </p:txBody>
      </p:sp>
      <p:sp>
        <p:nvSpPr>
          <p:cNvPr id="143" name="Google Shape;143;p28"/>
          <p:cNvSpPr txBox="1"/>
          <p:nvPr/>
        </p:nvSpPr>
        <p:spPr>
          <a:xfrm>
            <a:off x="-9525" y="2769300"/>
            <a:ext cx="8549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Good interaction with other 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modules such as Geopandas</a:t>
            </a:r>
            <a:endParaRPr sz="2000"/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1925" y="292200"/>
            <a:ext cx="1034103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/>
        </p:nvSpPr>
        <p:spPr>
          <a:xfrm>
            <a:off x="594500" y="312625"/>
            <a:ext cx="824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</a:rPr>
              <a:t>II.II: </a:t>
            </a:r>
            <a:r>
              <a:rPr lang="zh-CN" sz="2200" b="1"/>
              <a:t>Folium </a:t>
            </a:r>
            <a:endParaRPr sz="2200" b="1"/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77513"/>
            <a:ext cx="4267100" cy="255878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/>
          <p:nvPr/>
        </p:nvSpPr>
        <p:spPr>
          <a:xfrm>
            <a:off x="4572000" y="1238625"/>
            <a:ext cx="4461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rgbClr val="00702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import folium</a:t>
            </a:r>
            <a:endParaRPr sz="1200" b="1">
              <a:solidFill>
                <a:srgbClr val="00702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rgbClr val="00702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m = folium.Map(location=[45.5236, -122.6750])</a:t>
            </a:r>
            <a:endParaRPr sz="1200" b="1">
              <a:solidFill>
                <a:srgbClr val="00702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702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0" y="1064450"/>
            <a:ext cx="854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Concentrate on map data  </a:t>
            </a:r>
            <a:endParaRPr sz="2000"/>
          </a:p>
        </p:txBody>
      </p:sp>
      <p:sp>
        <p:nvSpPr>
          <p:cNvPr id="153" name="Google Shape;153;p29"/>
          <p:cNvSpPr txBox="1"/>
          <p:nvPr/>
        </p:nvSpPr>
        <p:spPr>
          <a:xfrm>
            <a:off x="0" y="1789713"/>
            <a:ext cx="854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Rely on real map data  </a:t>
            </a:r>
            <a:endParaRPr sz="2000"/>
          </a:p>
        </p:txBody>
      </p:sp>
      <p:sp>
        <p:nvSpPr>
          <p:cNvPr id="154" name="Google Shape;154;p29"/>
          <p:cNvSpPr txBox="1"/>
          <p:nvPr/>
        </p:nvSpPr>
        <p:spPr>
          <a:xfrm>
            <a:off x="19050" y="2499313"/>
            <a:ext cx="8549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Flexibility, customization and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variety of presentation formats </a:t>
            </a:r>
            <a:endParaRPr sz="2000"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925" y="292200"/>
            <a:ext cx="1034103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/>
        </p:nvSpPr>
        <p:spPr>
          <a:xfrm>
            <a:off x="594500" y="312625"/>
            <a:ext cx="8244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</a:rPr>
              <a:t>II.III: </a:t>
            </a:r>
            <a:r>
              <a:rPr lang="zh-CN" sz="2050" b="1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Plotly</a:t>
            </a:r>
            <a:endParaRPr sz="2050" b="1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/>
          </a:p>
        </p:txBody>
      </p:sp>
      <p:sp>
        <p:nvSpPr>
          <p:cNvPr id="161" name="Google Shape;161;p30"/>
          <p:cNvSpPr txBox="1"/>
          <p:nvPr/>
        </p:nvSpPr>
        <p:spPr>
          <a:xfrm>
            <a:off x="0" y="1064450"/>
            <a:ext cx="854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Powerful with Plotly Express  </a:t>
            </a:r>
            <a:endParaRPr sz="2000"/>
          </a:p>
        </p:txBody>
      </p:sp>
      <p:sp>
        <p:nvSpPr>
          <p:cNvPr id="162" name="Google Shape;162;p30"/>
          <p:cNvSpPr txBox="1"/>
          <p:nvPr/>
        </p:nvSpPr>
        <p:spPr>
          <a:xfrm>
            <a:off x="0" y="1789713"/>
            <a:ext cx="8549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Good interactivity, a little 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hard to understand and deploy</a:t>
            </a:r>
            <a:endParaRPr sz="2000"/>
          </a:p>
        </p:txBody>
      </p:sp>
      <p:sp>
        <p:nvSpPr>
          <p:cNvPr id="163" name="Google Shape;163;p30"/>
          <p:cNvSpPr txBox="1"/>
          <p:nvPr/>
        </p:nvSpPr>
        <p:spPr>
          <a:xfrm>
            <a:off x="19050" y="2499313"/>
            <a:ext cx="854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307" y="898800"/>
            <a:ext cx="3629143" cy="2375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925" y="292200"/>
            <a:ext cx="1034103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/>
          <p:nvPr/>
        </p:nvSpPr>
        <p:spPr>
          <a:xfrm>
            <a:off x="0" y="2704113"/>
            <a:ext cx="8549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Nice expressiveness and 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ease of distribution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/>
        </p:nvSpPr>
        <p:spPr>
          <a:xfrm>
            <a:off x="594500" y="312625"/>
            <a:ext cx="824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zh-CN" sz="2200" b="1">
                <a:solidFill>
                  <a:schemeClr val="dk1"/>
                </a:solidFill>
              </a:rPr>
              <a:t>II.IV: </a:t>
            </a:r>
            <a:r>
              <a:rPr lang="zh-CN" sz="2050" b="1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KeplerGl and IpyLeaflet</a:t>
            </a:r>
            <a:endParaRPr sz="2050" b="1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1925" y="292200"/>
            <a:ext cx="1034103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776" y="835825"/>
            <a:ext cx="3157251" cy="19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776" y="2941300"/>
            <a:ext cx="3157250" cy="18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/>
          <p:nvPr/>
        </p:nvSpPr>
        <p:spPr>
          <a:xfrm>
            <a:off x="0" y="1193845"/>
            <a:ext cx="8549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 dirty="0"/>
              <a:t>KeplerGL provides good large-scale 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/>
              <a:t>geospatial data visualisation</a:t>
            </a:r>
            <a:endParaRPr sz="2000" dirty="0"/>
          </a:p>
        </p:txBody>
      </p:sp>
      <p:sp>
        <p:nvSpPr>
          <p:cNvPr id="176" name="Google Shape;176;p31"/>
          <p:cNvSpPr txBox="1"/>
          <p:nvPr/>
        </p:nvSpPr>
        <p:spPr>
          <a:xfrm>
            <a:off x="0" y="1995308"/>
            <a:ext cx="8549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 dirty="0"/>
              <a:t>IpyLeaflet richer more support for 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/>
              <a:t>jupyter based on Folium</a:t>
            </a:r>
            <a:endParaRPr sz="2000" dirty="0"/>
          </a:p>
        </p:txBody>
      </p:sp>
      <p:sp>
        <p:nvSpPr>
          <p:cNvPr id="177" name="Google Shape;177;p31"/>
          <p:cNvSpPr txBox="1"/>
          <p:nvPr/>
        </p:nvSpPr>
        <p:spPr>
          <a:xfrm>
            <a:off x="0" y="2833508"/>
            <a:ext cx="854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Easy to replicate, but difficult to customise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/>
        </p:nvSpPr>
        <p:spPr>
          <a:xfrm>
            <a:off x="594500" y="312625"/>
            <a:ext cx="82446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200" b="1">
                <a:solidFill>
                  <a:schemeClr val="dk1"/>
                </a:solidFill>
              </a:rPr>
              <a:t>II.V: </a:t>
            </a:r>
            <a:r>
              <a:rPr lang="zh-CN" sz="2050" b="1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GeoPandas</a:t>
            </a:r>
            <a:endParaRPr sz="2050" b="1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200" b="1"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1925" y="292200"/>
            <a:ext cx="1034103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 txBox="1"/>
          <p:nvPr/>
        </p:nvSpPr>
        <p:spPr>
          <a:xfrm>
            <a:off x="0" y="1064450"/>
            <a:ext cx="854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Perfect combination with pandas  </a:t>
            </a:r>
            <a:endParaRPr sz="2000"/>
          </a:p>
        </p:txBody>
      </p:sp>
      <p:sp>
        <p:nvSpPr>
          <p:cNvPr id="185" name="Google Shape;185;p32"/>
          <p:cNvSpPr txBox="1"/>
          <p:nvPr/>
        </p:nvSpPr>
        <p:spPr>
          <a:xfrm>
            <a:off x="0" y="1865913"/>
            <a:ext cx="8549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Multiple features and ease of use,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shapel provides multi-geometric 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configurations</a:t>
            </a:r>
            <a:endParaRPr sz="2000"/>
          </a:p>
        </p:txBody>
      </p:sp>
      <p:sp>
        <p:nvSpPr>
          <p:cNvPr id="186" name="Google Shape;186;p32"/>
          <p:cNvSpPr txBox="1"/>
          <p:nvPr/>
        </p:nvSpPr>
        <p:spPr>
          <a:xfrm>
            <a:off x="0" y="3161313"/>
            <a:ext cx="8549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Powerful pyogrio engine to 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deal with vector data</a:t>
            </a:r>
            <a:endParaRPr sz="2000"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284" y="1193502"/>
            <a:ext cx="4631808" cy="29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/>
        </p:nvSpPr>
        <p:spPr>
          <a:xfrm>
            <a:off x="594500" y="312625"/>
            <a:ext cx="824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/>
              <a:t>Appendix. References</a:t>
            </a:r>
            <a:endParaRPr sz="2200" b="1"/>
          </a:p>
        </p:txBody>
      </p:sp>
      <p:sp>
        <p:nvSpPr>
          <p:cNvPr id="193" name="Google Shape;193;p33"/>
          <p:cNvSpPr txBox="1"/>
          <p:nvPr/>
        </p:nvSpPr>
        <p:spPr>
          <a:xfrm>
            <a:off x="373500" y="1088275"/>
            <a:ext cx="85494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/>
              <a:t>  [1] https://geoviews.org/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 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/>
              <a:t>  [2] https://python-visualization.github.io/folium/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 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/>
              <a:t>  [3] https://plotly.com/python/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/>
              <a:t>  [4] https://docs.kepler.gl/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/>
              <a:t>  [5] https://github.com/jupyter-widgets/ipyleaflet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/>
              <a:t>  [6] https://geopandas.org/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1925" y="292200"/>
            <a:ext cx="1034103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1129</Words>
  <Application>Microsoft Office PowerPoint</Application>
  <PresentationFormat>全屏显示(16:9)</PresentationFormat>
  <Paragraphs>70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Microsoft Yahei</vt:lpstr>
      <vt:lpstr>Arial</vt:lpstr>
      <vt:lpstr>Calibri</vt:lpstr>
      <vt:lpstr>Comic Sans MS</vt:lpstr>
      <vt:lpstr>Consolas</vt:lpstr>
      <vt:lpstr>Simple Light</vt:lpstr>
      <vt:lpstr>Office Theme</vt:lpstr>
      <vt:lpstr>Introduction: Geographic information                         visualization tools in python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Geographic information                         visualization tools in python</dc:title>
  <cp:lastModifiedBy>Yang Oliver</cp:lastModifiedBy>
  <cp:revision>2</cp:revision>
  <dcterms:modified xsi:type="dcterms:W3CDTF">2023-03-31T20:08:23Z</dcterms:modified>
</cp:coreProperties>
</file>