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6285" y="407035"/>
            <a:ext cx="1724025" cy="69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82085" y="407035"/>
            <a:ext cx="2352040" cy="69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前台页面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88425" y="407035"/>
            <a:ext cx="1724025" cy="69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9065" y="1640840"/>
            <a:ext cx="419100" cy="521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2"/>
            <a:endCxn id="8" idx="0"/>
          </p:cNvCxnSpPr>
          <p:nvPr/>
        </p:nvCxnSpPr>
        <p:spPr>
          <a:xfrm>
            <a:off x="1618615" y="1104900"/>
            <a:ext cx="0" cy="53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48555" y="1675130"/>
            <a:ext cx="419100" cy="518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5" idx="2"/>
            <a:endCxn id="10" idx="0"/>
          </p:cNvCxnSpPr>
          <p:nvPr/>
        </p:nvCxnSpPr>
        <p:spPr>
          <a:xfrm>
            <a:off x="5158105" y="1104900"/>
            <a:ext cx="0" cy="57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641205" y="1802130"/>
            <a:ext cx="419100" cy="505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7" idx="2"/>
            <a:endCxn id="12" idx="0"/>
          </p:cNvCxnSpPr>
          <p:nvPr/>
        </p:nvCxnSpPr>
        <p:spPr>
          <a:xfrm>
            <a:off x="9850755" y="1104900"/>
            <a:ext cx="0" cy="69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1828165" y="200215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</a:t>
            </a:r>
            <a:r>
              <a:rPr lang="zh-CN" altLang="en-US"/>
              <a:t>进入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368290" y="1955165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</a:t>
            </a:r>
            <a:r>
              <a:rPr lang="zh-CN" altLang="en-US"/>
              <a:t>判断用户是否注册</a:t>
            </a:r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5262880" y="258953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</a:t>
            </a:r>
            <a:r>
              <a:rPr lang="zh-CN" altLang="en-US"/>
              <a:t>返回信息</a:t>
            </a:r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>
            <a:off x="1689100" y="2750820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 </a:t>
            </a:r>
            <a:r>
              <a:rPr lang="zh-CN" altLang="en-US"/>
              <a:t>返回信息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828165" y="3362960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 </a:t>
            </a:r>
            <a:r>
              <a:rPr lang="zh-CN" altLang="en-US"/>
              <a:t>用户注册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368290" y="3316605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 </a:t>
            </a:r>
            <a:r>
              <a:rPr lang="zh-CN" altLang="en-US"/>
              <a:t>提交</a:t>
            </a:r>
            <a:r>
              <a:rPr lang="zh-CN" altLang="en-US"/>
              <a:t>注册信息</a:t>
            </a:r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5262880" y="4003675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 </a:t>
            </a:r>
            <a:r>
              <a:rPr lang="zh-CN" altLang="en-US"/>
              <a:t>注册通过</a:t>
            </a:r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1689100" y="4003675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 </a:t>
            </a:r>
            <a:r>
              <a:rPr lang="zh-CN" altLang="en-US"/>
              <a:t>返回注册结果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1828165" y="4806950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 </a:t>
            </a:r>
            <a:r>
              <a:rPr lang="zh-CN" altLang="en-US"/>
              <a:t>登录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409065" y="0"/>
            <a:ext cx="4191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48555" y="635"/>
            <a:ext cx="419100" cy="685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41205" y="0"/>
            <a:ext cx="419100" cy="685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828165" y="10350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 </a:t>
            </a:r>
            <a:r>
              <a:rPr lang="zh-CN" altLang="en-US"/>
              <a:t>查询菜单</a:t>
            </a:r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5262880" y="40767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 </a:t>
            </a:r>
            <a:r>
              <a:rPr lang="zh-CN" altLang="en-US"/>
              <a:t>返回菜单信息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828165" y="153606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 </a:t>
            </a:r>
            <a:r>
              <a:rPr lang="zh-CN" altLang="en-US"/>
              <a:t>顾客点餐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367655" y="1849120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 </a:t>
            </a:r>
            <a:r>
              <a:rPr lang="zh-CN" altLang="en-US"/>
              <a:t>提交点餐请求</a:t>
            </a:r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5262880" y="245491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 </a:t>
            </a:r>
            <a:r>
              <a:rPr lang="zh-CN" altLang="en-US"/>
              <a:t>点餐成功</a:t>
            </a:r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1689100" y="2862580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16 </a:t>
            </a:r>
            <a:r>
              <a:rPr lang="zh-CN" altLang="en-US"/>
              <a:t>返回点餐结果</a:t>
            </a:r>
            <a:endParaRPr lang="zh-CN" altLang="en-US"/>
          </a:p>
        </p:txBody>
      </p:sp>
      <p:sp>
        <p:nvSpPr>
          <p:cNvPr id="2" name="左箭头 1"/>
          <p:cNvSpPr/>
          <p:nvPr/>
        </p:nvSpPr>
        <p:spPr>
          <a:xfrm>
            <a:off x="1689100" y="848360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 </a:t>
            </a:r>
            <a:r>
              <a:rPr lang="zh-CN" altLang="en-US"/>
              <a:t>返回菜单信息</a:t>
            </a: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1828165" y="355028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17 </a:t>
            </a:r>
            <a:r>
              <a:rPr lang="zh-CN" altLang="en-US"/>
              <a:t>顾客买单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367655" y="3920490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18 </a:t>
            </a:r>
            <a:r>
              <a:rPr lang="zh-CN" altLang="en-US"/>
              <a:t>提交付款请求</a:t>
            </a:r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5262880" y="460756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19 </a:t>
            </a:r>
            <a:r>
              <a:rPr lang="zh-CN" altLang="en-US"/>
              <a:t>返回订单信息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828165" y="5025390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 </a:t>
            </a:r>
            <a:r>
              <a:rPr lang="zh-CN" altLang="en-US"/>
              <a:t>顾客付款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367655" y="5401310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21 </a:t>
            </a:r>
            <a:r>
              <a:rPr lang="zh-CN" altLang="en-US"/>
              <a:t>查询付款是否成功</a:t>
            </a:r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5262880" y="608838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22 </a:t>
            </a:r>
            <a:r>
              <a:rPr lang="zh-CN" altLang="en-US"/>
              <a:t>返回付款结果</a:t>
            </a:r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1689100" y="6088380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23 </a:t>
            </a:r>
            <a:r>
              <a:rPr lang="zh-CN" altLang="en-US"/>
              <a:t>返回付款结果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409065" y="0"/>
            <a:ext cx="419100" cy="666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48555" y="635"/>
            <a:ext cx="419100" cy="666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41205" y="0"/>
            <a:ext cx="419100" cy="665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828165" y="20891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23 </a:t>
            </a:r>
            <a:r>
              <a:rPr lang="zh-CN" altLang="en-US"/>
              <a:t>顾客对订单评价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367655" y="593090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 </a:t>
            </a:r>
            <a:r>
              <a:rPr lang="zh-CN" altLang="en-US"/>
              <a:t>存入数据库</a:t>
            </a:r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5262880" y="128016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25 </a:t>
            </a:r>
            <a:r>
              <a:rPr lang="zh-CN" altLang="en-US"/>
              <a:t>返回评价信息</a:t>
            </a:r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1689100" y="1626870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26 </a:t>
            </a:r>
            <a:r>
              <a:rPr lang="zh-CN" altLang="en-US"/>
              <a:t>返回评价信息</a:t>
            </a: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1828165" y="239458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27 </a:t>
            </a:r>
            <a:r>
              <a:rPr lang="zh-CN" altLang="en-US"/>
              <a:t>查看个人信息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828165" y="4244975"/>
            <a:ext cx="3202940" cy="64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30 </a:t>
            </a:r>
            <a:r>
              <a:rPr lang="zh-CN" altLang="en-US"/>
              <a:t>修改账户信息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367655" y="4632960"/>
            <a:ext cx="4401185" cy="68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 </a:t>
            </a:r>
            <a:r>
              <a:rPr lang="zh-CN" altLang="en-US"/>
              <a:t>存入数据库</a:t>
            </a:r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5262880" y="532003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 </a:t>
            </a:r>
            <a:r>
              <a:rPr lang="zh-CN" altLang="en-US"/>
              <a:t>返回新的账户信息</a:t>
            </a:r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1689100" y="3386455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29 </a:t>
            </a:r>
            <a:r>
              <a:rPr lang="zh-CN" altLang="en-US"/>
              <a:t>展示个人信息</a:t>
            </a:r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5262880" y="2839720"/>
            <a:ext cx="437832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28 </a:t>
            </a:r>
            <a:r>
              <a:rPr lang="zh-CN" altLang="en-US"/>
              <a:t>返回个人信息</a:t>
            </a:r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689100" y="5807710"/>
            <a:ext cx="3259455" cy="68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33 </a:t>
            </a:r>
            <a:r>
              <a:rPr lang="zh-CN" altLang="en-US"/>
              <a:t>展示新的账户信息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291330" y="2386330"/>
            <a:ext cx="3609340" cy="187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普通用户</a:t>
            </a:r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1977390" y="113855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点餐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8220" y="504126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查看、回复评论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03590" y="963930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发表评论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62575" y="5227320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3945" y="62801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85885" y="3260090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账号管理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3"/>
            <a:endCxn id="4" idx="1"/>
          </p:cNvCxnSpPr>
          <p:nvPr/>
        </p:nvCxnSpPr>
        <p:spPr>
          <a:xfrm>
            <a:off x="3444875" y="1639570"/>
            <a:ext cx="1374775" cy="102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4" idx="3"/>
          </p:cNvCxnSpPr>
          <p:nvPr/>
        </p:nvCxnSpPr>
        <p:spPr>
          <a:xfrm flipV="1">
            <a:off x="3735705" y="3987165"/>
            <a:ext cx="1083945" cy="155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4" idx="4"/>
          </p:cNvCxnSpPr>
          <p:nvPr/>
        </p:nvCxnSpPr>
        <p:spPr>
          <a:xfrm flipH="1" flipV="1">
            <a:off x="6096000" y="4261485"/>
            <a:ext cx="635" cy="96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635875" y="3576320"/>
            <a:ext cx="1514475" cy="368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2"/>
            <a:endCxn id="4" idx="0"/>
          </p:cNvCxnSpPr>
          <p:nvPr/>
        </p:nvCxnSpPr>
        <p:spPr>
          <a:xfrm>
            <a:off x="5628005" y="1629410"/>
            <a:ext cx="467995" cy="75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7"/>
            <a:endCxn id="7" idx="2"/>
          </p:cNvCxnSpPr>
          <p:nvPr/>
        </p:nvCxnSpPr>
        <p:spPr>
          <a:xfrm flipV="1">
            <a:off x="7372350" y="1965325"/>
            <a:ext cx="176530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7390" y="2985770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查看订单</a:t>
            </a:r>
            <a:endParaRPr lang="zh-CN" altLang="en-US"/>
          </a:p>
        </p:txBody>
      </p:sp>
      <p:cxnSp>
        <p:nvCxnSpPr>
          <p:cNvPr id="19" name="直接连接符 18"/>
          <p:cNvCxnSpPr>
            <a:stCxn id="18" idx="3"/>
            <a:endCxn id="4" idx="2"/>
          </p:cNvCxnSpPr>
          <p:nvPr/>
        </p:nvCxnSpPr>
        <p:spPr>
          <a:xfrm flipV="1">
            <a:off x="3444875" y="3324225"/>
            <a:ext cx="846455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5"/>
            <a:endCxn id="21" idx="1"/>
          </p:cNvCxnSpPr>
          <p:nvPr/>
        </p:nvCxnSpPr>
        <p:spPr>
          <a:xfrm>
            <a:off x="7372350" y="3987165"/>
            <a:ext cx="913765" cy="148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86115" y="497141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付款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291330" y="2386330"/>
            <a:ext cx="3609340" cy="187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店铺管理员</a:t>
            </a:r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2582545" y="95186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订单管理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0135" y="513397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查看、审核发布评论是否违规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18550" y="165925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发表评论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30545" y="513397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店员管理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95290" y="511175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cxnSp>
        <p:nvCxnSpPr>
          <p:cNvPr id="12" name="直接连接符 11"/>
          <p:cNvCxnSpPr>
            <a:stCxn id="5" idx="2"/>
            <a:endCxn id="4" idx="1"/>
          </p:cNvCxnSpPr>
          <p:nvPr/>
        </p:nvCxnSpPr>
        <p:spPr>
          <a:xfrm>
            <a:off x="3316605" y="1953260"/>
            <a:ext cx="1503045" cy="70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4" idx="3"/>
          </p:cNvCxnSpPr>
          <p:nvPr/>
        </p:nvCxnSpPr>
        <p:spPr>
          <a:xfrm flipV="1">
            <a:off x="3817620" y="3987165"/>
            <a:ext cx="1002030" cy="164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4" idx="4"/>
          </p:cNvCxnSpPr>
          <p:nvPr/>
        </p:nvCxnSpPr>
        <p:spPr>
          <a:xfrm flipH="1" flipV="1">
            <a:off x="6096000" y="4261485"/>
            <a:ext cx="268605" cy="87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2"/>
            <a:endCxn id="4" idx="0"/>
          </p:cNvCxnSpPr>
          <p:nvPr/>
        </p:nvCxnSpPr>
        <p:spPr>
          <a:xfrm flipH="1">
            <a:off x="6096000" y="1512570"/>
            <a:ext cx="133350" cy="87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7"/>
            <a:endCxn id="7" idx="1"/>
          </p:cNvCxnSpPr>
          <p:nvPr/>
        </p:nvCxnSpPr>
        <p:spPr>
          <a:xfrm flipV="1">
            <a:off x="7372350" y="2160270"/>
            <a:ext cx="1346200" cy="5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49120" y="2823210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普通用户管理</a:t>
            </a:r>
            <a:endParaRPr lang="zh-CN" altLang="en-US"/>
          </a:p>
        </p:txBody>
      </p:sp>
      <p:cxnSp>
        <p:nvCxnSpPr>
          <p:cNvPr id="19" name="直接连接符 18"/>
          <p:cNvCxnSpPr>
            <a:stCxn id="18" idx="3"/>
            <a:endCxn id="4" idx="2"/>
          </p:cNvCxnSpPr>
          <p:nvPr/>
        </p:nvCxnSpPr>
        <p:spPr>
          <a:xfrm>
            <a:off x="3316605" y="3324225"/>
            <a:ext cx="974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5"/>
            <a:endCxn id="21" idx="1"/>
          </p:cNvCxnSpPr>
          <p:nvPr/>
        </p:nvCxnSpPr>
        <p:spPr>
          <a:xfrm>
            <a:off x="7372350" y="3987165"/>
            <a:ext cx="1508125" cy="41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880475" y="3900170"/>
            <a:ext cx="146748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店铺收支情况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演示</Application>
  <PresentationFormat>宽屏</PresentationFormat>
  <Paragraphs>108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Arrow</cp:lastModifiedBy>
  <cp:revision>4</cp:revision>
  <dcterms:created xsi:type="dcterms:W3CDTF">2020-07-31T06:46:00Z</dcterms:created>
  <dcterms:modified xsi:type="dcterms:W3CDTF">2020-08-03T11:53:05Z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