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24-Jan-19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24-Jan-19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24-Jan-19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24-Jan-19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24-Jan-19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24-Jan-19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24-Jan-19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24-Jan-19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24-Jan-19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24-Jan-19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24-Jan-19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24-Jan-19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24-Jan-19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5910" y="746976"/>
            <a:ext cx="12076090" cy="2588652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Project Proposal						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					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Online </a:t>
            </a:r>
            <a:r>
              <a:rPr lang="en-US" sz="2800" dirty="0"/>
              <a:t>Voting </a:t>
            </a:r>
            <a:r>
              <a:rPr lang="en-US" sz="2800" dirty="0" smtClean="0"/>
              <a:t>System					</a:t>
            </a:r>
            <a:r>
              <a:rPr lang="en-US" sz="2800" b="0" dirty="0"/>
              <a:t/>
            </a:r>
            <a:br>
              <a:rPr lang="en-US" sz="2800" b="0" dirty="0"/>
            </a:br>
            <a:r>
              <a:rPr lang="en-US" sz="2800" dirty="0"/>
              <a:t>                    A website providing services for a smart </a:t>
            </a:r>
            <a:r>
              <a:rPr lang="en-US" sz="2800" dirty="0" smtClean="0"/>
              <a:t>election</a:t>
            </a:r>
            <a:r>
              <a:rPr lang="en-US" sz="2000" dirty="0" smtClean="0"/>
              <a:t>				</a:t>
            </a:r>
            <a:br>
              <a:rPr lang="en-US" sz="2000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75785" y="3799268"/>
            <a:ext cx="7114633" cy="798490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/>
              <a:t>Md. Alamgir Kabir, BSSE 0907,  </a:t>
            </a:r>
            <a:r>
              <a:rPr lang="en-US" sz="7200" b="1" dirty="0" smtClean="0"/>
              <a:t>2016-17</a:t>
            </a:r>
          </a:p>
          <a:p>
            <a:endParaRPr lang="en-US" sz="7200" dirty="0"/>
          </a:p>
          <a:p>
            <a:r>
              <a:rPr lang="en-US" sz="7200" b="1" dirty="0"/>
              <a:t>            Md. Samsarabbi BSSE 0916, </a:t>
            </a:r>
            <a:r>
              <a:rPr lang="en-US" sz="7200" b="1" dirty="0" smtClean="0"/>
              <a:t>2016-17</a:t>
            </a:r>
            <a:endParaRPr lang="en-US" sz="7200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Brainstorming objectives</a:t>
            </a:r>
          </a:p>
          <a:p>
            <a:r>
              <a:rPr lang="en-US" dirty="0"/>
              <a:t>Rules</a:t>
            </a:r>
          </a:p>
          <a:p>
            <a:r>
              <a:rPr lang="en-US" dirty="0"/>
              <a:t>Brainstorming activities</a:t>
            </a:r>
          </a:p>
          <a:p>
            <a:r>
              <a:rPr lang="en-US" dirty="0"/>
              <a:t>Summarize</a:t>
            </a:r>
          </a:p>
          <a:p>
            <a:r>
              <a:rPr lang="en-US" dirty="0"/>
              <a:t>Next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overview of what this meeting is all </a:t>
            </a:r>
            <a:r>
              <a:rPr lang="en-US" dirty="0" smtClean="0"/>
              <a:t>about:</a:t>
            </a:r>
            <a:endParaRPr lang="en-US" dirty="0"/>
          </a:p>
          <a:p>
            <a:pPr lvl="1"/>
            <a:r>
              <a:rPr lang="en-US" dirty="0"/>
              <a:t>Agenda</a:t>
            </a:r>
          </a:p>
          <a:p>
            <a:pPr lvl="1"/>
            <a:r>
              <a:rPr lang="en-US" dirty="0"/>
              <a:t>What to </a:t>
            </a:r>
            <a:r>
              <a:rPr lang="en-US" dirty="0" smtClean="0"/>
              <a:t>expect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 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objective(s) of the exercise.</a:t>
            </a:r>
          </a:p>
          <a:p>
            <a:pPr lvl="1"/>
            <a:r>
              <a:rPr lang="en-US" dirty="0"/>
              <a:t>New product or service ideas?</a:t>
            </a:r>
          </a:p>
          <a:p>
            <a:pPr lvl="1"/>
            <a:r>
              <a:rPr lang="en-US" dirty="0"/>
              <a:t>New feature ideas?</a:t>
            </a:r>
          </a:p>
          <a:p>
            <a:pPr lvl="1"/>
            <a:r>
              <a:rPr lang="en-US" dirty="0"/>
              <a:t>Feature/product naming?</a:t>
            </a:r>
          </a:p>
          <a:p>
            <a:pPr lvl="1"/>
            <a:r>
              <a:rPr lang="en-US" dirty="0"/>
              <a:t>Promotion ideas?</a:t>
            </a:r>
          </a:p>
          <a:p>
            <a:pPr lvl="1"/>
            <a:r>
              <a:rPr lang="en-US" dirty="0"/>
              <a:t>New process for doing something?</a:t>
            </a:r>
          </a:p>
          <a:p>
            <a:r>
              <a:rPr lang="en-US" dirty="0"/>
              <a:t>Define top requirements or restrictions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idea is a bad </a:t>
            </a:r>
            <a:r>
              <a:rPr lang="en-US" dirty="0" smtClean="0"/>
              <a:t>idea.</a:t>
            </a:r>
            <a:endParaRPr lang="en-US" dirty="0"/>
          </a:p>
          <a:p>
            <a:r>
              <a:rPr lang="en-US" dirty="0"/>
              <a:t>Be </a:t>
            </a:r>
            <a:r>
              <a:rPr lang="en-US" dirty="0" smtClean="0"/>
              <a:t>creative.</a:t>
            </a:r>
            <a:endParaRPr lang="en-US" dirty="0"/>
          </a:p>
          <a:p>
            <a:r>
              <a:rPr lang="en-US" dirty="0"/>
              <a:t>Take </a:t>
            </a:r>
            <a:r>
              <a:rPr lang="en-US" dirty="0" smtClean="0"/>
              <a:t>risks.</a:t>
            </a:r>
            <a:endParaRPr lang="en-US" dirty="0"/>
          </a:p>
          <a:p>
            <a:r>
              <a:rPr lang="en-US" dirty="0"/>
              <a:t>No criticism </a:t>
            </a:r>
            <a:r>
              <a:rPr lang="en-US" dirty="0" smtClean="0"/>
              <a:t>allowed.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 Activity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</a:t>
            </a:r>
            <a:r>
              <a:rPr lang="en-US" dirty="0" smtClean="0"/>
              <a:t>ideas.</a:t>
            </a:r>
            <a:endParaRPr lang="en-US" dirty="0"/>
          </a:p>
          <a:p>
            <a:pPr lvl="1"/>
            <a:r>
              <a:rPr lang="en-US" dirty="0"/>
              <a:t>Use games and exercises to “warm up” your creative </a:t>
            </a:r>
            <a:r>
              <a:rPr lang="en-US" dirty="0" smtClean="0"/>
              <a:t>thinking.</a:t>
            </a:r>
            <a:endParaRPr lang="en-US" dirty="0"/>
          </a:p>
          <a:p>
            <a:pPr lvl="1"/>
            <a:r>
              <a:rPr lang="en-US" dirty="0"/>
              <a:t>When ideas slow down, try another exercise to generate fresh </a:t>
            </a:r>
            <a:r>
              <a:rPr lang="en-US" dirty="0" smtClean="0"/>
              <a:t>ideas.</a:t>
            </a:r>
            <a:endParaRPr lang="en-US" dirty="0"/>
          </a:p>
          <a:p>
            <a:pPr lvl="1"/>
            <a:r>
              <a:rPr lang="en-US" dirty="0"/>
              <a:t>Breaking into smaller groups may be </a:t>
            </a:r>
            <a:r>
              <a:rPr lang="en-US" dirty="0" smtClean="0"/>
              <a:t>helpful.</a:t>
            </a:r>
            <a:endParaRPr lang="en-US" dirty="0"/>
          </a:p>
          <a:p>
            <a:r>
              <a:rPr lang="en-US" dirty="0"/>
              <a:t>Use a computer to capture every </a:t>
            </a:r>
            <a:r>
              <a:rPr lang="en-US" dirty="0" smtClean="0"/>
              <a:t>comment/idea.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ideas.</a:t>
            </a:r>
          </a:p>
          <a:p>
            <a:r>
              <a:rPr lang="en-US" dirty="0"/>
              <a:t>Vote on top candidates and consolidate.</a:t>
            </a:r>
          </a:p>
          <a:p>
            <a:r>
              <a:rPr lang="en-US" dirty="0"/>
              <a:t>Check requirements and restrictions.</a:t>
            </a:r>
          </a:p>
          <a:p>
            <a:r>
              <a:rPr lang="en-US" dirty="0"/>
              <a:t>Trim list to top 5-10 ideas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what happens next:</a:t>
            </a:r>
          </a:p>
          <a:p>
            <a:pPr lvl="1"/>
            <a:r>
              <a:rPr lang="en-US" dirty="0"/>
              <a:t>Research the ideas generated?</a:t>
            </a:r>
          </a:p>
          <a:p>
            <a:pPr lvl="1"/>
            <a:r>
              <a:rPr lang="en-US" dirty="0"/>
              <a:t>Follow up with larger group?</a:t>
            </a:r>
          </a:p>
          <a:p>
            <a:r>
              <a:rPr lang="en-US" dirty="0"/>
              <a:t>Generate action items for follow-up:</a:t>
            </a:r>
          </a:p>
          <a:p>
            <a:pPr lvl="1"/>
            <a:r>
              <a:rPr lang="en-US" dirty="0"/>
              <a:t>Start turning ideas into reality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16</TotalTime>
  <Words>190</Words>
  <Application>Microsoft Office PowerPoint</Application>
  <PresentationFormat>Widescreen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Palatino Linotype</vt:lpstr>
      <vt:lpstr>Wingdings 2</vt:lpstr>
      <vt:lpstr>Presentation on brainstorming</vt:lpstr>
      <vt:lpstr>     Project Proposal             Online Voting System                          A website providing services for a smart election     </vt:lpstr>
      <vt:lpstr>Agenda</vt:lpstr>
      <vt:lpstr>Overview</vt:lpstr>
      <vt:lpstr>Brainstorming Objectives</vt:lpstr>
      <vt:lpstr>Rules</vt:lpstr>
      <vt:lpstr>Brainstorming Activity</vt:lpstr>
      <vt:lpstr>Summarize</vt:lpstr>
      <vt:lpstr>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      Online Voting System                          A website providing services for a smart election</dc:title>
  <dc:creator>Sam Suborno</dc:creator>
  <cp:lastModifiedBy>Sam Suborno</cp:lastModifiedBy>
  <cp:revision>2</cp:revision>
  <dcterms:created xsi:type="dcterms:W3CDTF">2019-01-23T21:07:41Z</dcterms:created>
  <dcterms:modified xsi:type="dcterms:W3CDTF">2019-01-23T21:24:20Z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