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9309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1738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8896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72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31997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63094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23166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6817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9813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5528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8609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30437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5009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6705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9006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0985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8747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25241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118232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E3A3596-59FE-58B0-A4BE-EF6B9D17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749215" cy="147732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PERFORMANCE ANALSIS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USING EXCEL                 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985433"/>
            <a:ext cx="91934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P.SAMUNDESHWARI:</a:t>
            </a:r>
          </a:p>
          <a:p>
            <a:r>
              <a:rPr lang="en-US" sz="2400" dirty="0"/>
              <a:t>REGISTER NO      :312201390</a:t>
            </a:r>
          </a:p>
          <a:p>
            <a:r>
              <a:rPr lang="en-US" sz="2400" dirty="0"/>
              <a:t>                                AUTUNM110312201390</a:t>
            </a:r>
          </a:p>
          <a:p>
            <a:r>
              <a:rPr lang="en-US" sz="2400"/>
              <a:t>                               3B29895E8EFC09289504A2</a:t>
            </a:r>
            <a:endParaRPr lang="en-US" sz="2400" dirty="0"/>
          </a:p>
          <a:p>
            <a:r>
              <a:rPr lang="en-US" sz="2400" dirty="0"/>
              <a:t>DEPARTMENT     :B.COM (GENERAL)</a:t>
            </a:r>
          </a:p>
          <a:p>
            <a:r>
              <a:rPr lang="en-US" sz="2400" dirty="0"/>
              <a:t>COLLEGE              :D.R.B.C.C.C.HINDU COLLEGE, </a:t>
            </a:r>
          </a:p>
          <a:p>
            <a:r>
              <a:rPr lang="en-US" sz="2400" dirty="0"/>
              <a:t>                                PATTABIRAM.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2E25FB-44F4-4244-E836-131995CA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A304C8-E2B1-DB4F-3FC5-5C3D0D39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COLLECTION : </a:t>
            </a:r>
          </a:p>
          <a:p>
            <a:pPr>
              <a:buFont typeface="+mj-lt"/>
              <a:buAutoNum type="alphaUcPeriod"/>
            </a:pPr>
            <a:r>
              <a:rPr lang="en-US" dirty="0"/>
              <a:t>KAGGLE </a:t>
            </a:r>
          </a:p>
          <a:p>
            <a:pPr>
              <a:buFont typeface="+mj-lt"/>
              <a:buAutoNum type="alphaUcPeriod"/>
            </a:pPr>
            <a:r>
              <a:rPr lang="en-US" dirty="0"/>
              <a:t>NM DASH BOARD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PERFORMANCE LEVEL</a:t>
            </a:r>
          </a:p>
          <a:p>
            <a:pPr>
              <a:buFont typeface="+mj-lt"/>
              <a:buAutoNum type="alphaUcPeriod"/>
            </a:pPr>
            <a:r>
              <a:rPr lang="en-US" dirty="0"/>
              <a:t>FORMULA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PIVOT TABLE </a:t>
            </a:r>
          </a:p>
          <a:p>
            <a:pPr>
              <a:buFont typeface="+mj-lt"/>
              <a:buAutoNum type="alphaUcPeriod"/>
            </a:pPr>
            <a:r>
              <a:rPr lang="en-US" dirty="0"/>
              <a:t>SUMMARY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VISUALIZATION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C1F83C-0158-9962-D5FE-C60D26299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46163"/>
            <a:ext cx="6171027" cy="43154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591D-C953-72BF-6E7E-045D39C6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appraisal is systematic and objective way to judging the relative worth of ability of an employee in </a:t>
            </a:r>
            <a:r>
              <a:rPr lang="en-US" dirty="0" err="1"/>
              <a:t>perfoming</a:t>
            </a:r>
            <a:r>
              <a:rPr lang="en-US" dirty="0"/>
              <a:t> in his/her task </a:t>
            </a:r>
          </a:p>
          <a:p>
            <a:endParaRPr lang="en-US" dirty="0"/>
          </a:p>
          <a:p>
            <a:r>
              <a:rPr lang="en-US" dirty="0"/>
              <a:t>It helps to identify those who are performing their assigned tasks well and those who are not and the reason for such performance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BA358EA-5F1B-B20E-2B4C-C2C539AEB56B}"/>
              </a:ext>
            </a:extLst>
          </p:cNvPr>
          <p:cNvSpPr/>
          <p:nvPr/>
        </p:nvSpPr>
        <p:spPr>
          <a:xfrm flipV="1">
            <a:off x="10820400" y="38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F5ED3F-2F67-F925-5FAF-401C7404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13849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        To identify the  specific area of performance that is problematic ,such as low productivity ,high </a:t>
            </a:r>
            <a:r>
              <a:rPr lang="en-US" dirty="0" err="1"/>
              <a:t>absenteesism</a:t>
            </a:r>
            <a:r>
              <a:rPr lang="en-US" dirty="0"/>
              <a:t> ,or  poor quality of work </a:t>
            </a:r>
          </a:p>
          <a:p>
            <a:endParaRPr lang="en-US" dirty="0"/>
          </a:p>
          <a:p>
            <a:r>
              <a:rPr lang="en-US" dirty="0"/>
              <a:t>         To provide a system wide analysis of workflow , talent, product quality ,and other key indicators of organizational structure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0B27D6-FEEE-0F11-3A0E-5F229749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5539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           Aims to capture ,</a:t>
            </a:r>
            <a:r>
              <a:rPr lang="en-US" dirty="0" err="1"/>
              <a:t>analyse</a:t>
            </a:r>
            <a:r>
              <a:rPr lang="en-US" dirty="0"/>
              <a:t>, and evaluate key components relating to performance and provide concise feedback to inform future practices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E17F6F-46C2-0A87-5ACD-90DE3EB3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users are individuals who interact directly with the final software applications , </a:t>
            </a:r>
            <a:r>
              <a:rPr lang="en-US" dirty="0" err="1"/>
              <a:t>hardwares</a:t>
            </a:r>
            <a:r>
              <a:rPr lang="en-US" dirty="0"/>
              <a:t>, or digital services, utilizing its features and functions to meet their  specific needs or requirements </a:t>
            </a:r>
          </a:p>
          <a:p>
            <a:endParaRPr lang="en-US" dirty="0"/>
          </a:p>
          <a:p>
            <a:r>
              <a:rPr lang="en-US" dirty="0"/>
              <a:t>Various end users are </a:t>
            </a:r>
          </a:p>
          <a:p>
            <a:pPr lvl="1"/>
            <a:r>
              <a:rPr lang="en-US" dirty="0"/>
              <a:t>Employers </a:t>
            </a:r>
          </a:p>
          <a:p>
            <a:pPr lvl="1"/>
            <a:r>
              <a:rPr lang="en-US" dirty="0"/>
              <a:t>Employees</a:t>
            </a:r>
          </a:p>
          <a:p>
            <a:pPr lvl="1"/>
            <a:r>
              <a:rPr lang="en-US" dirty="0" err="1"/>
              <a:t>Organisations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  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F8D3B0-50A3-2C78-DED3-632CA234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FORMULA: Performance level </a:t>
            </a:r>
          </a:p>
          <a:p>
            <a:pPr marL="0" indent="0">
              <a:buNone/>
            </a:pPr>
            <a:r>
              <a:rPr lang="en-US" dirty="0"/>
              <a:t>                               PIVOT TABLE :Summarization </a:t>
            </a:r>
          </a:p>
          <a:p>
            <a:pPr marL="0" indent="0">
              <a:buNone/>
            </a:pPr>
            <a:r>
              <a:rPr lang="en-US" dirty="0"/>
              <a:t>                               GRAPH : Data visualization                         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FBA6-15CE-5141-3E0B-61EF6DC0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Employee data set : Kaggle</a:t>
            </a:r>
          </a:p>
          <a:p>
            <a:pPr lvl="1"/>
            <a:r>
              <a:rPr lang="en-US" dirty="0"/>
              <a:t> 10 features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Emp id – numerical value 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Name – text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Department – text 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Employee status – text 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FTE – numerical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Performance level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D79735-B402-6E92-B924-5E75557F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436" y="2019300"/>
            <a:ext cx="9067418" cy="4229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=IFS [G2 &gt;=1 ,”VERY HIGH “ ,G2 &gt;=0.4 ,”HIGH” , G2 &gt;=0.4 ,”MED” , “TRUE” ,”LOW”]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695833" y="2539196"/>
            <a:ext cx="9067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347</TotalTime>
  <Words>362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Trebuchet MS</vt:lpstr>
      <vt:lpstr>Wingdings</vt:lpstr>
      <vt:lpstr>Wingdings 3</vt:lpstr>
      <vt:lpstr>Ion</vt:lpstr>
      <vt:lpstr>EMPLOYEE PERFORMANCE ANALSIS                    USING EXCEL              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19</cp:revision>
  <dcterms:created xsi:type="dcterms:W3CDTF">2024-03-29T15:07:22Z</dcterms:created>
  <dcterms:modified xsi:type="dcterms:W3CDTF">2024-08-30T10:15:48Z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