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  <p:sldId id="261" r:id="rId3"/>
    <p:sldId id="262" r:id="rId4"/>
    <p:sldId id="275" r:id="rId5"/>
    <p:sldId id="263" r:id="rId6"/>
    <p:sldId id="274" r:id="rId7"/>
    <p:sldId id="264" r:id="rId8"/>
    <p:sldId id="272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0905" y="5361150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5888" y="5355317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1896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>
            <a:fillRect/>
          </a:stretch>
        </p:blipFill>
        <p:spPr bwMode="auto">
          <a:xfrm>
            <a:off x="4675950" y="177071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>
            <a:fillRect/>
          </a:stretch>
        </p:blipFill>
        <p:spPr bwMode="auto">
          <a:xfrm>
            <a:off x="5961956" y="1780241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26846"/>
            <a:ext cx="4095498" cy="2303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72350" y="5244436"/>
            <a:ext cx="3204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FFFF00"/>
                </a:solidFill>
                <a:latin typeface="Lato Black" panose="020F0A02020204030203" pitchFamily="34" charset="0"/>
              </a:rPr>
              <a:t>POWER BI</a:t>
            </a:r>
          </a:p>
        </p:txBody>
      </p:sp>
      <p:pic>
        <p:nvPicPr>
          <p:cNvPr id="12" name="Picture 11" descr="bank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258445"/>
            <a:ext cx="2371725" cy="23717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8268F75-88B6-41FD-A10A-59A48679DEF6}"/>
              </a:ext>
            </a:extLst>
          </p:cNvPr>
          <p:cNvSpPr/>
          <p:nvPr/>
        </p:nvSpPr>
        <p:spPr>
          <a:xfrm>
            <a:off x="686150" y="575109"/>
            <a:ext cx="8559448" cy="769441"/>
          </a:xfrm>
          <a:prstGeom prst="rect">
            <a:avLst/>
          </a:prstGeom>
          <a:blipFill dpi="0" rotWithShape="1">
            <a:blip r:embed="rId7">
              <a:alphaModFix amt="49000"/>
            </a:blip>
            <a:srcRect/>
            <a:tile tx="0" ty="0" sx="100000" sy="100000" flip="none" algn="tl"/>
          </a:blipFill>
          <a:ln>
            <a:solidFill>
              <a:srgbClr val="00206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400" b="1" cap="none" spc="0" dirty="0">
                <a:ln/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BANK LOAN ANALYSIS</a:t>
            </a:r>
            <a:endParaRPr lang="en-IN" sz="4400" b="1" cap="none" spc="0" dirty="0">
              <a:ln/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127778" y="57150"/>
            <a:ext cx="939722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alt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DASHBOARD 1 : SUMMARY 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695325"/>
            <a:ext cx="10761345" cy="599884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alt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DASHBOARD 2: OVERVIEW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680720"/>
            <a:ext cx="10800715" cy="601662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127778" y="57150"/>
            <a:ext cx="939722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alt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DASHBOARD 3: DETAILS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" y="722630"/>
            <a:ext cx="10717530" cy="600964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</a:t>
            </a:r>
            <a:r>
              <a:rPr lang="en-US" altLang="en-IN" sz="3200" dirty="0"/>
              <a:t>USED IN THE 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729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Samrat Saha</cp:lastModifiedBy>
  <cp:revision>21</cp:revision>
  <dcterms:created xsi:type="dcterms:W3CDTF">2023-10-07T01:44:00Z</dcterms:created>
  <dcterms:modified xsi:type="dcterms:W3CDTF">2025-05-04T15:51:54Z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B31132A10AF144EC92F2118301238364_12</vt:lpwstr>
  </property>
  <property fmtid="{D5CDD505-2E9C-101B-9397-08002B2CF9AE}" pid="3" name="KSOProductBuildVer">
    <vt:lpwstr>1033-12.2.0.20795</vt:lpwstr>
  </property>
</Properties>
</file>