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3"/>
    <p:sldId id="261" r:id="rId4"/>
    <p:sldId id="262" r:id="rId5"/>
    <p:sldId id="275" r:id="rId6"/>
    <p:sldId id="263" r:id="rId7"/>
    <p:sldId id="274" r:id="rId8"/>
    <p:sldId id="264" r:id="rId9"/>
    <p:sldId id="272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  <a:endParaRPr lang="en-IN" sz="3600" b="1" dirty="0">
              <a:solidFill>
                <a:schemeClr val="accent4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12" descr="Sql server - Free logo icons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1896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>
            <a:fillRect/>
          </a:stretch>
        </p:blipFill>
        <p:spPr bwMode="auto">
          <a:xfrm>
            <a:off x="4675950" y="177071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>
            <a:fillRect/>
          </a:stretch>
        </p:blipFill>
        <p:spPr bwMode="auto">
          <a:xfrm>
            <a:off x="5961956" y="1780241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568229"/>
            <a:ext cx="4095498" cy="230371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/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  <a:endParaRPr lang="en-IN" sz="4800" dirty="0">
                <a:solidFill>
                  <a:srgbClr val="FFFF00"/>
                </a:solidFill>
                <a:latin typeface="Lato Black" panose="020F0A02020204030203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  <p:sp>
        <p:nvSpPr>
          <p:cNvPr id="11" name="Rectangles 10"/>
          <p:cNvSpPr/>
          <p:nvPr/>
        </p:nvSpPr>
        <p:spPr>
          <a:xfrm>
            <a:off x="2389505" y="5287010"/>
            <a:ext cx="741299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  <a:sp3d prstMaterial="softEdge"/>
          </a:bodyPr>
          <a:p>
            <a:pPr algn="ctr"/>
            <a:r>
              <a:rPr lang="en-US" altLang="zh-CN" sz="72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Bank Loan Analysis</a:t>
            </a:r>
            <a:endParaRPr lang="en-US" altLang="zh-CN" sz="72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  <a:endParaRPr lang="en-IN" sz="3200" b="1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  <a:endParaRPr lang="en-IN" sz="1800" kern="1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  <a:endParaRPr lang="en-IN" sz="1800" kern="1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  <a:endParaRPr lang="en-IN" sz="1800" kern="1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  <a:endParaRPr lang="en-IN" sz="1800" kern="1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  <a:endParaRPr lang="en-IN" sz="1800" kern="1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  <a:endParaRPr lang="en-IN" sz="3200" b="1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  <a:endParaRPr lang="en-IN" sz="24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  <a:endParaRPr lang="en-IN" sz="2000" b="1" kern="100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  <a:endParaRPr lang="en-IN" sz="2000" b="1" kern="100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  <a:endParaRPr lang="en-IN" sz="24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/>
          <p:nvPr/>
        </p:nvSpPr>
        <p:spPr>
          <a:xfrm>
            <a:off x="127778" y="57150"/>
            <a:ext cx="939722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alt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DASHBOARD 1 : SUMMARY </a:t>
            </a:r>
            <a:endParaRPr lang="en-IN" sz="3200" b="1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80" y="695325"/>
            <a:ext cx="10761345" cy="599884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  <a:endParaRPr lang="en-IN" sz="3200" b="1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  <a:endParaRPr lang="en-IN" b="1" i="1" u="sng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778" y="57150"/>
            <a:ext cx="939722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alt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DASHBOARD 2: OVERVIEW</a:t>
            </a:r>
            <a:endParaRPr lang="en-IN" sz="3200" b="1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565" y="680720"/>
            <a:ext cx="10800715" cy="601662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  <a:endParaRPr lang="en-IN" sz="3200" b="1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  <a:endParaRPr lang="en-IN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127778" y="57150"/>
            <a:ext cx="939722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alt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DASHBOARD 3: DETAILS</a:t>
            </a:r>
            <a:endParaRPr lang="en-IN" sz="3200" b="1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110" y="722630"/>
            <a:ext cx="10717530" cy="600964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778" y="57150"/>
            <a:ext cx="939722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</a:t>
            </a:r>
            <a:r>
              <a:rPr lang="en-US" altLang="en-IN" sz="3200" dirty="0"/>
              <a:t>USED IN THE PROJECT</a:t>
            </a:r>
            <a:endParaRPr lang="en-US" altLang="en-IN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  <a:endParaRPr lang="en-IN" sz="1600" b="1" dirty="0">
              <a:solidFill>
                <a:schemeClr val="accent2">
                  <a:lumMod val="60000"/>
                  <a:lumOff val="40000"/>
                </a:schemeClr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  <a:endParaRPr lang="en-IN" sz="1600" b="1" dirty="0">
              <a:solidFill>
                <a:srgbClr val="FFFF00"/>
              </a:solidFill>
              <a:latin typeface="Rockwell Extra Bold" panose="02060903040505020403" pitchFamily="18" charset="0"/>
            </a:endParaRPr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4286</Words>
  <Application>WPS Slides</Application>
  <PresentationFormat>Widescreen</PresentationFormat>
  <Paragraphs>115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Lato Black</vt:lpstr>
      <vt:lpstr>Segoe Print</vt:lpstr>
      <vt:lpstr>Calibri</vt:lpstr>
      <vt:lpstr>Times New Roman</vt:lpstr>
      <vt:lpstr>Rockwell Extra Bold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Samrat saha</cp:lastModifiedBy>
  <cp:revision>17</cp:revision>
  <dcterms:created xsi:type="dcterms:W3CDTF">2023-10-07T01:44:00Z</dcterms:created>
  <dcterms:modified xsi:type="dcterms:W3CDTF">2025-05-04T13:38:51Z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B31132A10AF144EC92F2118301238364_12</vt:lpwstr>
  </property>
  <property fmtid="{D5CDD505-2E9C-101B-9397-08002B2CF9AE}" pid="3" name="KSOProductBuildVer">
    <vt:lpwstr>1033-12.2.0.20795</vt:lpwstr>
  </property>
</Properties>
</file>