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61" r:id="rId4"/>
    <p:sldId id="262" r:id="rId5"/>
    <p:sldId id="275" r:id="rId6"/>
    <p:sldId id="263" r:id="rId7"/>
    <p:sldId id="274" r:id="rId8"/>
    <p:sldId id="264" r:id="rId9"/>
    <p:sldId id="27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12" descr="Sql server - Free logo icons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>
            <a:fillRect/>
          </a:stretch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>
            <a:fillRect/>
          </a:stretch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  <a:endParaRPr lang="en-IN" sz="4800" dirty="0">
                <a:solidFill>
                  <a:srgbClr val="FFFF00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1 : SUMMARY 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695325"/>
            <a:ext cx="10761345" cy="59988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  <a:endParaRPr lang="en-IN" b="1" i="1" u="sng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2: OVERVIEW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680720"/>
            <a:ext cx="10800715" cy="60166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3: DETAILS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722630"/>
            <a:ext cx="10717530" cy="60096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</a:t>
            </a:r>
            <a:r>
              <a:rPr lang="en-US" altLang="en-IN" sz="3200" dirty="0"/>
              <a:t>USED IN THE PROJECT</a:t>
            </a:r>
            <a:endParaRPr lang="en-US" alt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  <a:endParaRPr lang="en-IN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  <a:endParaRPr lang="en-IN" sz="1600" b="1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4268</Words>
  <Application>WPS Slides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Lato Black</vt:lpstr>
      <vt:lpstr>Segoe Print</vt:lpstr>
      <vt:lpstr>Calibri</vt:lpstr>
      <vt:lpstr>Times New Roman</vt:lpstr>
      <vt:lpstr>Rockwell Extra Bold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Samrat saha</cp:lastModifiedBy>
  <cp:revision>16</cp:revision>
  <dcterms:created xsi:type="dcterms:W3CDTF">2023-10-07T01:44:00Z</dcterms:created>
  <dcterms:modified xsi:type="dcterms:W3CDTF">2025-05-04T11:40:13Z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B31132A10AF144EC92F2118301238364_12</vt:lpwstr>
  </property>
  <property fmtid="{D5CDD505-2E9C-101B-9397-08002B2CF9AE}" pid="3" name="KSOProductBuildVer">
    <vt:lpwstr>1033-12.2.0.20795</vt:lpwstr>
  </property>
</Properties>
</file>