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Mission Logistics &amp; Weather Impact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Summary (Python + MySQL</a:t>
            </a:r>
            <a:r>
              <a:rPr lang="en-US"/>
              <a:t>+ Tableau</a:t>
            </a:r>
            <a: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 the efficiency of logistics/military missions using delivery and weather data.</a:t>
            </a:r>
          </a:p>
          <a:p>
            <a:r>
              <a:t>• Identify factors causing mission delays or failures, especially due to adverse weather.</a:t>
            </a:r>
          </a:p>
          <a:p>
            <a:r>
              <a:t>• Correlate environmental factors (snowfall, visibility, wind speed) with mission outcomes.</a:t>
            </a:r>
          </a:p>
          <a:p>
            <a:r>
              <a:t>• Support decision-making for better mission planning and risk mitigation.</a:t>
            </a:r>
          </a:p>
          <a:p>
            <a:r>
              <a:t>• Provide insights for optimized resource allocation under dynamic conditions.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Logistics Table: Mission-level details (ID, payload, source/destination, status, etc.)</a:t>
            </a:r>
          </a:p>
          <a:p>
            <a:r>
              <a:t>• Weather Table: Weather data by date &amp; location (temperature, snowfall, visibility, wind speed)</a:t>
            </a:r>
          </a:p>
          <a:p>
            <a:r>
              <a:t>• Drone Data: Battery usage, payload weight, average speed, mode of transport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Join logistics &amp; weather data to analyze mission outcomes.</a:t>
            </a:r>
          </a:p>
          <a:p>
            <a:r>
              <a:t>• Detect delayed/failed missions due to extreme weather.</a:t>
            </a:r>
          </a:p>
          <a:p>
            <a:r>
              <a:t>• Identify most used delivery routes (Source-Destination pairs).</a:t>
            </a:r>
          </a:p>
          <a:p>
            <a:r>
              <a:t>• Analyze patterns: snowfall &gt; 10cm, visibility &lt; threshold, high wind speed.</a:t>
            </a:r>
          </a:p>
          <a:p>
            <a:r>
              <a:t>• Highlight critical weather conditions affecting drone missions.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(data processing, MySQL connection)</a:t>
            </a:r>
          </a:p>
          <a:p>
            <a:r>
              <a:t>• MySQL (data storage, querying)</a:t>
            </a:r>
          </a:p>
          <a:p>
            <a:r>
              <a:t>• mysql.connector (Python-MySQL integration)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Discover weather-related patterns behind mission delays/failures.</a:t>
            </a:r>
          </a:p>
          <a:p>
            <a:r>
              <a:t>• Recommend mission planning strategies based on weather trends.</a:t>
            </a:r>
          </a:p>
          <a:p>
            <a:r>
              <a:t>• Improve operational efficiency for drone-based deliveries in extreme conditions.</a:t>
            </a:r>
          </a:p>
          <a:p>
            <a:r>
              <a:t>• Data-driven logistics for better resilience and success rate.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WPS Slides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Mission Logistics &amp; Weather Impact Analysis</vt:lpstr>
      <vt:lpstr>Project Objectives</vt:lpstr>
      <vt:lpstr>Data Sources</vt:lpstr>
      <vt:lpstr>Key Features Implemented</vt:lpstr>
      <vt:lpstr>Tools &amp; Technologies Used</vt:lpstr>
      <vt:lpstr>Expected Outcome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Samrat saha</cp:lastModifiedBy>
  <cp:revision>3</cp:revision>
  <dcterms:created xsi:type="dcterms:W3CDTF">2013-01-27T09:14:00Z</dcterms:created>
  <dcterms:modified xsi:type="dcterms:W3CDTF">2025-05-03T14:29:42Z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C25B866C3296496380F9C900D628B2FB_12</vt:lpwstr>
  </property>
  <property fmtid="{D5CDD505-2E9C-101B-9397-08002B2CF9AE}" pid="3" name="KSOProductBuildVer">
    <vt:lpwstr>1033-12.2.0.20795</vt:lpwstr>
  </property>
</Properties>
</file>