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C955-85A4-91F3-49F2-ABEF8CB5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7917D-0D82-426E-6E46-990F6F95E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4C8E2-9473-2625-5EB3-0686657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170C8-32B9-01E3-A191-F9D2FAF4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AEBBD-B737-7353-7C4A-A32ED58E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A90B-0C05-7171-D62B-2A271F4E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F94AA-F1F5-866B-A6A5-A904F8DA8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4433A-DDB0-988F-8958-85606AA9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F2C8C-A163-60A4-B39F-EB50B559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ECB20-96F4-2972-1446-7EF1EEAA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72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FF9DC-446B-2FF8-4EDC-C5C7F6AC35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034DD-F57C-5188-D15D-81644FE6C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D0BAB-6519-CAEE-251A-A6D18522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ADD9-8D77-FE6D-FF3E-A347B7173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F140-02A4-17F0-70FA-9128D721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29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7E2D-DBE7-541C-CD8F-5B827C76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F57AC-A789-CC2B-D9D5-B34961F9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19FBE-A091-F05F-47E6-63B5627F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8208-58AC-B9BB-0C7E-444C41F5E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F9CDB-9DB6-90F0-1172-4B656D4D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3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BC12-3644-C092-7DEE-15F57353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0967A-8651-F9C9-A8D8-6B047B39A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215A2-7ADD-2BB1-6DDE-EA2B7294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B0BD7-6BC7-8383-97A2-55B4D547D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86F9-4B9F-4B7F-25CF-C38156A0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641A-AF22-BD7E-7715-01DD3482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F9F7-4772-9521-46F1-5786B6DF9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B8952-29EA-94EC-3E22-3DE6D0ABC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A8F45-4A74-ED33-DF07-2F685A90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75816-20C7-F42B-2927-1A01318A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77D8E-3A8B-E0EC-DBF2-B71E077B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30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95B7-D1AB-606D-B49C-9ECAD0CC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4659C-9FAE-0B1B-1E2C-351F9E4CB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07213-DDAD-FF29-1F0D-74A7B336D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27309-F87D-F833-1613-57DF44F09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60ADD-09E2-777E-167C-92C8F29E6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43868-1747-5933-8273-222B4876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5E7A-EB1C-182A-34FE-3EADAA195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DB29F-81D7-D9A2-BBE2-3E82CA7C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9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F62B-9BEA-0B02-DC1A-B60D9C07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E93E2-23EB-DDF8-340B-3ED985EA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65564-B428-2DA9-5497-B316F9EC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6CB01-C7F3-5B4A-1257-36ED9BFD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9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FF626-ABCD-02AE-A159-28F3BFF9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167EB-0FC4-ACFB-DAD8-94B3AF78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197AB-D5FE-16EB-98E0-A57A8C84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30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F2B6-893C-A15B-9A51-B11932D6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F8872-696C-EBD8-46D7-045981BDE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55073-D1FF-7C35-792A-3530BCEE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B1E8D-4F28-8282-F866-95D0F325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C46D4-FD3C-3DEE-67C1-544F9122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6305A-0DEA-82CD-C3A7-315F050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8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9651-633B-4B19-D9BD-8E12F13E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C411C-5701-4E02-3B38-8F9DAB498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CB574-D9C3-1F10-12D9-19256F27E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8E2CF-3AC8-63A0-5CBC-33DAE42F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CC0DE-9E71-EE7A-5F55-D323EDAF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D2CFB-C31A-36B1-F01F-2541C13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9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CA8AC-A6D6-D4C9-A193-5DD5D729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0E613-586A-03D3-4841-164D41515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70D0C-F11D-731E-AB02-2787B5D38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84993-7472-4C19-9223-89ED736A6748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81E96-3D2B-9B20-4E18-99ACBF05F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50DAE-809E-86D3-9EC3-E8EE9F691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FA94A-FD3F-4CC3-A424-EABB411B6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0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8A8C7AC-10A3-6BB5-0D7C-DF7505C2A2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4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5059C-634F-9023-20E6-7FB05BF547E1}"/>
              </a:ext>
            </a:extLst>
          </p:cNvPr>
          <p:cNvSpPr txBox="1"/>
          <p:nvPr/>
        </p:nvSpPr>
        <p:spPr>
          <a:xfrm>
            <a:off x="2691442" y="707375"/>
            <a:ext cx="633178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mn-MN" sz="3200" b="1" dirty="0">
                <a:latin typeface="Arial" panose="020B0604020202020204" pitchFamily="34" charset="0"/>
                <a:cs typeface="Arial" panose="020B0604020202020204" pitchFamily="34" charset="0"/>
              </a:rPr>
              <a:t>ХӨХИЙГ ШАЛГАХ ЗААВАР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893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3575</dc:creator>
  <cp:lastModifiedBy>3575</cp:lastModifiedBy>
  <cp:revision>1</cp:revision>
  <dcterms:created xsi:type="dcterms:W3CDTF">2023-02-09T05:35:39Z</dcterms:created>
  <dcterms:modified xsi:type="dcterms:W3CDTF">2023-02-09T08:27:30Z</dcterms:modified>
</cp:coreProperties>
</file>