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0EED-CD1A-9CF1-9B1D-A52071C11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D4F16-2FAD-B563-EFA4-B618A82CC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5B61-09CF-C779-57F4-E7A72ED2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775EB-B53A-0792-20DE-59B0894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9840-646D-F26A-3EA3-9AFFCBDF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5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CEC5-9657-5200-4958-007096CA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CC572-B28A-A57D-564E-84BA5A20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18F4-0CAD-68DD-03EE-B8A486E5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FABD-4C46-CAA3-2930-BE72D26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34CC-D750-C3D2-B365-9F55D81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CB088-67EC-E863-CCAF-8A52BC7AE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716B5-E3F0-C6A0-01E0-F1BDCE84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4E1FE-3AD5-7596-A1C6-0FCA88F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DECD-00F5-C075-B1B5-5C232FDD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130F-209F-1BFB-F4AF-250CE87C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3D0-71EC-74DE-295B-F8595C4E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76B8-B009-EA5D-40C4-DCC6BA94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64DA-BF33-8549-92BC-7E31D0CF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18F4-40F3-C729-6C7D-A22747CA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5CCA-6F08-5771-102B-FF4271B7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1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7BF7-A3FE-83F5-61DD-027779F1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F314-8D7A-857C-7D7D-13846FFD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5E9DA-7376-AA1A-E52D-8E7EE351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56FF-1994-07F5-4CCD-3DA7D3F6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32C0-0534-D337-B250-DC71E0C2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B315-B4CA-554C-70A3-FDBE74F4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ACC4-8305-A165-A361-7E63196A2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1F590-0624-4AE4-2284-41292A2F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977D8-240D-BB37-5F46-AAA4D032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674EB-AB86-1D13-E058-D2D54F18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3BB9B-BF7A-4207-378B-722B07CC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356A-959C-2011-6252-BA058194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EB05B-3658-7305-B618-29B7ECB44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838DB-EA58-5CE7-B5C1-159DAFE52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5134-2FC2-0221-ADDC-DDBF07949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C9F6E-9444-42D2-0803-E9B0CEE0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CA6F6-21D1-2EE3-00D7-3E09C06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D471-3869-C94F-149A-B31DFD2F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FA080-9A47-8771-8868-72D78D55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01B7-79B4-5947-1FDD-B586D592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A706-2418-CDB4-61EB-35882C46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9C147-9D20-457E-9E75-DB0C002F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8EB7D-ABA1-10F4-57DF-56742ED9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3ABC9-4306-3CB4-568B-404ACD25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BD4DE-BBD7-C700-5303-D5CBEA58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FE068-CC86-B932-64B5-1F48B41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6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CA23-6568-F8F0-E124-37142905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6E8A-D982-73D4-2B18-6AB595DF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13438-F03B-A9E3-FE8E-CB40049A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A0A67-9B2F-861A-F60D-4E9FAA02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18B05-CAEC-EE60-61B4-19966766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D2F32-19FF-F20F-875C-FE3EA674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4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DC72-769E-5A1D-5D7A-0A3123B8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C16E7-318C-B153-CEFD-DD07BDDF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AC122-ABD9-C438-3022-75D354DB9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E7F4B-C891-3392-CF23-AEA059DA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5A278-04C1-37EF-9DE3-55A233D3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B8300-2B11-011D-3867-9DCF1424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067AA-971E-2634-F4C0-93352BFC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ED393-F07F-085B-FF6B-94F6D9E88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4F83E-2CF6-9D5E-D3A7-5BC6B3AF6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E6D6-7AEA-4786-A19C-1D5B3E450A6B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7D42-04E6-E581-D8BE-A507AE513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B7388-7FD9-4FE0-71B2-E16327513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A840-87CA-4ECE-9599-5173A1657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9F791C-85D9-E410-EB06-F146FE7E8617}"/>
              </a:ext>
            </a:extLst>
          </p:cNvPr>
          <p:cNvGrpSpPr/>
          <p:nvPr/>
        </p:nvGrpSpPr>
        <p:grpSpPr>
          <a:xfrm>
            <a:off x="3232727" y="674029"/>
            <a:ext cx="5717310" cy="5791593"/>
            <a:chOff x="3232727" y="674029"/>
            <a:chExt cx="5717310" cy="579159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AC756B-6FD9-FF28-CDE2-E86A1F89BB2E}"/>
                </a:ext>
              </a:extLst>
            </p:cNvPr>
            <p:cNvGrpSpPr/>
            <p:nvPr/>
          </p:nvGrpSpPr>
          <p:grpSpPr>
            <a:xfrm>
              <a:off x="3232727" y="674029"/>
              <a:ext cx="5717310" cy="5791593"/>
              <a:chOff x="3232727" y="674029"/>
              <a:chExt cx="5717310" cy="5791593"/>
            </a:xfrm>
          </p:grpSpPr>
          <p:pic>
            <p:nvPicPr>
              <p:cNvPr id="1026" name="Picture 2" descr="Self Love, Self Care! 5 Hospitals &amp; Clinics For Breast Check Ups In Klang  Valley – FAV A GOOD TIME MALAYSIA">
                <a:extLst>
                  <a:ext uri="{FF2B5EF4-FFF2-40B4-BE49-F238E27FC236}">
                    <a16:creationId xmlns:a16="http://schemas.microsoft.com/office/drawing/2014/main" id="{37FDE761-34F6-8426-BD42-4FE71AAEF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7" t="19529" r="1437" b="59076"/>
              <a:stretch/>
            </p:blipFill>
            <p:spPr bwMode="auto">
              <a:xfrm>
                <a:off x="3232727" y="1037615"/>
                <a:ext cx="5717310" cy="1467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Self Love, Self Care! 5 Hospitals &amp; Clinics For Breast Check Ups In Klang  Valley – FAV A GOOD TIME MALAYSIA">
                <a:extLst>
                  <a:ext uri="{FF2B5EF4-FFF2-40B4-BE49-F238E27FC236}">
                    <a16:creationId xmlns:a16="http://schemas.microsoft.com/office/drawing/2014/main" id="{AD53274A-0FC0-1697-A3EA-22D7BA8600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7" t="67855" r="1437" b="11023"/>
              <a:stretch/>
            </p:blipFill>
            <p:spPr bwMode="auto">
              <a:xfrm>
                <a:off x="3232727" y="4653481"/>
                <a:ext cx="5717310" cy="1448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lf Love, Self Care! 5 Hospitals &amp; Clinics For Breast Check Ups In Klang  Valley – FAV A GOOD TIME MALAYSIA">
                <a:extLst>
                  <a:ext uri="{FF2B5EF4-FFF2-40B4-BE49-F238E27FC236}">
                    <a16:creationId xmlns:a16="http://schemas.microsoft.com/office/drawing/2014/main" id="{6A158B59-DF37-234A-604F-FE9B314E5A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7" t="45281" r="1437" b="33993"/>
              <a:stretch/>
            </p:blipFill>
            <p:spPr bwMode="auto">
              <a:xfrm>
                <a:off x="3232727" y="2868501"/>
                <a:ext cx="5717310" cy="1421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3BCA52-28D5-A1AA-3007-1376A3E82198}"/>
                  </a:ext>
                </a:extLst>
              </p:cNvPr>
              <p:cNvSpPr/>
              <p:nvPr/>
            </p:nvSpPr>
            <p:spPr>
              <a:xfrm>
                <a:off x="3639494" y="2504915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Сард нэг удаа өөрийгөө шалгах</a:t>
                </a:r>
                <a:endParaRPr lang="en-US" sz="1000" b="1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7652D59-FAB2-FE8D-93B8-1F7153499D84}"/>
                  </a:ext>
                </a:extLst>
              </p:cNvPr>
              <p:cNvSpPr/>
              <p:nvPr/>
            </p:nvSpPr>
            <p:spPr>
              <a:xfrm>
                <a:off x="5386173" y="2504915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Хөх, суганы хонхорхой орчмоор тэмтрэх</a:t>
                </a:r>
                <a:endParaRPr lang="en-US" sz="1000" b="1" dirty="0">
                  <a:solidFill>
                    <a:srgbClr val="DA6888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E52242-1B89-4E02-ED91-FE8424842EBB}"/>
                  </a:ext>
                </a:extLst>
              </p:cNvPr>
              <p:cNvSpPr/>
              <p:nvPr/>
            </p:nvSpPr>
            <p:spPr>
              <a:xfrm>
                <a:off x="7168105" y="2504915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Хурууны өндөгнүүд ашиглан </a:t>
                </a:r>
                <a:r>
                  <a:rPr lang="en-US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000" b="1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4C5429-22FF-32CC-91F6-ED95415B0AD1}"/>
                  </a:ext>
                </a:extLst>
              </p:cNvPr>
              <p:cNvSpPr/>
              <p:nvPr/>
            </p:nvSpPr>
            <p:spPr>
              <a:xfrm>
                <a:off x="3639494" y="4289895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Хөхөө зөөлнөөр дээш доош тэмтрэх</a:t>
                </a:r>
                <a:endParaRPr lang="en-US" sz="1000" b="1" dirty="0">
                  <a:solidFill>
                    <a:srgbClr val="DA6888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00AA80-3E64-99DF-DDA3-A4DADBBD2A7D}"/>
                  </a:ext>
                </a:extLst>
              </p:cNvPr>
              <p:cNvSpPr/>
              <p:nvPr/>
            </p:nvSpPr>
            <p:spPr>
              <a:xfrm>
                <a:off x="5386173" y="4289895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Хөхөө хагас эргүүлэх</a:t>
                </a:r>
                <a:endParaRPr lang="en-US" sz="1000" b="1" dirty="0">
                  <a:solidFill>
                    <a:srgbClr val="DA6888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96C840-2091-D389-DFF8-928515FFFD67}"/>
                  </a:ext>
                </a:extLst>
              </p:cNvPr>
              <p:cNvSpPr/>
              <p:nvPr/>
            </p:nvSpPr>
            <p:spPr>
              <a:xfrm>
                <a:off x="7168105" y="4289895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Хөхөө </a:t>
                </a:r>
                <a:r>
                  <a:rPr lang="mn-MN" sz="1000" b="1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бүтэн эргүүлэн шалгах</a:t>
                </a:r>
                <a:endParaRPr lang="en-US" sz="1000" b="1" dirty="0">
                  <a:solidFill>
                    <a:srgbClr val="DA6888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7A6271E-164F-C05E-4256-39E5EA0642E8}"/>
                  </a:ext>
                </a:extLst>
              </p:cNvPr>
              <p:cNvSpPr/>
              <p:nvPr/>
            </p:nvSpPr>
            <p:spPr>
              <a:xfrm>
                <a:off x="3639494" y="6102036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Толь ашиглаж хөхөнд бэрсүү мэт зүйл байгаа эсэх</a:t>
                </a:r>
                <a:endParaRPr lang="en-US" sz="1000" b="1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B711B4-0451-9815-4590-E23137DE4187}"/>
                  </a:ext>
                </a:extLst>
              </p:cNvPr>
              <p:cNvSpPr/>
              <p:nvPr/>
            </p:nvSpPr>
            <p:spPr>
              <a:xfrm>
                <a:off x="5386173" y="6102036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Хөхний хэлбэр, арьсны өнгө өөрчлөгдсөн эсэх</a:t>
                </a:r>
                <a:endParaRPr lang="en-US" sz="1000" b="1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82D4BEE-7365-86F5-3C8A-07385C3CE287}"/>
                  </a:ext>
                </a:extLst>
              </p:cNvPr>
              <p:cNvSpPr/>
              <p:nvPr/>
            </p:nvSpPr>
            <p:spPr>
              <a:xfrm>
                <a:off x="7168105" y="6102036"/>
                <a:ext cx="1339912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Хөхний толгойн хэлбэр өөрчлөгдсөн эсэх ийг ажиглах</a:t>
                </a:r>
                <a:endParaRPr lang="en-US" sz="1000" b="1" dirty="0">
                  <a:solidFill>
                    <a:srgbClr val="DA6888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09E2B50-12D2-D416-3B56-DE327138E811}"/>
                  </a:ext>
                </a:extLst>
              </p:cNvPr>
              <p:cNvSpPr/>
              <p:nvPr/>
            </p:nvSpPr>
            <p:spPr>
              <a:xfrm>
                <a:off x="3639493" y="674029"/>
                <a:ext cx="4868523" cy="3635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000" b="1" dirty="0">
                    <a:solidFill>
                      <a:srgbClr val="DA6888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ГЭРИЙН НӨХЦӨЛД ХӨХИЙГ ШАЛГАХ ЗААВАР</a:t>
                </a:r>
                <a:endParaRPr lang="en-US" sz="1000" b="1" dirty="0">
                  <a:solidFill>
                    <a:srgbClr val="DA6888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" name="Picture 2" descr="Shape, logo&#10;&#10;Description automatically generated">
              <a:extLst>
                <a:ext uri="{FF2B5EF4-FFF2-40B4-BE49-F238E27FC236}">
                  <a16:creationId xmlns:a16="http://schemas.microsoft.com/office/drawing/2014/main" id="{4CED33BA-0EE1-777B-4389-9E544C898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9493" y="692774"/>
              <a:ext cx="363586" cy="363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89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CC9A4E-266E-50D1-84E7-FCB085DD9833}"/>
              </a:ext>
            </a:extLst>
          </p:cNvPr>
          <p:cNvGrpSpPr/>
          <p:nvPr/>
        </p:nvGrpSpPr>
        <p:grpSpPr>
          <a:xfrm>
            <a:off x="1474016" y="0"/>
            <a:ext cx="10007730" cy="6858000"/>
            <a:chOff x="1474016" y="0"/>
            <a:chExt cx="10007730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723A4D-90CD-B92C-2440-82A785E5E038}"/>
                </a:ext>
              </a:extLst>
            </p:cNvPr>
            <p:cNvGrpSpPr/>
            <p:nvPr/>
          </p:nvGrpSpPr>
          <p:grpSpPr>
            <a:xfrm>
              <a:off x="1474016" y="0"/>
              <a:ext cx="10007730" cy="6858000"/>
              <a:chOff x="1456764" y="0"/>
              <a:chExt cx="10007730" cy="6858000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83EB5617-1527-0B3C-6F10-74ADBA0BC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6764" y="0"/>
                <a:ext cx="9278471" cy="68580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E00CD0-76F1-903B-47D2-FF1A8A7147AB}"/>
                  </a:ext>
                </a:extLst>
              </p:cNvPr>
              <p:cNvSpPr/>
              <p:nvPr/>
            </p:nvSpPr>
            <p:spPr>
              <a:xfrm>
                <a:off x="4651427" y="393508"/>
                <a:ext cx="3854615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600" b="1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ХӨХНИЙ АНАТОМИЙН БҮТЭЦ</a:t>
                </a:r>
                <a:endParaRPr lang="en-US" sz="1600" b="1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05761C-32E5-9BDA-B02E-83BB0F241AE0}"/>
                  </a:ext>
                </a:extLst>
              </p:cNvPr>
              <p:cNvSpPr/>
              <p:nvPr/>
            </p:nvSpPr>
            <p:spPr>
              <a:xfrm>
                <a:off x="1728163" y="1080307"/>
                <a:ext cx="1886309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Тунгалагийн булчирхай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A501DB-AB3B-A455-14A4-B88577D8640E}"/>
                  </a:ext>
                </a:extLst>
              </p:cNvPr>
              <p:cNvSpPr/>
              <p:nvPr/>
            </p:nvSpPr>
            <p:spPr>
              <a:xfrm>
                <a:off x="3459198" y="3335995"/>
                <a:ext cx="1351472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Хөхний толгой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59A28C-331E-6877-6F95-1981E906EADF}"/>
                  </a:ext>
                </a:extLst>
              </p:cNvPr>
              <p:cNvSpPr/>
              <p:nvPr/>
            </p:nvSpPr>
            <p:spPr>
              <a:xfrm>
                <a:off x="3010625" y="4389973"/>
                <a:ext cx="1886309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Хөхний товчны хүрээ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3FC7E3-0E21-ED42-628C-AEBFC5D97373}"/>
                  </a:ext>
                </a:extLst>
              </p:cNvPr>
              <p:cNvSpPr/>
              <p:nvPr/>
            </p:nvSpPr>
            <p:spPr>
              <a:xfrm>
                <a:off x="7157046" y="828663"/>
                <a:ext cx="1486619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Цээжний хана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E4DC69-3B02-35C4-DF3F-29AF040D0704}"/>
                  </a:ext>
                </a:extLst>
              </p:cNvPr>
              <p:cNvSpPr/>
              <p:nvPr/>
            </p:nvSpPr>
            <p:spPr>
              <a:xfrm>
                <a:off x="6317065" y="1708949"/>
                <a:ext cx="833894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Хавирга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BED2D26-EB64-38FD-0327-B05A46723FE1}"/>
                  </a:ext>
                </a:extLst>
              </p:cNvPr>
              <p:cNvSpPr/>
              <p:nvPr/>
            </p:nvSpPr>
            <p:spPr>
              <a:xfrm>
                <a:off x="8376247" y="1959423"/>
                <a:ext cx="1351472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Өөхөн эд, эс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3000F4-7D7B-8390-C96D-8AC1F7BD058A}"/>
                  </a:ext>
                </a:extLst>
              </p:cNvPr>
              <p:cNvSpPr/>
              <p:nvPr/>
            </p:nvSpPr>
            <p:spPr>
              <a:xfrm>
                <a:off x="8859320" y="2586276"/>
                <a:ext cx="1351472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Дэлбэн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BC2853-7A24-87A1-C3A4-A8AC013E259D}"/>
                  </a:ext>
                </a:extLst>
              </p:cNvPr>
              <p:cNvSpPr/>
              <p:nvPr/>
            </p:nvSpPr>
            <p:spPr>
              <a:xfrm>
                <a:off x="9245746" y="3177787"/>
                <a:ext cx="1351472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Цоргонууд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C2AFFC-D305-F6C8-1441-5BBB2AB1D173}"/>
                  </a:ext>
                </a:extLst>
              </p:cNvPr>
              <p:cNvSpPr/>
              <p:nvPr/>
            </p:nvSpPr>
            <p:spPr>
              <a:xfrm>
                <a:off x="9681698" y="3604451"/>
                <a:ext cx="1610273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Хөхний товчны хүрээ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6880B49-54D3-AE8A-51C2-F4A4743317F5}"/>
                  </a:ext>
                </a:extLst>
              </p:cNvPr>
              <p:cNvSpPr/>
              <p:nvPr/>
            </p:nvSpPr>
            <p:spPr>
              <a:xfrm>
                <a:off x="9656918" y="4114341"/>
                <a:ext cx="1436655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Хөхний толгой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DFD87C-2BA1-27DB-64B6-B4B9CA219BF5}"/>
                  </a:ext>
                </a:extLst>
              </p:cNvPr>
              <p:cNvSpPr/>
              <p:nvPr/>
            </p:nvSpPr>
            <p:spPr>
              <a:xfrm>
                <a:off x="9582163" y="4828965"/>
                <a:ext cx="1882331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Дэлбэн доторх жижиг уут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E87B3C-F3C4-F105-3399-2B2A1693C76A}"/>
                  </a:ext>
                </a:extLst>
              </p:cNvPr>
              <p:cNvSpPr/>
              <p:nvPr/>
            </p:nvSpPr>
            <p:spPr>
              <a:xfrm>
                <a:off x="6282565" y="2525890"/>
                <a:ext cx="833894" cy="277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n-MN" sz="1200" dirty="0">
                    <a:solidFill>
                      <a:srgbClr val="DA688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Булчин</a:t>
                </a:r>
                <a:endParaRPr lang="en-US" sz="1200" dirty="0">
                  <a:solidFill>
                    <a:srgbClr val="DA688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" name="Picture 1" descr="Shape, logo&#10;&#10;Description automatically generated">
              <a:extLst>
                <a:ext uri="{FF2B5EF4-FFF2-40B4-BE49-F238E27FC236}">
                  <a16:creationId xmlns:a16="http://schemas.microsoft.com/office/drawing/2014/main" id="{EA84767C-E6CA-2712-B971-B9F7ED19A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4321" y="6494414"/>
              <a:ext cx="363586" cy="363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222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82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3575</dc:creator>
  <cp:lastModifiedBy>3575</cp:lastModifiedBy>
  <cp:revision>6</cp:revision>
  <dcterms:created xsi:type="dcterms:W3CDTF">2023-03-10T05:11:53Z</dcterms:created>
  <dcterms:modified xsi:type="dcterms:W3CDTF">2023-03-16T07:18:25Z</dcterms:modified>
</cp:coreProperties>
</file>