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-3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ADAB-EBBE-47AA-B2B3-032787041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DD86B-3EBF-43FB-8C97-DCF801502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A7E0-B658-4A94-BD97-CF43640C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5A24-449B-4E0C-9E45-F611533002CE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E82CB-9590-4D51-80BA-2988BB27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C811-74E0-41B0-850F-01864800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E11F-D59E-434E-8715-38C1DE9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7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03A5-BA3C-4A72-AFC8-CE80A4A9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7057E-B798-491B-A54E-1BC4E169F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AD43-6D00-40D7-9A68-A1BC2408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5A24-449B-4E0C-9E45-F611533002CE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221FF-42BF-46B5-9FCD-6BD6E558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CC5A7-1F3E-4910-BD33-98E4ABD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E11F-D59E-434E-8715-38C1DE9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B3F5D-787F-4699-94DA-3464E981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29CC2-3958-4D03-9EF0-C12AA2F92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50C0-2F85-4D28-83DB-B9E48A77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5A24-449B-4E0C-9E45-F611533002CE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18276-C369-403E-9CB1-66063234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97CE-3ED7-4119-9EA0-CFE53A33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E11F-D59E-434E-8715-38C1DE9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5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881B-3242-4B87-81EF-6AA6ADF0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78AEB-11B9-4F56-8411-ACE63275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F2EC-1CD8-471E-B1B4-43CEBCE8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5A24-449B-4E0C-9E45-F611533002CE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BEF2-4734-43E8-A4B5-484CCE6A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F92E-AB42-4DBF-8560-33151308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E11F-D59E-434E-8715-38C1DE9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566E-331C-4790-A1F7-F185FAF2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EB2CD-CF66-44EF-A905-FDCE9ADBA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D89F2-2A7B-491A-8A66-FB6479FE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5A24-449B-4E0C-9E45-F611533002CE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0ABAE-9D87-49B8-97B3-C7FFB077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9293-DEB6-466E-9322-0FF5CCE8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E11F-D59E-434E-8715-38C1DE9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1268-BC53-41CE-B8CA-17709995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ECCA-0F77-47E4-83E5-2B3F317F2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76BE2-202D-4A6D-B94A-47590FD6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3DF75-0BA1-45D9-8272-49D52A65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5A24-449B-4E0C-9E45-F611533002CE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4D970-BC02-491B-9003-F5C2835E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5C540-92F9-41AC-A2C7-B6ADE57B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E11F-D59E-434E-8715-38C1DE9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5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D7AA-7087-43AD-B43F-9D58EB3B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C8DB8-7DAA-419E-BB92-D72D38E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FA486-CD93-48A3-9713-55C06E91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35806-7891-4747-A63F-ABE1ED781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2084E-A7DF-4198-A0E1-16D139805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9DFF4-4611-4701-AEAA-F8E99CCC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5A24-449B-4E0C-9E45-F611533002CE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C40CD-3284-471E-8396-9B298B05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C6915-B98D-4E73-BBB0-1947FEFF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E11F-D59E-434E-8715-38C1DE9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8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56C4-50FD-4F5A-9C95-30861889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5C99C-871C-44D0-B734-67AD38ED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5A24-449B-4E0C-9E45-F611533002CE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5A23-AF1F-419C-A718-51DABFF8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17B4-78BD-4DBC-B3B7-315EFBCC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E11F-D59E-434E-8715-38C1DE9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7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8D6A4-5133-4AA7-837A-8DF69DD0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5A24-449B-4E0C-9E45-F611533002CE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183AD-ABDA-49BE-A315-60CFC47A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C8D71-DBE1-4997-AF97-1BE85CA4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E11F-D59E-434E-8715-38C1DE9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CAB0-27FC-4835-9D57-1099BDEA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6FF5-39CE-4491-A5A3-BBBD5D739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D67E4-3C18-44E7-9384-F55718A1A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690A8-5F28-4B9E-BF24-5F09EC36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5A24-449B-4E0C-9E45-F611533002CE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C1EB4-2C33-4809-A2E6-0C42A43C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133A6-2487-4271-B175-0F03F200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E11F-D59E-434E-8715-38C1DE9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7D16-4EFD-4FF2-94F1-1A89245E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31962-5782-414C-98F0-81008BB3A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6A154-A4D3-41B6-97A4-96C2CF16E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01582-AFFF-4416-AA29-B209423D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5A24-449B-4E0C-9E45-F611533002CE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6991A-7C5D-4759-AF36-91548F02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E7F33-7526-4DDC-BAE6-EE289D7A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E11F-D59E-434E-8715-38C1DE9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AB023-2A11-470A-824E-B01B5B4D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4F05-E1FA-4D34-BE31-BE5BC2A07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4DE8-23D6-4B11-B83F-DAAB33A87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5A24-449B-4E0C-9E45-F611533002CE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CBA55-28F5-4BAC-9795-A8C5F728B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09F8-D7F4-4ABB-ADB0-205800744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E11F-D59E-434E-8715-38C1DE9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1FC90-FFCE-44C3-97D7-C41FF84E4CEB}"/>
              </a:ext>
            </a:extLst>
          </p:cNvPr>
          <p:cNvSpPr/>
          <p:nvPr/>
        </p:nvSpPr>
        <p:spPr>
          <a:xfrm>
            <a:off x="3594823" y="1317835"/>
            <a:ext cx="1881809" cy="35894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Arduino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Uno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3D277-66EF-4D11-81FF-D3B72DFECC54}"/>
              </a:ext>
            </a:extLst>
          </p:cNvPr>
          <p:cNvSpPr/>
          <p:nvPr/>
        </p:nvSpPr>
        <p:spPr>
          <a:xfrm>
            <a:off x="7426314" y="949571"/>
            <a:ext cx="1656522" cy="3774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D2121-36EA-4460-807D-ACBD6A3A10E8}"/>
              </a:ext>
            </a:extLst>
          </p:cNvPr>
          <p:cNvSpPr/>
          <p:nvPr/>
        </p:nvSpPr>
        <p:spPr>
          <a:xfrm>
            <a:off x="7539467" y="1165666"/>
            <a:ext cx="1430215" cy="32891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20*4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3E1E4F-80A0-4783-A280-9E1C4F642492}"/>
              </a:ext>
            </a:extLst>
          </p:cNvPr>
          <p:cNvCxnSpPr>
            <a:cxnSpLocks/>
          </p:cNvCxnSpPr>
          <p:nvPr/>
        </p:nvCxnSpPr>
        <p:spPr>
          <a:xfrm>
            <a:off x="5477224" y="1723292"/>
            <a:ext cx="1949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A9AF4-46BC-40E4-A00B-EA2FB3D5FCF1}"/>
              </a:ext>
            </a:extLst>
          </p:cNvPr>
          <p:cNvCxnSpPr>
            <a:cxnSpLocks/>
          </p:cNvCxnSpPr>
          <p:nvPr/>
        </p:nvCxnSpPr>
        <p:spPr>
          <a:xfrm>
            <a:off x="5477225" y="1969477"/>
            <a:ext cx="1949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2C66A-D34B-47B7-B797-41D0A8C10F77}"/>
              </a:ext>
            </a:extLst>
          </p:cNvPr>
          <p:cNvCxnSpPr>
            <a:cxnSpLocks/>
          </p:cNvCxnSpPr>
          <p:nvPr/>
        </p:nvCxnSpPr>
        <p:spPr>
          <a:xfrm>
            <a:off x="5477224" y="2239108"/>
            <a:ext cx="1949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B9F822-81CE-41F8-BDDD-DFB982F4E8D1}"/>
              </a:ext>
            </a:extLst>
          </p:cNvPr>
          <p:cNvCxnSpPr>
            <a:cxnSpLocks/>
          </p:cNvCxnSpPr>
          <p:nvPr/>
        </p:nvCxnSpPr>
        <p:spPr>
          <a:xfrm>
            <a:off x="5477224" y="2485292"/>
            <a:ext cx="1949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7C66BA-C5E8-44E4-B20B-BF85D88A4EC2}"/>
              </a:ext>
            </a:extLst>
          </p:cNvPr>
          <p:cNvCxnSpPr>
            <a:cxnSpLocks/>
          </p:cNvCxnSpPr>
          <p:nvPr/>
        </p:nvCxnSpPr>
        <p:spPr>
          <a:xfrm>
            <a:off x="5477224" y="3317631"/>
            <a:ext cx="1949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7BD5A6-9062-4F71-AA64-743C7A0E182E}"/>
              </a:ext>
            </a:extLst>
          </p:cNvPr>
          <p:cNvCxnSpPr>
            <a:cxnSpLocks/>
          </p:cNvCxnSpPr>
          <p:nvPr/>
        </p:nvCxnSpPr>
        <p:spPr>
          <a:xfrm>
            <a:off x="5477224" y="3065836"/>
            <a:ext cx="1949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9735A8-024D-4771-A8E2-E060B5569505}"/>
              </a:ext>
            </a:extLst>
          </p:cNvPr>
          <p:cNvGrpSpPr/>
          <p:nvPr/>
        </p:nvGrpSpPr>
        <p:grpSpPr>
          <a:xfrm>
            <a:off x="1823000" y="4907278"/>
            <a:ext cx="433749" cy="457197"/>
            <a:chOff x="2338754" y="644769"/>
            <a:chExt cx="433754" cy="52753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5CA025-7400-408F-BFA7-F00B04D51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5631" y="644769"/>
              <a:ext cx="0" cy="3634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DA9C51-A5DA-4895-833C-E7535D1817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8754" y="1019906"/>
              <a:ext cx="4337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0041E1-CB3C-4A74-8183-2787FCA8F80A}"/>
                </a:ext>
              </a:extLst>
            </p:cNvPr>
            <p:cNvCxnSpPr>
              <a:cxnSpLocks/>
            </p:cNvCxnSpPr>
            <p:nvPr/>
          </p:nvCxnSpPr>
          <p:spPr>
            <a:xfrm>
              <a:off x="2450123" y="1101969"/>
              <a:ext cx="2227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B41A3B-61D6-4AF7-92E5-CCA5C98C2CC5}"/>
                </a:ext>
              </a:extLst>
            </p:cNvPr>
            <p:cNvCxnSpPr>
              <a:cxnSpLocks/>
            </p:cNvCxnSpPr>
            <p:nvPr/>
          </p:nvCxnSpPr>
          <p:spPr>
            <a:xfrm>
              <a:off x="2543909" y="1172307"/>
              <a:ext cx="644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0858B1-08B8-424D-9D19-39FF028C2EC4}"/>
              </a:ext>
            </a:extLst>
          </p:cNvPr>
          <p:cNvGrpSpPr/>
          <p:nvPr/>
        </p:nvGrpSpPr>
        <p:grpSpPr>
          <a:xfrm rot="5400000">
            <a:off x="6980840" y="861398"/>
            <a:ext cx="433749" cy="457197"/>
            <a:chOff x="2338754" y="644769"/>
            <a:chExt cx="433754" cy="52753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E7D7672-B069-4EC6-A11D-FEE190015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5631" y="644769"/>
              <a:ext cx="0" cy="3634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5FB8FC-CA91-4F63-A889-6007C1EF64D2}"/>
                </a:ext>
              </a:extLst>
            </p:cNvPr>
            <p:cNvCxnSpPr>
              <a:cxnSpLocks/>
            </p:cNvCxnSpPr>
            <p:nvPr/>
          </p:nvCxnSpPr>
          <p:spPr>
            <a:xfrm>
              <a:off x="2338754" y="1019906"/>
              <a:ext cx="4337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A191869-F7B0-4361-9B48-9744D89A10A4}"/>
                </a:ext>
              </a:extLst>
            </p:cNvPr>
            <p:cNvCxnSpPr>
              <a:cxnSpLocks/>
            </p:cNvCxnSpPr>
            <p:nvPr/>
          </p:nvCxnSpPr>
          <p:spPr>
            <a:xfrm>
              <a:off x="2450123" y="1101969"/>
              <a:ext cx="2227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112528-0329-4FAA-A616-93A30BA08A43}"/>
                </a:ext>
              </a:extLst>
            </p:cNvPr>
            <p:cNvCxnSpPr>
              <a:cxnSpLocks/>
            </p:cNvCxnSpPr>
            <p:nvPr/>
          </p:nvCxnSpPr>
          <p:spPr>
            <a:xfrm>
              <a:off x="2543909" y="1172307"/>
              <a:ext cx="644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75E6A4-F4C9-461B-B7AA-4C06DD1CBCFF}"/>
              </a:ext>
            </a:extLst>
          </p:cNvPr>
          <p:cNvCxnSpPr>
            <a:cxnSpLocks/>
          </p:cNvCxnSpPr>
          <p:nvPr/>
        </p:nvCxnSpPr>
        <p:spPr>
          <a:xfrm flipH="1">
            <a:off x="6881190" y="1460438"/>
            <a:ext cx="5451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2CC0F7-A256-4BEF-B933-49DE870485AC}"/>
              </a:ext>
            </a:extLst>
          </p:cNvPr>
          <p:cNvGrpSpPr/>
          <p:nvPr/>
        </p:nvGrpSpPr>
        <p:grpSpPr>
          <a:xfrm rot="5400000">
            <a:off x="6790642" y="4137888"/>
            <a:ext cx="433749" cy="809606"/>
            <a:chOff x="2338754" y="238141"/>
            <a:chExt cx="433754" cy="93416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78F7F7-C64B-44B3-82F7-3CC60277B5C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70610" y="623163"/>
              <a:ext cx="770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755B42-5822-420B-838E-6ED09C50982A}"/>
                </a:ext>
              </a:extLst>
            </p:cNvPr>
            <p:cNvCxnSpPr>
              <a:cxnSpLocks/>
            </p:cNvCxnSpPr>
            <p:nvPr/>
          </p:nvCxnSpPr>
          <p:spPr>
            <a:xfrm>
              <a:off x="2338754" y="1019906"/>
              <a:ext cx="4337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708568-8FBE-4AF8-8B01-E8CFEFA4A28F}"/>
                </a:ext>
              </a:extLst>
            </p:cNvPr>
            <p:cNvCxnSpPr>
              <a:cxnSpLocks/>
            </p:cNvCxnSpPr>
            <p:nvPr/>
          </p:nvCxnSpPr>
          <p:spPr>
            <a:xfrm>
              <a:off x="2450123" y="1101969"/>
              <a:ext cx="2227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90ACE6C-6897-4D7E-A083-21414B08E07F}"/>
                </a:ext>
              </a:extLst>
            </p:cNvPr>
            <p:cNvCxnSpPr>
              <a:cxnSpLocks/>
            </p:cNvCxnSpPr>
            <p:nvPr/>
          </p:nvCxnSpPr>
          <p:spPr>
            <a:xfrm>
              <a:off x="2543909" y="1172307"/>
              <a:ext cx="644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4DF198-D02A-45BF-8134-60CF1B271FC2}"/>
              </a:ext>
            </a:extLst>
          </p:cNvPr>
          <p:cNvCxnSpPr>
            <a:cxnSpLocks/>
          </p:cNvCxnSpPr>
          <p:nvPr/>
        </p:nvCxnSpPr>
        <p:spPr>
          <a:xfrm flipH="1">
            <a:off x="6878201" y="4181212"/>
            <a:ext cx="5451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2519EC-FF84-4490-9FCE-895BCEB8EF0F}"/>
              </a:ext>
            </a:extLst>
          </p:cNvPr>
          <p:cNvGrpSpPr/>
          <p:nvPr/>
        </p:nvGrpSpPr>
        <p:grpSpPr>
          <a:xfrm>
            <a:off x="4132933" y="3615597"/>
            <a:ext cx="2377451" cy="2047182"/>
            <a:chOff x="-184960" y="4017089"/>
            <a:chExt cx="2488543" cy="233642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65ACC06-E7FB-4561-B527-6D95BA0A1A98}"/>
                </a:ext>
              </a:extLst>
            </p:cNvPr>
            <p:cNvGrpSpPr/>
            <p:nvPr/>
          </p:nvGrpSpPr>
          <p:grpSpPr>
            <a:xfrm>
              <a:off x="1869836" y="4845555"/>
              <a:ext cx="380994" cy="363412"/>
              <a:chOff x="2338754" y="644769"/>
              <a:chExt cx="433754" cy="527538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0A55548-FC48-4C01-AA1B-25B699532C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5631" y="644769"/>
                <a:ext cx="0" cy="3634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AE0FCFA-6A7D-4376-A8EB-576F31986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8754" y="1019906"/>
                <a:ext cx="4337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F381458-651B-4070-88E8-1DA1AFED0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0123" y="1101969"/>
                <a:ext cx="22273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A20D09F-4017-4886-8245-5D3CFDC58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3909" y="1172307"/>
                <a:ext cx="644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63F7D80-E1F9-474D-A708-56835FF32472}"/>
                </a:ext>
              </a:extLst>
            </p:cNvPr>
            <p:cNvSpPr/>
            <p:nvPr/>
          </p:nvSpPr>
          <p:spPr>
            <a:xfrm>
              <a:off x="1992921" y="4358054"/>
              <a:ext cx="164120" cy="474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22F15AD-B7B5-4963-A811-938187B6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706" y="4376869"/>
              <a:ext cx="386877" cy="3553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BE53458-8B45-45DF-9A58-BE03AA561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4981" y="4017089"/>
              <a:ext cx="0" cy="328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5BAC0B2-6688-8FEA-A4D7-A6E445EE4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84960" y="5900767"/>
              <a:ext cx="0" cy="452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BCB13FD-E084-42D0-B1F7-8771E38A6214}"/>
              </a:ext>
            </a:extLst>
          </p:cNvPr>
          <p:cNvCxnSpPr/>
          <p:nvPr/>
        </p:nvCxnSpPr>
        <p:spPr>
          <a:xfrm flipV="1">
            <a:off x="4536319" y="790337"/>
            <a:ext cx="0" cy="517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B6655D-152B-4CE3-B6DA-5D4E82523660}"/>
              </a:ext>
            </a:extLst>
          </p:cNvPr>
          <p:cNvGrpSpPr/>
          <p:nvPr/>
        </p:nvGrpSpPr>
        <p:grpSpPr>
          <a:xfrm rot="5400000">
            <a:off x="6806594" y="3116684"/>
            <a:ext cx="377682" cy="855779"/>
            <a:chOff x="2338754" y="165361"/>
            <a:chExt cx="433754" cy="1006946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F75DA3F-BB26-4AA0-8BC9-C2E3A86E850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4220" y="586773"/>
              <a:ext cx="842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BF60B6B-2FCD-40BA-BF7F-03188D8A0BFA}"/>
                </a:ext>
              </a:extLst>
            </p:cNvPr>
            <p:cNvCxnSpPr>
              <a:cxnSpLocks/>
            </p:cNvCxnSpPr>
            <p:nvPr/>
          </p:nvCxnSpPr>
          <p:spPr>
            <a:xfrm>
              <a:off x="2338754" y="1019906"/>
              <a:ext cx="4337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6C10BA1-B700-47A5-BE5C-A922352CF927}"/>
                </a:ext>
              </a:extLst>
            </p:cNvPr>
            <p:cNvCxnSpPr>
              <a:cxnSpLocks/>
            </p:cNvCxnSpPr>
            <p:nvPr/>
          </p:nvCxnSpPr>
          <p:spPr>
            <a:xfrm>
              <a:off x="2450123" y="1101969"/>
              <a:ext cx="2227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740335-329E-4003-8B50-489150A0BD09}"/>
                </a:ext>
              </a:extLst>
            </p:cNvPr>
            <p:cNvCxnSpPr>
              <a:cxnSpLocks/>
            </p:cNvCxnSpPr>
            <p:nvPr/>
          </p:nvCxnSpPr>
          <p:spPr>
            <a:xfrm>
              <a:off x="2543909" y="1172307"/>
              <a:ext cx="644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211C4F8-5C0B-4E65-BD2C-C61C63F0A711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6370383" y="3888471"/>
            <a:ext cx="1041937" cy="2338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F15DC0-DA03-4DA7-8C3B-6553260EE502}"/>
              </a:ext>
            </a:extLst>
          </p:cNvPr>
          <p:cNvCxnSpPr>
            <a:cxnSpLocks/>
          </p:cNvCxnSpPr>
          <p:nvPr/>
        </p:nvCxnSpPr>
        <p:spPr>
          <a:xfrm>
            <a:off x="2780916" y="2092572"/>
            <a:ext cx="8144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0F852BE4-C75B-4008-A88A-F58184D220FF}"/>
              </a:ext>
            </a:extLst>
          </p:cNvPr>
          <p:cNvGrpSpPr/>
          <p:nvPr/>
        </p:nvGrpSpPr>
        <p:grpSpPr>
          <a:xfrm>
            <a:off x="6373002" y="5164419"/>
            <a:ext cx="431873" cy="498357"/>
            <a:chOff x="5599651" y="5426216"/>
            <a:chExt cx="431873" cy="49835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DA8AFF2-55B2-4E88-8ECA-7444FE4D3C01}"/>
                </a:ext>
              </a:extLst>
            </p:cNvPr>
            <p:cNvSpPr/>
            <p:nvPr/>
          </p:nvSpPr>
          <p:spPr>
            <a:xfrm>
              <a:off x="5599651" y="5505270"/>
              <a:ext cx="117970" cy="332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rapezoid 214">
              <a:extLst>
                <a:ext uri="{FF2B5EF4-FFF2-40B4-BE49-F238E27FC236}">
                  <a16:creationId xmlns:a16="http://schemas.microsoft.com/office/drawing/2014/main" id="{6AE5E08D-7615-4071-8214-5CDE2739C0C4}"/>
                </a:ext>
              </a:extLst>
            </p:cNvPr>
            <p:cNvSpPr/>
            <p:nvPr/>
          </p:nvSpPr>
          <p:spPr>
            <a:xfrm rot="16200000">
              <a:off x="5629906" y="5522956"/>
              <a:ext cx="498357" cy="304878"/>
            </a:xfrm>
            <a:prstGeom prst="trapezoi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E5A1DFD-9DA3-4E8A-987E-77EB251D1C05}"/>
              </a:ext>
            </a:extLst>
          </p:cNvPr>
          <p:cNvGrpSpPr/>
          <p:nvPr/>
        </p:nvGrpSpPr>
        <p:grpSpPr>
          <a:xfrm>
            <a:off x="6212927" y="5595926"/>
            <a:ext cx="433749" cy="457197"/>
            <a:chOff x="2338754" y="644769"/>
            <a:chExt cx="433754" cy="527538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23B9787-3BB3-44AD-A2EB-68AEB1A9D8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5631" y="644769"/>
              <a:ext cx="0" cy="3634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B8086A6-CBD3-4040-A67C-3D8E8A98C59A}"/>
                </a:ext>
              </a:extLst>
            </p:cNvPr>
            <p:cNvCxnSpPr>
              <a:cxnSpLocks/>
            </p:cNvCxnSpPr>
            <p:nvPr/>
          </p:nvCxnSpPr>
          <p:spPr>
            <a:xfrm>
              <a:off x="2338754" y="1019906"/>
              <a:ext cx="4337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DFB22EB-42C0-48B0-9071-EBC884DBC8BF}"/>
                </a:ext>
              </a:extLst>
            </p:cNvPr>
            <p:cNvCxnSpPr>
              <a:cxnSpLocks/>
            </p:cNvCxnSpPr>
            <p:nvPr/>
          </p:nvCxnSpPr>
          <p:spPr>
            <a:xfrm>
              <a:off x="2450123" y="1101969"/>
              <a:ext cx="2227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BD7E990-E628-4DAB-902B-97380808ABDF}"/>
                </a:ext>
              </a:extLst>
            </p:cNvPr>
            <p:cNvCxnSpPr>
              <a:cxnSpLocks/>
            </p:cNvCxnSpPr>
            <p:nvPr/>
          </p:nvCxnSpPr>
          <p:spPr>
            <a:xfrm>
              <a:off x="2543909" y="1172307"/>
              <a:ext cx="644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E862F1B-3046-4B76-9C68-6493D4D8865E}"/>
              </a:ext>
            </a:extLst>
          </p:cNvPr>
          <p:cNvCxnSpPr>
            <a:cxnSpLocks/>
          </p:cNvCxnSpPr>
          <p:nvPr/>
        </p:nvCxnSpPr>
        <p:spPr>
          <a:xfrm>
            <a:off x="5472930" y="4617406"/>
            <a:ext cx="898114" cy="79619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228B75D-E4D7-42FD-9FE3-559CD426635A}"/>
              </a:ext>
            </a:extLst>
          </p:cNvPr>
          <p:cNvGrpSpPr/>
          <p:nvPr/>
        </p:nvGrpSpPr>
        <p:grpSpPr>
          <a:xfrm rot="5400000">
            <a:off x="6820342" y="222019"/>
            <a:ext cx="433749" cy="781080"/>
            <a:chOff x="9949444" y="4218279"/>
            <a:chExt cx="433749" cy="781080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78934389-8804-4984-8918-4DE2D1882CEA}"/>
                </a:ext>
              </a:extLst>
            </p:cNvPr>
            <p:cNvGrpSpPr/>
            <p:nvPr/>
          </p:nvGrpSpPr>
          <p:grpSpPr>
            <a:xfrm rot="10800000">
              <a:off x="9949444" y="4218279"/>
              <a:ext cx="433749" cy="457197"/>
              <a:chOff x="2338754" y="644769"/>
              <a:chExt cx="433754" cy="527538"/>
            </a:xfrm>
          </p:grpSpPr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A0B53845-187F-441E-9293-B12BFA2FB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5631" y="644769"/>
                <a:ext cx="0" cy="3634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6A4AAB53-F385-464A-93B7-BA7E3652D7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8754" y="1019906"/>
                <a:ext cx="4337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95B5860A-FED6-4BA1-AB6E-03D252E0A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0123" y="1101969"/>
                <a:ext cx="22273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F252645-D122-4B12-90AF-CBEAE7EE7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3909" y="1172307"/>
                <a:ext cx="644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1CECC08-D7EF-4845-961F-FA359F9B5622}"/>
                </a:ext>
              </a:extLst>
            </p:cNvPr>
            <p:cNvGrpSpPr/>
            <p:nvPr/>
          </p:nvGrpSpPr>
          <p:grpSpPr>
            <a:xfrm>
              <a:off x="10009150" y="4689181"/>
              <a:ext cx="292767" cy="310178"/>
              <a:chOff x="9472556" y="4842484"/>
              <a:chExt cx="292767" cy="310178"/>
            </a:xfrm>
          </p:grpSpPr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5B8999F4-752B-4D10-B57F-32A501EB9964}"/>
                  </a:ext>
                </a:extLst>
              </p:cNvPr>
              <p:cNvSpPr/>
              <p:nvPr/>
            </p:nvSpPr>
            <p:spPr>
              <a:xfrm>
                <a:off x="9483969" y="4847336"/>
                <a:ext cx="281354" cy="305326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57C4395-0507-47BC-8509-919645E6C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2556" y="4842484"/>
                <a:ext cx="2927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C1621E66-E777-45C1-8E23-7EDD16FB6F0D}"/>
              </a:ext>
            </a:extLst>
          </p:cNvPr>
          <p:cNvCxnSpPr>
            <a:cxnSpLocks/>
            <a:endCxn id="233" idx="3"/>
          </p:cNvCxnSpPr>
          <p:nvPr/>
        </p:nvCxnSpPr>
        <p:spPr>
          <a:xfrm flipV="1">
            <a:off x="5472930" y="607481"/>
            <a:ext cx="1173747" cy="8888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2B500E8-BEF1-461A-BCE6-96B37DD9E79D}"/>
              </a:ext>
            </a:extLst>
          </p:cNvPr>
          <p:cNvCxnSpPr>
            <a:cxnSpLocks/>
          </p:cNvCxnSpPr>
          <p:nvPr/>
        </p:nvCxnSpPr>
        <p:spPr>
          <a:xfrm flipV="1">
            <a:off x="6688112" y="279545"/>
            <a:ext cx="181098" cy="15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A4708E24-F1F7-438F-B86E-FEBBE9D609A7}"/>
              </a:ext>
            </a:extLst>
          </p:cNvPr>
          <p:cNvCxnSpPr>
            <a:cxnSpLocks/>
          </p:cNvCxnSpPr>
          <p:nvPr/>
        </p:nvCxnSpPr>
        <p:spPr>
          <a:xfrm flipV="1">
            <a:off x="6852235" y="291269"/>
            <a:ext cx="181098" cy="15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51BF8C6-F339-4EA0-B8A4-123B21834241}"/>
              </a:ext>
            </a:extLst>
          </p:cNvPr>
          <p:cNvSpPr/>
          <p:nvPr/>
        </p:nvSpPr>
        <p:spPr>
          <a:xfrm>
            <a:off x="5098106" y="2316376"/>
            <a:ext cx="35468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 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2D2ADC0-3EF4-4EBA-9E50-FC845647A01A}"/>
              </a:ext>
            </a:extLst>
          </p:cNvPr>
          <p:cNvSpPr/>
          <p:nvPr/>
        </p:nvSpPr>
        <p:spPr>
          <a:xfrm>
            <a:off x="2722968" y="1714939"/>
            <a:ext cx="953800" cy="3251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Match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223E52D-10DD-4B53-AD24-ED913A7FB1A8}"/>
              </a:ext>
            </a:extLst>
          </p:cNvPr>
          <p:cNvSpPr/>
          <p:nvPr/>
        </p:nvSpPr>
        <p:spPr>
          <a:xfrm>
            <a:off x="5089532" y="1314769"/>
            <a:ext cx="383398" cy="35689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46DF50E-F4E8-4D82-8514-FC45B6172CCF}"/>
              </a:ext>
            </a:extLst>
          </p:cNvPr>
          <p:cNvSpPr/>
          <p:nvPr/>
        </p:nvSpPr>
        <p:spPr>
          <a:xfrm>
            <a:off x="5089532" y="2092572"/>
            <a:ext cx="35468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 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3F253AF-ACBA-4DEA-8746-AF1CE03F0E0F}"/>
              </a:ext>
            </a:extLst>
          </p:cNvPr>
          <p:cNvSpPr/>
          <p:nvPr/>
        </p:nvSpPr>
        <p:spPr>
          <a:xfrm>
            <a:off x="5094018" y="1563540"/>
            <a:ext cx="35468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 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4871B9C-71A8-4108-A6B0-25F0089804EB}"/>
              </a:ext>
            </a:extLst>
          </p:cNvPr>
          <p:cNvSpPr/>
          <p:nvPr/>
        </p:nvSpPr>
        <p:spPr>
          <a:xfrm>
            <a:off x="5098106" y="2943909"/>
            <a:ext cx="35468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 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4FBA6C5-A4FB-44BB-8837-2B7AB6E657AA}"/>
              </a:ext>
            </a:extLst>
          </p:cNvPr>
          <p:cNvSpPr/>
          <p:nvPr/>
        </p:nvSpPr>
        <p:spPr>
          <a:xfrm>
            <a:off x="5098106" y="1833904"/>
            <a:ext cx="35468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 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CCF341B-C60B-4320-BCAE-DE7A1507E5AC}"/>
              </a:ext>
            </a:extLst>
          </p:cNvPr>
          <p:cNvSpPr/>
          <p:nvPr/>
        </p:nvSpPr>
        <p:spPr>
          <a:xfrm>
            <a:off x="5996198" y="916562"/>
            <a:ext cx="144580" cy="3246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D864F94-9235-416C-BB41-7C4CC12D9AF8}"/>
              </a:ext>
            </a:extLst>
          </p:cNvPr>
          <p:cNvSpPr/>
          <p:nvPr/>
        </p:nvSpPr>
        <p:spPr>
          <a:xfrm>
            <a:off x="5033415" y="4454768"/>
            <a:ext cx="473215" cy="30479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 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205E422-357A-4632-8BA6-9810368DB7D8}"/>
              </a:ext>
            </a:extLst>
          </p:cNvPr>
          <p:cNvSpPr/>
          <p:nvPr/>
        </p:nvSpPr>
        <p:spPr>
          <a:xfrm>
            <a:off x="5104400" y="3193796"/>
            <a:ext cx="35468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 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5EE63FD-5777-4481-8749-6CA2797ACDC1}"/>
              </a:ext>
            </a:extLst>
          </p:cNvPr>
          <p:cNvSpPr/>
          <p:nvPr/>
        </p:nvSpPr>
        <p:spPr>
          <a:xfrm>
            <a:off x="3538548" y="1912383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3046EDE-9EB8-4C1B-84BB-71D1DA759C8B}"/>
              </a:ext>
            </a:extLst>
          </p:cNvPr>
          <p:cNvSpPr/>
          <p:nvPr/>
        </p:nvSpPr>
        <p:spPr>
          <a:xfrm>
            <a:off x="5636876" y="3971496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10K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A51CB5C-4B5A-4579-9B19-1E0BD8141745}"/>
              </a:ext>
            </a:extLst>
          </p:cNvPr>
          <p:cNvSpPr/>
          <p:nvPr/>
        </p:nvSpPr>
        <p:spPr>
          <a:xfrm>
            <a:off x="6018760" y="954522"/>
            <a:ext cx="872591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330</a:t>
            </a:r>
            <a:r>
              <a:rPr lang="el-GR" b="1" dirty="0">
                <a:solidFill>
                  <a:schemeClr val="tx1"/>
                </a:solidFill>
              </a:rPr>
              <a:t>Ω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5AFF771-8D67-4123-B98E-5A6E57B8E8A5}"/>
              </a:ext>
            </a:extLst>
          </p:cNvPr>
          <p:cNvSpPr/>
          <p:nvPr/>
        </p:nvSpPr>
        <p:spPr>
          <a:xfrm>
            <a:off x="6688112" y="5266802"/>
            <a:ext cx="953800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Buzzer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D269F25-D355-4103-BA83-30615D5776FF}"/>
              </a:ext>
            </a:extLst>
          </p:cNvPr>
          <p:cNvSpPr/>
          <p:nvPr/>
        </p:nvSpPr>
        <p:spPr>
          <a:xfrm>
            <a:off x="6965166" y="1457850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D0 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C1CA4626-B018-429D-AA2D-6EDEAD9F7BF6}"/>
              </a:ext>
            </a:extLst>
          </p:cNvPr>
          <p:cNvSpPr/>
          <p:nvPr/>
        </p:nvSpPr>
        <p:spPr>
          <a:xfrm>
            <a:off x="6966872" y="1702998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 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109722D-0313-4CC7-A62D-192A2C6FC00B}"/>
              </a:ext>
            </a:extLst>
          </p:cNvPr>
          <p:cNvSpPr/>
          <p:nvPr/>
        </p:nvSpPr>
        <p:spPr>
          <a:xfrm>
            <a:off x="6962488" y="1959869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D2 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79B0698-3C94-4D5E-A776-21CF5587C95E}"/>
              </a:ext>
            </a:extLst>
          </p:cNvPr>
          <p:cNvSpPr/>
          <p:nvPr/>
        </p:nvSpPr>
        <p:spPr>
          <a:xfrm>
            <a:off x="6966872" y="2204438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D3 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892C850-1024-4F31-94F9-A597DEC0408B}"/>
              </a:ext>
            </a:extLst>
          </p:cNvPr>
          <p:cNvSpPr/>
          <p:nvPr/>
        </p:nvSpPr>
        <p:spPr>
          <a:xfrm>
            <a:off x="6799340" y="2780007"/>
            <a:ext cx="8771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RS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CDEBF673-D7E4-4C59-B278-0E17EB3B300F}"/>
              </a:ext>
            </a:extLst>
          </p:cNvPr>
          <p:cNvSpPr/>
          <p:nvPr/>
        </p:nvSpPr>
        <p:spPr>
          <a:xfrm>
            <a:off x="6974486" y="3042861"/>
            <a:ext cx="519795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6DD5BD2-22A0-4C0F-9C26-AD2A4AB25972}"/>
              </a:ext>
            </a:extLst>
          </p:cNvPr>
          <p:cNvSpPr/>
          <p:nvPr/>
        </p:nvSpPr>
        <p:spPr>
          <a:xfrm>
            <a:off x="6880982" y="3921108"/>
            <a:ext cx="609733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VCC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1454976-E3EC-484C-A3FF-2CBE3EDC34CF}"/>
              </a:ext>
            </a:extLst>
          </p:cNvPr>
          <p:cNvSpPr/>
          <p:nvPr/>
        </p:nvSpPr>
        <p:spPr>
          <a:xfrm>
            <a:off x="7014518" y="1185838"/>
            <a:ext cx="511916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FEF7DF7-5CBE-4286-BC16-22E2779971D0}"/>
              </a:ext>
            </a:extLst>
          </p:cNvPr>
          <p:cNvSpPr/>
          <p:nvPr/>
        </p:nvSpPr>
        <p:spPr>
          <a:xfrm>
            <a:off x="7027086" y="822155"/>
            <a:ext cx="511916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3D5034D1-6CF5-4C37-85DE-233D2C77B96F}"/>
              </a:ext>
            </a:extLst>
          </p:cNvPr>
          <p:cNvSpPr/>
          <p:nvPr/>
        </p:nvSpPr>
        <p:spPr>
          <a:xfrm>
            <a:off x="6873966" y="3624819"/>
            <a:ext cx="664316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17EC99F7-055C-4A32-A525-5E3EF0C3DD5E}"/>
              </a:ext>
            </a:extLst>
          </p:cNvPr>
          <p:cNvSpPr/>
          <p:nvPr/>
        </p:nvSpPr>
        <p:spPr>
          <a:xfrm>
            <a:off x="6865670" y="3270962"/>
            <a:ext cx="651204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R/W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65A230B-6F31-4173-8875-620C86B5766A}"/>
              </a:ext>
            </a:extLst>
          </p:cNvPr>
          <p:cNvSpPr/>
          <p:nvPr/>
        </p:nvSpPr>
        <p:spPr>
          <a:xfrm>
            <a:off x="6805913" y="4275108"/>
            <a:ext cx="750410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GND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24CEFA4-B2C2-42BB-BDA5-F81FF1474A93}"/>
              </a:ext>
            </a:extLst>
          </p:cNvPr>
          <p:cNvSpPr/>
          <p:nvPr/>
        </p:nvSpPr>
        <p:spPr>
          <a:xfrm>
            <a:off x="4241154" y="519171"/>
            <a:ext cx="609733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VCC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01921535-CD19-4A5D-9CD1-7CF15394F907}"/>
              </a:ext>
            </a:extLst>
          </p:cNvPr>
          <p:cNvSpPr/>
          <p:nvPr/>
        </p:nvSpPr>
        <p:spPr>
          <a:xfrm>
            <a:off x="4170815" y="5413598"/>
            <a:ext cx="750410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GND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A366C3-3886-8E30-D040-6A0B6DA40D36}"/>
              </a:ext>
            </a:extLst>
          </p:cNvPr>
          <p:cNvCxnSpPr>
            <a:cxnSpLocks/>
          </p:cNvCxnSpPr>
          <p:nvPr/>
        </p:nvCxnSpPr>
        <p:spPr>
          <a:xfrm>
            <a:off x="2780916" y="2407939"/>
            <a:ext cx="8144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E1757A-FD1A-B3C1-4C03-9BCE4297CBB4}"/>
              </a:ext>
            </a:extLst>
          </p:cNvPr>
          <p:cNvCxnSpPr>
            <a:cxnSpLocks/>
          </p:cNvCxnSpPr>
          <p:nvPr/>
        </p:nvCxnSpPr>
        <p:spPr>
          <a:xfrm>
            <a:off x="2780916" y="2723306"/>
            <a:ext cx="8144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E155F-AD16-E661-B984-8737D624D529}"/>
              </a:ext>
            </a:extLst>
          </p:cNvPr>
          <p:cNvCxnSpPr>
            <a:cxnSpLocks/>
          </p:cNvCxnSpPr>
          <p:nvPr/>
        </p:nvCxnSpPr>
        <p:spPr>
          <a:xfrm>
            <a:off x="2780916" y="3038673"/>
            <a:ext cx="8144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902774-AEDE-8166-CD79-5353297C50A5}"/>
              </a:ext>
            </a:extLst>
          </p:cNvPr>
          <p:cNvCxnSpPr>
            <a:cxnSpLocks/>
          </p:cNvCxnSpPr>
          <p:nvPr/>
        </p:nvCxnSpPr>
        <p:spPr>
          <a:xfrm>
            <a:off x="2780916" y="3354040"/>
            <a:ext cx="8144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9716B8-CD49-7382-9D87-ADF0CBF046A0}"/>
              </a:ext>
            </a:extLst>
          </p:cNvPr>
          <p:cNvCxnSpPr>
            <a:cxnSpLocks/>
          </p:cNvCxnSpPr>
          <p:nvPr/>
        </p:nvCxnSpPr>
        <p:spPr>
          <a:xfrm>
            <a:off x="2780916" y="3669407"/>
            <a:ext cx="8144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B528F4-B5C4-AD35-FA0F-1EF6A95231DE}"/>
              </a:ext>
            </a:extLst>
          </p:cNvPr>
          <p:cNvCxnSpPr>
            <a:cxnSpLocks/>
          </p:cNvCxnSpPr>
          <p:nvPr/>
        </p:nvCxnSpPr>
        <p:spPr>
          <a:xfrm>
            <a:off x="2780916" y="3984774"/>
            <a:ext cx="8144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D51B84-9F09-C66C-1C32-05B3692BEC26}"/>
              </a:ext>
            </a:extLst>
          </p:cNvPr>
          <p:cNvCxnSpPr>
            <a:cxnSpLocks/>
          </p:cNvCxnSpPr>
          <p:nvPr/>
        </p:nvCxnSpPr>
        <p:spPr>
          <a:xfrm>
            <a:off x="2780916" y="4300141"/>
            <a:ext cx="8144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559515-6F3E-C6B5-E5F7-3DF6513B750C}"/>
              </a:ext>
            </a:extLst>
          </p:cNvPr>
          <p:cNvCxnSpPr>
            <a:cxnSpLocks/>
          </p:cNvCxnSpPr>
          <p:nvPr/>
        </p:nvCxnSpPr>
        <p:spPr>
          <a:xfrm>
            <a:off x="2780916" y="4615508"/>
            <a:ext cx="8144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FDDF2AE-02C3-5DCC-7900-7261471E4D23}"/>
              </a:ext>
            </a:extLst>
          </p:cNvPr>
          <p:cNvSpPr/>
          <p:nvPr/>
        </p:nvSpPr>
        <p:spPr>
          <a:xfrm>
            <a:off x="3537072" y="2214579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4337B4D-0A60-0F05-7599-D05C28890E91}"/>
              </a:ext>
            </a:extLst>
          </p:cNvPr>
          <p:cNvSpPr/>
          <p:nvPr/>
        </p:nvSpPr>
        <p:spPr>
          <a:xfrm>
            <a:off x="3535222" y="2552156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61C3DAB-9DD8-1898-A743-FB1F4A9043D9}"/>
              </a:ext>
            </a:extLst>
          </p:cNvPr>
          <p:cNvSpPr/>
          <p:nvPr/>
        </p:nvSpPr>
        <p:spPr>
          <a:xfrm>
            <a:off x="3535221" y="2859409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645F58A-1191-60CD-B21C-67FC7C27D05C}"/>
              </a:ext>
            </a:extLst>
          </p:cNvPr>
          <p:cNvSpPr/>
          <p:nvPr/>
        </p:nvSpPr>
        <p:spPr>
          <a:xfrm>
            <a:off x="3512628" y="3181389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A162A8B-C169-9AE2-B7FB-048E292F7C76}"/>
              </a:ext>
            </a:extLst>
          </p:cNvPr>
          <p:cNvSpPr/>
          <p:nvPr/>
        </p:nvSpPr>
        <p:spPr>
          <a:xfrm>
            <a:off x="3525080" y="3517234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3BF92B-6524-D1FE-AE47-2B2CD1F2F95B}"/>
              </a:ext>
            </a:extLst>
          </p:cNvPr>
          <p:cNvSpPr/>
          <p:nvPr/>
        </p:nvSpPr>
        <p:spPr>
          <a:xfrm>
            <a:off x="3515697" y="3828334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219A16-A59C-D8F9-5186-C4262CD6CA13}"/>
              </a:ext>
            </a:extLst>
          </p:cNvPr>
          <p:cNvSpPr/>
          <p:nvPr/>
        </p:nvSpPr>
        <p:spPr>
          <a:xfrm>
            <a:off x="3527347" y="4118643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20F6D0-41E2-76F5-7642-C0709B03BDF6}"/>
              </a:ext>
            </a:extLst>
          </p:cNvPr>
          <p:cNvSpPr/>
          <p:nvPr/>
        </p:nvSpPr>
        <p:spPr>
          <a:xfrm>
            <a:off x="3561242" y="4409029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5A2C21-F242-3016-0F8C-E653CAA5B38D}"/>
              </a:ext>
            </a:extLst>
          </p:cNvPr>
          <p:cNvCxnSpPr>
            <a:cxnSpLocks/>
          </p:cNvCxnSpPr>
          <p:nvPr/>
        </p:nvCxnSpPr>
        <p:spPr>
          <a:xfrm>
            <a:off x="2047876" y="2092572"/>
            <a:ext cx="5331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829278-0D50-2FAC-08CF-D289E5D01767}"/>
              </a:ext>
            </a:extLst>
          </p:cNvPr>
          <p:cNvCxnSpPr>
            <a:cxnSpLocks/>
          </p:cNvCxnSpPr>
          <p:nvPr/>
        </p:nvCxnSpPr>
        <p:spPr>
          <a:xfrm>
            <a:off x="2047876" y="2412650"/>
            <a:ext cx="5331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4E97D8-7FAB-A545-6FB4-D04A27C2BA4D}"/>
              </a:ext>
            </a:extLst>
          </p:cNvPr>
          <p:cNvCxnSpPr>
            <a:cxnSpLocks/>
          </p:cNvCxnSpPr>
          <p:nvPr/>
        </p:nvCxnSpPr>
        <p:spPr>
          <a:xfrm>
            <a:off x="2047876" y="2716606"/>
            <a:ext cx="5331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4AAB05-7433-6A4E-F40A-CD39FEFDABEA}"/>
              </a:ext>
            </a:extLst>
          </p:cNvPr>
          <p:cNvCxnSpPr>
            <a:cxnSpLocks/>
          </p:cNvCxnSpPr>
          <p:nvPr/>
        </p:nvCxnSpPr>
        <p:spPr>
          <a:xfrm>
            <a:off x="2047876" y="3034067"/>
            <a:ext cx="5331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EC99F4-2FD8-1449-32BE-B19AFCCBC4E0}"/>
              </a:ext>
            </a:extLst>
          </p:cNvPr>
          <p:cNvCxnSpPr>
            <a:cxnSpLocks/>
          </p:cNvCxnSpPr>
          <p:nvPr/>
        </p:nvCxnSpPr>
        <p:spPr>
          <a:xfrm>
            <a:off x="2047876" y="3351479"/>
            <a:ext cx="5331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631B7C-ABAA-4267-040F-11851CAB7439}"/>
              </a:ext>
            </a:extLst>
          </p:cNvPr>
          <p:cNvCxnSpPr>
            <a:cxnSpLocks/>
          </p:cNvCxnSpPr>
          <p:nvPr/>
        </p:nvCxnSpPr>
        <p:spPr>
          <a:xfrm>
            <a:off x="2047876" y="3669407"/>
            <a:ext cx="5331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94486E-692D-B64C-1817-1E385FEAD8BF}"/>
              </a:ext>
            </a:extLst>
          </p:cNvPr>
          <p:cNvCxnSpPr>
            <a:cxnSpLocks/>
          </p:cNvCxnSpPr>
          <p:nvPr/>
        </p:nvCxnSpPr>
        <p:spPr>
          <a:xfrm>
            <a:off x="2047876" y="3991167"/>
            <a:ext cx="5331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B187E1-93B1-F91E-CE1A-66CAF73F7350}"/>
              </a:ext>
            </a:extLst>
          </p:cNvPr>
          <p:cNvCxnSpPr>
            <a:cxnSpLocks/>
          </p:cNvCxnSpPr>
          <p:nvPr/>
        </p:nvCxnSpPr>
        <p:spPr>
          <a:xfrm>
            <a:off x="2047876" y="4300141"/>
            <a:ext cx="5331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F49400-A285-4233-B87B-3CF2BD440F31}"/>
              </a:ext>
            </a:extLst>
          </p:cNvPr>
          <p:cNvCxnSpPr>
            <a:cxnSpLocks/>
          </p:cNvCxnSpPr>
          <p:nvPr/>
        </p:nvCxnSpPr>
        <p:spPr>
          <a:xfrm>
            <a:off x="2047876" y="4616542"/>
            <a:ext cx="5331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25AE2D-1888-18A1-7703-36D91C809A55}"/>
              </a:ext>
            </a:extLst>
          </p:cNvPr>
          <p:cNvCxnSpPr>
            <a:cxnSpLocks/>
          </p:cNvCxnSpPr>
          <p:nvPr/>
        </p:nvCxnSpPr>
        <p:spPr>
          <a:xfrm flipV="1">
            <a:off x="2039875" y="2081671"/>
            <a:ext cx="0" cy="2868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81A4C0F-6095-072A-7F56-05404D492FCA}"/>
              </a:ext>
            </a:extLst>
          </p:cNvPr>
          <p:cNvGrpSpPr/>
          <p:nvPr/>
        </p:nvGrpSpPr>
        <p:grpSpPr>
          <a:xfrm>
            <a:off x="4322891" y="4913238"/>
            <a:ext cx="433749" cy="457197"/>
            <a:chOff x="2338754" y="644769"/>
            <a:chExt cx="433754" cy="527538"/>
          </a:xfrm>
        </p:grpSpPr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DE2A6CC-5F70-916D-B920-72718EACA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5631" y="644769"/>
              <a:ext cx="0" cy="3634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598AA86-3104-1598-904E-07179138AD1B}"/>
                </a:ext>
              </a:extLst>
            </p:cNvPr>
            <p:cNvCxnSpPr>
              <a:cxnSpLocks/>
            </p:cNvCxnSpPr>
            <p:nvPr/>
          </p:nvCxnSpPr>
          <p:spPr>
            <a:xfrm>
              <a:off x="2338754" y="1019906"/>
              <a:ext cx="4337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0E032610-FEB7-EF74-CBF8-ABEAF9DB3D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0123" y="1101969"/>
              <a:ext cx="2227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34CD1AE-335F-897D-E72F-9B03F9D50A01}"/>
                </a:ext>
              </a:extLst>
            </p:cNvPr>
            <p:cNvCxnSpPr>
              <a:cxnSpLocks/>
            </p:cNvCxnSpPr>
            <p:nvPr/>
          </p:nvCxnSpPr>
          <p:spPr>
            <a:xfrm>
              <a:off x="2543909" y="1172307"/>
              <a:ext cx="644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72DD653-DDE1-1D4E-C22B-EDCC7718F3E2}"/>
              </a:ext>
            </a:extLst>
          </p:cNvPr>
          <p:cNvGrpSpPr/>
          <p:nvPr/>
        </p:nvGrpSpPr>
        <p:grpSpPr>
          <a:xfrm>
            <a:off x="2531426" y="1914939"/>
            <a:ext cx="297903" cy="124964"/>
            <a:chOff x="1632159" y="748158"/>
            <a:chExt cx="297903" cy="12496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71A123-C242-B955-81F5-2A6AECB6E68E}"/>
                </a:ext>
              </a:extLst>
            </p:cNvPr>
            <p:cNvCxnSpPr>
              <a:cxnSpLocks/>
            </p:cNvCxnSpPr>
            <p:nvPr/>
          </p:nvCxnSpPr>
          <p:spPr>
            <a:xfrm>
              <a:off x="1632159" y="873122"/>
              <a:ext cx="2979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F9493A1-DA3C-DE1B-01BF-8D720045B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408" y="748158"/>
              <a:ext cx="0" cy="124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DE51E7-551A-CEB4-D1EF-AB5B5AC21B9E}"/>
              </a:ext>
            </a:extLst>
          </p:cNvPr>
          <p:cNvGrpSpPr/>
          <p:nvPr/>
        </p:nvGrpSpPr>
        <p:grpSpPr>
          <a:xfrm>
            <a:off x="2519709" y="2229070"/>
            <a:ext cx="297903" cy="124964"/>
            <a:chOff x="1632159" y="748158"/>
            <a:chExt cx="297903" cy="124964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E86B6B4-01C7-16BE-136C-FC268C0D9678}"/>
                </a:ext>
              </a:extLst>
            </p:cNvPr>
            <p:cNvCxnSpPr>
              <a:cxnSpLocks/>
            </p:cNvCxnSpPr>
            <p:nvPr/>
          </p:nvCxnSpPr>
          <p:spPr>
            <a:xfrm>
              <a:off x="1632159" y="873122"/>
              <a:ext cx="2979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CEF2321-AC29-0AC2-7BE4-DBE23FA04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408" y="748158"/>
              <a:ext cx="0" cy="124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8045001-04FC-7EEA-00E6-E73A603DB781}"/>
              </a:ext>
            </a:extLst>
          </p:cNvPr>
          <p:cNvGrpSpPr/>
          <p:nvPr/>
        </p:nvGrpSpPr>
        <p:grpSpPr>
          <a:xfrm>
            <a:off x="2540266" y="2543201"/>
            <a:ext cx="297903" cy="124964"/>
            <a:chOff x="1632159" y="748158"/>
            <a:chExt cx="297903" cy="124964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D87AE6C-7C43-0AC3-BFCA-7096BFFAA4E7}"/>
                </a:ext>
              </a:extLst>
            </p:cNvPr>
            <p:cNvCxnSpPr>
              <a:cxnSpLocks/>
            </p:cNvCxnSpPr>
            <p:nvPr/>
          </p:nvCxnSpPr>
          <p:spPr>
            <a:xfrm>
              <a:off x="1632159" y="873122"/>
              <a:ext cx="2979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24C1AE7-EA02-F924-3EC4-F9C5E2C25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408" y="748158"/>
              <a:ext cx="0" cy="124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5D7F7E2-EA6B-1A0E-9D32-609A2C580327}"/>
              </a:ext>
            </a:extLst>
          </p:cNvPr>
          <p:cNvGrpSpPr/>
          <p:nvPr/>
        </p:nvGrpSpPr>
        <p:grpSpPr>
          <a:xfrm>
            <a:off x="2528549" y="2857332"/>
            <a:ext cx="297903" cy="124964"/>
            <a:chOff x="1632159" y="748158"/>
            <a:chExt cx="297903" cy="124964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E05C9E4-406A-91FF-58FF-3843FB1593E8}"/>
                </a:ext>
              </a:extLst>
            </p:cNvPr>
            <p:cNvCxnSpPr>
              <a:cxnSpLocks/>
            </p:cNvCxnSpPr>
            <p:nvPr/>
          </p:nvCxnSpPr>
          <p:spPr>
            <a:xfrm>
              <a:off x="1632159" y="873122"/>
              <a:ext cx="2979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A60831-84F3-06C4-2DD4-784F44E46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408" y="748158"/>
              <a:ext cx="0" cy="124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A750298-9280-9B1A-5586-7783A3D737D0}"/>
              </a:ext>
            </a:extLst>
          </p:cNvPr>
          <p:cNvGrpSpPr/>
          <p:nvPr/>
        </p:nvGrpSpPr>
        <p:grpSpPr>
          <a:xfrm>
            <a:off x="2516832" y="3171463"/>
            <a:ext cx="297903" cy="124964"/>
            <a:chOff x="1632159" y="748158"/>
            <a:chExt cx="297903" cy="124964"/>
          </a:xfrm>
        </p:grpSpPr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362A93B-91A2-08EC-E2FB-967CF3E9F39A}"/>
                </a:ext>
              </a:extLst>
            </p:cNvPr>
            <p:cNvCxnSpPr>
              <a:cxnSpLocks/>
            </p:cNvCxnSpPr>
            <p:nvPr/>
          </p:nvCxnSpPr>
          <p:spPr>
            <a:xfrm>
              <a:off x="1632159" y="873122"/>
              <a:ext cx="2979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CC058482-4D93-7640-869A-EB06F0616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408" y="748158"/>
              <a:ext cx="0" cy="124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A049839-0429-32EE-F378-A11F140E33D9}"/>
              </a:ext>
            </a:extLst>
          </p:cNvPr>
          <p:cNvGrpSpPr/>
          <p:nvPr/>
        </p:nvGrpSpPr>
        <p:grpSpPr>
          <a:xfrm>
            <a:off x="2517898" y="3485593"/>
            <a:ext cx="297903" cy="124964"/>
            <a:chOff x="1632159" y="748158"/>
            <a:chExt cx="297903" cy="124964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2E98FDFC-D2F4-61F8-B4F1-0E9A56F13136}"/>
                </a:ext>
              </a:extLst>
            </p:cNvPr>
            <p:cNvCxnSpPr>
              <a:cxnSpLocks/>
            </p:cNvCxnSpPr>
            <p:nvPr/>
          </p:nvCxnSpPr>
          <p:spPr>
            <a:xfrm>
              <a:off x="1632159" y="873122"/>
              <a:ext cx="2979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D920C6B6-C128-B45B-22B8-0164F8423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408" y="748158"/>
              <a:ext cx="0" cy="124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D900C03-9365-39CB-5A82-93792CBF9E25}"/>
              </a:ext>
            </a:extLst>
          </p:cNvPr>
          <p:cNvGrpSpPr/>
          <p:nvPr/>
        </p:nvGrpSpPr>
        <p:grpSpPr>
          <a:xfrm>
            <a:off x="2517396" y="3799725"/>
            <a:ext cx="297903" cy="124964"/>
            <a:chOff x="1632159" y="748158"/>
            <a:chExt cx="297903" cy="124964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39A5BF4-53C5-564C-7B5E-3FCECB3E2C8D}"/>
                </a:ext>
              </a:extLst>
            </p:cNvPr>
            <p:cNvCxnSpPr>
              <a:cxnSpLocks/>
            </p:cNvCxnSpPr>
            <p:nvPr/>
          </p:nvCxnSpPr>
          <p:spPr>
            <a:xfrm>
              <a:off x="1632159" y="873122"/>
              <a:ext cx="2979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880548C-B7C8-AFD6-5ADE-1B66643D9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408" y="748158"/>
              <a:ext cx="0" cy="124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4B262C25-AA7C-DDE1-1521-8217DCD86F4E}"/>
              </a:ext>
            </a:extLst>
          </p:cNvPr>
          <p:cNvGrpSpPr/>
          <p:nvPr/>
        </p:nvGrpSpPr>
        <p:grpSpPr>
          <a:xfrm>
            <a:off x="2519747" y="4113856"/>
            <a:ext cx="297903" cy="124964"/>
            <a:chOff x="1632159" y="748158"/>
            <a:chExt cx="297903" cy="124964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D057D9BA-3431-AEA7-3249-29D96ED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32159" y="873122"/>
              <a:ext cx="2979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ACE8C5C4-AA65-CCA3-A7A6-978CD1A75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408" y="748158"/>
              <a:ext cx="0" cy="124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7504EF50-9B05-53E6-1E5C-B90EC9570088}"/>
              </a:ext>
            </a:extLst>
          </p:cNvPr>
          <p:cNvGrpSpPr/>
          <p:nvPr/>
        </p:nvGrpSpPr>
        <p:grpSpPr>
          <a:xfrm>
            <a:off x="2515064" y="4427987"/>
            <a:ext cx="297903" cy="124964"/>
            <a:chOff x="1632159" y="748158"/>
            <a:chExt cx="297903" cy="124964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F3571C7-EF98-532A-0455-5E50B33C524C}"/>
                </a:ext>
              </a:extLst>
            </p:cNvPr>
            <p:cNvCxnSpPr>
              <a:cxnSpLocks/>
            </p:cNvCxnSpPr>
            <p:nvPr/>
          </p:nvCxnSpPr>
          <p:spPr>
            <a:xfrm>
              <a:off x="1632159" y="873122"/>
              <a:ext cx="2979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4DC63B3-B85A-8BE5-EEC1-BCE24EDB9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408" y="748158"/>
              <a:ext cx="0" cy="124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41D0CB0-E097-BCCD-BCD9-26A60DB12212}"/>
              </a:ext>
            </a:extLst>
          </p:cNvPr>
          <p:cNvSpPr/>
          <p:nvPr/>
        </p:nvSpPr>
        <p:spPr>
          <a:xfrm>
            <a:off x="2716939" y="2069595"/>
            <a:ext cx="953800" cy="3251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Result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049F7B29-E968-884F-1E3C-150C59C3D909}"/>
              </a:ext>
            </a:extLst>
          </p:cNvPr>
          <p:cNvSpPr/>
          <p:nvPr/>
        </p:nvSpPr>
        <p:spPr>
          <a:xfrm>
            <a:off x="2720655" y="2395884"/>
            <a:ext cx="953800" cy="3251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CAN1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A336B37-F60A-80E8-529C-B7F968FFD13D}"/>
              </a:ext>
            </a:extLst>
          </p:cNvPr>
          <p:cNvSpPr/>
          <p:nvPr/>
        </p:nvSpPr>
        <p:spPr>
          <a:xfrm>
            <a:off x="2711271" y="2989895"/>
            <a:ext cx="953800" cy="3251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CAN3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A3074550-15E7-CA6E-2815-9B3AF33ACC16}"/>
              </a:ext>
            </a:extLst>
          </p:cNvPr>
          <p:cNvSpPr/>
          <p:nvPr/>
        </p:nvSpPr>
        <p:spPr>
          <a:xfrm>
            <a:off x="2715989" y="2718221"/>
            <a:ext cx="953800" cy="3251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CAN2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CB044E56-7FF6-6FE0-D573-DCE92D3B9E57}"/>
              </a:ext>
            </a:extLst>
          </p:cNvPr>
          <p:cNvSpPr/>
          <p:nvPr/>
        </p:nvSpPr>
        <p:spPr>
          <a:xfrm>
            <a:off x="2708281" y="3297579"/>
            <a:ext cx="953800" cy="3251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Enroll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BD9514D-6B24-9DF5-E485-9C36CB0C13C8}"/>
              </a:ext>
            </a:extLst>
          </p:cNvPr>
          <p:cNvSpPr/>
          <p:nvPr/>
        </p:nvSpPr>
        <p:spPr>
          <a:xfrm>
            <a:off x="2715989" y="3666818"/>
            <a:ext cx="953800" cy="3251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Del/Ok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4662816-138C-EC2F-B2E5-0369EFC6BE4F}"/>
              </a:ext>
            </a:extLst>
          </p:cNvPr>
          <p:cNvSpPr/>
          <p:nvPr/>
        </p:nvSpPr>
        <p:spPr>
          <a:xfrm>
            <a:off x="2706611" y="3980948"/>
            <a:ext cx="953800" cy="3251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Up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5120BD7-EA5D-9F8A-A512-6A2F8472592C}"/>
              </a:ext>
            </a:extLst>
          </p:cNvPr>
          <p:cNvSpPr/>
          <p:nvPr/>
        </p:nvSpPr>
        <p:spPr>
          <a:xfrm>
            <a:off x="2711271" y="4306134"/>
            <a:ext cx="953800" cy="3251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Down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BA16394-4007-A6DB-4F51-396E02B2206E}"/>
              </a:ext>
            </a:extLst>
          </p:cNvPr>
          <p:cNvSpPr/>
          <p:nvPr/>
        </p:nvSpPr>
        <p:spPr>
          <a:xfrm>
            <a:off x="2314439" y="5662777"/>
            <a:ext cx="1908807" cy="8242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E6A8280C-B925-2192-BEEA-43702DE571B9}"/>
              </a:ext>
            </a:extLst>
          </p:cNvPr>
          <p:cNvSpPr/>
          <p:nvPr/>
        </p:nvSpPr>
        <p:spPr>
          <a:xfrm>
            <a:off x="3007186" y="5780281"/>
            <a:ext cx="1063144" cy="6051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Finger Print Sensor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18F4CCCE-9B5B-49B4-7A03-1B2893B1F696}"/>
              </a:ext>
            </a:extLst>
          </p:cNvPr>
          <p:cNvGrpSpPr/>
          <p:nvPr/>
        </p:nvGrpSpPr>
        <p:grpSpPr>
          <a:xfrm>
            <a:off x="4539765" y="6199147"/>
            <a:ext cx="433749" cy="457197"/>
            <a:chOff x="2338754" y="644769"/>
            <a:chExt cx="433754" cy="52753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954A1B9-7100-AB03-2939-126E02BE8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5631" y="644769"/>
              <a:ext cx="0" cy="3634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1E20613-BDE6-65F6-4F57-F065B1320BA6}"/>
                </a:ext>
              </a:extLst>
            </p:cNvPr>
            <p:cNvCxnSpPr>
              <a:cxnSpLocks/>
            </p:cNvCxnSpPr>
            <p:nvPr/>
          </p:nvCxnSpPr>
          <p:spPr>
            <a:xfrm>
              <a:off x="2338754" y="1019906"/>
              <a:ext cx="4337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D73EF60-8BE9-B0B1-93E2-62BB0D6D8CD4}"/>
                </a:ext>
              </a:extLst>
            </p:cNvPr>
            <p:cNvCxnSpPr>
              <a:cxnSpLocks/>
            </p:cNvCxnSpPr>
            <p:nvPr/>
          </p:nvCxnSpPr>
          <p:spPr>
            <a:xfrm>
              <a:off x="2450123" y="1101969"/>
              <a:ext cx="2227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B4E5011-DB44-8960-8700-198466BE0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43909" y="1172307"/>
              <a:ext cx="644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E80337B-E3E0-A9EF-A115-B7078562DCC5}"/>
              </a:ext>
            </a:extLst>
          </p:cNvPr>
          <p:cNvCxnSpPr>
            <a:cxnSpLocks/>
          </p:cNvCxnSpPr>
          <p:nvPr/>
        </p:nvCxnSpPr>
        <p:spPr>
          <a:xfrm>
            <a:off x="4241154" y="6203164"/>
            <a:ext cx="5331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5B754350-C344-1E35-2CB9-77C158F1FC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9331" y="5165514"/>
            <a:ext cx="776110" cy="2502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3F4F5ADA-68F6-B390-EDCC-A6DE3A2726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25020" y="5154167"/>
            <a:ext cx="751551" cy="253186"/>
          </a:xfrm>
          <a:prstGeom prst="bentConnector3">
            <a:avLst>
              <a:gd name="adj1" fmla="val 6272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22439A0-BC67-EAA9-273B-43CCFB8ADB9D}"/>
              </a:ext>
            </a:extLst>
          </p:cNvPr>
          <p:cNvSpPr/>
          <p:nvPr/>
        </p:nvSpPr>
        <p:spPr>
          <a:xfrm>
            <a:off x="3465951" y="4625001"/>
            <a:ext cx="584799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0 1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C2BD8CF-FCD5-CFA2-5F57-E1D85B37EED7}"/>
              </a:ext>
            </a:extLst>
          </p:cNvPr>
          <p:cNvSpPr/>
          <p:nvPr/>
        </p:nvSpPr>
        <p:spPr>
          <a:xfrm>
            <a:off x="8633423" y="5873961"/>
            <a:ext cx="953800" cy="3251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403543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>
            <a:extLst>
              <a:ext uri="{FF2B5EF4-FFF2-40B4-BE49-F238E27FC236}">
                <a16:creationId xmlns:a16="http://schemas.microsoft.com/office/drawing/2014/main" id="{0FEF7DF7-5CBE-4286-BC16-22E2779971D0}"/>
              </a:ext>
            </a:extLst>
          </p:cNvPr>
          <p:cNvSpPr/>
          <p:nvPr/>
        </p:nvSpPr>
        <p:spPr>
          <a:xfrm>
            <a:off x="7027086" y="822155"/>
            <a:ext cx="511916" cy="315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137DAE-2F01-81CE-DADD-1D9D2AEFBE45}"/>
              </a:ext>
            </a:extLst>
          </p:cNvPr>
          <p:cNvSpPr/>
          <p:nvPr/>
        </p:nvSpPr>
        <p:spPr>
          <a:xfrm>
            <a:off x="5047105" y="979838"/>
            <a:ext cx="1881809" cy="35894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868268-30ED-7937-1E8D-2C11BA48FC56}"/>
              </a:ext>
            </a:extLst>
          </p:cNvPr>
          <p:cNvSpPr/>
          <p:nvPr/>
        </p:nvSpPr>
        <p:spPr>
          <a:xfrm>
            <a:off x="1946706" y="979838"/>
            <a:ext cx="1753925" cy="10641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Voting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A84B0-B17D-7192-AA74-DAAD5169B57E}"/>
              </a:ext>
            </a:extLst>
          </p:cNvPr>
          <p:cNvSpPr/>
          <p:nvPr/>
        </p:nvSpPr>
        <p:spPr>
          <a:xfrm>
            <a:off x="1946705" y="2242501"/>
            <a:ext cx="1753925" cy="10641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Enrolling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E94940-DE99-4AA6-B99F-AE85238F282B}"/>
              </a:ext>
            </a:extLst>
          </p:cNvPr>
          <p:cNvSpPr/>
          <p:nvPr/>
        </p:nvSpPr>
        <p:spPr>
          <a:xfrm>
            <a:off x="1946704" y="3551385"/>
            <a:ext cx="1753925" cy="10641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46E5C9-76D3-075E-E913-8B8B855ACCE1}"/>
              </a:ext>
            </a:extLst>
          </p:cNvPr>
          <p:cNvSpPr/>
          <p:nvPr/>
        </p:nvSpPr>
        <p:spPr>
          <a:xfrm>
            <a:off x="2043522" y="3673557"/>
            <a:ext cx="1269833" cy="8197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Finger Print Sensor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3D4B42-8745-8767-1FBD-C1A02EE18287}"/>
                  </a:ext>
                </a:extLst>
              </p:cNvPr>
              <p:cNvSpPr/>
              <p:nvPr/>
            </p:nvSpPr>
            <p:spPr>
              <a:xfrm>
                <a:off x="8275388" y="979838"/>
                <a:ext cx="1753925" cy="10641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*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lang="en-US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LCD</a:t>
                </a: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3D4B42-8745-8767-1FBD-C1A02EE18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88" y="979838"/>
                <a:ext cx="1753925" cy="1064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8A75BC6-2B8C-8F21-CF92-69AFA37DEA3E}"/>
              </a:ext>
            </a:extLst>
          </p:cNvPr>
          <p:cNvSpPr/>
          <p:nvPr/>
        </p:nvSpPr>
        <p:spPr>
          <a:xfrm>
            <a:off x="8275388" y="3141499"/>
            <a:ext cx="1753925" cy="10641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Indicator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LED and Buzzer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A13C311-E1E4-4B46-C2BE-61E03208425F}"/>
              </a:ext>
            </a:extLst>
          </p:cNvPr>
          <p:cNvSpPr/>
          <p:nvPr/>
        </p:nvSpPr>
        <p:spPr>
          <a:xfrm>
            <a:off x="3846532" y="1424439"/>
            <a:ext cx="1054665" cy="1749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Arrow: Right 223">
            <a:extLst>
              <a:ext uri="{FF2B5EF4-FFF2-40B4-BE49-F238E27FC236}">
                <a16:creationId xmlns:a16="http://schemas.microsoft.com/office/drawing/2014/main" id="{8D7B8EE8-E95A-F2AF-3647-DFED26B6313E}"/>
              </a:ext>
            </a:extLst>
          </p:cNvPr>
          <p:cNvSpPr/>
          <p:nvPr/>
        </p:nvSpPr>
        <p:spPr>
          <a:xfrm>
            <a:off x="3846532" y="2599647"/>
            <a:ext cx="1054665" cy="1749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Arrow: Right 224">
            <a:extLst>
              <a:ext uri="{FF2B5EF4-FFF2-40B4-BE49-F238E27FC236}">
                <a16:creationId xmlns:a16="http://schemas.microsoft.com/office/drawing/2014/main" id="{4BE783B8-E7B3-9572-A0AB-896921B6F5FF}"/>
              </a:ext>
            </a:extLst>
          </p:cNvPr>
          <p:cNvSpPr/>
          <p:nvPr/>
        </p:nvSpPr>
        <p:spPr>
          <a:xfrm>
            <a:off x="3846533" y="4030703"/>
            <a:ext cx="1054665" cy="1749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Arrow: Right 225">
            <a:extLst>
              <a:ext uri="{FF2B5EF4-FFF2-40B4-BE49-F238E27FC236}">
                <a16:creationId xmlns:a16="http://schemas.microsoft.com/office/drawing/2014/main" id="{448EE587-158F-4E11-2877-E9EC3C25E97D}"/>
              </a:ext>
            </a:extLst>
          </p:cNvPr>
          <p:cNvSpPr/>
          <p:nvPr/>
        </p:nvSpPr>
        <p:spPr>
          <a:xfrm>
            <a:off x="7074818" y="1424438"/>
            <a:ext cx="1054665" cy="1749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Arrow: Right 226">
            <a:extLst>
              <a:ext uri="{FF2B5EF4-FFF2-40B4-BE49-F238E27FC236}">
                <a16:creationId xmlns:a16="http://schemas.microsoft.com/office/drawing/2014/main" id="{FB929D64-9079-1EA5-273A-65C4353AAC3D}"/>
              </a:ext>
            </a:extLst>
          </p:cNvPr>
          <p:cNvSpPr/>
          <p:nvPr/>
        </p:nvSpPr>
        <p:spPr>
          <a:xfrm>
            <a:off x="7074817" y="3586100"/>
            <a:ext cx="1054665" cy="1749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C4519290-E7EB-7364-D8AC-DEF1E577C641}"/>
              </a:ext>
            </a:extLst>
          </p:cNvPr>
          <p:cNvSpPr/>
          <p:nvPr/>
        </p:nvSpPr>
        <p:spPr>
          <a:xfrm>
            <a:off x="5511109" y="5552976"/>
            <a:ext cx="953800" cy="3251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368263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79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Samsil Arefin</dc:creator>
  <cp:lastModifiedBy>Digital Outlet</cp:lastModifiedBy>
  <cp:revision>11</cp:revision>
  <dcterms:created xsi:type="dcterms:W3CDTF">2022-04-21T12:16:48Z</dcterms:created>
  <dcterms:modified xsi:type="dcterms:W3CDTF">2022-08-20T16:08:54Z</dcterms:modified>
</cp:coreProperties>
</file>