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7" d="100"/>
          <a:sy n="87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8DC7-7D16-92DB-458E-4D13F3AC1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DE68E-A4F7-F0AE-01F9-1B583CCBC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B60E8-9B09-B6B7-8A91-E972CBC5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768-5C33-4B70-9885-7B73D2D70D1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FCD8-A2AC-871D-1823-B3240BA3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3BBE1-8EB6-24E0-1FC5-6B7FCD8A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878E-6311-40AA-8963-6D328CE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6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0B7C-0184-CE42-8DD4-CE092010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7F10B-6A2C-3E89-3A66-454F40FE7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89802-BADE-908A-F843-81DE3A5D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768-5C33-4B70-9885-7B73D2D70D1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36124-6C4B-85AC-E8A1-0B5279D9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C86F-E29D-3FA1-18CE-33283449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878E-6311-40AA-8963-6D328CE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9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288BF-6889-A58B-EDA8-9D2B64816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97399-517D-6D0F-9655-B1FBE169C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AB21-EB87-83BB-C4EC-41A1BE79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768-5C33-4B70-9885-7B73D2D70D1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2A54-D2F9-5C4C-2857-58AA9331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4842A-0817-B293-4479-58D6482B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878E-6311-40AA-8963-6D328CE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2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E568-3E3B-CD55-4786-9C43EC1C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E750D-1138-50D7-64A6-2E936FF9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C4E2-9EAD-8CF9-AF28-EC5A1C12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768-5C33-4B70-9885-7B73D2D70D1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87A27-D7C7-BD5F-8430-E8753668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F125-1BF3-6822-8BB3-71803C67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878E-6311-40AA-8963-6D328CE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0334-785C-E52F-0E7A-AD944341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C6517-26C6-06E9-EEFE-B2BCB5AA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2B7D-6837-45DC-DF80-77F567AB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768-5C33-4B70-9885-7B73D2D70D1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7A1C2-22F0-1C4F-EAD8-FD65D0D4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4A3C6-CBE0-94F9-7031-3F756F87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878E-6311-40AA-8963-6D328CE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1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3C41-3BC3-A73F-FC1A-556B59F8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0A34-8C8E-730F-78CB-E3654B96C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D10E2-CB8D-89DB-9A20-417D7415D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D9B05-60F9-0407-1034-3DAB7D94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768-5C33-4B70-9885-7B73D2D70D1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5B170-1B90-E370-25C6-1BA6D1C0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9EC9-ADE0-874D-7464-A551AE15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878E-6311-40AA-8963-6D328CE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7180-B563-8AC5-5ABA-6B64014D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2B0E9-EA03-F458-C14D-CC444D5A5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EF306-0EEF-5B95-B910-691B56D6C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596E1-E847-8F2C-61CD-9840BD503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B5F59-0683-42BE-F20D-DC704A7EB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C5F6F-49F5-2440-3376-D6636ACA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768-5C33-4B70-9885-7B73D2D70D1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70170-EE61-50DA-7B68-0FD790F2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32044-44E7-22C3-C612-A1830CCB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878E-6311-40AA-8963-6D328CE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0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5E19-250C-EB6B-935A-B8339884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8C5CB-226A-4E8F-39AA-165E5B7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768-5C33-4B70-9885-7B73D2D70D1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C5517-A248-F7EB-5584-02AA3F34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1E59E-6916-CFF4-DEF1-4F9E4E48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878E-6311-40AA-8963-6D328CE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2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0DBCB-3FE7-7DF8-3D6F-00404966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768-5C33-4B70-9885-7B73D2D70D1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6959F-D9BF-CBE0-D113-F2C0B3B3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9F876-1ED4-2684-5792-DDCADBD3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878E-6311-40AA-8963-6D328CE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2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D229-8FAE-B009-1F12-EAEDA17A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854E-1187-C671-9EF5-1A1F6B06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65618-EBE6-020D-04C3-FF6919E8C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07BE2-F806-5D55-7221-A74DABDD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768-5C33-4B70-9885-7B73D2D70D1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00F1D-D71E-3810-998E-DE715620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5F1CD-026F-CFD1-1D17-097353A7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878E-6311-40AA-8963-6D328CE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5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1442-1DB0-C8A1-5430-27690D87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E6205-64AF-2CE8-BBF2-F41340310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106C4-B0CB-3C89-E9ED-2B8E91B3F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158ED-3FF4-68E5-D728-A15A91BF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F768-5C33-4B70-9885-7B73D2D70D1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1A6DD-7CCB-5944-96AB-F59F3B46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CE5A4-783D-70B7-C55D-572B4A79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878E-6311-40AA-8963-6D328CE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9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BB34C-4FA9-A6AD-CE3F-3858FED7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40B44-C502-E405-1258-8C6B3C04C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EB4F-740D-A297-9B51-6B3A10E1D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9F768-5C33-4B70-9885-7B73D2D70D1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D63CE-7344-A849-907F-7C95815EB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4DBF5-B767-925F-7A46-17BA79668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F878E-6311-40AA-8963-6D328CE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2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1AC9D1-3BBB-0695-D42A-2739DEC89A9D}"/>
              </a:ext>
            </a:extLst>
          </p:cNvPr>
          <p:cNvSpPr/>
          <p:nvPr/>
        </p:nvSpPr>
        <p:spPr>
          <a:xfrm>
            <a:off x="2569164" y="1457739"/>
            <a:ext cx="1656522" cy="40087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Uno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FFEFB4-D0A3-68EF-65C4-0372E3E20A82}"/>
              </a:ext>
            </a:extLst>
          </p:cNvPr>
          <p:cNvGrpSpPr/>
          <p:nvPr/>
        </p:nvGrpSpPr>
        <p:grpSpPr>
          <a:xfrm>
            <a:off x="5131150" y="2686246"/>
            <a:ext cx="212029" cy="177224"/>
            <a:chOff x="8358810" y="417443"/>
            <a:chExt cx="437322" cy="33050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C8368D-2EE4-3F50-2B7C-081708144F17}"/>
                </a:ext>
              </a:extLst>
            </p:cNvPr>
            <p:cNvCxnSpPr/>
            <p:nvPr/>
          </p:nvCxnSpPr>
          <p:spPr>
            <a:xfrm>
              <a:off x="8584098" y="417443"/>
              <a:ext cx="0" cy="3305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90B1A1-73B6-0DDD-34EF-2A738FAC390D}"/>
                </a:ext>
              </a:extLst>
            </p:cNvPr>
            <p:cNvCxnSpPr>
              <a:cxnSpLocks/>
            </p:cNvCxnSpPr>
            <p:nvPr/>
          </p:nvCxnSpPr>
          <p:spPr>
            <a:xfrm>
              <a:off x="8358810" y="747949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F3FC700-6F03-DFED-C759-4F6963EE242A}"/>
              </a:ext>
            </a:extLst>
          </p:cNvPr>
          <p:cNvSpPr/>
          <p:nvPr/>
        </p:nvSpPr>
        <p:spPr>
          <a:xfrm>
            <a:off x="5517773" y="594667"/>
            <a:ext cx="1656522" cy="23423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ESP32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24DC42-2F0E-22EA-77A9-D8B3A43D1ABA}"/>
              </a:ext>
            </a:extLst>
          </p:cNvPr>
          <p:cNvSpPr/>
          <p:nvPr/>
        </p:nvSpPr>
        <p:spPr>
          <a:xfrm>
            <a:off x="720486" y="1500859"/>
            <a:ext cx="1013791" cy="685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IR A1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DC3E71-CBF9-3521-2CF7-8404A371B4E4}"/>
              </a:ext>
            </a:extLst>
          </p:cNvPr>
          <p:cNvSpPr/>
          <p:nvPr/>
        </p:nvSpPr>
        <p:spPr>
          <a:xfrm>
            <a:off x="720486" y="2594163"/>
            <a:ext cx="1013791" cy="685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IR A2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6E1124-B741-0F9A-059F-5AFD7891B44A}"/>
              </a:ext>
            </a:extLst>
          </p:cNvPr>
          <p:cNvSpPr/>
          <p:nvPr/>
        </p:nvSpPr>
        <p:spPr>
          <a:xfrm>
            <a:off x="720486" y="3687467"/>
            <a:ext cx="1013791" cy="685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IR B1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51006-60C5-2171-CAAC-B4D4499B3163}"/>
              </a:ext>
            </a:extLst>
          </p:cNvPr>
          <p:cNvSpPr/>
          <p:nvPr/>
        </p:nvSpPr>
        <p:spPr>
          <a:xfrm>
            <a:off x="720486" y="4780771"/>
            <a:ext cx="1013791" cy="685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IR B2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BD7F1A-09E7-AD33-C51C-DE9FB3F685F8}"/>
              </a:ext>
            </a:extLst>
          </p:cNvPr>
          <p:cNvSpPr/>
          <p:nvPr/>
        </p:nvSpPr>
        <p:spPr>
          <a:xfrm>
            <a:off x="5010877" y="4731123"/>
            <a:ext cx="1013791" cy="685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Servo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7A89F4-E6DB-FE5A-BA5B-DF065AD93942}"/>
              </a:ext>
            </a:extLst>
          </p:cNvPr>
          <p:cNvSpPr/>
          <p:nvPr/>
        </p:nvSpPr>
        <p:spPr>
          <a:xfrm>
            <a:off x="6932442" y="4780771"/>
            <a:ext cx="1013791" cy="685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Servo 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DF526-2701-47F1-C998-8A47836C615D}"/>
              </a:ext>
            </a:extLst>
          </p:cNvPr>
          <p:cNvGrpSpPr/>
          <p:nvPr/>
        </p:nvGrpSpPr>
        <p:grpSpPr>
          <a:xfrm>
            <a:off x="5285860" y="3218127"/>
            <a:ext cx="721163" cy="744223"/>
            <a:chOff x="5565913" y="3084550"/>
            <a:chExt cx="721163" cy="8840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18706D-E8CF-03DA-8520-5E0AC2DB805F}"/>
                </a:ext>
              </a:extLst>
            </p:cNvPr>
            <p:cNvSpPr/>
            <p:nvPr/>
          </p:nvSpPr>
          <p:spPr>
            <a:xfrm>
              <a:off x="5565913" y="3185565"/>
              <a:ext cx="371061" cy="6857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2DA8A112-38BC-70C7-736A-409E249928C2}"/>
                </a:ext>
              </a:extLst>
            </p:cNvPr>
            <p:cNvSpPr/>
            <p:nvPr/>
          </p:nvSpPr>
          <p:spPr>
            <a:xfrm rot="16200000">
              <a:off x="5666160" y="3347638"/>
              <a:ext cx="884003" cy="357828"/>
            </a:xfrm>
            <a:prstGeom prst="trapezoi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77970C-4ACA-FB01-1653-8548B0A3A40D}"/>
              </a:ext>
            </a:extLst>
          </p:cNvPr>
          <p:cNvCxnSpPr>
            <a:cxnSpLocks/>
          </p:cNvCxnSpPr>
          <p:nvPr/>
        </p:nvCxnSpPr>
        <p:spPr>
          <a:xfrm flipH="1" flipV="1">
            <a:off x="8728074" y="1679789"/>
            <a:ext cx="6627" cy="310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EB5AFA-5CA6-1BD4-4698-B74169B4C165}"/>
              </a:ext>
            </a:extLst>
          </p:cNvPr>
          <p:cNvCxnSpPr>
            <a:cxnSpLocks/>
          </p:cNvCxnSpPr>
          <p:nvPr/>
        </p:nvCxnSpPr>
        <p:spPr>
          <a:xfrm flipV="1">
            <a:off x="6546573" y="212435"/>
            <a:ext cx="0" cy="3702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DD3CF4-8049-CDDF-A426-83D7F9EBE2DE}"/>
              </a:ext>
            </a:extLst>
          </p:cNvPr>
          <p:cNvCxnSpPr>
            <a:cxnSpLocks/>
          </p:cNvCxnSpPr>
          <p:nvPr/>
        </p:nvCxnSpPr>
        <p:spPr>
          <a:xfrm flipV="1">
            <a:off x="3397425" y="940905"/>
            <a:ext cx="0" cy="516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6548DA-59A6-A05B-4F71-F26D0A37ABD4}"/>
              </a:ext>
            </a:extLst>
          </p:cNvPr>
          <p:cNvGrpSpPr/>
          <p:nvPr/>
        </p:nvGrpSpPr>
        <p:grpSpPr>
          <a:xfrm>
            <a:off x="5299111" y="5416873"/>
            <a:ext cx="437322" cy="397566"/>
            <a:chOff x="503582" y="2080591"/>
            <a:chExt cx="437322" cy="39756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24B83-F52A-9259-F217-FD0D20066976}"/>
                </a:ext>
              </a:extLst>
            </p:cNvPr>
            <p:cNvCxnSpPr/>
            <p:nvPr/>
          </p:nvCxnSpPr>
          <p:spPr>
            <a:xfrm>
              <a:off x="728870" y="2080591"/>
              <a:ext cx="0" cy="397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483472-7FE2-9B80-D52D-E225C5D798EE}"/>
                </a:ext>
              </a:extLst>
            </p:cNvPr>
            <p:cNvCxnSpPr>
              <a:cxnSpLocks/>
            </p:cNvCxnSpPr>
            <p:nvPr/>
          </p:nvCxnSpPr>
          <p:spPr>
            <a:xfrm>
              <a:off x="503582" y="2478157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99824B-CD8D-83BF-741F-AA6129692A4E}"/>
              </a:ext>
            </a:extLst>
          </p:cNvPr>
          <p:cNvGrpSpPr/>
          <p:nvPr/>
        </p:nvGrpSpPr>
        <p:grpSpPr>
          <a:xfrm>
            <a:off x="6127373" y="2922128"/>
            <a:ext cx="437322" cy="397566"/>
            <a:chOff x="503582" y="2080591"/>
            <a:chExt cx="437322" cy="39756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CDFD61-2347-CAED-F507-BD027C15040C}"/>
                </a:ext>
              </a:extLst>
            </p:cNvPr>
            <p:cNvCxnSpPr/>
            <p:nvPr/>
          </p:nvCxnSpPr>
          <p:spPr>
            <a:xfrm>
              <a:off x="728870" y="2080591"/>
              <a:ext cx="0" cy="397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987D9B5-537C-B8BC-3FAA-CEAB3E58D04D}"/>
                </a:ext>
              </a:extLst>
            </p:cNvPr>
            <p:cNvCxnSpPr>
              <a:cxnSpLocks/>
            </p:cNvCxnSpPr>
            <p:nvPr/>
          </p:nvCxnSpPr>
          <p:spPr>
            <a:xfrm>
              <a:off x="503582" y="2478157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416663-2799-7480-D4E7-6580A445E148}"/>
              </a:ext>
            </a:extLst>
          </p:cNvPr>
          <p:cNvGrpSpPr/>
          <p:nvPr/>
        </p:nvGrpSpPr>
        <p:grpSpPr>
          <a:xfrm>
            <a:off x="3178764" y="5473148"/>
            <a:ext cx="437322" cy="397566"/>
            <a:chOff x="503582" y="2080591"/>
            <a:chExt cx="437322" cy="39756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CAD9919-EC8C-42CB-AECD-E6AA1E634BC6}"/>
                </a:ext>
              </a:extLst>
            </p:cNvPr>
            <p:cNvCxnSpPr/>
            <p:nvPr/>
          </p:nvCxnSpPr>
          <p:spPr>
            <a:xfrm>
              <a:off x="728870" y="2080591"/>
              <a:ext cx="0" cy="397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075CC5C-2F29-E13F-1529-D59D62DE17B2}"/>
                </a:ext>
              </a:extLst>
            </p:cNvPr>
            <p:cNvCxnSpPr>
              <a:cxnSpLocks/>
            </p:cNvCxnSpPr>
            <p:nvPr/>
          </p:nvCxnSpPr>
          <p:spPr>
            <a:xfrm>
              <a:off x="503582" y="2478157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D843788-1AB9-0AD7-C7C4-496E7006EE3A}"/>
              </a:ext>
            </a:extLst>
          </p:cNvPr>
          <p:cNvGrpSpPr/>
          <p:nvPr/>
        </p:nvGrpSpPr>
        <p:grpSpPr>
          <a:xfrm>
            <a:off x="7220676" y="5473148"/>
            <a:ext cx="437322" cy="397566"/>
            <a:chOff x="503582" y="2080591"/>
            <a:chExt cx="437322" cy="39756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7A279A5-F799-7460-D151-2DFF73029C42}"/>
                </a:ext>
              </a:extLst>
            </p:cNvPr>
            <p:cNvCxnSpPr/>
            <p:nvPr/>
          </p:nvCxnSpPr>
          <p:spPr>
            <a:xfrm>
              <a:off x="728870" y="2080591"/>
              <a:ext cx="0" cy="397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727D247-0A58-31FF-349C-DA6B23BDF140}"/>
                </a:ext>
              </a:extLst>
            </p:cNvPr>
            <p:cNvCxnSpPr>
              <a:cxnSpLocks/>
            </p:cNvCxnSpPr>
            <p:nvPr/>
          </p:nvCxnSpPr>
          <p:spPr>
            <a:xfrm>
              <a:off x="503582" y="2478157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6DFF93-81BB-2A18-2508-39895175BABF}"/>
              </a:ext>
            </a:extLst>
          </p:cNvPr>
          <p:cNvGrpSpPr/>
          <p:nvPr/>
        </p:nvGrpSpPr>
        <p:grpSpPr>
          <a:xfrm>
            <a:off x="11055859" y="1850057"/>
            <a:ext cx="212035" cy="280715"/>
            <a:chOff x="8166653" y="1326900"/>
            <a:chExt cx="437322" cy="51683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42EFF37-9FA8-5A02-34BF-3D4F167C2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7351" y="1326900"/>
              <a:ext cx="0" cy="5168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85C07B0-CF54-5BDB-1FEC-18D9034482A5}"/>
                </a:ext>
              </a:extLst>
            </p:cNvPr>
            <p:cNvCxnSpPr>
              <a:cxnSpLocks/>
            </p:cNvCxnSpPr>
            <p:nvPr/>
          </p:nvCxnSpPr>
          <p:spPr>
            <a:xfrm>
              <a:off x="8166653" y="1830482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36121C0-7BA0-847F-5100-484B692AEA79}"/>
              </a:ext>
            </a:extLst>
          </p:cNvPr>
          <p:cNvGrpSpPr/>
          <p:nvPr/>
        </p:nvGrpSpPr>
        <p:grpSpPr>
          <a:xfrm>
            <a:off x="5244597" y="3866614"/>
            <a:ext cx="337597" cy="298974"/>
            <a:chOff x="8358810" y="417443"/>
            <a:chExt cx="437322" cy="33050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9A7B177-E6BB-7333-5C56-BE7D0650A3AA}"/>
                </a:ext>
              </a:extLst>
            </p:cNvPr>
            <p:cNvCxnSpPr/>
            <p:nvPr/>
          </p:nvCxnSpPr>
          <p:spPr>
            <a:xfrm>
              <a:off x="8584098" y="417443"/>
              <a:ext cx="0" cy="3305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62E81B-560D-1106-0B26-6ADDB4404001}"/>
                </a:ext>
              </a:extLst>
            </p:cNvPr>
            <p:cNvCxnSpPr>
              <a:cxnSpLocks/>
            </p:cNvCxnSpPr>
            <p:nvPr/>
          </p:nvCxnSpPr>
          <p:spPr>
            <a:xfrm>
              <a:off x="8358810" y="747949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1267FFB-F4ED-173C-BA4A-73C0A509D847}"/>
              </a:ext>
            </a:extLst>
          </p:cNvPr>
          <p:cNvGrpSpPr/>
          <p:nvPr/>
        </p:nvGrpSpPr>
        <p:grpSpPr>
          <a:xfrm>
            <a:off x="11036424" y="2555992"/>
            <a:ext cx="417443" cy="243133"/>
            <a:chOff x="9385854" y="345355"/>
            <a:chExt cx="636104" cy="330506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3274827-4140-2626-AC89-DE70CA47B1C6}"/>
                </a:ext>
              </a:extLst>
            </p:cNvPr>
            <p:cNvCxnSpPr/>
            <p:nvPr/>
          </p:nvCxnSpPr>
          <p:spPr>
            <a:xfrm>
              <a:off x="9809924" y="345355"/>
              <a:ext cx="0" cy="3305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29D6BE2-4B7D-1AE1-859C-8A324ED8B011}"/>
                </a:ext>
              </a:extLst>
            </p:cNvPr>
            <p:cNvCxnSpPr>
              <a:cxnSpLocks/>
            </p:cNvCxnSpPr>
            <p:nvPr/>
          </p:nvCxnSpPr>
          <p:spPr>
            <a:xfrm>
              <a:off x="9584636" y="675861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1B2AFC2-4496-6B31-350E-84ED7CF4793E}"/>
                </a:ext>
              </a:extLst>
            </p:cNvPr>
            <p:cNvCxnSpPr>
              <a:cxnSpLocks/>
            </p:cNvCxnSpPr>
            <p:nvPr/>
          </p:nvCxnSpPr>
          <p:spPr>
            <a:xfrm>
              <a:off x="9385854" y="358607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D8F6795-AD6D-7414-55B2-FC41BD60331F}"/>
              </a:ext>
            </a:extLst>
          </p:cNvPr>
          <p:cNvGrpSpPr/>
          <p:nvPr/>
        </p:nvGrpSpPr>
        <p:grpSpPr>
          <a:xfrm>
            <a:off x="1750819" y="3098494"/>
            <a:ext cx="636104" cy="330506"/>
            <a:chOff x="9385854" y="345355"/>
            <a:chExt cx="636104" cy="330506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9183690-7F71-FE8D-10AC-31236E6782A1}"/>
                </a:ext>
              </a:extLst>
            </p:cNvPr>
            <p:cNvCxnSpPr/>
            <p:nvPr/>
          </p:nvCxnSpPr>
          <p:spPr>
            <a:xfrm>
              <a:off x="9809924" y="345355"/>
              <a:ext cx="0" cy="3305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838CB2-D984-04C6-C7DD-6F06A58775B4}"/>
                </a:ext>
              </a:extLst>
            </p:cNvPr>
            <p:cNvCxnSpPr>
              <a:cxnSpLocks/>
            </p:cNvCxnSpPr>
            <p:nvPr/>
          </p:nvCxnSpPr>
          <p:spPr>
            <a:xfrm>
              <a:off x="9584636" y="675861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38E0CF2-CAA9-F87D-1A04-D512F65717A2}"/>
                </a:ext>
              </a:extLst>
            </p:cNvPr>
            <p:cNvCxnSpPr>
              <a:cxnSpLocks/>
            </p:cNvCxnSpPr>
            <p:nvPr/>
          </p:nvCxnSpPr>
          <p:spPr>
            <a:xfrm>
              <a:off x="9385854" y="358607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6575585-AA32-515D-50C1-68E4BA90CF6B}"/>
              </a:ext>
            </a:extLst>
          </p:cNvPr>
          <p:cNvGrpSpPr/>
          <p:nvPr/>
        </p:nvGrpSpPr>
        <p:grpSpPr>
          <a:xfrm>
            <a:off x="1744216" y="2021356"/>
            <a:ext cx="636104" cy="330506"/>
            <a:chOff x="9385854" y="345355"/>
            <a:chExt cx="636104" cy="330506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F17490C-5109-CBE9-C6EE-48F952B088C4}"/>
                </a:ext>
              </a:extLst>
            </p:cNvPr>
            <p:cNvCxnSpPr/>
            <p:nvPr/>
          </p:nvCxnSpPr>
          <p:spPr>
            <a:xfrm>
              <a:off x="9809924" y="345355"/>
              <a:ext cx="0" cy="3305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C56DB9F-6898-A798-201A-BCC013AE6F03}"/>
                </a:ext>
              </a:extLst>
            </p:cNvPr>
            <p:cNvCxnSpPr>
              <a:cxnSpLocks/>
            </p:cNvCxnSpPr>
            <p:nvPr/>
          </p:nvCxnSpPr>
          <p:spPr>
            <a:xfrm>
              <a:off x="9584636" y="675861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9CE78CA-E00D-24A0-3D55-7BDCD67D2BD7}"/>
                </a:ext>
              </a:extLst>
            </p:cNvPr>
            <p:cNvCxnSpPr>
              <a:cxnSpLocks/>
            </p:cNvCxnSpPr>
            <p:nvPr/>
          </p:nvCxnSpPr>
          <p:spPr>
            <a:xfrm>
              <a:off x="9385854" y="358607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10B7C49-9561-5A8C-7321-555F9BFD77D6}"/>
              </a:ext>
            </a:extLst>
          </p:cNvPr>
          <p:cNvGrpSpPr/>
          <p:nvPr/>
        </p:nvGrpSpPr>
        <p:grpSpPr>
          <a:xfrm>
            <a:off x="1750819" y="4165691"/>
            <a:ext cx="636104" cy="330506"/>
            <a:chOff x="9385854" y="345355"/>
            <a:chExt cx="636104" cy="33050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EB2839D-61A9-C2DF-AB60-DFE987E487BE}"/>
                </a:ext>
              </a:extLst>
            </p:cNvPr>
            <p:cNvCxnSpPr/>
            <p:nvPr/>
          </p:nvCxnSpPr>
          <p:spPr>
            <a:xfrm>
              <a:off x="9809924" y="345355"/>
              <a:ext cx="0" cy="3305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A4F8BC6-5413-993D-9AA8-4E396AB30B4B}"/>
                </a:ext>
              </a:extLst>
            </p:cNvPr>
            <p:cNvCxnSpPr>
              <a:cxnSpLocks/>
            </p:cNvCxnSpPr>
            <p:nvPr/>
          </p:nvCxnSpPr>
          <p:spPr>
            <a:xfrm>
              <a:off x="9584636" y="675861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76FF28D-F7FD-7067-4957-A085A2F0F5D4}"/>
                </a:ext>
              </a:extLst>
            </p:cNvPr>
            <p:cNvCxnSpPr>
              <a:cxnSpLocks/>
            </p:cNvCxnSpPr>
            <p:nvPr/>
          </p:nvCxnSpPr>
          <p:spPr>
            <a:xfrm>
              <a:off x="9385854" y="358607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F6CFD7A-0004-7DBF-63DA-41533786F9E6}"/>
              </a:ext>
            </a:extLst>
          </p:cNvPr>
          <p:cNvGrpSpPr/>
          <p:nvPr/>
        </p:nvGrpSpPr>
        <p:grpSpPr>
          <a:xfrm>
            <a:off x="1721027" y="5275160"/>
            <a:ext cx="636104" cy="330506"/>
            <a:chOff x="9385854" y="345355"/>
            <a:chExt cx="636104" cy="330506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30CB0C6-62BF-2FF1-00E8-BE8B2F4D5878}"/>
                </a:ext>
              </a:extLst>
            </p:cNvPr>
            <p:cNvCxnSpPr/>
            <p:nvPr/>
          </p:nvCxnSpPr>
          <p:spPr>
            <a:xfrm>
              <a:off x="9809924" y="345355"/>
              <a:ext cx="0" cy="3305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09262BF-9D22-83B9-0F66-A737D71D0B33}"/>
                </a:ext>
              </a:extLst>
            </p:cNvPr>
            <p:cNvCxnSpPr>
              <a:cxnSpLocks/>
            </p:cNvCxnSpPr>
            <p:nvPr/>
          </p:nvCxnSpPr>
          <p:spPr>
            <a:xfrm>
              <a:off x="9584636" y="675861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7AB236A-F698-D0B9-2AAA-FB28319DC464}"/>
                </a:ext>
              </a:extLst>
            </p:cNvPr>
            <p:cNvCxnSpPr>
              <a:cxnSpLocks/>
            </p:cNvCxnSpPr>
            <p:nvPr/>
          </p:nvCxnSpPr>
          <p:spPr>
            <a:xfrm>
              <a:off x="9385854" y="358607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2429EE-0D75-3848-D9AC-0454164A8EFB}"/>
              </a:ext>
            </a:extLst>
          </p:cNvPr>
          <p:cNvGrpSpPr/>
          <p:nvPr/>
        </p:nvGrpSpPr>
        <p:grpSpPr>
          <a:xfrm>
            <a:off x="1734279" y="1261472"/>
            <a:ext cx="437322" cy="374375"/>
            <a:chOff x="8166653" y="1326900"/>
            <a:chExt cx="437322" cy="516834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54A4197-0AF7-546F-49FA-743972FFB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7351" y="1326900"/>
              <a:ext cx="0" cy="5168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1067BC3-BB2B-B52B-EDBD-9CC92BA6DD6E}"/>
                </a:ext>
              </a:extLst>
            </p:cNvPr>
            <p:cNvCxnSpPr>
              <a:cxnSpLocks/>
            </p:cNvCxnSpPr>
            <p:nvPr/>
          </p:nvCxnSpPr>
          <p:spPr>
            <a:xfrm>
              <a:off x="8166653" y="1830482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0239D0-6577-D628-7910-4F580670F73D}"/>
              </a:ext>
            </a:extLst>
          </p:cNvPr>
          <p:cNvGrpSpPr/>
          <p:nvPr/>
        </p:nvGrpSpPr>
        <p:grpSpPr>
          <a:xfrm>
            <a:off x="1727650" y="2442162"/>
            <a:ext cx="437322" cy="315885"/>
            <a:chOff x="8166653" y="1326900"/>
            <a:chExt cx="437322" cy="516834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014A7CE-F8F1-EB25-FAE4-3C4F07B71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7351" y="1326900"/>
              <a:ext cx="0" cy="5168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8C93FE-993A-677D-A0BC-F6096143A605}"/>
                </a:ext>
              </a:extLst>
            </p:cNvPr>
            <p:cNvCxnSpPr>
              <a:cxnSpLocks/>
            </p:cNvCxnSpPr>
            <p:nvPr/>
          </p:nvCxnSpPr>
          <p:spPr>
            <a:xfrm>
              <a:off x="8166653" y="1830482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F93034C-BFA6-BB9E-F3D6-9FC7095C83BD}"/>
              </a:ext>
            </a:extLst>
          </p:cNvPr>
          <p:cNvGrpSpPr/>
          <p:nvPr/>
        </p:nvGrpSpPr>
        <p:grpSpPr>
          <a:xfrm>
            <a:off x="1721021" y="3507988"/>
            <a:ext cx="437322" cy="372259"/>
            <a:chOff x="8166653" y="1326900"/>
            <a:chExt cx="437322" cy="516834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191270A-651A-8433-9BEB-0168BB0F9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7351" y="1326900"/>
              <a:ext cx="0" cy="5168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8FE8287-8866-0523-2979-622FB0EA60FB}"/>
                </a:ext>
              </a:extLst>
            </p:cNvPr>
            <p:cNvCxnSpPr>
              <a:cxnSpLocks/>
            </p:cNvCxnSpPr>
            <p:nvPr/>
          </p:nvCxnSpPr>
          <p:spPr>
            <a:xfrm>
              <a:off x="8166653" y="1830482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999D63-3671-7167-A166-3257D0A96DC3}"/>
              </a:ext>
            </a:extLst>
          </p:cNvPr>
          <p:cNvGrpSpPr/>
          <p:nvPr/>
        </p:nvGrpSpPr>
        <p:grpSpPr>
          <a:xfrm>
            <a:off x="1750819" y="4607392"/>
            <a:ext cx="437322" cy="382147"/>
            <a:chOff x="8166653" y="1326900"/>
            <a:chExt cx="437322" cy="516834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47536FD-F11B-3CA9-602F-A1F277D22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7351" y="1326900"/>
              <a:ext cx="0" cy="5168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1CFF25E-E8DD-8CC7-5B75-6259B6BF85D0}"/>
                </a:ext>
              </a:extLst>
            </p:cNvPr>
            <p:cNvCxnSpPr>
              <a:cxnSpLocks/>
            </p:cNvCxnSpPr>
            <p:nvPr/>
          </p:nvCxnSpPr>
          <p:spPr>
            <a:xfrm>
              <a:off x="8166653" y="1830482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4A780F-4F69-65F0-54C7-23C4BFE38393}"/>
              </a:ext>
            </a:extLst>
          </p:cNvPr>
          <p:cNvCxnSpPr>
            <a:cxnSpLocks/>
          </p:cNvCxnSpPr>
          <p:nvPr/>
        </p:nvCxnSpPr>
        <p:spPr>
          <a:xfrm flipH="1" flipV="1">
            <a:off x="5511145" y="4415004"/>
            <a:ext cx="6627" cy="310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4B97181-FAC3-2A64-B3E7-AC69F16AA6B2}"/>
              </a:ext>
            </a:extLst>
          </p:cNvPr>
          <p:cNvCxnSpPr>
            <a:cxnSpLocks/>
          </p:cNvCxnSpPr>
          <p:nvPr/>
        </p:nvCxnSpPr>
        <p:spPr>
          <a:xfrm flipH="1" flipV="1">
            <a:off x="7442650" y="4482145"/>
            <a:ext cx="6627" cy="310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F486AA0-0328-F602-0F99-A0E820872C40}"/>
              </a:ext>
            </a:extLst>
          </p:cNvPr>
          <p:cNvCxnSpPr>
            <a:cxnSpLocks/>
          </p:cNvCxnSpPr>
          <p:nvPr/>
        </p:nvCxnSpPr>
        <p:spPr>
          <a:xfrm flipH="1" flipV="1">
            <a:off x="5416738" y="2986620"/>
            <a:ext cx="6627" cy="310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CA7F8C7-99B9-4C84-02EC-40669026963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240581" y="5073998"/>
            <a:ext cx="7702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2D72AC0-4E97-92E2-464D-334A890715F3}"/>
              </a:ext>
            </a:extLst>
          </p:cNvPr>
          <p:cNvCxnSpPr>
            <a:cxnSpLocks/>
          </p:cNvCxnSpPr>
          <p:nvPr/>
        </p:nvCxnSpPr>
        <p:spPr>
          <a:xfrm>
            <a:off x="1750819" y="1840870"/>
            <a:ext cx="8183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40071AB-0C62-5933-291C-61F465269839}"/>
              </a:ext>
            </a:extLst>
          </p:cNvPr>
          <p:cNvCxnSpPr>
            <a:cxnSpLocks/>
          </p:cNvCxnSpPr>
          <p:nvPr/>
        </p:nvCxnSpPr>
        <p:spPr>
          <a:xfrm>
            <a:off x="1742547" y="2937038"/>
            <a:ext cx="8183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09B8E69-193E-3D05-1733-C83AB1DB6A27}"/>
              </a:ext>
            </a:extLst>
          </p:cNvPr>
          <p:cNvCxnSpPr>
            <a:cxnSpLocks/>
          </p:cNvCxnSpPr>
          <p:nvPr/>
        </p:nvCxnSpPr>
        <p:spPr>
          <a:xfrm>
            <a:off x="1735924" y="4009280"/>
            <a:ext cx="8183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A51C903-A65D-AABA-1E8E-05EA286C05FA}"/>
              </a:ext>
            </a:extLst>
          </p:cNvPr>
          <p:cNvCxnSpPr>
            <a:cxnSpLocks/>
          </p:cNvCxnSpPr>
          <p:nvPr/>
        </p:nvCxnSpPr>
        <p:spPr>
          <a:xfrm>
            <a:off x="1742547" y="5123646"/>
            <a:ext cx="8183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DADFA1F-A2F6-E271-6022-909661089733}"/>
              </a:ext>
            </a:extLst>
          </p:cNvPr>
          <p:cNvCxnSpPr>
            <a:cxnSpLocks/>
          </p:cNvCxnSpPr>
          <p:nvPr/>
        </p:nvCxnSpPr>
        <p:spPr>
          <a:xfrm>
            <a:off x="4225686" y="4349238"/>
            <a:ext cx="2133598" cy="6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2B09B3B-88E6-A7CF-6EAA-40F0F1094091}"/>
              </a:ext>
            </a:extLst>
          </p:cNvPr>
          <p:cNvCxnSpPr>
            <a:cxnSpLocks/>
          </p:cNvCxnSpPr>
          <p:nvPr/>
        </p:nvCxnSpPr>
        <p:spPr>
          <a:xfrm>
            <a:off x="6344219" y="5126838"/>
            <a:ext cx="6012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2DE8C9E-09E9-B7E6-882E-12F8DAFBB8A3}"/>
              </a:ext>
            </a:extLst>
          </p:cNvPr>
          <p:cNvCxnSpPr>
            <a:cxnSpLocks/>
          </p:cNvCxnSpPr>
          <p:nvPr/>
        </p:nvCxnSpPr>
        <p:spPr>
          <a:xfrm>
            <a:off x="6344219" y="4370936"/>
            <a:ext cx="0" cy="752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82E666-0649-7B99-5D90-87801A458B6F}"/>
              </a:ext>
            </a:extLst>
          </p:cNvPr>
          <p:cNvCxnSpPr>
            <a:cxnSpLocks/>
          </p:cNvCxnSpPr>
          <p:nvPr/>
        </p:nvCxnSpPr>
        <p:spPr>
          <a:xfrm>
            <a:off x="4216313" y="3528440"/>
            <a:ext cx="10695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F2E13FF-C53A-9E9A-DDCA-F90DE06AE6FC}"/>
              </a:ext>
            </a:extLst>
          </p:cNvPr>
          <p:cNvCxnSpPr>
            <a:cxnSpLocks/>
          </p:cNvCxnSpPr>
          <p:nvPr/>
        </p:nvCxnSpPr>
        <p:spPr>
          <a:xfrm flipV="1">
            <a:off x="4216312" y="1577806"/>
            <a:ext cx="383899" cy="11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346255F-E91C-C6C6-CE8F-D6FF9E631C5B}"/>
              </a:ext>
            </a:extLst>
          </p:cNvPr>
          <p:cNvSpPr/>
          <p:nvPr/>
        </p:nvSpPr>
        <p:spPr>
          <a:xfrm rot="16200000">
            <a:off x="5142117" y="1503618"/>
            <a:ext cx="405844" cy="1183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17CDEF7-F795-5130-CD5C-0E06E3673D5D}"/>
              </a:ext>
            </a:extLst>
          </p:cNvPr>
          <p:cNvGrpSpPr/>
          <p:nvPr/>
        </p:nvGrpSpPr>
        <p:grpSpPr>
          <a:xfrm>
            <a:off x="4232732" y="1975372"/>
            <a:ext cx="1046082" cy="733897"/>
            <a:chOff x="8906302" y="2286849"/>
            <a:chExt cx="1046082" cy="733897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E0D99E0-810C-4985-138A-027A0A21D187}"/>
                </a:ext>
              </a:extLst>
            </p:cNvPr>
            <p:cNvCxnSpPr>
              <a:cxnSpLocks/>
            </p:cNvCxnSpPr>
            <p:nvPr/>
          </p:nvCxnSpPr>
          <p:spPr>
            <a:xfrm>
              <a:off x="8906302" y="2710120"/>
              <a:ext cx="1769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E9FA4F5-C5C2-C985-5896-3647D3DC9E12}"/>
                </a:ext>
              </a:extLst>
            </p:cNvPr>
            <p:cNvSpPr/>
            <p:nvPr/>
          </p:nvSpPr>
          <p:spPr>
            <a:xfrm>
              <a:off x="9070859" y="2648456"/>
              <a:ext cx="405844" cy="1183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40A7078-21AF-664C-24C1-B72A067C42C7}"/>
                </a:ext>
              </a:extLst>
            </p:cNvPr>
            <p:cNvCxnSpPr>
              <a:cxnSpLocks/>
            </p:cNvCxnSpPr>
            <p:nvPr/>
          </p:nvCxnSpPr>
          <p:spPr>
            <a:xfrm>
              <a:off x="9659458" y="2472073"/>
              <a:ext cx="0" cy="4264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0358D97-C9BD-8A31-3EFF-B970264E9828}"/>
                </a:ext>
              </a:extLst>
            </p:cNvPr>
            <p:cNvCxnSpPr>
              <a:cxnSpLocks/>
            </p:cNvCxnSpPr>
            <p:nvPr/>
          </p:nvCxnSpPr>
          <p:spPr>
            <a:xfrm>
              <a:off x="9481931" y="2698741"/>
              <a:ext cx="1690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50F5CB47-0AE0-1409-7F52-CE9FF186B385}"/>
                </a:ext>
              </a:extLst>
            </p:cNvPr>
            <p:cNvCxnSpPr>
              <a:cxnSpLocks/>
            </p:cNvCxnSpPr>
            <p:nvPr/>
          </p:nvCxnSpPr>
          <p:spPr>
            <a:xfrm>
              <a:off x="9667909" y="2769874"/>
              <a:ext cx="284475" cy="250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AAA416E-D914-EAF9-0CD1-254CDF621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1008" y="2286849"/>
              <a:ext cx="301376" cy="2895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7FD5583-5B4B-80CC-773C-7061DC2CEB6C}"/>
              </a:ext>
            </a:extLst>
          </p:cNvPr>
          <p:cNvCxnSpPr>
            <a:cxnSpLocks/>
          </p:cNvCxnSpPr>
          <p:nvPr/>
        </p:nvCxnSpPr>
        <p:spPr>
          <a:xfrm>
            <a:off x="5260371" y="1988513"/>
            <a:ext cx="2731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7376FAB-89B0-9C2F-8FFB-6587B857FDF5}"/>
              </a:ext>
            </a:extLst>
          </p:cNvPr>
          <p:cNvCxnSpPr>
            <a:cxnSpLocks/>
          </p:cNvCxnSpPr>
          <p:nvPr/>
        </p:nvCxnSpPr>
        <p:spPr>
          <a:xfrm flipV="1">
            <a:off x="4597772" y="858660"/>
            <a:ext cx="914253" cy="5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D7C34C6-3CAD-979D-15DE-1325409CD15C}"/>
              </a:ext>
            </a:extLst>
          </p:cNvPr>
          <p:cNvCxnSpPr>
            <a:cxnSpLocks/>
          </p:cNvCxnSpPr>
          <p:nvPr/>
        </p:nvCxnSpPr>
        <p:spPr>
          <a:xfrm flipV="1">
            <a:off x="4597772" y="849730"/>
            <a:ext cx="3790" cy="737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B78497C-12FC-39FD-A362-619C20A6F6F4}"/>
              </a:ext>
            </a:extLst>
          </p:cNvPr>
          <p:cNvCxnSpPr>
            <a:cxnSpLocks/>
          </p:cNvCxnSpPr>
          <p:nvPr/>
        </p:nvCxnSpPr>
        <p:spPr>
          <a:xfrm flipV="1">
            <a:off x="5343179" y="1757809"/>
            <a:ext cx="0" cy="210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BEBEB2C-D411-3A21-B7BA-F7622E61D4C7}"/>
              </a:ext>
            </a:extLst>
          </p:cNvPr>
          <p:cNvCxnSpPr>
            <a:cxnSpLocks/>
          </p:cNvCxnSpPr>
          <p:nvPr/>
        </p:nvCxnSpPr>
        <p:spPr>
          <a:xfrm flipH="1" flipV="1">
            <a:off x="5348141" y="1043829"/>
            <a:ext cx="6627" cy="310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4A9FB52-28A4-ADEE-5234-3851EEB4A3A3}"/>
              </a:ext>
            </a:extLst>
          </p:cNvPr>
          <p:cNvSpPr/>
          <p:nvPr/>
        </p:nvSpPr>
        <p:spPr>
          <a:xfrm>
            <a:off x="8080794" y="1977243"/>
            <a:ext cx="1294560" cy="18772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ESP32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Cam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1F4009B-BC73-81F9-867F-409255BF33CF}"/>
              </a:ext>
            </a:extLst>
          </p:cNvPr>
          <p:cNvGrpSpPr/>
          <p:nvPr/>
        </p:nvGrpSpPr>
        <p:grpSpPr>
          <a:xfrm>
            <a:off x="8527055" y="3857314"/>
            <a:ext cx="379766" cy="299875"/>
            <a:chOff x="503582" y="2080591"/>
            <a:chExt cx="437322" cy="39756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7562D86-CC33-8744-C07A-2F4F10F67372}"/>
                </a:ext>
              </a:extLst>
            </p:cNvPr>
            <p:cNvCxnSpPr/>
            <p:nvPr/>
          </p:nvCxnSpPr>
          <p:spPr>
            <a:xfrm>
              <a:off x="728870" y="2080591"/>
              <a:ext cx="0" cy="397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BEC92BD-3308-2F31-29F2-94E6921683F2}"/>
                </a:ext>
              </a:extLst>
            </p:cNvPr>
            <p:cNvCxnSpPr>
              <a:cxnSpLocks/>
            </p:cNvCxnSpPr>
            <p:nvPr/>
          </p:nvCxnSpPr>
          <p:spPr>
            <a:xfrm>
              <a:off x="503582" y="2478157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5586F4D-CB32-A751-9D5D-D69B2D59F79B}"/>
              </a:ext>
            </a:extLst>
          </p:cNvPr>
          <p:cNvSpPr/>
          <p:nvPr/>
        </p:nvSpPr>
        <p:spPr>
          <a:xfrm>
            <a:off x="10022634" y="1974864"/>
            <a:ext cx="1013791" cy="685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Servo Pan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701CB08-8E98-B79B-89FD-F313F7FAA0B5}"/>
              </a:ext>
            </a:extLst>
          </p:cNvPr>
          <p:cNvSpPr/>
          <p:nvPr/>
        </p:nvSpPr>
        <p:spPr>
          <a:xfrm>
            <a:off x="10022633" y="3164862"/>
            <a:ext cx="1013791" cy="685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Servo Tilt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62CC1AC-C234-E73A-E487-DF730D25237F}"/>
              </a:ext>
            </a:extLst>
          </p:cNvPr>
          <p:cNvGrpSpPr/>
          <p:nvPr/>
        </p:nvGrpSpPr>
        <p:grpSpPr>
          <a:xfrm>
            <a:off x="11025040" y="3025390"/>
            <a:ext cx="212035" cy="280715"/>
            <a:chOff x="8166653" y="1326900"/>
            <a:chExt cx="437322" cy="516834"/>
          </a:xfrm>
        </p:grpSpPr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D56CCEF4-1B48-5518-3656-B967EA354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7351" y="1326900"/>
              <a:ext cx="0" cy="5168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340061F-EECB-8DB9-41CB-45A28388C15F}"/>
                </a:ext>
              </a:extLst>
            </p:cNvPr>
            <p:cNvCxnSpPr>
              <a:cxnSpLocks/>
            </p:cNvCxnSpPr>
            <p:nvPr/>
          </p:nvCxnSpPr>
          <p:spPr>
            <a:xfrm>
              <a:off x="8166653" y="1830482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2A71E34-B07A-4ED3-CEC1-51FA5E7FF183}"/>
              </a:ext>
            </a:extLst>
          </p:cNvPr>
          <p:cNvGrpSpPr/>
          <p:nvPr/>
        </p:nvGrpSpPr>
        <p:grpSpPr>
          <a:xfrm>
            <a:off x="11025141" y="3714379"/>
            <a:ext cx="417443" cy="243133"/>
            <a:chOff x="9385854" y="345355"/>
            <a:chExt cx="636104" cy="330506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14BE1D2-41DE-12A5-A7FD-47EBC293D6AA}"/>
                </a:ext>
              </a:extLst>
            </p:cNvPr>
            <p:cNvCxnSpPr/>
            <p:nvPr/>
          </p:nvCxnSpPr>
          <p:spPr>
            <a:xfrm>
              <a:off x="9809924" y="345355"/>
              <a:ext cx="0" cy="3305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51F922A-FAC1-63A1-F831-3B0AE5226D0A}"/>
                </a:ext>
              </a:extLst>
            </p:cNvPr>
            <p:cNvCxnSpPr>
              <a:cxnSpLocks/>
            </p:cNvCxnSpPr>
            <p:nvPr/>
          </p:nvCxnSpPr>
          <p:spPr>
            <a:xfrm>
              <a:off x="9584636" y="675861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C9A261A-9CD6-399B-5361-4B6860D77312}"/>
                </a:ext>
              </a:extLst>
            </p:cNvPr>
            <p:cNvCxnSpPr>
              <a:cxnSpLocks/>
            </p:cNvCxnSpPr>
            <p:nvPr/>
          </p:nvCxnSpPr>
          <p:spPr>
            <a:xfrm>
              <a:off x="9385854" y="358607"/>
              <a:ext cx="437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90FD459-CCFA-08FA-45BB-3402D55F578A}"/>
              </a:ext>
            </a:extLst>
          </p:cNvPr>
          <p:cNvCxnSpPr>
            <a:cxnSpLocks/>
          </p:cNvCxnSpPr>
          <p:nvPr/>
        </p:nvCxnSpPr>
        <p:spPr>
          <a:xfrm>
            <a:off x="9375354" y="2340047"/>
            <a:ext cx="647279" cy="102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F348CDE-A98E-5F16-2990-28F44E9D72B1}"/>
              </a:ext>
            </a:extLst>
          </p:cNvPr>
          <p:cNvCxnSpPr>
            <a:cxnSpLocks/>
          </p:cNvCxnSpPr>
          <p:nvPr/>
        </p:nvCxnSpPr>
        <p:spPr>
          <a:xfrm>
            <a:off x="9375354" y="3485987"/>
            <a:ext cx="647279" cy="102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986055D-CFF5-6CFD-B4AF-92C09EA8CAE5}"/>
              </a:ext>
            </a:extLst>
          </p:cNvPr>
          <p:cNvSpPr/>
          <p:nvPr/>
        </p:nvSpPr>
        <p:spPr>
          <a:xfrm>
            <a:off x="3659265" y="1482292"/>
            <a:ext cx="627912" cy="2998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RST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8534AC0-AC99-24F6-8C44-25920D845C5E}"/>
              </a:ext>
            </a:extLst>
          </p:cNvPr>
          <p:cNvSpPr/>
          <p:nvPr/>
        </p:nvSpPr>
        <p:spPr>
          <a:xfrm>
            <a:off x="2560892" y="1688709"/>
            <a:ext cx="437319" cy="2998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4C246FC-8D1F-A5E8-8B78-5EBEEE757AEA}"/>
              </a:ext>
            </a:extLst>
          </p:cNvPr>
          <p:cNvSpPr/>
          <p:nvPr/>
        </p:nvSpPr>
        <p:spPr>
          <a:xfrm>
            <a:off x="3835649" y="2246256"/>
            <a:ext cx="437319" cy="2998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B3225B0-F12E-A5BE-E895-805D59A09C1E}"/>
              </a:ext>
            </a:extLst>
          </p:cNvPr>
          <p:cNvSpPr/>
          <p:nvPr/>
        </p:nvSpPr>
        <p:spPr>
          <a:xfrm>
            <a:off x="3818749" y="4889944"/>
            <a:ext cx="437319" cy="2998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B3AB33B-3EEB-B0C6-632C-0C0336181BEE}"/>
              </a:ext>
            </a:extLst>
          </p:cNvPr>
          <p:cNvSpPr/>
          <p:nvPr/>
        </p:nvSpPr>
        <p:spPr>
          <a:xfrm>
            <a:off x="3858507" y="4193925"/>
            <a:ext cx="357805" cy="31062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CE86109-77CC-4C70-5491-622EC129AFC0}"/>
              </a:ext>
            </a:extLst>
          </p:cNvPr>
          <p:cNvSpPr/>
          <p:nvPr/>
        </p:nvSpPr>
        <p:spPr>
          <a:xfrm>
            <a:off x="3839296" y="3343334"/>
            <a:ext cx="437319" cy="2998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E578EAA-8F09-A1E6-E078-9D51CE23BE85}"/>
              </a:ext>
            </a:extLst>
          </p:cNvPr>
          <p:cNvSpPr/>
          <p:nvPr/>
        </p:nvSpPr>
        <p:spPr>
          <a:xfrm>
            <a:off x="8918601" y="2190145"/>
            <a:ext cx="437319" cy="2998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DC05B5D-C0B1-533A-AB42-41C4634F2637}"/>
              </a:ext>
            </a:extLst>
          </p:cNvPr>
          <p:cNvSpPr/>
          <p:nvPr/>
        </p:nvSpPr>
        <p:spPr>
          <a:xfrm>
            <a:off x="8998228" y="3306539"/>
            <a:ext cx="437319" cy="2998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C6381D3-7324-094E-2D1A-2A5161C1850A}"/>
              </a:ext>
            </a:extLst>
          </p:cNvPr>
          <p:cNvSpPr/>
          <p:nvPr/>
        </p:nvSpPr>
        <p:spPr>
          <a:xfrm>
            <a:off x="5522199" y="768695"/>
            <a:ext cx="437319" cy="2998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78787DD-ED81-44D1-D1D7-84612DDCA769}"/>
              </a:ext>
            </a:extLst>
          </p:cNvPr>
          <p:cNvSpPr/>
          <p:nvPr/>
        </p:nvSpPr>
        <p:spPr>
          <a:xfrm>
            <a:off x="2516168" y="2780127"/>
            <a:ext cx="437319" cy="2998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6C9279B-1732-4B03-77C2-526FC6523704}"/>
              </a:ext>
            </a:extLst>
          </p:cNvPr>
          <p:cNvSpPr/>
          <p:nvPr/>
        </p:nvSpPr>
        <p:spPr>
          <a:xfrm>
            <a:off x="2493816" y="3876294"/>
            <a:ext cx="437319" cy="2998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4E6879F-79C9-B981-2DF2-FBF27C21D707}"/>
              </a:ext>
            </a:extLst>
          </p:cNvPr>
          <p:cNvSpPr/>
          <p:nvPr/>
        </p:nvSpPr>
        <p:spPr>
          <a:xfrm>
            <a:off x="2503673" y="4922279"/>
            <a:ext cx="437319" cy="42740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BB1BF81-FF95-FE48-1D70-241FA4429264}"/>
              </a:ext>
            </a:extLst>
          </p:cNvPr>
          <p:cNvSpPr/>
          <p:nvPr/>
        </p:nvSpPr>
        <p:spPr>
          <a:xfrm>
            <a:off x="5500759" y="1836355"/>
            <a:ext cx="437319" cy="2998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1CB7C49-32A0-7732-D51A-23D7F4807738}"/>
              </a:ext>
            </a:extLst>
          </p:cNvPr>
          <p:cNvSpPr/>
          <p:nvPr/>
        </p:nvSpPr>
        <p:spPr>
          <a:xfrm>
            <a:off x="4750450" y="1403913"/>
            <a:ext cx="729252" cy="2998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10K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0E2B2A3-0A2E-1891-31A2-471D68B59768}"/>
              </a:ext>
            </a:extLst>
          </p:cNvPr>
          <p:cNvSpPr/>
          <p:nvPr/>
        </p:nvSpPr>
        <p:spPr>
          <a:xfrm>
            <a:off x="4231361" y="2063599"/>
            <a:ext cx="729252" cy="2998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10K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6A0666B-BC0C-87A8-2CF7-92FCAE2BAD06}"/>
              </a:ext>
            </a:extLst>
          </p:cNvPr>
          <p:cNvSpPr/>
          <p:nvPr/>
        </p:nvSpPr>
        <p:spPr>
          <a:xfrm>
            <a:off x="8796109" y="4220249"/>
            <a:ext cx="1678795" cy="2998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Fig : Camera System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8FD5B7-A184-54A1-2F4D-0199C57CDD7F}"/>
              </a:ext>
            </a:extLst>
          </p:cNvPr>
          <p:cNvSpPr/>
          <p:nvPr/>
        </p:nvSpPr>
        <p:spPr>
          <a:xfrm>
            <a:off x="8565214" y="2097823"/>
            <a:ext cx="336414" cy="34760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643371DC-8FE5-0E0A-109E-D55F8201CFCE}"/>
              </a:ext>
            </a:extLst>
          </p:cNvPr>
          <p:cNvSpPr/>
          <p:nvPr/>
        </p:nvSpPr>
        <p:spPr>
          <a:xfrm>
            <a:off x="8485587" y="2020178"/>
            <a:ext cx="497069" cy="5033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4D6398F-C7ED-DD17-6D62-03CC21B726C2}"/>
              </a:ext>
            </a:extLst>
          </p:cNvPr>
          <p:cNvSpPr/>
          <p:nvPr/>
        </p:nvSpPr>
        <p:spPr>
          <a:xfrm>
            <a:off x="2569164" y="6087891"/>
            <a:ext cx="1678795" cy="2998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Fig : Main System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87AA1B3-3937-470D-206B-919ABB840207}"/>
              </a:ext>
            </a:extLst>
          </p:cNvPr>
          <p:cNvSpPr/>
          <p:nvPr/>
        </p:nvSpPr>
        <p:spPr>
          <a:xfrm>
            <a:off x="4938695" y="2232199"/>
            <a:ext cx="602974" cy="2998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BC547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8834292A-6999-A71B-88F2-51581FA4A2F0}"/>
              </a:ext>
            </a:extLst>
          </p:cNvPr>
          <p:cNvSpPr/>
          <p:nvPr/>
        </p:nvSpPr>
        <p:spPr>
          <a:xfrm>
            <a:off x="5960446" y="3589933"/>
            <a:ext cx="602974" cy="29980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Buzzer</a:t>
            </a:r>
          </a:p>
        </p:txBody>
      </p:sp>
    </p:spTree>
    <p:extLst>
      <p:ext uri="{BB962C8B-B14F-4D97-AF65-F5344CB8AC3E}">
        <p14:creationId xmlns:p14="http://schemas.microsoft.com/office/powerpoint/2010/main" val="139305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Samsil Arefin</dc:creator>
  <cp:lastModifiedBy>Samsil Arefin</cp:lastModifiedBy>
  <cp:revision>2</cp:revision>
  <dcterms:created xsi:type="dcterms:W3CDTF">2022-07-01T05:49:58Z</dcterms:created>
  <dcterms:modified xsi:type="dcterms:W3CDTF">2022-07-01T06:06:21Z</dcterms:modified>
</cp:coreProperties>
</file>