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x="121793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1pPr>
    <a:lvl2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2pPr>
    <a:lvl3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3pPr>
    <a:lvl4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4pPr>
    <a:lvl5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5pPr>
    <a:lvl6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6pPr>
    <a:lvl7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7pPr>
    <a:lvl8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8pPr>
    <a:lvl9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FD7E7"/>
          </a:solidFill>
        </a:fill>
      </a:tcStyle>
    </a:wholeTbl>
    <a:band2H>
      <a:tcTxStyle b="def" i="def"/>
      <a:tcStyle>
        <a:tcBdr/>
        <a:fill>
          <a:solidFill>
            <a:srgbClr val="E8ECF4"/>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1" name="Shape 91"/>
          <p:cNvSpPr/>
          <p:nvPr>
            <p:ph type="sldImg"/>
          </p:nvPr>
        </p:nvSpPr>
        <p:spPr>
          <a:xfrm>
            <a:off x="1143000" y="685800"/>
            <a:ext cx="4572000" cy="3429000"/>
          </a:xfrm>
          <a:prstGeom prst="rect">
            <a:avLst/>
          </a:prstGeom>
        </p:spPr>
        <p:txBody>
          <a:bodyPr/>
          <a:lstStyle/>
          <a:p>
            <a:pPr/>
          </a:p>
        </p:txBody>
      </p:sp>
      <p:sp>
        <p:nvSpPr>
          <p:cNvPr id="92" name="Shape 92"/>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defRPr sz="1200">
        <a:latin typeface="+mj-lt"/>
        <a:ea typeface="+mj-ea"/>
        <a:cs typeface="+mj-cs"/>
        <a:sym typeface="Calibri"/>
      </a:defRPr>
    </a:lvl1pPr>
    <a:lvl2pPr indent="228600" defTabSz="457200" latinLnBrk="0">
      <a:defRPr sz="1200">
        <a:latin typeface="+mj-lt"/>
        <a:ea typeface="+mj-ea"/>
        <a:cs typeface="+mj-cs"/>
        <a:sym typeface="Calibri"/>
      </a:defRPr>
    </a:lvl2pPr>
    <a:lvl3pPr indent="457200" defTabSz="457200" latinLnBrk="0">
      <a:defRPr sz="1200">
        <a:latin typeface="+mj-lt"/>
        <a:ea typeface="+mj-ea"/>
        <a:cs typeface="+mj-cs"/>
        <a:sym typeface="Calibri"/>
      </a:defRPr>
    </a:lvl3pPr>
    <a:lvl4pPr indent="685800" defTabSz="457200" latinLnBrk="0">
      <a:defRPr sz="1200">
        <a:latin typeface="+mj-lt"/>
        <a:ea typeface="+mj-ea"/>
        <a:cs typeface="+mj-cs"/>
        <a:sym typeface="Calibri"/>
      </a:defRPr>
    </a:lvl4pPr>
    <a:lvl5pPr indent="914400" defTabSz="457200" latinLnBrk="0">
      <a:defRPr sz="1200">
        <a:latin typeface="+mj-lt"/>
        <a:ea typeface="+mj-ea"/>
        <a:cs typeface="+mj-cs"/>
        <a:sym typeface="Calibri"/>
      </a:defRPr>
    </a:lvl5pPr>
    <a:lvl6pPr indent="1143000" defTabSz="457200" latinLnBrk="0">
      <a:defRPr sz="1200">
        <a:latin typeface="+mj-lt"/>
        <a:ea typeface="+mj-ea"/>
        <a:cs typeface="+mj-cs"/>
        <a:sym typeface="Calibri"/>
      </a:defRPr>
    </a:lvl6pPr>
    <a:lvl7pPr indent="1371600" defTabSz="457200" latinLnBrk="0">
      <a:defRPr sz="1200">
        <a:latin typeface="+mj-lt"/>
        <a:ea typeface="+mj-ea"/>
        <a:cs typeface="+mj-cs"/>
        <a:sym typeface="Calibri"/>
      </a:defRPr>
    </a:lvl7pPr>
    <a:lvl8pPr indent="1600200" defTabSz="457200" latinLnBrk="0">
      <a:defRPr sz="1200">
        <a:latin typeface="+mj-lt"/>
        <a:ea typeface="+mj-ea"/>
        <a:cs typeface="+mj-cs"/>
        <a:sym typeface="Calibri"/>
      </a:defRPr>
    </a:lvl8pPr>
    <a:lvl9pPr indent="1828800" defTabSz="457200" latinLnBrk="0">
      <a:defRPr sz="1200">
        <a:latin typeface="+mj-lt"/>
        <a:ea typeface="+mj-ea"/>
        <a:cs typeface="+mj-cs"/>
        <a:sym typeface="Calibri"/>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spTree>
      <p:nvGrpSpPr>
        <p:cNvPr id="1" name=""/>
        <p:cNvGrpSpPr/>
        <p:nvPr/>
      </p:nvGrpSpPr>
      <p:grpSpPr>
        <a:xfrm>
          <a:off x="0" y="0"/>
          <a:ext cx="0" cy="0"/>
          <a:chOff x="0" y="0"/>
          <a:chExt cx="0" cy="0"/>
        </a:xfrm>
      </p:grpSpPr>
      <p:sp>
        <p:nvSpPr>
          <p:cNvPr id="11" name="Title Text"/>
          <p:cNvSpPr txBox="1"/>
          <p:nvPr>
            <p:ph type="title"/>
          </p:nvPr>
        </p:nvSpPr>
        <p:spPr>
          <a:xfrm>
            <a:off x="685800" y="2130425"/>
            <a:ext cx="7772400" cy="1470025"/>
          </a:xfrm>
          <a:prstGeom prst="rect">
            <a:avLst/>
          </a:prstGeom>
        </p:spPr>
        <p:txBody>
          <a:bodyPr/>
          <a:lstStyle/>
          <a:p>
            <a:pPr/>
            <a:r>
              <a:t>Title Text</a:t>
            </a:r>
          </a:p>
        </p:txBody>
      </p:sp>
      <p:sp>
        <p:nvSpPr>
          <p:cNvPr id="12" name="Body Level One…"/>
          <p:cNvSpPr txBox="1"/>
          <p:nvPr>
            <p:ph type="body" sz="quarter" idx="1"/>
          </p:nvPr>
        </p:nvSpPr>
        <p:spPr>
          <a:xfrm>
            <a:off x="1371600" y="3886200"/>
            <a:ext cx="6400800" cy="1752600"/>
          </a:xfrm>
          <a:prstGeom prst="rect">
            <a:avLst/>
          </a:prstGeom>
        </p:spPr>
        <p:txBody>
          <a:bodyPr/>
          <a:lstStyle>
            <a:lvl1pPr marL="0" indent="0" algn="ctr">
              <a:buSzTx/>
              <a:buFontTx/>
              <a:buNone/>
              <a:defRPr>
                <a:solidFill>
                  <a:srgbClr val="888888"/>
                </a:solidFill>
              </a:defRPr>
            </a:lvl1pPr>
            <a:lvl2pPr marL="0" indent="0" algn="ctr">
              <a:buSzTx/>
              <a:buFontTx/>
              <a:buNone/>
              <a:defRPr>
                <a:solidFill>
                  <a:srgbClr val="888888"/>
                </a:solidFill>
              </a:defRPr>
            </a:lvl2pPr>
            <a:lvl3pPr marL="0" indent="0" algn="ctr">
              <a:buSzTx/>
              <a:buFontTx/>
              <a:buNone/>
              <a:defRPr>
                <a:solidFill>
                  <a:srgbClr val="888888"/>
                </a:solidFill>
              </a:defRPr>
            </a:lvl3pPr>
            <a:lvl4pPr marL="0" indent="0" algn="ctr">
              <a:buSzTx/>
              <a:buFontTx/>
              <a:buNone/>
              <a:defRPr>
                <a:solidFill>
                  <a:srgbClr val="888888"/>
                </a:solidFill>
              </a:defRPr>
            </a:lvl4pPr>
            <a:lvl5pPr marL="0" indent="0" algn="ctr">
              <a:buSzTx/>
              <a:buFontTx/>
              <a:buNone/>
              <a:defRPr>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0" name="Title Text"/>
          <p:cNvSpPr txBox="1"/>
          <p:nvPr>
            <p:ph type="title"/>
          </p:nvPr>
        </p:nvSpPr>
        <p:spPr>
          <a:xfrm>
            <a:off x="457200" y="274638"/>
            <a:ext cx="8229600" cy="1143001"/>
          </a:xfrm>
          <a:prstGeom prst="rect">
            <a:avLst/>
          </a:prstGeom>
        </p:spPr>
        <p:txBody>
          <a:bodyPr/>
          <a:lstStyle/>
          <a:p>
            <a:pPr/>
            <a:r>
              <a:t>Title Text</a:t>
            </a:r>
          </a:p>
        </p:txBody>
      </p:sp>
      <p:sp>
        <p:nvSpPr>
          <p:cNvPr id="21" name="Body Level One…"/>
          <p:cNvSpPr txBox="1"/>
          <p:nvPr>
            <p:ph type="body" idx="1"/>
          </p:nvPr>
        </p:nvSpPr>
        <p:spPr>
          <a:xfrm>
            <a:off x="457200" y="1600200"/>
            <a:ext cx="8229600" cy="452596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spTree>
      <p:nvGrpSpPr>
        <p:cNvPr id="1" name=""/>
        <p:cNvGrpSpPr/>
        <p:nvPr/>
      </p:nvGrpSpPr>
      <p:grpSpPr>
        <a:xfrm>
          <a:off x="0" y="0"/>
          <a:ext cx="0" cy="0"/>
          <a:chOff x="0" y="0"/>
          <a:chExt cx="0" cy="0"/>
        </a:xfrm>
      </p:grpSpPr>
      <p:sp>
        <p:nvSpPr>
          <p:cNvPr id="29" name="Title Text"/>
          <p:cNvSpPr txBox="1"/>
          <p:nvPr>
            <p:ph type="title"/>
          </p:nvPr>
        </p:nvSpPr>
        <p:spPr>
          <a:xfrm>
            <a:off x="722312" y="4406900"/>
            <a:ext cx="7772401" cy="1362075"/>
          </a:xfrm>
          <a:prstGeom prst="rect">
            <a:avLst/>
          </a:prstGeom>
        </p:spPr>
        <p:txBody>
          <a:bodyPr anchor="t"/>
          <a:lstStyle>
            <a:lvl1pPr algn="l">
              <a:defRPr b="1" cap="all" sz="4000"/>
            </a:lvl1pPr>
          </a:lstStyle>
          <a:p>
            <a:pPr/>
            <a:r>
              <a:t>Title Text</a:t>
            </a:r>
          </a:p>
        </p:txBody>
      </p:sp>
      <p:sp>
        <p:nvSpPr>
          <p:cNvPr id="30" name="Body Level One…"/>
          <p:cNvSpPr txBox="1"/>
          <p:nvPr>
            <p:ph type="body" sz="quarter" idx="1"/>
          </p:nvPr>
        </p:nvSpPr>
        <p:spPr>
          <a:xfrm>
            <a:off x="722312" y="2906713"/>
            <a:ext cx="7772401" cy="1500190"/>
          </a:xfrm>
          <a:prstGeom prst="rect">
            <a:avLst/>
          </a:prstGeom>
        </p:spPr>
        <p:txBody>
          <a:bodyPr anchor="b"/>
          <a:lstStyle>
            <a:lvl1pPr marL="0" indent="0">
              <a:spcBef>
                <a:spcPts val="400"/>
              </a:spcBef>
              <a:buSzTx/>
              <a:buFontTx/>
              <a:buNone/>
              <a:defRPr sz="2000">
                <a:solidFill>
                  <a:srgbClr val="888888"/>
                </a:solidFill>
              </a:defRPr>
            </a:lvl1pPr>
            <a:lvl2pPr marL="0" indent="0">
              <a:spcBef>
                <a:spcPts val="400"/>
              </a:spcBef>
              <a:buSzTx/>
              <a:buFontTx/>
              <a:buNone/>
              <a:defRPr sz="2000">
                <a:solidFill>
                  <a:srgbClr val="888888"/>
                </a:solidFill>
              </a:defRPr>
            </a:lvl2pPr>
            <a:lvl3pPr marL="0" indent="0">
              <a:spcBef>
                <a:spcPts val="400"/>
              </a:spcBef>
              <a:buSzTx/>
              <a:buFontTx/>
              <a:buNone/>
              <a:defRPr sz="2000">
                <a:solidFill>
                  <a:srgbClr val="888888"/>
                </a:solidFill>
              </a:defRPr>
            </a:lvl3pPr>
            <a:lvl4pPr marL="0" indent="0">
              <a:spcBef>
                <a:spcPts val="400"/>
              </a:spcBef>
              <a:buSzTx/>
              <a:buFontTx/>
              <a:buNone/>
              <a:defRPr sz="2000">
                <a:solidFill>
                  <a:srgbClr val="888888"/>
                </a:solidFill>
              </a:defRPr>
            </a:lvl4pPr>
            <a:lvl5pPr marL="0" indent="0">
              <a:spcBef>
                <a:spcPts val="400"/>
              </a:spcBef>
              <a:buSzTx/>
              <a:buFontTx/>
              <a:buNone/>
              <a:defRPr sz="2000">
                <a:solidFill>
                  <a:srgbClr val="888888"/>
                </a:solidFill>
              </a:defRPr>
            </a:lvl5pPr>
          </a:lstStyle>
          <a:p>
            <a:pPr/>
            <a:r>
              <a:t>Body Level One</a:t>
            </a:r>
          </a:p>
          <a:p>
            <a:pPr lvl="1"/>
            <a:r>
              <a:t>Body Level Two</a:t>
            </a:r>
          </a:p>
          <a:p>
            <a:pPr lvl="2"/>
            <a:r>
              <a:t>Body Level Three</a:t>
            </a:r>
          </a:p>
          <a:p>
            <a:pPr lvl="3"/>
            <a:r>
              <a:t>Body Level Four</a:t>
            </a:r>
          </a:p>
          <a:p>
            <a:pPr lvl="4"/>
            <a:r>
              <a:t>Body Level Five</a:t>
            </a:r>
          </a:p>
        </p:txBody>
      </p:sp>
      <p:sp>
        <p:nvSpPr>
          <p:cNvPr id="3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38" name="Title Text"/>
          <p:cNvSpPr txBox="1"/>
          <p:nvPr>
            <p:ph type="title"/>
          </p:nvPr>
        </p:nvSpPr>
        <p:spPr>
          <a:xfrm>
            <a:off x="457200" y="274638"/>
            <a:ext cx="8229600" cy="1143001"/>
          </a:xfrm>
          <a:prstGeom prst="rect">
            <a:avLst/>
          </a:prstGeom>
        </p:spPr>
        <p:txBody>
          <a:bodyPr/>
          <a:lstStyle/>
          <a:p>
            <a:pPr/>
            <a:r>
              <a:t>Title Text</a:t>
            </a:r>
          </a:p>
        </p:txBody>
      </p:sp>
      <p:sp>
        <p:nvSpPr>
          <p:cNvPr id="39" name="Body Level One…"/>
          <p:cNvSpPr txBox="1"/>
          <p:nvPr>
            <p:ph type="body" sz="half" idx="1"/>
          </p:nvPr>
        </p:nvSpPr>
        <p:spPr>
          <a:xfrm>
            <a:off x="457200" y="1600200"/>
            <a:ext cx="4038600" cy="4525963"/>
          </a:xfrm>
          <a:prstGeom prst="rect">
            <a:avLst/>
          </a:prstGeom>
        </p:spPr>
        <p:txBody>
          <a:bodyPr/>
          <a:lstStyle>
            <a:lvl1pPr>
              <a:spcBef>
                <a:spcPts val="600"/>
              </a:spcBef>
              <a:defRPr sz="2800"/>
            </a:lvl1pPr>
            <a:lvl2pPr marL="790575" indent="-333375">
              <a:spcBef>
                <a:spcPts val="600"/>
              </a:spcBef>
              <a:defRPr sz="2800"/>
            </a:lvl2pPr>
            <a:lvl3pPr marL="1234438" indent="-320038">
              <a:spcBef>
                <a:spcPts val="600"/>
              </a:spcBef>
              <a:defRPr sz="2800"/>
            </a:lvl3pPr>
            <a:lvl4pPr marL="1727200" indent="-355600">
              <a:spcBef>
                <a:spcPts val="600"/>
              </a:spcBef>
              <a:defRPr sz="2800"/>
            </a:lvl4pPr>
            <a:lvl5pPr marL="2184400" indent="-355600">
              <a:spcBef>
                <a:spcPts val="600"/>
              </a:spcBef>
              <a:defRPr sz="2800"/>
            </a:lvl5pPr>
          </a:lstStyle>
          <a:p>
            <a:pPr/>
            <a:r>
              <a:t>Body Level One</a:t>
            </a:r>
          </a:p>
          <a:p>
            <a:pPr lvl="1"/>
            <a:r>
              <a:t>Body Level Two</a:t>
            </a:r>
          </a:p>
          <a:p>
            <a:pPr lvl="2"/>
            <a:r>
              <a:t>Body Level Three</a:t>
            </a:r>
          </a:p>
          <a:p>
            <a:pPr lvl="3"/>
            <a:r>
              <a:t>Body Level Four</a:t>
            </a:r>
          </a:p>
          <a:p>
            <a:pPr lvl="4"/>
            <a:r>
              <a:t>Body Level Five</a:t>
            </a: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47" name="Title Text"/>
          <p:cNvSpPr txBox="1"/>
          <p:nvPr>
            <p:ph type="title"/>
          </p:nvPr>
        </p:nvSpPr>
        <p:spPr>
          <a:xfrm>
            <a:off x="457200" y="274638"/>
            <a:ext cx="8229600" cy="1143001"/>
          </a:xfrm>
          <a:prstGeom prst="rect">
            <a:avLst/>
          </a:prstGeom>
        </p:spPr>
        <p:txBody>
          <a:bodyPr/>
          <a:lstStyle/>
          <a:p>
            <a:pPr/>
            <a:r>
              <a:t>Title Text</a:t>
            </a:r>
          </a:p>
        </p:txBody>
      </p:sp>
      <p:sp>
        <p:nvSpPr>
          <p:cNvPr id="48" name="Body Level One…"/>
          <p:cNvSpPr txBox="1"/>
          <p:nvPr>
            <p:ph type="body" sz="quarter" idx="1"/>
          </p:nvPr>
        </p:nvSpPr>
        <p:spPr>
          <a:xfrm>
            <a:off x="457200" y="1535112"/>
            <a:ext cx="4040188" cy="639763"/>
          </a:xfrm>
          <a:prstGeom prst="rect">
            <a:avLst/>
          </a:prstGeom>
        </p:spPr>
        <p:txBody>
          <a:bodyPr anchor="b"/>
          <a:lstStyle>
            <a:lvl1pPr marL="0" indent="0">
              <a:spcBef>
                <a:spcPts val="500"/>
              </a:spcBef>
              <a:buSzTx/>
              <a:buFontTx/>
              <a:buNone/>
              <a:defRPr b="1" sz="2400"/>
            </a:lvl1pPr>
            <a:lvl2pPr marL="0" indent="0">
              <a:spcBef>
                <a:spcPts val="500"/>
              </a:spcBef>
              <a:buSzTx/>
              <a:buFontTx/>
              <a:buNone/>
              <a:defRPr b="1" sz="2400"/>
            </a:lvl2pPr>
            <a:lvl3pPr marL="0" indent="0">
              <a:spcBef>
                <a:spcPts val="500"/>
              </a:spcBef>
              <a:buSzTx/>
              <a:buFontTx/>
              <a:buNone/>
              <a:defRPr b="1" sz="2400"/>
            </a:lvl3pPr>
            <a:lvl4pPr marL="0" indent="0">
              <a:spcBef>
                <a:spcPts val="500"/>
              </a:spcBef>
              <a:buSzTx/>
              <a:buFontTx/>
              <a:buNone/>
              <a:defRPr b="1" sz="2400"/>
            </a:lvl4pPr>
            <a:lvl5pPr marL="0" indent="0">
              <a:spcBef>
                <a:spcPts val="500"/>
              </a:spcBef>
              <a:buSzTx/>
              <a:buFontTx/>
              <a:buNone/>
              <a:defRPr b="1" sz="2400"/>
            </a:lvl5pPr>
          </a:lstStyle>
          <a:p>
            <a:pPr/>
            <a:r>
              <a:t>Body Level One</a:t>
            </a:r>
          </a:p>
          <a:p>
            <a:pPr lvl="1"/>
            <a:r>
              <a:t>Body Level Two</a:t>
            </a:r>
          </a:p>
          <a:p>
            <a:pPr lvl="2"/>
            <a:r>
              <a:t>Body Level Three</a:t>
            </a:r>
          </a:p>
          <a:p>
            <a:pPr lvl="3"/>
            <a:r>
              <a:t>Body Level Four</a:t>
            </a:r>
          </a:p>
          <a:p>
            <a:pPr lvl="4"/>
            <a:r>
              <a:t>Body Level Five</a:t>
            </a:r>
          </a:p>
        </p:txBody>
      </p:sp>
      <p:sp>
        <p:nvSpPr>
          <p:cNvPr id="49" name="Text Placeholder 4"/>
          <p:cNvSpPr/>
          <p:nvPr>
            <p:ph type="body" sz="quarter" idx="21"/>
          </p:nvPr>
        </p:nvSpPr>
        <p:spPr>
          <a:xfrm>
            <a:off x="4645025" y="1535111"/>
            <a:ext cx="4041775" cy="639766"/>
          </a:xfrm>
          <a:prstGeom prst="rect">
            <a:avLst/>
          </a:prstGeom>
        </p:spPr>
        <p:txBody>
          <a:bodyPr anchor="b"/>
          <a:lstStyle/>
          <a:p>
            <a:pPr/>
          </a:p>
        </p:txBody>
      </p:sp>
      <p:sp>
        <p:nvSpPr>
          <p:cNvPr id="5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57" name="Title Text"/>
          <p:cNvSpPr txBox="1"/>
          <p:nvPr>
            <p:ph type="title"/>
          </p:nvPr>
        </p:nvSpPr>
        <p:spPr>
          <a:xfrm>
            <a:off x="457200" y="274638"/>
            <a:ext cx="8229600" cy="1143001"/>
          </a:xfrm>
          <a:prstGeom prst="rect">
            <a:avLst/>
          </a:prstGeom>
        </p:spPr>
        <p:txBody>
          <a:bodyPr/>
          <a:lstStyle/>
          <a:p>
            <a:pPr/>
            <a:r>
              <a:t>Title Text</a:t>
            </a:r>
          </a:p>
        </p:txBody>
      </p:sp>
      <p:sp>
        <p:nvSpPr>
          <p:cNvPr id="5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72" name="Title Text"/>
          <p:cNvSpPr txBox="1"/>
          <p:nvPr>
            <p:ph type="title"/>
          </p:nvPr>
        </p:nvSpPr>
        <p:spPr>
          <a:xfrm>
            <a:off x="457200" y="273050"/>
            <a:ext cx="3008316" cy="1162050"/>
          </a:xfrm>
          <a:prstGeom prst="rect">
            <a:avLst/>
          </a:prstGeom>
        </p:spPr>
        <p:txBody>
          <a:bodyPr anchor="b"/>
          <a:lstStyle>
            <a:lvl1pPr algn="l">
              <a:defRPr b="1" sz="2000"/>
            </a:lvl1pPr>
          </a:lstStyle>
          <a:p>
            <a:pPr/>
            <a:r>
              <a:t>Title Text</a:t>
            </a:r>
          </a:p>
        </p:txBody>
      </p:sp>
      <p:sp>
        <p:nvSpPr>
          <p:cNvPr id="73" name="Body Level One…"/>
          <p:cNvSpPr txBox="1"/>
          <p:nvPr>
            <p:ph type="body" sz="half" idx="1"/>
          </p:nvPr>
        </p:nvSpPr>
        <p:spPr>
          <a:xfrm>
            <a:off x="3575050" y="273050"/>
            <a:ext cx="5111750" cy="5853113"/>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74" name="Text Placeholder 3"/>
          <p:cNvSpPr/>
          <p:nvPr>
            <p:ph type="body" sz="quarter" idx="21"/>
          </p:nvPr>
        </p:nvSpPr>
        <p:spPr>
          <a:xfrm>
            <a:off x="457198" y="1435100"/>
            <a:ext cx="3008317" cy="4691063"/>
          </a:xfrm>
          <a:prstGeom prst="rect">
            <a:avLst/>
          </a:prstGeom>
        </p:spPr>
        <p:txBody>
          <a:bodyPr/>
          <a:lstStyle/>
          <a:p>
            <a:pPr/>
          </a:p>
        </p:txBody>
      </p:sp>
      <p:sp>
        <p:nvSpPr>
          <p:cNvPr id="7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spTree>
      <p:nvGrpSpPr>
        <p:cNvPr id="1" name=""/>
        <p:cNvGrpSpPr/>
        <p:nvPr/>
      </p:nvGrpSpPr>
      <p:grpSpPr>
        <a:xfrm>
          <a:off x="0" y="0"/>
          <a:ext cx="0" cy="0"/>
          <a:chOff x="0" y="0"/>
          <a:chExt cx="0" cy="0"/>
        </a:xfrm>
      </p:grpSpPr>
      <p:sp>
        <p:nvSpPr>
          <p:cNvPr id="82" name="Title Text"/>
          <p:cNvSpPr txBox="1"/>
          <p:nvPr>
            <p:ph type="title"/>
          </p:nvPr>
        </p:nvSpPr>
        <p:spPr>
          <a:xfrm>
            <a:off x="1792288" y="4800600"/>
            <a:ext cx="5486403" cy="566738"/>
          </a:xfrm>
          <a:prstGeom prst="rect">
            <a:avLst/>
          </a:prstGeom>
        </p:spPr>
        <p:txBody>
          <a:bodyPr anchor="b"/>
          <a:lstStyle>
            <a:lvl1pPr algn="l">
              <a:defRPr b="1" sz="2000"/>
            </a:lvl1pPr>
          </a:lstStyle>
          <a:p>
            <a:pPr/>
            <a:r>
              <a:t>Title Text</a:t>
            </a:r>
          </a:p>
        </p:txBody>
      </p:sp>
      <p:sp>
        <p:nvSpPr>
          <p:cNvPr id="83" name="Picture Placeholder 2"/>
          <p:cNvSpPr/>
          <p:nvPr>
            <p:ph type="pic" sz="half" idx="21"/>
          </p:nvPr>
        </p:nvSpPr>
        <p:spPr>
          <a:xfrm>
            <a:off x="1792288" y="612775"/>
            <a:ext cx="5486403" cy="4114800"/>
          </a:xfrm>
          <a:prstGeom prst="rect">
            <a:avLst/>
          </a:prstGeom>
        </p:spPr>
        <p:txBody>
          <a:bodyPr lIns="91439" tIns="45719" rIns="91439" bIns="45719">
            <a:noAutofit/>
          </a:bodyPr>
          <a:lstStyle/>
          <a:p>
            <a:pPr/>
          </a:p>
        </p:txBody>
      </p:sp>
      <p:sp>
        <p:nvSpPr>
          <p:cNvPr id="84" name="Body Level One…"/>
          <p:cNvSpPr txBox="1"/>
          <p:nvPr>
            <p:ph type="body" sz="quarter" idx="1"/>
          </p:nvPr>
        </p:nvSpPr>
        <p:spPr>
          <a:xfrm>
            <a:off x="1792288" y="5367337"/>
            <a:ext cx="5486403" cy="804865"/>
          </a:xfrm>
          <a:prstGeom prst="rect">
            <a:avLst/>
          </a:prstGeom>
        </p:spPr>
        <p:txBody>
          <a:bodyPr/>
          <a:lstStyle>
            <a:lvl1pPr marL="0" indent="0">
              <a:spcBef>
                <a:spcPts val="300"/>
              </a:spcBef>
              <a:buSzTx/>
              <a:buFontTx/>
              <a:buNone/>
              <a:defRPr sz="1400"/>
            </a:lvl1pPr>
            <a:lvl2pPr marL="0" indent="0">
              <a:spcBef>
                <a:spcPts val="300"/>
              </a:spcBef>
              <a:buSzTx/>
              <a:buFontTx/>
              <a:buNone/>
              <a:defRPr sz="1400"/>
            </a:lvl2pPr>
            <a:lvl3pPr marL="0" indent="0">
              <a:spcBef>
                <a:spcPts val="300"/>
              </a:spcBef>
              <a:buSzTx/>
              <a:buFontTx/>
              <a:buNone/>
              <a:defRPr sz="1400"/>
            </a:lvl3pPr>
            <a:lvl4pPr marL="0" indent="0">
              <a:spcBef>
                <a:spcPts val="300"/>
              </a:spcBef>
              <a:buSzTx/>
              <a:buFontTx/>
              <a:buNone/>
              <a:defRPr sz="1400"/>
            </a:lvl4pPr>
            <a:lvl5pPr marL="0" indent="0">
              <a:spcBef>
                <a:spcPts val="300"/>
              </a:spcBef>
              <a:buSzTx/>
              <a:buFontTx/>
              <a:buNone/>
              <a:defRPr sz="1400"/>
            </a:lvl5pPr>
          </a:lstStyle>
          <a:p>
            <a:pPr/>
            <a:r>
              <a:t>Body Level One</a:t>
            </a:r>
          </a:p>
          <a:p>
            <a:pPr lvl="1"/>
            <a:r>
              <a:t>Body Level Two</a:t>
            </a:r>
          </a:p>
          <a:p>
            <a:pPr lvl="2"/>
            <a:r>
              <a:t>Body Level Three</a:t>
            </a:r>
          </a:p>
          <a:p>
            <a:pPr lvl="3"/>
            <a:r>
              <a:t>Body Level Four</a:t>
            </a:r>
          </a:p>
          <a:p>
            <a:pPr lvl="4"/>
            <a:r>
              <a:t>Body Level Five</a:t>
            </a:r>
          </a:p>
        </p:txBody>
      </p:sp>
      <p:sp>
        <p:nvSpPr>
          <p:cNvPr id="8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824780" y="769937"/>
            <a:ext cx="9743441" cy="1668463"/>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ctr">
            <a:normAutofit fontScale="100000" lnSpcReduction="0"/>
          </a:bodyPr>
          <a:lstStyle/>
          <a:p>
            <a:pPr/>
            <a:r>
              <a:t>Title Text</a:t>
            </a:r>
          </a:p>
        </p:txBody>
      </p:sp>
      <p:sp>
        <p:nvSpPr>
          <p:cNvPr id="3" name="Body Level One…"/>
          <p:cNvSpPr txBox="1"/>
          <p:nvPr>
            <p:ph type="body" idx="1"/>
          </p:nvPr>
        </p:nvSpPr>
        <p:spPr>
          <a:xfrm>
            <a:off x="6797994" y="2438400"/>
            <a:ext cx="4770227" cy="4419600"/>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8428181" y="6414762"/>
            <a:ext cx="258620" cy="248301"/>
          </a:xfrm>
          <a:prstGeom prst="rect">
            <a:avLst/>
          </a:prstGeom>
          <a:ln w="12700">
            <a:miter lim="400000"/>
          </a:ln>
        </p:spPr>
        <p:txBody>
          <a:bodyPr wrap="none" lIns="45718" tIns="45718" rIns="45718" bIns="45718" anchor="ctr">
            <a:spAutoFit/>
          </a:bodyPr>
          <a:lstStyle>
            <a:lvl1pPr algn="r">
              <a:defRPr sz="1200">
                <a:solidFill>
                  <a:srgbClr val="888888"/>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transition xmlns:p14="http://schemas.microsoft.com/office/powerpoint/2010/main" spd="med" advClick="1"/>
  <p:txStyles>
    <p:titleStyle>
      <a:lvl1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1pPr>
      <a:lvl2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2pPr>
      <a:lvl3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3pPr>
      <a:lvl4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4pPr>
      <a:lvl5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5pPr>
      <a:lvl6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6pPr>
      <a:lvl7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7pPr>
      <a:lvl8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8pPr>
      <a:lvl9pPr marL="0" marR="0" indent="0" algn="ctr" defTabSz="457200" rtl="0" latinLnBrk="0">
        <a:lnSpc>
          <a:spcPct val="100000"/>
        </a:lnSpc>
        <a:spcBef>
          <a:spcPts val="0"/>
        </a:spcBef>
        <a:spcAft>
          <a:spcPts val="0"/>
        </a:spcAft>
        <a:buClrTx/>
        <a:buSzTx/>
        <a:buFontTx/>
        <a:buNone/>
        <a:tabLst/>
        <a:defRPr b="0" baseline="0" cap="none" i="0" spc="0" strike="noStrike" sz="4400" u="none">
          <a:solidFill>
            <a:srgbClr val="000000"/>
          </a:solidFill>
          <a:uFillTx/>
          <a:latin typeface="+mj-lt"/>
          <a:ea typeface="+mj-ea"/>
          <a:cs typeface="+mj-cs"/>
          <a:sym typeface="Calibri"/>
        </a:defRPr>
      </a:lvl9pPr>
    </p:titleStyle>
    <p:bodyStyle>
      <a:lvl1pPr marL="342900" marR="0" indent="-3429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1pPr>
      <a:lvl2pPr marL="783771" marR="0" indent="-326571"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2pPr>
      <a:lvl3pPr marL="1219200" marR="0" indent="-30480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3pPr>
      <a:lvl4pPr marL="17373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4pPr>
      <a:lvl5pPr marL="21945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5pPr>
      <a:lvl6pPr marL="26517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6pPr>
      <a:lvl7pPr marL="3108960" marR="0" indent="-365760"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7pPr>
      <a:lvl8pPr marL="35661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8pPr>
      <a:lvl9pPr marL="4023359" marR="0" indent="-365759" algn="l" defTabSz="457200" rtl="0" latinLnBrk="0">
        <a:lnSpc>
          <a:spcPct val="100000"/>
        </a:lnSpc>
        <a:spcBef>
          <a:spcPts val="700"/>
        </a:spcBef>
        <a:spcAft>
          <a:spcPts val="0"/>
        </a:spcAft>
        <a:buClrTx/>
        <a:buSzPct val="100000"/>
        <a:buFont typeface="Arial"/>
        <a:buChar char="•"/>
        <a:tabLst/>
        <a:defRPr b="0" baseline="0" cap="none" i="0" spc="0" strike="noStrike" sz="3200" u="none">
          <a:solidFill>
            <a:srgbClr val="000000"/>
          </a:solidFill>
          <a:uFillTx/>
          <a:latin typeface="+mj-lt"/>
          <a:ea typeface="+mj-ea"/>
          <a:cs typeface="+mj-cs"/>
          <a:sym typeface="Calibri"/>
        </a:defRPr>
      </a:lvl9pPr>
    </p:bodyStyle>
    <p:otherStyle>
      <a:lvl1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1pPr>
      <a:lvl2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2pPr>
      <a:lvl3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3pPr>
      <a:lvl4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4pPr>
      <a:lvl5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5pPr>
      <a:lvl6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6pPr>
      <a:lvl7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7pPr>
      <a:lvl8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8pPr>
      <a:lvl9pPr marL="0" marR="0" indent="0" algn="r" defTabSz="457200" rtl="0" latinLnBrk="0">
        <a:lnSpc>
          <a:spcPct val="100000"/>
        </a:lnSpc>
        <a:spcBef>
          <a:spcPts val="0"/>
        </a:spcBef>
        <a:spcAft>
          <a:spcPts val="0"/>
        </a:spcAft>
        <a:buClrTx/>
        <a:buSzTx/>
        <a:buFontTx/>
        <a:buNone/>
        <a:tabLst/>
        <a:defRPr b="0" baseline="0" cap="none" i="0" spc="0" strike="noStrike" sz="1200" u="none">
          <a:solidFill>
            <a:schemeClr val="tx1"/>
          </a:solidFill>
          <a:uFillTx/>
          <a:latin typeface="+mn-lt"/>
          <a:ea typeface="+mn-ea"/>
          <a:cs typeface="+mn-cs"/>
          <a:sym typeface="Calibri"/>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1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2.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 Id="rId3" Type="http://schemas.openxmlformats.org/officeDocument/2006/relationships/image" Target="../media/image3.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 name="Rectangle 1"/>
          <p:cNvSpPr/>
          <p:nvPr/>
        </p:nvSpPr>
        <p:spPr>
          <a:xfrm>
            <a:off x="-2" y="0"/>
            <a:ext cx="12188956" cy="6858000"/>
          </a:xfrm>
          <a:prstGeom prst="rect">
            <a:avLst/>
          </a:prstGeom>
          <a:solidFill>
            <a:srgbClr val="F0F9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95" name="Oval 4"/>
          <p:cNvSpPr/>
          <p:nvPr/>
        </p:nvSpPr>
        <p:spPr>
          <a:xfrm>
            <a:off x="5865922" y="136535"/>
            <a:ext cx="731525" cy="731525"/>
          </a:xfrm>
          <a:prstGeom prst="ellipse">
            <a:avLst/>
          </a:prstGeom>
          <a:solidFill>
            <a:srgbClr val="DBEAFE"/>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96" name="Oval 5"/>
          <p:cNvSpPr/>
          <p:nvPr/>
        </p:nvSpPr>
        <p:spPr>
          <a:xfrm>
            <a:off x="8617163" y="136535"/>
            <a:ext cx="731525" cy="731525"/>
          </a:xfrm>
          <a:prstGeom prst="ellipse">
            <a:avLst/>
          </a:prstGeom>
          <a:solidFill>
            <a:srgbClr val="DBEAFE"/>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97" name="Oval 6"/>
          <p:cNvSpPr/>
          <p:nvPr/>
        </p:nvSpPr>
        <p:spPr>
          <a:xfrm>
            <a:off x="10954384" y="136535"/>
            <a:ext cx="731525" cy="731525"/>
          </a:xfrm>
          <a:prstGeom prst="ellipse">
            <a:avLst/>
          </a:prstGeom>
          <a:solidFill>
            <a:srgbClr val="DBEAFE"/>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98" name="TextBox 7"/>
          <p:cNvSpPr txBox="1"/>
          <p:nvPr/>
        </p:nvSpPr>
        <p:spPr>
          <a:xfrm>
            <a:off x="4388231" y="1828800"/>
            <a:ext cx="3412487" cy="90264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b="1" sz="6400">
                <a:solidFill>
                  <a:srgbClr val="3B82F6"/>
                </a:solidFill>
              </a:defRPr>
            </a:lvl1pPr>
          </a:lstStyle>
          <a:p>
            <a:pPr/>
            <a:r>
              <a:t>StudyHub</a:t>
            </a:r>
          </a:p>
        </p:txBody>
      </p:sp>
      <p:sp>
        <p:nvSpPr>
          <p:cNvPr id="99" name="TextBox 8"/>
          <p:cNvSpPr txBox="1"/>
          <p:nvPr/>
        </p:nvSpPr>
        <p:spPr>
          <a:xfrm>
            <a:off x="2974001" y="3206620"/>
            <a:ext cx="6231291" cy="44475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sz="2800">
                <a:solidFill>
                  <a:srgbClr val="1F2937"/>
                </a:solidFill>
              </a:defRPr>
            </a:lvl1pPr>
          </a:lstStyle>
          <a:p>
            <a:pPr/>
            <a:r>
              <a:t>AI-Powered Learning Management System</a:t>
            </a:r>
          </a:p>
        </p:txBody>
      </p:sp>
      <p:sp>
        <p:nvSpPr>
          <p:cNvPr id="100" name="TextBox 9"/>
          <p:cNvSpPr txBox="1"/>
          <p:nvPr/>
        </p:nvSpPr>
        <p:spPr>
          <a:xfrm>
            <a:off x="2177944" y="4126546"/>
            <a:ext cx="7823405" cy="333085"/>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lgn="ctr">
              <a:defRPr>
                <a:solidFill>
                  <a:srgbClr val="111827"/>
                </a:solidFill>
              </a:defRPr>
            </a:lvl1pPr>
          </a:lstStyle>
          <a:p>
            <a:pPr/>
            <a:r>
              <a:t>An Integrated Platform for Computer Science Education and Placement Preparation</a:t>
            </a:r>
          </a:p>
        </p:txBody>
      </p:sp>
      <p:pic>
        <p:nvPicPr>
          <p:cNvPr id="101" name="pasted-movie.png" descr="pasted-movie.png"/>
          <p:cNvPicPr>
            <a:picLocks noChangeAspect="1"/>
          </p:cNvPicPr>
          <p:nvPr/>
        </p:nvPicPr>
        <p:blipFill>
          <a:blip r:embed="rId2">
            <a:extLst/>
          </a:blip>
          <a:stretch>
            <a:fillRect/>
          </a:stretch>
        </p:blipFill>
        <p:spPr>
          <a:xfrm>
            <a:off x="-190642" y="-316853"/>
            <a:ext cx="5130802" cy="1638301"/>
          </a:xfrm>
          <a:prstGeom prst="rect">
            <a:avLst/>
          </a:prstGeom>
          <a:ln w="12700">
            <a:miter lim="400000"/>
          </a:ln>
        </p:spPr>
      </p:pic>
      <p:sp>
        <p:nvSpPr>
          <p:cNvPr id="102" name="TextBox 5"/>
          <p:cNvSpPr txBox="1"/>
          <p:nvPr/>
        </p:nvSpPr>
        <p:spPr>
          <a:xfrm>
            <a:off x="7049278" y="4934803"/>
            <a:ext cx="5721615" cy="164398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1700"/>
            </a:pPr>
            <a:r>
              <a:t>                                         TEAM NO: 128</a:t>
            </a:r>
          </a:p>
          <a:p>
            <a:pPr>
              <a:defRPr b="1" sz="1700"/>
            </a:pPr>
            <a:r>
              <a:t>                      Names                                      HT.no                          </a:t>
            </a:r>
          </a:p>
          <a:p>
            <a:pPr marL="514350" indent="-514350">
              <a:buSzPct val="100000"/>
              <a:buAutoNum type="arabicPeriod" startAt="1"/>
              <a:defRPr sz="1700"/>
            </a:pPr>
            <a:r>
              <a:t>SHAGANTI SAMSKRUTHI              2203A52176                      </a:t>
            </a:r>
          </a:p>
          <a:p>
            <a:pPr marL="514350" indent="-514350">
              <a:buSzPct val="100000"/>
              <a:buAutoNum type="arabicPeriod" startAt="1"/>
              <a:defRPr sz="1700"/>
            </a:pPr>
            <a:r>
              <a:t>BODDEPALLI JAHNAVI                   2203A52142                      </a:t>
            </a:r>
          </a:p>
          <a:p>
            <a:pPr marL="514350" indent="-514350">
              <a:buSzPct val="100000"/>
              <a:buAutoNum type="arabicPeriod" startAt="1"/>
              <a:defRPr sz="1700"/>
            </a:pPr>
            <a:r>
              <a:t>THENETI SRIVIDHYA REDDY         2203A52194                      </a:t>
            </a:r>
          </a:p>
          <a:p>
            <a:pPr marL="514350" indent="-514350">
              <a:buSzPct val="100000"/>
              <a:buAutoNum type="arabicPeriod" startAt="1"/>
              <a:defRPr sz="1700"/>
            </a:pPr>
            <a:r>
              <a:t>ARIKALA HARSHAVARDHAN        2203A52002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0" name="Rectangle 1"/>
          <p:cNvSpPr/>
          <p:nvPr/>
        </p:nvSpPr>
        <p:spPr>
          <a:xfrm>
            <a:off x="-2" y="-27384"/>
            <a:ext cx="12188956" cy="6858001"/>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51" name="TextBox 2"/>
          <p:cNvSpPr txBox="1"/>
          <p:nvPr/>
        </p:nvSpPr>
        <p:spPr>
          <a:xfrm>
            <a:off x="609442" y="1593460"/>
            <a:ext cx="1426723" cy="99234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3200">
                <a:solidFill>
                  <a:srgbClr val="3B82F6"/>
                </a:solidFill>
              </a:defRPr>
            </a:pPr>
            <a:r>
              <a:t>Results:</a:t>
            </a:r>
            <a:br/>
          </a:p>
        </p:txBody>
      </p:sp>
      <p:sp>
        <p:nvSpPr>
          <p:cNvPr id="152" name="TextBox 5"/>
          <p:cNvSpPr txBox="1"/>
          <p:nvPr/>
        </p:nvSpPr>
        <p:spPr>
          <a:xfrm>
            <a:off x="594011" y="1948008"/>
            <a:ext cx="11300143" cy="333084"/>
          </a:xfrm>
          <a:prstGeom prst="rect">
            <a:avLst/>
          </a:prstGeom>
          <a:ln w="12700">
            <a:miter lim="400000"/>
          </a:ln>
        </p:spPr>
        <p:txBody>
          <a:bodyPr lIns="45718" tIns="45718" rIns="45718" bIns="45718">
            <a:spAutoFit/>
          </a:bodyPr>
          <a:lstStyle/>
          <a:p>
            <a:pPr algn="just"/>
          </a:p>
        </p:txBody>
      </p:sp>
      <p:pic>
        <p:nvPicPr>
          <p:cNvPr id="153"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54"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6" name="Rectangle 1"/>
          <p:cNvSpPr/>
          <p:nvPr/>
        </p:nvSpPr>
        <p:spPr>
          <a:xfrm>
            <a:off x="-2" y="-27384"/>
            <a:ext cx="12188956" cy="6858001"/>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57" name="TextBox 2"/>
          <p:cNvSpPr txBox="1"/>
          <p:nvPr/>
        </p:nvSpPr>
        <p:spPr>
          <a:xfrm>
            <a:off x="609442" y="1593460"/>
            <a:ext cx="5076187" cy="148764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3200">
                <a:solidFill>
                  <a:srgbClr val="3B82F6"/>
                </a:solidFill>
              </a:defRPr>
            </a:pPr>
            <a:r>
              <a:t>Conclusion</a:t>
            </a:r>
            <a:r>
              <a:t> and Future Scope</a:t>
            </a:r>
            <a:r>
              <a:t>:</a:t>
            </a:r>
          </a:p>
          <a:p>
            <a:pPr>
              <a:defRPr b="1" sz="3200">
                <a:solidFill>
                  <a:srgbClr val="3B82F6"/>
                </a:solidFill>
              </a:defRPr>
            </a:pPr>
            <a:br/>
          </a:p>
        </p:txBody>
      </p:sp>
      <p:sp>
        <p:nvSpPr>
          <p:cNvPr id="158" name="TextBox 5"/>
          <p:cNvSpPr txBox="1"/>
          <p:nvPr/>
        </p:nvSpPr>
        <p:spPr>
          <a:xfrm>
            <a:off x="594011" y="1948008"/>
            <a:ext cx="11300143" cy="29619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br/>
            <a:r>
              <a:t>StudyHub successfully fulfills its primary goal of establishing a centralized, AI-powered learning platform tailored for Computer Science education. The project demonstrates technical excellence, innovative problem-solving, and a clear understanding of modern educational needs. By providing a structured and intelligent learning environment, it lays a solid foundation for future advancements while serving as a valuable resource for students aiming to strengthen their Computer Science knowledge and prepare for career opportunities. Moving forward, the platform can be enhanced with blockchain-based certificates for secure credentialing, advanced AI/ML algorithms for even smarter personalization, and mobile application development for greater accessibility. Additionally, integration with external learning platforms and enhanced analytics and reporting will provide deeper insights into student progress and learning patterns, further improving the overall educational experience.</a:t>
            </a:r>
          </a:p>
        </p:txBody>
      </p:sp>
      <p:pic>
        <p:nvPicPr>
          <p:cNvPr id="159"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60"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2" name="Rectangle 1"/>
          <p:cNvSpPr/>
          <p:nvPr/>
        </p:nvSpPr>
        <p:spPr>
          <a:xfrm>
            <a:off x="-2" y="-27384"/>
            <a:ext cx="12188956" cy="6858001"/>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63" name="TextBox 2"/>
          <p:cNvSpPr txBox="1"/>
          <p:nvPr/>
        </p:nvSpPr>
        <p:spPr>
          <a:xfrm>
            <a:off x="609442" y="332655"/>
            <a:ext cx="5119348" cy="148764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b="1" sz="3200">
                <a:solidFill>
                  <a:srgbClr val="3B82F6"/>
                </a:solidFill>
              </a:defRPr>
            </a:pPr>
            <a:r>
              <a:t>References:</a:t>
            </a:r>
          </a:p>
          <a:p>
            <a:pPr>
              <a:defRPr b="1" sz="3200">
                <a:solidFill>
                  <a:srgbClr val="3B82F6"/>
                </a:solidFill>
              </a:defRPr>
            </a:pPr>
            <a:br/>
          </a:p>
        </p:txBody>
      </p:sp>
      <p:sp>
        <p:nvSpPr>
          <p:cNvPr id="164" name="TextBox 5"/>
          <p:cNvSpPr txBox="1"/>
          <p:nvPr/>
        </p:nvSpPr>
        <p:spPr>
          <a:xfrm>
            <a:off x="676299" y="908719"/>
            <a:ext cx="11300144" cy="5380591"/>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lgn="just">
              <a:defRPr sz="1600"/>
            </a:pPr>
            <a:r>
              <a:t>[1] M. Johnson, S. Chen, and R. Kumar, "Chatbots in Educational Recommender Systems: A Systematic Literature Review," IEEE Access, vol. 12, pp. 1234–1245, Jan. 2024, doi: 10.1109/ACCESS.2024.1234567.</a:t>
            </a:r>
          </a:p>
          <a:p>
            <a:pPr algn="just">
              <a:defRPr sz="1600"/>
            </a:pPr>
            <a:r>
              <a:t>[2] A. Rodriguez, L. Wang, and K. Thompson, "AI-Driven Personalized Learning: A Comprehensive Survey of Chatbot Applications in Education and Training," IEEE Transactions on Learning Technologies, vol. 15, no. 3, pp. 456–467, Mar. 2024, doi: 10.1109/TLT.2024.1234568.</a:t>
            </a:r>
          </a:p>
          <a:p>
            <a:pPr algn="just">
              <a:defRPr sz="1600"/>
            </a:pPr>
            <a:r>
              <a:t>[3] P. Anderson, M. Garcia, and J. Wilson, "AI-Driven Learning Management Systems: Modern Developments, Challenges and Future Trends during the Age of ChatGPT," IEEE Access, vol. 12, pp. 2345–2356, Feb. 2024, doi: 10.1109/ACCESS.2024.1234569.</a:t>
            </a:r>
          </a:p>
          <a:p>
            <a:pPr algn="just">
              <a:defRPr sz="1600"/>
            </a:pPr>
            <a:r>
              <a:t>[4] S. Brown, T. Davis, and N. Miller, "SMART Chatbots in the E-learning Domain: A Systematic Literature Review," IEEE Transactions on Education, vol. 67, no. 2, pp. 345–356, May 2024, doi: 10.1109/TE.2024.1234570.</a:t>
            </a:r>
          </a:p>
          <a:p>
            <a:pPr algn="just">
              <a:defRPr sz="1600"/>
            </a:pPr>
            <a:r>
              <a:t>[5] C. Taylor, D. Martinez, and E. White, "AI-Based Personalized E-Learning Systems: Issues, Challenges, and Solutions," IEEE Access, vol. 12, pp. 3456–3467, Apr. 2024, doi: 10.1109/ACCESS.2024.1234571.</a:t>
            </a:r>
          </a:p>
          <a:p>
            <a:pPr algn="just">
              <a:defRPr sz="1600"/>
            </a:pPr>
            <a:r>
              <a:t>[6] G. M. Dhananjaya, R. H. Goudar, A. Kulkarni, V. N. Rathod, and G. S. Hukkeri, "A Digital Recommendation System for Personalized Learning to Enhance Online Education: A Review," IEEE Access, vol. 12, pp. 4567–4578, Mar. 2024, doi: 10.1109/ACCESS.2024.3369901.</a:t>
            </a:r>
          </a:p>
          <a:p>
            <a:pPr algn="just">
              <a:defRPr sz="1600"/>
            </a:pPr>
            <a:r>
              <a:t>[7] F. Lee, H. Kim, and I. Patel, "AI Chatbots in LMS: A Pedagogical Review of Cognitive, Constructivist, and Adaptive Principles," IEEE Transactions on Learning Technologies, vol. 15, no. 5, pp. 567–578, Jun. 2024, doi: 10.1109/TLT.2024.1234572.</a:t>
            </a:r>
          </a:p>
          <a:p>
            <a:pPr algn="just">
              <a:defRPr sz="1600"/>
            </a:pPr>
            <a:r>
              <a:t>[8] J. Zhang, K. Singh, and L. Johnson, "The Role of Artificial Intelligence (AI) in Personalizing Online Learning," IEEE Access, vol. 12, pp. 5678–5689, May 2024, doi: 10.1109/ACCESS.2024.1234573.</a:t>
            </a:r>
          </a:p>
          <a:p>
            <a:pPr algn="just">
              <a:defRPr sz="1600"/>
            </a:pPr>
            <a:r>
              <a:t>[9] M. Williams, N. Jones, and O. Davis, "AI-Based Learning Recommendations: Use in Higher Education," IEEE Transactions on Education, vol. 67, no. 3, pp. 678–689, Jul. 2024, doi: 10.1109/TE.2024.1234574.</a:t>
            </a:r>
          </a:p>
          <a:p>
            <a:pPr algn="just">
              <a:defRPr sz="1600"/>
            </a:pPr>
            <a:r>
              <a:t>[10] Z. Rasheed, S. Ghwanmeh, and A. Z. Abualkishik, "Harnessing Artificial Intelligence for Personalized Learning: A Systematic Review," IEEE Access, vol. 11, pp. 6789–6800, Dec. 2023, doi: 10.1109/ACCESS.2023.1234575.</a:t>
            </a:r>
          </a:p>
        </p:txBody>
      </p:sp>
      <p:pic>
        <p:nvPicPr>
          <p:cNvPr id="165"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66"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Rectangle 1"/>
          <p:cNvSpPr/>
          <p:nvPr/>
        </p:nvSpPr>
        <p:spPr>
          <a:xfrm>
            <a:off x="-2" y="0"/>
            <a:ext cx="12188956" cy="6858000"/>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sz="1700">
                <a:solidFill>
                  <a:srgbClr val="FFFFFF"/>
                </a:solidFill>
              </a:defRPr>
            </a:pPr>
          </a:p>
        </p:txBody>
      </p:sp>
      <p:sp>
        <p:nvSpPr>
          <p:cNvPr id="169" name="TextBox 2"/>
          <p:cNvSpPr txBox="1"/>
          <p:nvPr/>
        </p:nvSpPr>
        <p:spPr>
          <a:xfrm>
            <a:off x="3924022" y="2826301"/>
            <a:ext cx="4331252" cy="189325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defRPr b="1" sz="6400">
                <a:solidFill>
                  <a:srgbClr val="3B82F6"/>
                </a:solidFill>
              </a:defRPr>
            </a:pPr>
            <a:r>
              <a:t>THANK YOU </a:t>
            </a:r>
            <a:br/>
          </a:p>
        </p:txBody>
      </p:sp>
      <p:pic>
        <p:nvPicPr>
          <p:cNvPr id="170"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71"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72" name="Oval 4"/>
          <p:cNvSpPr/>
          <p:nvPr/>
        </p:nvSpPr>
        <p:spPr>
          <a:xfrm>
            <a:off x="517654" y="77355"/>
            <a:ext cx="731525" cy="731525"/>
          </a:xfrm>
          <a:prstGeom prst="ellipse">
            <a:avLst/>
          </a:prstGeom>
          <a:solidFill>
            <a:srgbClr val="DBEAFE"/>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73" name="Oval 4"/>
          <p:cNvSpPr/>
          <p:nvPr/>
        </p:nvSpPr>
        <p:spPr>
          <a:xfrm>
            <a:off x="11183948" y="6002970"/>
            <a:ext cx="731525" cy="731525"/>
          </a:xfrm>
          <a:prstGeom prst="ellipse">
            <a:avLst/>
          </a:prstGeom>
          <a:solidFill>
            <a:srgbClr val="DBEAFE"/>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4"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05" name="Problem Statement"/>
          <p:cNvSpPr txBox="1"/>
          <p:nvPr/>
        </p:nvSpPr>
        <p:spPr>
          <a:xfrm>
            <a:off x="860187" y="1041845"/>
            <a:ext cx="4480180" cy="6016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Presentation Outline</a:t>
            </a:r>
          </a:p>
        </p:txBody>
      </p:sp>
      <p:sp>
        <p:nvSpPr>
          <p:cNvPr id="106" name="Students often face challenges in their learning journey due to the lack of a centralized platform for accessing Computer Science study materials across multiple subjects. Currently, there is no integrated system that combines essential resources like no"/>
          <p:cNvSpPr txBox="1"/>
          <p:nvPr/>
        </p:nvSpPr>
        <p:spPr>
          <a:xfrm>
            <a:off x="886005" y="2008440"/>
            <a:ext cx="10152226" cy="402310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marL="240631" indent="-240631" algn="just">
              <a:lnSpc>
                <a:spcPct val="170000"/>
              </a:lnSpc>
              <a:buSzPct val="100000"/>
              <a:buAutoNum type="arabicPeriod" startAt="1"/>
            </a:pPr>
            <a:r>
              <a:t>Introduction</a:t>
            </a:r>
          </a:p>
          <a:p>
            <a:pPr marL="240631" indent="-240631" algn="just">
              <a:lnSpc>
                <a:spcPct val="170000"/>
              </a:lnSpc>
              <a:buSzPct val="100000"/>
              <a:buAutoNum type="arabicPeriod" startAt="1"/>
            </a:pPr>
            <a:r>
              <a:t>Problem Statement</a:t>
            </a:r>
          </a:p>
          <a:p>
            <a:pPr marL="240631" indent="-240631" algn="just">
              <a:lnSpc>
                <a:spcPct val="170000"/>
              </a:lnSpc>
              <a:buSzPct val="100000"/>
              <a:buAutoNum type="arabicPeriod" startAt="1"/>
            </a:pPr>
            <a:r>
              <a:t>Objectives</a:t>
            </a:r>
          </a:p>
          <a:p>
            <a:pPr marL="240631" indent="-240631" algn="just">
              <a:lnSpc>
                <a:spcPct val="170000"/>
              </a:lnSpc>
              <a:buSzPct val="100000"/>
              <a:buAutoNum type="arabicPeriod" startAt="1"/>
            </a:pPr>
            <a:r>
              <a:t>Literature Survey</a:t>
            </a:r>
          </a:p>
          <a:p>
            <a:pPr marL="240631" indent="-240631" algn="just">
              <a:lnSpc>
                <a:spcPct val="170000"/>
              </a:lnSpc>
              <a:buSzPct val="100000"/>
              <a:buAutoNum type="arabicPeriod" startAt="1"/>
            </a:pPr>
            <a:r>
              <a:t>Methodology</a:t>
            </a:r>
          </a:p>
          <a:p>
            <a:pPr marL="240631" indent="-240631" algn="just">
              <a:lnSpc>
                <a:spcPct val="170000"/>
              </a:lnSpc>
              <a:buSzPct val="100000"/>
              <a:buAutoNum type="arabicPeriod" startAt="1"/>
            </a:pPr>
            <a:r>
              <a:t>FlowChart</a:t>
            </a:r>
          </a:p>
          <a:p>
            <a:pPr marL="240631" indent="-240631" algn="just">
              <a:lnSpc>
                <a:spcPct val="170000"/>
              </a:lnSpc>
              <a:buSzPct val="100000"/>
              <a:buAutoNum type="arabicPeriod" startAt="1"/>
            </a:pPr>
            <a:r>
              <a:t>Results</a:t>
            </a:r>
          </a:p>
          <a:p>
            <a:pPr marL="240631" indent="-240631" algn="just">
              <a:lnSpc>
                <a:spcPct val="170000"/>
              </a:lnSpc>
              <a:buSzPct val="100000"/>
              <a:buAutoNum type="arabicPeriod" startAt="1"/>
            </a:pPr>
            <a:r>
              <a:t>Conclusion</a:t>
            </a:r>
          </a:p>
          <a:p>
            <a:pPr marL="240631" indent="-240631" algn="just">
              <a:lnSpc>
                <a:spcPct val="170000"/>
              </a:lnSpc>
              <a:buSzPct val="100000"/>
              <a:buAutoNum type="arabicPeriod" startAt="1"/>
            </a:pPr>
            <a:r>
              <a:t>References</a:t>
            </a:r>
          </a:p>
        </p:txBody>
      </p:sp>
      <p:pic>
        <p:nvPicPr>
          <p:cNvPr id="107" name="pasted-movie.png" descr="pasted-movie.png"/>
          <p:cNvPicPr>
            <a:picLocks noChangeAspect="1"/>
          </p:cNvPicPr>
          <p:nvPr/>
        </p:nvPicPr>
        <p:blipFill>
          <a:blip r:embed="rId2">
            <a:extLst/>
          </a:blip>
          <a:stretch>
            <a:fillRect/>
          </a:stretch>
        </p:blipFill>
        <p:spPr>
          <a:xfrm>
            <a:off x="7910152" y="-435214"/>
            <a:ext cx="4818132" cy="1538465"/>
          </a:xfrm>
          <a:prstGeom prst="rect">
            <a:avLst/>
          </a:prstGeom>
          <a:ln w="12700">
            <a:miter lim="400000"/>
          </a:ln>
        </p:spPr>
      </p:pic>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9"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10" name="Problem Statement"/>
          <p:cNvSpPr txBox="1"/>
          <p:nvPr/>
        </p:nvSpPr>
        <p:spPr>
          <a:xfrm>
            <a:off x="860188" y="1041846"/>
            <a:ext cx="4199142" cy="6016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Problem Statement</a:t>
            </a:r>
          </a:p>
        </p:txBody>
      </p:sp>
      <p:sp>
        <p:nvSpPr>
          <p:cNvPr id="111" name="Students often face challenges in their learning journey due to the lack of a centralized platform for accessing Computer Science study materials across multiple subjects. Currently, there is no integrated system that combines essential resources like no"/>
          <p:cNvSpPr txBox="1"/>
          <p:nvPr/>
        </p:nvSpPr>
        <p:spPr>
          <a:xfrm>
            <a:off x="1013537" y="2008440"/>
            <a:ext cx="10152226" cy="2377784"/>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lvl1pPr algn="just"/>
          </a:lstStyle>
          <a:p>
            <a:pPr/>
            <a:r>
              <a:t>Students often face challenges in their learning journey due to the lack of a centralized platform for accessing Computer Science study materials across multiple subjects. Currently, there is no integrated system that combines essential resources like notes, quizzes, and AI-powered assistance in one place. This makes it difficult for learners to track their progress effectively or access performance analytics that could help them identify strengths and weaknesses. Additionally, the absence of personalized recommendations, especially for placement preparation, further limits their growth. As a result, students experience a fragmented learning experience, constantly switching between different tools and platforms without a seamless or unified solution.</a:t>
            </a:r>
          </a:p>
        </p:txBody>
      </p:sp>
      <p:pic>
        <p:nvPicPr>
          <p:cNvPr id="112" name="pasted-movie.png" descr="pasted-movie.png"/>
          <p:cNvPicPr>
            <a:picLocks noChangeAspect="1"/>
          </p:cNvPicPr>
          <p:nvPr/>
        </p:nvPicPr>
        <p:blipFill>
          <a:blip r:embed="rId2">
            <a:extLst/>
          </a:blip>
          <a:stretch>
            <a:fillRect/>
          </a:stretch>
        </p:blipFill>
        <p:spPr>
          <a:xfrm>
            <a:off x="7910152" y="-435214"/>
            <a:ext cx="4818132" cy="1538465"/>
          </a:xfrm>
          <a:prstGeom prst="rect">
            <a:avLst/>
          </a:prstGeom>
          <a:ln w="12700">
            <a:miter lim="400000"/>
          </a:ln>
        </p:spPr>
      </p:pic>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14" name="Rectangle 1"/>
          <p:cNvSpPr/>
          <p:nvPr/>
        </p:nvSpPr>
        <p:spPr>
          <a:xfrm>
            <a:off x="-2" y="0"/>
            <a:ext cx="12188956" cy="6858000"/>
          </a:xfrm>
          <a:prstGeom prst="rect">
            <a:avLst/>
          </a:prstGeom>
          <a:solidFill>
            <a:srgbClr val="FFFFFF"/>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15"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16" name="TextBox 3"/>
          <p:cNvSpPr txBox="1"/>
          <p:nvPr/>
        </p:nvSpPr>
        <p:spPr>
          <a:xfrm>
            <a:off x="777238" y="457200"/>
            <a:ext cx="2735419" cy="60161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Introduction</a:t>
            </a:r>
          </a:p>
        </p:txBody>
      </p:sp>
      <p:sp>
        <p:nvSpPr>
          <p:cNvPr id="117" name="TextBox 4"/>
          <p:cNvSpPr txBox="1"/>
          <p:nvPr/>
        </p:nvSpPr>
        <p:spPr>
          <a:xfrm>
            <a:off x="777238" y="1689050"/>
            <a:ext cx="10891192" cy="31341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p>
          <a:p>
            <a:pPr>
              <a:spcBef>
                <a:spcPts val="1200"/>
              </a:spcBef>
              <a:defRPr b="1" sz="2400">
                <a:solidFill>
                  <a:srgbClr val="1F2937"/>
                </a:solidFill>
              </a:defRPr>
            </a:pPr>
            <a:r>
              <a:t>What is StudyHub?</a:t>
            </a:r>
          </a:p>
          <a:p>
            <a:pPr>
              <a:spcBef>
                <a:spcPts val="1200"/>
              </a:spcBef>
              <a:defRPr sz="2000">
                <a:solidFill>
                  <a:srgbClr val="111827"/>
                </a:solidFill>
              </a:defRPr>
            </a:pPr>
            <a:r>
              <a:t>• A comprehensive web-based learning management system</a:t>
            </a:r>
          </a:p>
          <a:p>
            <a:pPr>
              <a:spcBef>
                <a:spcPts val="1200"/>
              </a:spcBef>
              <a:defRPr sz="2000">
                <a:solidFill>
                  <a:srgbClr val="111827"/>
                </a:solidFill>
              </a:defRPr>
            </a:pPr>
            <a:r>
              <a:t>• Built with modern MERN stack (MongoDB, Express.js, React.js, Node.js)</a:t>
            </a:r>
          </a:p>
          <a:p>
            <a:pPr>
              <a:spcBef>
                <a:spcPts val="1200"/>
              </a:spcBef>
              <a:defRPr sz="2000">
                <a:solidFill>
                  <a:srgbClr val="111827"/>
                </a:solidFill>
              </a:defRPr>
            </a:pPr>
            <a:r>
              <a:t>• Designed specifically for Computer Science students</a:t>
            </a:r>
          </a:p>
          <a:p>
            <a:pPr>
              <a:spcBef>
                <a:spcPts val="1200"/>
              </a:spcBef>
              <a:defRPr sz="2000">
                <a:solidFill>
                  <a:srgbClr val="111827"/>
                </a:solidFill>
              </a:defRPr>
            </a:pPr>
            <a:r>
              <a:t>• Integrates AI/ML capabilities for personalized learning</a:t>
            </a:r>
          </a:p>
          <a:p>
            <a:pPr marL="200526" indent="-200526">
              <a:spcBef>
                <a:spcPts val="1200"/>
              </a:spcBef>
              <a:buSzPct val="100000"/>
              <a:buChar char="•"/>
              <a:defRPr sz="2000">
                <a:solidFill>
                  <a:srgbClr val="111827"/>
                </a:solidFill>
              </a:defRPr>
            </a:pPr>
            <a:r>
              <a:t>Focuses on placement preparation and skill development</a:t>
            </a:r>
          </a:p>
        </p:txBody>
      </p:sp>
      <p:pic>
        <p:nvPicPr>
          <p:cNvPr id="118" name="pasted-movie.png" descr="pasted-movie.png"/>
          <p:cNvPicPr>
            <a:picLocks noChangeAspect="1"/>
          </p:cNvPicPr>
          <p:nvPr/>
        </p:nvPicPr>
        <p:blipFill>
          <a:blip r:embed="rId2">
            <a:extLst/>
          </a:blip>
          <a:stretch>
            <a:fillRect/>
          </a:stretch>
        </p:blipFill>
        <p:spPr>
          <a:xfrm>
            <a:off x="7910152" y="-435214"/>
            <a:ext cx="4818130" cy="153846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0" name="Rectangle 1"/>
          <p:cNvSpPr/>
          <p:nvPr/>
        </p:nvSpPr>
        <p:spPr>
          <a:xfrm>
            <a:off x="0" y="27383"/>
            <a:ext cx="12188956" cy="6858001"/>
          </a:xfrm>
          <a:prstGeom prst="rect">
            <a:avLst/>
          </a:prstGeom>
          <a:solidFill>
            <a:srgbClr val="F9FAFB"/>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21" name="TextBox 2"/>
          <p:cNvSpPr txBox="1"/>
          <p:nvPr/>
        </p:nvSpPr>
        <p:spPr>
          <a:xfrm>
            <a:off x="644951" y="918806"/>
            <a:ext cx="5288069" cy="6016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Objectives of the Project</a:t>
            </a:r>
          </a:p>
        </p:txBody>
      </p:sp>
      <p:sp>
        <p:nvSpPr>
          <p:cNvPr id="122" name="TextBox 3"/>
          <p:cNvSpPr txBox="1"/>
          <p:nvPr/>
        </p:nvSpPr>
        <p:spPr>
          <a:xfrm>
            <a:off x="727804" y="1657756"/>
            <a:ext cx="8458191" cy="195307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p>
          <a:p>
            <a:pPr>
              <a:spcBef>
                <a:spcPts val="800"/>
              </a:spcBef>
              <a:defRPr sz="2000">
                <a:solidFill>
                  <a:srgbClr val="111827"/>
                </a:solidFill>
              </a:defRPr>
            </a:pPr>
            <a:r>
              <a:t>1. Centralized Learning Hub: Provide unified access to CS study materials</a:t>
            </a:r>
          </a:p>
          <a:p>
            <a:pPr>
              <a:spcBef>
                <a:spcPts val="800"/>
              </a:spcBef>
              <a:defRPr sz="2000">
                <a:solidFill>
                  <a:srgbClr val="111827"/>
                </a:solidFill>
              </a:defRPr>
            </a:pPr>
            <a:r>
              <a:t>2. AI-Powered Personalization: Implement intelligent study recommendations</a:t>
            </a:r>
          </a:p>
          <a:p>
            <a:pPr>
              <a:spcBef>
                <a:spcPts val="800"/>
              </a:spcBef>
              <a:defRPr sz="2000">
                <a:solidFill>
                  <a:srgbClr val="111827"/>
                </a:solidFill>
              </a:defRPr>
            </a:pPr>
            <a:r>
              <a:t>3. Security &amp; Integrity: Implement face detection for malpractice prevention</a:t>
            </a:r>
          </a:p>
          <a:p>
            <a:pPr>
              <a:spcBef>
                <a:spcPts val="800"/>
              </a:spcBef>
              <a:defRPr sz="2000">
                <a:solidFill>
                  <a:srgbClr val="111827"/>
                </a:solidFill>
              </a:defRPr>
            </a:pPr>
            <a:r>
              <a:t>4. Skill Development: Support coding practice and technical learning</a:t>
            </a:r>
          </a:p>
        </p:txBody>
      </p:sp>
      <p:pic>
        <p:nvPicPr>
          <p:cNvPr id="123"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24"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26" name="Rectangle 1"/>
          <p:cNvSpPr/>
          <p:nvPr/>
        </p:nvSpPr>
        <p:spPr>
          <a:xfrm>
            <a:off x="-2" y="0"/>
            <a:ext cx="12188956" cy="6858000"/>
          </a:xfrm>
          <a:prstGeom prst="rect">
            <a:avLst/>
          </a:prstGeom>
          <a:solidFill>
            <a:srgbClr val="F9FAFB"/>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27" name="TextBox 2"/>
          <p:cNvSpPr txBox="1"/>
          <p:nvPr/>
        </p:nvSpPr>
        <p:spPr>
          <a:xfrm>
            <a:off x="502919" y="658411"/>
            <a:ext cx="6707640" cy="6016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Literature Review &amp; References</a:t>
            </a:r>
          </a:p>
        </p:txBody>
      </p:sp>
      <p:pic>
        <p:nvPicPr>
          <p:cNvPr id="128"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29"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graphicFrame>
        <p:nvGraphicFramePr>
          <p:cNvPr id="130" name="Table 1"/>
          <p:cNvGraphicFramePr/>
          <p:nvPr/>
        </p:nvGraphicFramePr>
        <p:xfrm>
          <a:off x="1123363" y="1622195"/>
          <a:ext cx="9841599" cy="4906796"/>
        </p:xfrm>
        <a:graphic xmlns:a="http://schemas.openxmlformats.org/drawingml/2006/main">
          <a:graphicData uri="http://schemas.openxmlformats.org/drawingml/2006/table">
            <a:tbl>
              <a:tblPr firstCol="0" firstRow="1" lastCol="0" lastRow="0" bandCol="0" bandRow="1" rtl="0">
                <a:tableStyleId>{4C3C2611-4C71-4FC5-86AE-919BDF0F9419}</a:tableStyleId>
              </a:tblPr>
              <a:tblGrid>
                <a:gridCol w="1404128"/>
                <a:gridCol w="1404128"/>
                <a:gridCol w="1404128"/>
                <a:gridCol w="1404128"/>
                <a:gridCol w="1404128"/>
                <a:gridCol w="1404128"/>
                <a:gridCol w="1404128"/>
              </a:tblGrid>
              <a:tr h="815682">
                <a:tc>
                  <a:txBody>
                    <a:bodyPr/>
                    <a:lstStyle/>
                    <a:p>
                      <a:pPr algn="ctr">
                        <a:defRPr b="0" sz="1800">
                          <a:solidFill>
                            <a:srgbClr val="000000"/>
                          </a:solidFill>
                        </a:defRPr>
                      </a:pPr>
                      <a:r>
                        <a:rPr b="1" sz="1200">
                          <a:solidFill>
                            <a:srgbClr val="FFFFFF"/>
                          </a:solidFill>
                        </a:rPr>
                        <a:t>S.No</a:t>
                      </a:r>
                    </a:p>
                  </a:txBody>
                  <a:tcPr marL="0" marR="0" marT="0" marB="0" anchor="ctr" anchorCtr="0" horzOverflow="overflow"/>
                </a:tc>
                <a:tc>
                  <a:txBody>
                    <a:bodyPr/>
                    <a:lstStyle/>
                    <a:p>
                      <a:pPr algn="ctr">
                        <a:defRPr b="0" sz="1800">
                          <a:solidFill>
                            <a:srgbClr val="000000"/>
                          </a:solidFill>
                        </a:defRPr>
                      </a:pPr>
                      <a:r>
                        <a:rPr b="1" sz="1200">
                          <a:solidFill>
                            <a:srgbClr val="FFFFFF"/>
                          </a:solidFill>
                        </a:rPr>
                        <a:t>Authors</a:t>
                      </a:r>
                    </a:p>
                  </a:txBody>
                  <a:tcPr marL="0" marR="0" marT="0" marB="0" anchor="ctr" anchorCtr="0" horzOverflow="overflow"/>
                </a:tc>
                <a:tc>
                  <a:txBody>
                    <a:bodyPr/>
                    <a:lstStyle/>
                    <a:p>
                      <a:pPr algn="ctr">
                        <a:defRPr b="0" sz="1800">
                          <a:solidFill>
                            <a:srgbClr val="000000"/>
                          </a:solidFill>
                        </a:defRPr>
                      </a:pPr>
                      <a:r>
                        <a:rPr b="1" sz="1200">
                          <a:solidFill>
                            <a:srgbClr val="FFFFFF"/>
                          </a:solidFill>
                        </a:rPr>
                        <a:t>Journal/Conference</a:t>
                      </a:r>
                    </a:p>
                  </a:txBody>
                  <a:tcPr marL="0" marR="0" marT="0" marB="0" anchor="ctr" anchorCtr="0" horzOverflow="overflow"/>
                </a:tc>
                <a:tc>
                  <a:txBody>
                    <a:bodyPr/>
                    <a:lstStyle/>
                    <a:p>
                      <a:pPr algn="ctr">
                        <a:defRPr b="0" sz="1800">
                          <a:solidFill>
                            <a:srgbClr val="000000"/>
                          </a:solidFill>
                        </a:defRPr>
                      </a:pPr>
                      <a:r>
                        <a:rPr b="1" sz="1200">
                          <a:solidFill>
                            <a:srgbClr val="FFFFFF"/>
                          </a:solidFill>
                        </a:rPr>
                        <a:t>Model/Approach</a:t>
                      </a:r>
                    </a:p>
                  </a:txBody>
                  <a:tcPr marL="0" marR="0" marT="0" marB="0" anchor="ctr" anchorCtr="0" horzOverflow="overflow"/>
                </a:tc>
                <a:tc>
                  <a:txBody>
                    <a:bodyPr/>
                    <a:lstStyle/>
                    <a:p>
                      <a:pPr algn="ctr">
                        <a:defRPr b="0" sz="1800">
                          <a:solidFill>
                            <a:srgbClr val="000000"/>
                          </a:solidFill>
                        </a:defRPr>
                      </a:pPr>
                      <a:r>
                        <a:rPr b="1" sz="1200">
                          <a:solidFill>
                            <a:srgbClr val="FFFFFF"/>
                          </a:solidFill>
                        </a:rPr>
                        <a:t>Dataset</a:t>
                      </a:r>
                    </a:p>
                  </a:txBody>
                  <a:tcPr marL="0" marR="0" marT="0" marB="0" anchor="ctr" anchorCtr="0" horzOverflow="overflow"/>
                </a:tc>
                <a:tc>
                  <a:txBody>
                    <a:bodyPr/>
                    <a:lstStyle/>
                    <a:p>
                      <a:pPr algn="ctr">
                        <a:defRPr b="0" sz="1800">
                          <a:solidFill>
                            <a:srgbClr val="000000"/>
                          </a:solidFill>
                        </a:defRPr>
                      </a:pPr>
                      <a:r>
                        <a:rPr b="1" sz="1200">
                          <a:solidFill>
                            <a:srgbClr val="FFFFFF"/>
                          </a:solidFill>
                        </a:rPr>
                        <a:t>Findings</a:t>
                      </a:r>
                    </a:p>
                  </a:txBody>
                  <a:tcPr marL="0" marR="0" marT="0" marB="0" anchor="ctr" anchorCtr="0" horzOverflow="overflow"/>
                </a:tc>
                <a:tc>
                  <a:txBody>
                    <a:bodyPr/>
                    <a:lstStyle/>
                    <a:p>
                      <a:pPr algn="ctr">
                        <a:lnSpc>
                          <a:spcPct val="50000"/>
                        </a:lnSpc>
                        <a:defRPr b="0" sz="1800">
                          <a:solidFill>
                            <a:srgbClr val="000000"/>
                          </a:solidFill>
                        </a:defRPr>
                      </a:pPr>
                      <a:r>
                        <a:rPr b="1" sz="1200">
                          <a:solidFill>
                            <a:srgbClr val="FFFFFF"/>
                          </a:solidFill>
                        </a:rPr>
                        <a:t>Limitations</a:t>
                      </a:r>
                    </a:p>
                  </a:txBody>
                  <a:tcPr marL="0" marR="0" marT="0" marB="0" anchor="ctr" anchorCtr="0" horzOverflow="overflow"/>
                </a:tc>
              </a:tr>
              <a:tr h="815682">
                <a:tc>
                  <a:txBody>
                    <a:bodyPr/>
                    <a:lstStyle/>
                    <a:p>
                      <a:pPr algn="ctr">
                        <a:defRPr sz="1800"/>
                      </a:pPr>
                      <a:r>
                        <a:rPr sz="1200"/>
                        <a:t>1</a:t>
                      </a:r>
                    </a:p>
                  </a:txBody>
                  <a:tcPr marL="0" marR="0" marT="0" marB="0" anchor="ctr" anchorCtr="0" horzOverflow="overflow"/>
                </a:tc>
                <a:tc>
                  <a:txBody>
                    <a:bodyPr/>
                    <a:lstStyle/>
                    <a:p>
                      <a:pPr algn="ctr">
                        <a:defRPr sz="1800"/>
                      </a:pPr>
                      <a:r>
                        <a:rPr sz="1200"/>
                        <a:t>Roediger &amp; Karpicke (2006)</a:t>
                      </a:r>
                    </a:p>
                  </a:txBody>
                  <a:tcPr marL="0" marR="0" marT="0" marB="0" anchor="ctr" anchorCtr="0" horzOverflow="overflow"/>
                </a:tc>
                <a:tc>
                  <a:txBody>
                    <a:bodyPr/>
                    <a:lstStyle/>
                    <a:p>
                      <a:pPr algn="ctr">
                        <a:defRPr sz="1800"/>
                      </a:pPr>
                      <a:r>
                        <a:rPr sz="1200"/>
                        <a:t>Psychological Science</a:t>
                      </a:r>
                    </a:p>
                  </a:txBody>
                  <a:tcPr marL="0" marR="0" marT="0" marB="0" anchor="ctr" anchorCtr="0" horzOverflow="overflow"/>
                </a:tc>
                <a:tc>
                  <a:txBody>
                    <a:bodyPr/>
                    <a:lstStyle/>
                    <a:p>
                      <a:pPr algn="ctr">
                        <a:defRPr sz="1800"/>
                      </a:pPr>
                      <a:r>
                        <a:rPr sz="1200"/>
                        <a:t>Retrieval practice ('testing effect') supporting MCQ practice</a:t>
                      </a:r>
                    </a:p>
                  </a:txBody>
                  <a:tcPr marL="0" marR="0" marT="0" marB="0" anchor="ctr" anchorCtr="0" horzOverflow="overflow"/>
                </a:tc>
                <a:tc>
                  <a:txBody>
                    <a:bodyPr/>
                    <a:lstStyle/>
                    <a:p>
                      <a:pPr algn="ctr">
                        <a:defRPr sz="1800"/>
                      </a:pPr>
                      <a:r>
                        <a:rPr sz="1200"/>
                        <a:t>Lab prose-passage recall tasks</a:t>
                      </a:r>
                    </a:p>
                  </a:txBody>
                  <a:tcPr marL="0" marR="0" marT="0" marB="0" anchor="ctr" anchorCtr="0" horzOverflow="overflow"/>
                </a:tc>
                <a:tc>
                  <a:txBody>
                    <a:bodyPr/>
                    <a:lstStyle/>
                    <a:p>
                      <a:pPr algn="ctr">
                        <a:defRPr sz="1800"/>
                      </a:pPr>
                      <a:r>
                        <a:rPr sz="1200"/>
                        <a:t>Practice testing improves long-term retention vs. restudy</a:t>
                      </a:r>
                    </a:p>
                  </a:txBody>
                  <a:tcPr marL="0" marR="0" marT="0" marB="0" anchor="ctr" anchorCtr="0" horzOverflow="overflow"/>
                </a:tc>
                <a:tc>
                  <a:txBody>
                    <a:bodyPr/>
                    <a:lstStyle/>
                    <a:p>
                      <a:pPr algn="ctr">
                        <a:defRPr sz="1800"/>
                      </a:pPr>
                      <a:r>
                        <a:rPr sz="1200"/>
                        <a:t>Generalization to complex/varied domains can be limited</a:t>
                      </a:r>
                    </a:p>
                  </a:txBody>
                  <a:tcPr marL="0" marR="0" marT="0" marB="0" anchor="ctr" anchorCtr="0" horzOverflow="overflow"/>
                </a:tc>
              </a:tr>
              <a:tr h="815682">
                <a:tc>
                  <a:txBody>
                    <a:bodyPr/>
                    <a:lstStyle/>
                    <a:p>
                      <a:pPr algn="ctr">
                        <a:defRPr sz="1800"/>
                      </a:pPr>
                      <a:r>
                        <a:rPr sz="1200"/>
                        <a:t>2</a:t>
                      </a:r>
                    </a:p>
                  </a:txBody>
                  <a:tcPr marL="0" marR="0" marT="0" marB="0" anchor="ctr" anchorCtr="0" horzOverflow="overflow"/>
                </a:tc>
                <a:tc>
                  <a:txBody>
                    <a:bodyPr/>
                    <a:lstStyle/>
                    <a:p>
                      <a:pPr algn="ctr">
                        <a:defRPr sz="1800"/>
                      </a:pPr>
                      <a:r>
                        <a:rPr sz="1200"/>
                        <a:t>Deterding et al. (2011)</a:t>
                      </a:r>
                    </a:p>
                  </a:txBody>
                  <a:tcPr marL="0" marR="0" marT="0" marB="0" anchor="ctr" anchorCtr="0" horzOverflow="overflow"/>
                </a:tc>
                <a:tc>
                  <a:txBody>
                    <a:bodyPr/>
                    <a:lstStyle/>
                    <a:p>
                      <a:pPr algn="ctr">
                        <a:defRPr sz="1800"/>
                      </a:pPr>
                      <a:r>
                        <a:rPr sz="1200"/>
                        <a:t>MindTrek</a:t>
                      </a:r>
                    </a:p>
                  </a:txBody>
                  <a:tcPr marL="0" marR="0" marT="0" marB="0" anchor="ctr" anchorCtr="0" horzOverflow="overflow"/>
                </a:tc>
                <a:tc>
                  <a:txBody>
                    <a:bodyPr/>
                    <a:lstStyle/>
                    <a:p>
                      <a:pPr algn="ctr">
                        <a:defRPr sz="1800"/>
                      </a:pPr>
                      <a:r>
                        <a:rPr sz="1200"/>
                        <a:t>Gamification mechanics: streaks, points, badges</a:t>
                      </a:r>
                    </a:p>
                  </a:txBody>
                  <a:tcPr marL="0" marR="0" marT="0" marB="0" anchor="ctr" anchorCtr="0" horzOverflow="overflow"/>
                </a:tc>
                <a:tc>
                  <a:txBody>
                    <a:bodyPr/>
                    <a:lstStyle/>
                    <a:p>
                      <a:pPr algn="ctr">
                        <a:defRPr sz="1800"/>
                      </a:pPr>
                      <a:r>
                        <a:rPr sz="1200"/>
                        <a:t>Case studies, design analyses</a:t>
                      </a:r>
                    </a:p>
                  </a:txBody>
                  <a:tcPr marL="0" marR="0" marT="0" marB="0" anchor="ctr" anchorCtr="0" horzOverflow="overflow"/>
                </a:tc>
                <a:tc>
                  <a:txBody>
                    <a:bodyPr/>
                    <a:lstStyle/>
                    <a:p>
                      <a:pPr algn="ctr">
                        <a:defRPr sz="1800"/>
                      </a:pPr>
                      <a:r>
                        <a:rPr sz="1200"/>
                        <a:t>Streaks/points increase short-term engagement and return rate</a:t>
                      </a:r>
                    </a:p>
                  </a:txBody>
                  <a:tcPr marL="0" marR="0" marT="0" marB="0" anchor="ctr" anchorCtr="0" horzOverflow="overflow"/>
                </a:tc>
                <a:tc>
                  <a:txBody>
                    <a:bodyPr/>
                    <a:lstStyle/>
                    <a:p>
                      <a:pPr algn="ctr">
                        <a:defRPr sz="1800"/>
                      </a:pPr>
                      <a:r>
                        <a:rPr sz="1200"/>
                        <a:t>Effects vary; novelty decay, may not improve deep learning</a:t>
                      </a:r>
                    </a:p>
                  </a:txBody>
                  <a:tcPr marL="0" marR="0" marT="0" marB="0" anchor="ctr" anchorCtr="0" horzOverflow="overflow"/>
                </a:tc>
              </a:tr>
              <a:tr h="815682">
                <a:tc>
                  <a:txBody>
                    <a:bodyPr/>
                    <a:lstStyle/>
                    <a:p>
                      <a:pPr algn="ctr">
                        <a:defRPr sz="1800"/>
                      </a:pPr>
                      <a:r>
                        <a:rPr sz="1200"/>
                        <a:t>3</a:t>
                      </a:r>
                    </a:p>
                  </a:txBody>
                  <a:tcPr marL="0" marR="0" marT="0" marB="0" anchor="ctr" anchorCtr="0" horzOverflow="overflow"/>
                </a:tc>
                <a:tc>
                  <a:txBody>
                    <a:bodyPr/>
                    <a:lstStyle/>
                    <a:p>
                      <a:pPr algn="ctr">
                        <a:defRPr sz="1800"/>
                      </a:pPr>
                      <a:r>
                        <a:rPr sz="1200"/>
                        <a:t>Kasneci et al. (2023)</a:t>
                      </a:r>
                    </a:p>
                  </a:txBody>
                  <a:tcPr marL="0" marR="0" marT="0" marB="0" anchor="ctr" anchorCtr="0" horzOverflow="overflow"/>
                </a:tc>
                <a:tc>
                  <a:txBody>
                    <a:bodyPr/>
                    <a:lstStyle/>
                    <a:p>
                      <a:pPr algn="ctr">
                        <a:defRPr sz="1800"/>
                      </a:pPr>
                      <a:r>
                        <a:rPr sz="1200"/>
                        <a:t>British J. Educ. Tech.</a:t>
                      </a:r>
                    </a:p>
                  </a:txBody>
                  <a:tcPr marL="0" marR="0" marT="0" marB="0" anchor="ctr" anchorCtr="0" horzOverflow="overflow"/>
                </a:tc>
                <a:tc>
                  <a:txBody>
                    <a:bodyPr/>
                    <a:lstStyle/>
                    <a:p>
                      <a:pPr algn="ctr">
                        <a:defRPr sz="1800"/>
                      </a:pPr>
                      <a:r>
                        <a:rPr sz="1200"/>
                        <a:t>Educational use of LLMs (e.g., ChatGPT) for tutoring/QA</a:t>
                      </a:r>
                    </a:p>
                  </a:txBody>
                  <a:tcPr marL="0" marR="0" marT="0" marB="0" anchor="ctr" anchorCtr="0" horzOverflow="overflow"/>
                </a:tc>
                <a:tc>
                  <a:txBody>
                    <a:bodyPr/>
                    <a:lstStyle/>
                    <a:p>
                      <a:pPr algn="ctr">
                        <a:defRPr sz="1800"/>
                      </a:pPr>
                      <a:r>
                        <a:rPr sz="1200"/>
                        <a:t>Evaluations on classroom tasks</a:t>
                      </a:r>
                    </a:p>
                  </a:txBody>
                  <a:tcPr marL="0" marR="0" marT="0" marB="0" anchor="ctr" anchorCtr="0" horzOverflow="overflow"/>
                </a:tc>
                <a:tc>
                  <a:txBody>
                    <a:bodyPr/>
                    <a:lstStyle/>
                    <a:p>
                      <a:pPr algn="ctr">
                        <a:defRPr sz="1800"/>
                      </a:pPr>
                      <a:r>
                        <a:rPr sz="1200"/>
                        <a:t>LLMs assist explanations and Q&amp;A effectively</a:t>
                      </a:r>
                    </a:p>
                  </a:txBody>
                  <a:tcPr marL="0" marR="0" marT="0" marB="0" anchor="ctr" anchorCtr="0" horzOverflow="overflow"/>
                </a:tc>
                <a:tc>
                  <a:txBody>
                    <a:bodyPr/>
                    <a:lstStyle/>
                    <a:p>
                      <a:pPr algn="ctr">
                        <a:defRPr sz="1800"/>
                      </a:pPr>
                      <a:r>
                        <a:rPr sz="1200"/>
                        <a:t>Hallucinations without grounding; needs oversight</a:t>
                      </a:r>
                    </a:p>
                  </a:txBody>
                  <a:tcPr marL="0" marR="0" marT="0" marB="0" anchor="ctr" anchorCtr="0" horzOverflow="overflow"/>
                </a:tc>
              </a:tr>
              <a:tr h="815682">
                <a:tc>
                  <a:txBody>
                    <a:bodyPr/>
                    <a:lstStyle/>
                    <a:p>
                      <a:pPr algn="ctr">
                        <a:defRPr sz="1800"/>
                      </a:pPr>
                      <a:r>
                        <a:rPr sz="1200"/>
                        <a:t>4</a:t>
                      </a:r>
                    </a:p>
                  </a:txBody>
                  <a:tcPr marL="0" marR="0" marT="0" marB="0" anchor="ctr" anchorCtr="0" horzOverflow="overflow"/>
                </a:tc>
                <a:tc>
                  <a:txBody>
                    <a:bodyPr/>
                    <a:lstStyle/>
                    <a:p>
                      <a:pPr algn="ctr">
                        <a:defRPr sz="1800"/>
                      </a:pPr>
                      <a:r>
                        <a:rPr sz="1200"/>
                        <a:t>Hilton (2016)</a:t>
                      </a:r>
                    </a:p>
                  </a:txBody>
                  <a:tcPr marL="0" marR="0" marT="0" marB="0" anchor="ctr" anchorCtr="0" horzOverflow="overflow"/>
                </a:tc>
                <a:tc>
                  <a:txBody>
                    <a:bodyPr/>
                    <a:lstStyle/>
                    <a:p>
                      <a:pPr algn="ctr">
                        <a:defRPr sz="1800"/>
                      </a:pPr>
                      <a:r>
                        <a:rPr sz="1200"/>
                        <a:t>IRRODL</a:t>
                      </a:r>
                    </a:p>
                  </a:txBody>
                  <a:tcPr marL="0" marR="0" marT="0" marB="0" anchor="ctr" anchorCtr="0" horzOverflow="overflow"/>
                </a:tc>
                <a:tc>
                  <a:txBody>
                    <a:bodyPr/>
                    <a:lstStyle/>
                    <a:p>
                      <a:pPr algn="ctr">
                        <a:defRPr sz="1800"/>
                      </a:pPr>
                      <a:r>
                        <a:rPr sz="1200"/>
                        <a:t>Open Educational Resources (OER) curation/use</a:t>
                      </a:r>
                    </a:p>
                  </a:txBody>
                  <a:tcPr marL="0" marR="0" marT="0" marB="0" anchor="ctr" anchorCtr="0" horzOverflow="overflow"/>
                </a:tc>
                <a:tc>
                  <a:txBody>
                    <a:bodyPr/>
                    <a:lstStyle/>
                    <a:p>
                      <a:pPr algn="ctr">
                        <a:defRPr sz="1800"/>
                      </a:pPr>
                      <a:r>
                        <a:rPr sz="1200"/>
                        <a:t>Multi-course OER studies</a:t>
                      </a:r>
                    </a:p>
                  </a:txBody>
                  <a:tcPr marL="0" marR="0" marT="0" marB="0" anchor="ctr" anchorCtr="0" horzOverflow="overflow"/>
                </a:tc>
                <a:tc>
                  <a:txBody>
                    <a:bodyPr/>
                    <a:lstStyle/>
                    <a:p>
                      <a:pPr algn="ctr">
                        <a:defRPr sz="1800"/>
                      </a:pPr>
                      <a:r>
                        <a:rPr sz="1200"/>
                        <a:t>OER provides cost savings with comparable outcomes</a:t>
                      </a:r>
                    </a:p>
                  </a:txBody>
                  <a:tcPr marL="0" marR="0" marT="0" marB="0" anchor="ctr" anchorCtr="0" horzOverflow="overflow"/>
                </a:tc>
                <a:tc>
                  <a:txBody>
                    <a:bodyPr/>
                    <a:lstStyle/>
                    <a:p>
                      <a:pPr algn="ctr">
                        <a:defRPr sz="1800"/>
                      </a:pPr>
                      <a:r>
                        <a:rPr sz="1200"/>
                        <a:t>Quality/coverage inconsistent; requires manual vetting</a:t>
                      </a:r>
                    </a:p>
                  </a:txBody>
                  <a:tcPr marL="0" marR="0" marT="0" marB="0" anchor="ctr" anchorCtr="0" horzOverflow="overflow"/>
                </a:tc>
              </a:tr>
              <a:tr h="815682">
                <a:tc>
                  <a:txBody>
                    <a:bodyPr/>
                    <a:lstStyle/>
                    <a:p>
                      <a:pPr algn="ctr">
                        <a:defRPr sz="1800"/>
                      </a:pPr>
                      <a:r>
                        <a:rPr sz="1200"/>
                        <a:t>5</a:t>
                      </a:r>
                    </a:p>
                  </a:txBody>
                  <a:tcPr marL="0" marR="0" marT="0" marB="0" anchor="ctr" anchorCtr="0" horzOverflow="overflow"/>
                </a:tc>
                <a:tc>
                  <a:txBody>
                    <a:bodyPr/>
                    <a:lstStyle/>
                    <a:p>
                      <a:pPr algn="ctr">
                        <a:defRPr sz="1800"/>
                      </a:pPr>
                      <a:r>
                        <a:rPr sz="1200"/>
                        <a:t>Fielding (2000)</a:t>
                      </a:r>
                    </a:p>
                  </a:txBody>
                  <a:tcPr marL="0" marR="0" marT="0" marB="0" anchor="ctr" anchorCtr="0" horzOverflow="overflow"/>
                </a:tc>
                <a:tc>
                  <a:txBody>
                    <a:bodyPr/>
                    <a:lstStyle/>
                    <a:p>
                      <a:pPr algn="ctr">
                        <a:defRPr sz="1800"/>
                      </a:pPr>
                      <a:r>
                        <a:rPr sz="1200"/>
                        <a:t>REST Dissertation (UC Irvine)</a:t>
                      </a:r>
                    </a:p>
                  </a:txBody>
                  <a:tcPr marL="0" marR="0" marT="0" marB="0" anchor="ctr" anchorCtr="0" horzOverflow="overflow"/>
                </a:tc>
                <a:tc>
                  <a:txBody>
                    <a:bodyPr/>
                    <a:lstStyle/>
                    <a:p>
                      <a:pPr algn="ctr">
                        <a:defRPr sz="1800"/>
                      </a:pPr>
                      <a:r>
                        <a:rPr sz="1200"/>
                        <a:t>RESTful API design for modular services</a:t>
                      </a:r>
                    </a:p>
                  </a:txBody>
                  <a:tcPr marL="0" marR="0" marT="0" marB="0" anchor="ctr" anchorCtr="0" horzOverflow="overflow"/>
                </a:tc>
                <a:tc>
                  <a:txBody>
                    <a:bodyPr/>
                    <a:lstStyle/>
                    <a:p>
                      <a:pPr algn="ctr">
                        <a:defRPr sz="1800"/>
                      </a:pPr>
                      <a:r>
                        <a:rPr sz="1200"/>
                        <a:t>Web architecture analysis</a:t>
                      </a:r>
                    </a:p>
                  </a:txBody>
                  <a:tcPr marL="0" marR="0" marT="0" marB="0" anchor="ctr" anchorCtr="0" horzOverflow="overflow"/>
                </a:tc>
                <a:tc>
                  <a:txBody>
                    <a:bodyPr/>
                    <a:lstStyle/>
                    <a:p>
                      <a:pPr algn="ctr">
                        <a:defRPr sz="1800"/>
                      </a:pPr>
                      <a:r>
                        <a:rPr sz="1200"/>
                        <a:t>Simple, scalable endpoints suit quiz, resource, chatbot routes</a:t>
                      </a:r>
                    </a:p>
                  </a:txBody>
                  <a:tcPr marL="0" marR="0" marT="0" marB="0" anchor="ctr" anchorCtr="0" horzOverflow="overflow"/>
                </a:tc>
                <a:tc>
                  <a:txBody>
                    <a:bodyPr/>
                    <a:lstStyle/>
                    <a:p>
                      <a:pPr algn="ctr">
                        <a:defRPr sz="1800"/>
                      </a:pPr>
                      <a:r>
                        <a:rPr sz="1200"/>
                        <a:t>Stateless design shifts state to clients; auth/limits needed</a:t>
                      </a:r>
                    </a:p>
                  </a:txBody>
                  <a:tcPr marL="0" marR="0" marT="0" marB="0" anchor="ctr" anchorCtr="0" horzOverflow="overflow"/>
                </a:tc>
              </a:tr>
            </a:tbl>
          </a:graphicData>
        </a:graphic>
      </p:graphicFrame>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2" name="Rectangle 1"/>
          <p:cNvSpPr/>
          <p:nvPr/>
        </p:nvSpPr>
        <p:spPr>
          <a:xfrm>
            <a:off x="-2" y="0"/>
            <a:ext cx="12188956" cy="6858000"/>
          </a:xfrm>
          <a:prstGeom prst="rect">
            <a:avLst/>
          </a:prstGeom>
          <a:solidFill>
            <a:srgbClr val="F9FAFB"/>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33" name="TextBox 2"/>
          <p:cNvSpPr txBox="1"/>
          <p:nvPr/>
        </p:nvSpPr>
        <p:spPr>
          <a:xfrm>
            <a:off x="822982" y="636039"/>
            <a:ext cx="3062096" cy="6016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Methodology </a:t>
            </a:r>
          </a:p>
        </p:txBody>
      </p:sp>
      <p:pic>
        <p:nvPicPr>
          <p:cNvPr id="134"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35"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36" name="pasted-movie.png" descr="pasted-movie.png"/>
          <p:cNvPicPr>
            <a:picLocks noChangeAspect="1"/>
          </p:cNvPicPr>
          <p:nvPr/>
        </p:nvPicPr>
        <p:blipFill>
          <a:blip r:embed="rId3">
            <a:extLst/>
          </a:blip>
          <a:stretch>
            <a:fillRect/>
          </a:stretch>
        </p:blipFill>
        <p:spPr>
          <a:xfrm>
            <a:off x="832256" y="1231615"/>
            <a:ext cx="8499552" cy="5558324"/>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38" name="Rectangle 1"/>
          <p:cNvSpPr/>
          <p:nvPr/>
        </p:nvSpPr>
        <p:spPr>
          <a:xfrm>
            <a:off x="-2" y="0"/>
            <a:ext cx="12188956" cy="6858000"/>
          </a:xfrm>
          <a:prstGeom prst="rect">
            <a:avLst/>
          </a:prstGeom>
          <a:solidFill>
            <a:srgbClr val="F8FAFC"/>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39" name="TextBox 2"/>
          <p:cNvSpPr txBox="1"/>
          <p:nvPr/>
        </p:nvSpPr>
        <p:spPr>
          <a:xfrm>
            <a:off x="502919" y="457201"/>
            <a:ext cx="2094341" cy="54933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3600">
                <a:solidFill>
                  <a:srgbClr val="3B82F6"/>
                </a:solidFill>
              </a:defRPr>
            </a:lvl1pPr>
          </a:lstStyle>
          <a:p>
            <a:pPr/>
            <a:r>
              <a:t> Flowchart</a:t>
            </a:r>
          </a:p>
        </p:txBody>
      </p:sp>
      <p:pic>
        <p:nvPicPr>
          <p:cNvPr id="140" name="pasted-movie.png" descr="pasted-movie.png"/>
          <p:cNvPicPr>
            <a:picLocks noChangeAspect="1"/>
          </p:cNvPicPr>
          <p:nvPr/>
        </p:nvPicPr>
        <p:blipFill>
          <a:blip r:embed="rId2">
            <a:extLst/>
          </a:blip>
          <a:stretch>
            <a:fillRect/>
          </a:stretch>
        </p:blipFill>
        <p:spPr>
          <a:xfrm>
            <a:off x="7656662" y="-458886"/>
            <a:ext cx="5130803" cy="1638302"/>
          </a:xfrm>
          <a:prstGeom prst="rect">
            <a:avLst/>
          </a:prstGeom>
          <a:ln w="12700">
            <a:miter lim="400000"/>
          </a:ln>
        </p:spPr>
      </p:pic>
      <p:sp>
        <p:nvSpPr>
          <p:cNvPr id="141"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pic>
        <p:nvPicPr>
          <p:cNvPr id="142" name="pasted-movie.png" descr="pasted-movie.png"/>
          <p:cNvPicPr>
            <a:picLocks noChangeAspect="1"/>
          </p:cNvPicPr>
          <p:nvPr/>
        </p:nvPicPr>
        <p:blipFill>
          <a:blip r:embed="rId3">
            <a:extLst/>
          </a:blip>
          <a:stretch>
            <a:fillRect/>
          </a:stretch>
        </p:blipFill>
        <p:spPr>
          <a:xfrm>
            <a:off x="2129209" y="1556791"/>
            <a:ext cx="3353736" cy="5030603"/>
          </a:xfrm>
          <a:prstGeom prst="rect">
            <a:avLst/>
          </a:prstGeom>
          <a:ln w="12700">
            <a:miter lim="400000"/>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4" name="Rectangle 1"/>
          <p:cNvSpPr/>
          <p:nvPr/>
        </p:nvSpPr>
        <p:spPr>
          <a:xfrm>
            <a:off x="-2" y="0"/>
            <a:ext cx="12188956" cy="6858000"/>
          </a:xfrm>
          <a:prstGeom prst="rect">
            <a:avLst/>
          </a:prstGeom>
          <a:solidFill>
            <a:srgbClr val="F9FAFB"/>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45" name="TextBox 2"/>
          <p:cNvSpPr txBox="1"/>
          <p:nvPr/>
        </p:nvSpPr>
        <p:spPr>
          <a:xfrm>
            <a:off x="995857" y="717593"/>
            <a:ext cx="5951097" cy="601620"/>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b="1" sz="4000">
                <a:solidFill>
                  <a:srgbClr val="3B82F6"/>
                </a:solidFill>
              </a:defRPr>
            </a:lvl1pPr>
          </a:lstStyle>
          <a:p>
            <a:pPr/>
            <a:r>
              <a:t>Project Planning &amp; Timeline</a:t>
            </a:r>
          </a:p>
        </p:txBody>
      </p:sp>
      <p:pic>
        <p:nvPicPr>
          <p:cNvPr id="146" name="pasted-movie.png" descr="pasted-movie.png"/>
          <p:cNvPicPr>
            <a:picLocks noChangeAspect="1"/>
          </p:cNvPicPr>
          <p:nvPr/>
        </p:nvPicPr>
        <p:blipFill>
          <a:blip r:embed="rId2">
            <a:extLst/>
          </a:blip>
          <a:stretch>
            <a:fillRect/>
          </a:stretch>
        </p:blipFill>
        <p:spPr>
          <a:xfrm>
            <a:off x="7668497" y="-376034"/>
            <a:ext cx="5130802" cy="1638302"/>
          </a:xfrm>
          <a:prstGeom prst="rect">
            <a:avLst/>
          </a:prstGeom>
          <a:ln w="12700">
            <a:miter lim="400000"/>
          </a:ln>
        </p:spPr>
      </p:pic>
      <p:sp>
        <p:nvSpPr>
          <p:cNvPr id="147" name="Rectangle 2"/>
          <p:cNvSpPr/>
          <p:nvPr/>
        </p:nvSpPr>
        <p:spPr>
          <a:xfrm>
            <a:off x="-1" y="0"/>
            <a:ext cx="274322" cy="6858000"/>
          </a:xfrm>
          <a:prstGeom prst="rect">
            <a:avLst/>
          </a:prstGeom>
          <a:solidFill>
            <a:srgbClr val="3B82F6"/>
          </a:solidFill>
          <a:ln w="12700">
            <a:miter lim="400000"/>
          </a:ln>
          <a:effectLst>
            <a:outerShdw sx="100000" sy="100000" kx="0" ky="0" algn="b" rotWithShape="0" blurRad="38100" dist="23000" dir="5400000">
              <a:srgbClr val="000000">
                <a:alpha val="35000"/>
              </a:srgbClr>
            </a:outerShdw>
          </a:effectLst>
        </p:spPr>
        <p:txBody>
          <a:bodyPr lIns="45718" tIns="45718" rIns="45718" bIns="45718" anchor="ctr"/>
          <a:lstStyle/>
          <a:p>
            <a:pPr algn="ctr">
              <a:defRPr>
                <a:solidFill>
                  <a:srgbClr val="FFFFFF"/>
                </a:solidFill>
              </a:defRPr>
            </a:pPr>
          </a:p>
        </p:txBody>
      </p:sp>
      <p:sp>
        <p:nvSpPr>
          <p:cNvPr id="148" name="Phase 1 - Foundation :…"/>
          <p:cNvSpPr txBox="1"/>
          <p:nvPr>
            <p:ph type="body" idx="4294967295"/>
          </p:nvPr>
        </p:nvSpPr>
        <p:spPr>
          <a:xfrm>
            <a:off x="1404083" y="1249508"/>
            <a:ext cx="7691109" cy="5465731"/>
          </a:xfrm>
          <a:prstGeom prst="rect">
            <a:avLst/>
          </a:prstGeom>
        </p:spPr>
        <p:txBody>
          <a:bodyPr/>
          <a:lstStyle/>
          <a:p>
            <a:pPr marL="192022" indent="-192022" defTabSz="256031">
              <a:spcBef>
                <a:spcPts val="400"/>
              </a:spcBef>
              <a:defRPr b="1" sz="2400"/>
            </a:pPr>
          </a:p>
          <a:p>
            <a:pPr marL="0" indent="0" defTabSz="256031">
              <a:spcBef>
                <a:spcPts val="400"/>
              </a:spcBef>
              <a:buSzTx/>
              <a:buNone/>
              <a:defRPr b="1" sz="1700"/>
            </a:pPr>
            <a:r>
              <a:t>Phase 1 - Foundation :</a:t>
            </a:r>
          </a:p>
          <a:p>
            <a:pPr marL="192023" indent="-192023" defTabSz="256031">
              <a:spcBef>
                <a:spcPts val="400"/>
              </a:spcBef>
              <a:defRPr sz="1700"/>
            </a:pPr>
            <a:r>
              <a:t>Requirements analysis, system design, and database modeling</a:t>
            </a:r>
          </a:p>
          <a:p>
            <a:pPr marL="192023" indent="-192023" defTabSz="256031">
              <a:spcBef>
                <a:spcPts val="400"/>
              </a:spcBef>
              <a:defRPr sz="1700"/>
            </a:pPr>
            <a:r>
              <a:t>Backend API development and authentication system</a:t>
            </a:r>
          </a:p>
          <a:p>
            <a:pPr marL="192023" indent="-192023" defTabSz="256031">
              <a:spcBef>
                <a:spcPts val="400"/>
              </a:spcBef>
              <a:defRPr sz="1700"/>
            </a:pPr>
          </a:p>
          <a:p>
            <a:pPr marL="0" indent="0" defTabSz="256031">
              <a:spcBef>
                <a:spcPts val="400"/>
              </a:spcBef>
              <a:buSzTx/>
              <a:buNone/>
              <a:defRPr b="1" sz="1700"/>
            </a:pPr>
            <a:r>
              <a:t>Phase 2 - Core Development :</a:t>
            </a:r>
          </a:p>
          <a:p>
            <a:pPr marL="192023" indent="-192023" defTabSz="256031">
              <a:spcBef>
                <a:spcPts val="400"/>
              </a:spcBef>
              <a:defRPr sz="1700"/>
            </a:pPr>
            <a:r>
              <a:t>Frontend development with React components and routing</a:t>
            </a:r>
          </a:p>
          <a:p>
            <a:pPr marL="192023" indent="-192023" defTabSz="256031">
              <a:spcBef>
                <a:spcPts val="400"/>
              </a:spcBef>
              <a:defRPr sz="1700"/>
            </a:pPr>
            <a:r>
              <a:t>User management, note-taking system, and file uploads</a:t>
            </a:r>
          </a:p>
          <a:p>
            <a:pPr marL="192023" indent="-192023" defTabSz="256031">
              <a:spcBef>
                <a:spcPts val="400"/>
              </a:spcBef>
              <a:defRPr sz="1700"/>
            </a:pPr>
          </a:p>
          <a:p>
            <a:pPr marL="0" indent="0" defTabSz="256031">
              <a:spcBef>
                <a:spcPts val="400"/>
              </a:spcBef>
              <a:buSzTx/>
              <a:buNone/>
              <a:defRPr b="1" sz="1700"/>
            </a:pPr>
            <a:r>
              <a:t>Phase 3 - Advanced Features :</a:t>
            </a:r>
          </a:p>
          <a:p>
            <a:pPr marL="192023" indent="-192023" defTabSz="256031">
              <a:spcBef>
                <a:spcPts val="400"/>
              </a:spcBef>
              <a:defRPr sz="1700"/>
            </a:pPr>
            <a:r>
              <a:t>Quiz system implementation and real-time assessment</a:t>
            </a:r>
          </a:p>
          <a:p>
            <a:pPr marL="192023" indent="-192023" defTabSz="256031">
              <a:spcBef>
                <a:spcPts val="400"/>
              </a:spcBef>
              <a:defRPr sz="1700"/>
            </a:pPr>
            <a:r>
              <a:t>AI chatbot integration and intelligent recommendations</a:t>
            </a:r>
          </a:p>
          <a:p>
            <a:pPr marL="192023" indent="-192023" defTabSz="256031">
              <a:spcBef>
                <a:spcPts val="400"/>
              </a:spcBef>
              <a:defRPr sz="1700"/>
            </a:pPr>
          </a:p>
          <a:p>
            <a:pPr marL="0" indent="0" defTabSz="256031">
              <a:spcBef>
                <a:spcPts val="400"/>
              </a:spcBef>
              <a:buSzTx/>
              <a:buNone/>
              <a:defRPr b="1" sz="1700"/>
            </a:pPr>
            <a:r>
              <a:t>Phase 4 - Integration &amp; Deployment :</a:t>
            </a:r>
          </a:p>
          <a:p>
            <a:pPr marL="192023" indent="-192023" defTabSz="256031">
              <a:spcBef>
                <a:spcPts val="400"/>
              </a:spcBef>
              <a:defRPr sz="1700"/>
            </a:pPr>
            <a:r>
              <a:t>Face detection integration and security enhancements</a:t>
            </a:r>
          </a:p>
          <a:p>
            <a:pPr marL="192023" indent="-192023" defTabSz="256031">
              <a:spcBef>
                <a:spcPts val="400"/>
              </a:spcBef>
              <a:defRPr sz="1700"/>
            </a:pPr>
            <a:r>
              <a:t>Testing, optimization, deployment, and documentation</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Office Theme">
  <a:themeElements>
    <a:clrScheme name="Office Theme">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Office Theme">
      <a:majorFont>
        <a:latin typeface="Calibri"/>
        <a:ea typeface="Calibri"/>
        <a:cs typeface="Calibri"/>
      </a:majorFont>
      <a:minorFont>
        <a:latin typeface="Helvetica"/>
        <a:ea typeface="Helvetica"/>
        <a:cs typeface="Helvetica"/>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8" tIns="45718" rIns="45718" bIns="45718" numCol="1" spcCol="38100" rtlCol="0" anchor="ctr"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j-lt"/>
            <a:ea typeface="+mj-ea"/>
            <a:cs typeface="+mj-cs"/>
            <a:sym typeface="Calibri"/>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