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F134D-4678-4ACF-908D-C54E623C4287}" v="1564" dt="2020-01-31T17:19:04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453" y="1553682"/>
            <a:ext cx="9144000" cy="130929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Activity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453" y="437841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Samson Boileau</a:t>
            </a:r>
          </a:p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Python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CADB23-BBE2-4FD8-B7D0-90078B6D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816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Problem : </a:t>
            </a:r>
            <a:br>
              <a:rPr lang="en-US" dirty="0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Recognition of Human Activities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75F3D-DF8B-48F9-B2DC-1EBBD432CC1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1AC60-2A11-431A-A7DE-2C9E487A3D53}"/>
              </a:ext>
            </a:extLst>
          </p:cNvPr>
          <p:cNvSpPr txBox="1"/>
          <p:nvPr/>
        </p:nvSpPr>
        <p:spPr>
          <a:xfrm>
            <a:off x="842513" y="3372929"/>
            <a:ext cx="60931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Captured data of 30 people practicing </a:t>
            </a:r>
            <a:r>
              <a:rPr lang="en-US" sz="2400" dirty="0"/>
              <a:t>physical activities with a smartphone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How can we identify the activity with only </a:t>
            </a:r>
            <a:r>
              <a:rPr lang="en-US" sz="2400" dirty="0">
                <a:cs typeface="Calibri"/>
              </a:rPr>
              <a:t>the data from an accelerometer ?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02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E9F8-2440-4267-B652-55B254F8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79" y="519540"/>
            <a:ext cx="3888999" cy="2180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Data Visualization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6B965D9-3B22-4BF0-94FE-D8584BC9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08" y="359201"/>
            <a:ext cx="6428067" cy="276406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AD532569-FB4E-483F-8E27-A51A9F24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08" y="3615579"/>
            <a:ext cx="6428068" cy="2860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D61B4-0B7C-49D1-A0C0-E90A99F1C118}"/>
              </a:ext>
            </a:extLst>
          </p:cNvPr>
          <p:cNvSpPr txBox="1"/>
          <p:nvPr/>
        </p:nvSpPr>
        <p:spPr>
          <a:xfrm>
            <a:off x="856890" y="3315420"/>
            <a:ext cx="456912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/>
              <a:t>Try to find a pattern to enable </a:t>
            </a:r>
            <a:r>
              <a:rPr lang="en-US" sz="2000" dirty="0"/>
              <a:t>the identification of the activities</a:t>
            </a:r>
            <a:endParaRPr lang="en-US" sz="2000" dirty="0">
              <a:cs typeface="Calibri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Here the dots represents </a:t>
            </a:r>
            <a:r>
              <a:rPr lang="en-US" sz="2000" dirty="0">
                <a:cs typeface="Calibri"/>
              </a:rPr>
              <a:t>values </a:t>
            </a:r>
            <a:r>
              <a:rPr lang="en-US" sz="2000">
                <a:cs typeface="Calibri"/>
              </a:rPr>
              <a:t>of XYZ (mean of Body acceleration and Gyroscope acceleration)</a:t>
            </a:r>
            <a:endParaRPr lang="en-US" sz="2000" dirty="0">
              <a:cs typeface="Calibri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We can observe that the activities (by color) tend to have similar values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47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CADB23-BBE2-4FD8-B7D0-90078B6D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Training and Classification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D5C36-5B1D-42A7-9292-19EBAD97A3E1}"/>
              </a:ext>
            </a:extLst>
          </p:cNvPr>
          <p:cNvSpPr txBox="1"/>
          <p:nvPr/>
        </p:nvSpPr>
        <p:spPr>
          <a:xfrm>
            <a:off x="1187570" y="3487947"/>
            <a:ext cx="883919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We decides to create a list of several Classificater (Naïve Bayes, Random Forest) to test and observe their efficiency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We train the models and test them to gather data such as the accuracy,the trainig time and the overall time of the operation (training+test).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41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CADB23-BBE2-4FD8-B7D0-90078B6D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8820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Results Analysis</a:t>
            </a: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CEF1B5-EBC2-4B45-B3D6-C557B216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06" y="1290219"/>
            <a:ext cx="5661025" cy="4268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96868-87FF-42A4-8D94-89E38B63DBC3}"/>
              </a:ext>
            </a:extLst>
          </p:cNvPr>
          <p:cNvSpPr txBox="1"/>
          <p:nvPr/>
        </p:nvSpPr>
        <p:spPr>
          <a:xfrm>
            <a:off x="842513" y="3430438"/>
            <a:ext cx="52592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can observe that the most accurate algorithm to recognize human activities </a:t>
            </a:r>
            <a:r>
              <a:rPr lang="en-US" sz="2400"/>
              <a:t>is the Stochastic Gradient </a:t>
            </a:r>
            <a:r>
              <a:rPr lang="en-US" sz="2400" dirty="0"/>
              <a:t>Descent Classifier</a:t>
            </a:r>
          </a:p>
        </p:txBody>
      </p:sp>
    </p:spTree>
    <p:extLst>
      <p:ext uri="{BB962C8B-B14F-4D97-AF65-F5344CB8AC3E}">
        <p14:creationId xmlns:p14="http://schemas.microsoft.com/office/powerpoint/2010/main" val="5473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Activity Analysis</vt:lpstr>
      <vt:lpstr>Problem :  Recognition of Human Activities </vt:lpstr>
      <vt:lpstr>Data Visualization</vt:lpstr>
      <vt:lpstr>Model Training and Classification </vt:lpstr>
      <vt:lpstr>Results Analysis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278</cp:revision>
  <dcterms:created xsi:type="dcterms:W3CDTF">2020-01-31T16:00:14Z</dcterms:created>
  <dcterms:modified xsi:type="dcterms:W3CDTF">2020-01-31T18:08:11Z</dcterms:modified>
</cp:coreProperties>
</file>