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9.png" ContentType="image/png"/>
  <Override PartName="/ppt/media/image7.jpeg" ContentType="image/jpe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1080"/>
            <a:ext cx="5153400" cy="5133960"/>
            <a:chOff x="0" y="1080"/>
            <a:chExt cx="5153400" cy="51339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/>
          <a:p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71EBF71-F961-4D78-94D4-CEA17FA846CC}" type="slidenum">
              <a:rPr b="0" lang="en-GB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/>
          <a:p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9FD883D-F698-4A09-8141-AEEE1D97E5AE}" type="slidenum">
              <a:rPr b="0" lang="en-GB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88" name="CustomShape 2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6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7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8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0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11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12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3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4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5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6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7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8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9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" name="PlaceHolder 20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</p:spPr>
        <p:txBody>
          <a:bodyPr tIns="91440" bIns="91440" anchor="ctr"/>
          <a:p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DA123D7-E1F8-4009-8E8E-3D2CBF78F2BB}" type="slidenum">
              <a:rPr b="0" lang="en-GB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108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Project 2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What can be improved?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Design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Display card/card images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Display dice roll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Expansion of Service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Game additions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Prize generator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SQL container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Problems faced?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297440" y="15602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Planning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Timing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Implementation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Testing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Conclusion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Planning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Create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Test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Deploy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800" spc="-1" strike="noStrike">
                <a:solidFill>
                  <a:srgbClr val="ffffff"/>
                </a:solidFill>
                <a:latin typeface="Lato"/>
                <a:ea typeface="Lato"/>
              </a:rPr>
              <a:t>Update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The Idea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ffffff"/>
                </a:solidFill>
                <a:latin typeface="Lato"/>
                <a:ea typeface="Lato"/>
              </a:rPr>
              <a:t>The idea is create a game that will draw a random card which has a random point to it and to roll a dice.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GB" sz="1300" spc="-1" strike="noStrike">
                <a:solidFill>
                  <a:srgbClr val="ffffff"/>
                </a:solidFill>
                <a:latin typeface="Lato"/>
                <a:ea typeface="Lato"/>
              </a:rPr>
              <a:t>The multiplication value of both numbers will earn the use a random prize depending on how well they played.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Tools Used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Google Shape;147;p15" descr=""/>
          <p:cNvPicPr/>
          <p:nvPr/>
        </p:nvPicPr>
        <p:blipFill>
          <a:blip r:embed="rId1"/>
          <a:stretch/>
        </p:blipFill>
        <p:spPr>
          <a:xfrm>
            <a:off x="4818960" y="1295640"/>
            <a:ext cx="1626840" cy="1391760"/>
          </a:xfrm>
          <a:prstGeom prst="rect">
            <a:avLst/>
          </a:prstGeom>
          <a:ln>
            <a:noFill/>
          </a:ln>
        </p:spPr>
      </p:pic>
      <p:pic>
        <p:nvPicPr>
          <p:cNvPr id="151" name="Google Shape;148;p15" descr=""/>
          <p:cNvPicPr/>
          <p:nvPr/>
        </p:nvPicPr>
        <p:blipFill>
          <a:blip r:embed="rId2"/>
          <a:stretch/>
        </p:blipFill>
        <p:spPr>
          <a:xfrm>
            <a:off x="625320" y="1419120"/>
            <a:ext cx="1297080" cy="1297080"/>
          </a:xfrm>
          <a:prstGeom prst="rect">
            <a:avLst/>
          </a:prstGeom>
          <a:ln>
            <a:noFill/>
          </a:ln>
        </p:spPr>
      </p:pic>
      <p:pic>
        <p:nvPicPr>
          <p:cNvPr id="152" name="Google Shape;149;p15" descr=""/>
          <p:cNvPicPr/>
          <p:nvPr/>
        </p:nvPicPr>
        <p:blipFill>
          <a:blip r:embed="rId3"/>
          <a:stretch/>
        </p:blipFill>
        <p:spPr>
          <a:xfrm>
            <a:off x="625320" y="3231000"/>
            <a:ext cx="3284640" cy="1055160"/>
          </a:xfrm>
          <a:prstGeom prst="rect">
            <a:avLst/>
          </a:prstGeom>
          <a:ln>
            <a:noFill/>
          </a:ln>
        </p:spPr>
      </p:pic>
      <p:pic>
        <p:nvPicPr>
          <p:cNvPr id="153" name="Google Shape;150;p15" descr=""/>
          <p:cNvPicPr/>
          <p:nvPr/>
        </p:nvPicPr>
        <p:blipFill>
          <a:blip r:embed="rId4"/>
          <a:stretch/>
        </p:blipFill>
        <p:spPr>
          <a:xfrm>
            <a:off x="4818960" y="3146400"/>
            <a:ext cx="3611880" cy="1109880"/>
          </a:xfrm>
          <a:prstGeom prst="rect">
            <a:avLst/>
          </a:prstGeom>
          <a:ln>
            <a:noFill/>
          </a:ln>
        </p:spPr>
      </p:pic>
      <p:pic>
        <p:nvPicPr>
          <p:cNvPr id="154" name="Google Shape;151;p15" descr=""/>
          <p:cNvPicPr/>
          <p:nvPr/>
        </p:nvPicPr>
        <p:blipFill>
          <a:blip r:embed="rId5"/>
          <a:stretch/>
        </p:blipFill>
        <p:spPr>
          <a:xfrm>
            <a:off x="2496960" y="1144440"/>
            <a:ext cx="1694160" cy="1694160"/>
          </a:xfrm>
          <a:prstGeom prst="rect">
            <a:avLst/>
          </a:prstGeom>
          <a:ln>
            <a:noFill/>
          </a:ln>
        </p:spPr>
      </p:pic>
      <p:pic>
        <p:nvPicPr>
          <p:cNvPr id="155" name="Google Shape;152;p15" descr=""/>
          <p:cNvPicPr/>
          <p:nvPr/>
        </p:nvPicPr>
        <p:blipFill>
          <a:blip r:embed="rId6"/>
          <a:stretch/>
        </p:blipFill>
        <p:spPr>
          <a:xfrm>
            <a:off x="6922080" y="1342800"/>
            <a:ext cx="1909800" cy="143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How it works?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158;p16" descr=""/>
          <p:cNvPicPr/>
          <p:nvPr/>
        </p:nvPicPr>
        <p:blipFill>
          <a:blip r:embed="rId1"/>
          <a:stretch/>
        </p:blipFill>
        <p:spPr>
          <a:xfrm>
            <a:off x="2273040" y="1159920"/>
            <a:ext cx="4597560" cy="341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Service 1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52720" y="1314720"/>
            <a:ext cx="6991560" cy="146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ffffff"/>
                </a:solidFill>
                <a:latin typeface="Lato"/>
                <a:ea typeface="Lato"/>
              </a:rPr>
              <a:t>This Service contains the front-end of the application. 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-GB" sz="1100" spc="-1" strike="noStrike">
                <a:solidFill>
                  <a:srgbClr val="ffffff"/>
                </a:solidFill>
                <a:latin typeface="Lato"/>
                <a:ea typeface="Lato"/>
              </a:rPr>
              <a:t>HTML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-GB" sz="1100" spc="-1" strike="noStrike">
                <a:solidFill>
                  <a:srgbClr val="ffffff"/>
                </a:solidFill>
                <a:latin typeface="Lato"/>
                <a:ea typeface="Lato"/>
              </a:rPr>
              <a:t>Jinja 2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-GB" sz="1100" spc="-1" strike="noStrike">
                <a:solidFill>
                  <a:srgbClr val="ffffff"/>
                </a:solidFill>
                <a:latin typeface="Lato"/>
                <a:ea typeface="Lato"/>
              </a:rPr>
              <a:t>Python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ffffff"/>
                </a:solidFill>
                <a:latin typeface="Lato"/>
                <a:ea typeface="Lato"/>
              </a:rPr>
              <a:t>Request a dictionary called prize from Service 4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495560" y="0"/>
            <a:ext cx="1648080" cy="20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├──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Dockerfile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├──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app.py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├──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application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│   ├──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__init__.py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│   ├──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forms.py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│   ├──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models.py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│   ├──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routes.py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│   └──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templates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│  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├──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home.html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│  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├──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layout.html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│  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└──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page-1.html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└──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requirements.txt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2010600" y="2724120"/>
            <a:ext cx="5122440" cy="243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@app.route('/page-1', methods=['GET', 'POST'])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def draw():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form = DrawCard()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# card = ''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# roll = ''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prize = ''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if form.is_submitted():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serv4 = requests.post("http://service_4:5004/service_4")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if serv4.status_code == 200: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        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prize = serv4.json()['prize']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GB" sz="1000" spc="-1" strike="noStrike">
                <a:solidFill>
                  <a:srgbClr val="ffffff"/>
                </a:solidFill>
                <a:latin typeface="Arial"/>
                <a:ea typeface="Arial"/>
              </a:rPr>
              <a:t>return render_template('page-1.html', title='Page 1', form=form, prize=prize</a:t>
            </a:r>
            <a:r>
              <a:rPr b="0" lang="en-GB" sz="1050" spc="-1" strike="noStrike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b="0" lang="en-GB" sz="105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Service 2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11760" y="1533600"/>
            <a:ext cx="705780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ffffff"/>
                </a:solidFill>
                <a:latin typeface="Lato"/>
                <a:ea typeface="Lato"/>
              </a:rPr>
              <a:t>This Service contains a function that gets a random card from the database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ffffff"/>
                </a:solidFill>
                <a:latin typeface="Lato"/>
                <a:ea typeface="Lato"/>
              </a:rPr>
              <a:t>Every card has been given a score from 1 to 52 which is how many points the card is worth and then it is stored in a Json dictionary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7474680" y="0"/>
            <a:ext cx="1669320" cy="17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├── </a:t>
            </a: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Dockerfile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├── </a:t>
            </a: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app.py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├── </a:t>
            </a: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application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│   ├── </a:t>
            </a: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__init__.py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│   ├── </a:t>
            </a: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models.py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│   └── </a:t>
            </a: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routes.py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├── </a:t>
            </a: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requirements.txt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pic>
        <p:nvPicPr>
          <p:cNvPr id="165" name="Google Shape;174;p18" descr=""/>
          <p:cNvPicPr/>
          <p:nvPr/>
        </p:nvPicPr>
        <p:blipFill>
          <a:blip r:embed="rId1"/>
          <a:srcRect l="3797" t="76612" r="61368" b="6009"/>
          <a:stretch/>
        </p:blipFill>
        <p:spPr>
          <a:xfrm>
            <a:off x="1668960" y="3002040"/>
            <a:ext cx="5805720" cy="162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Service 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ffffff"/>
                </a:solidFill>
                <a:latin typeface="Lato"/>
                <a:ea typeface="Lato"/>
              </a:rPr>
              <a:t>This Service contains a function that generates a random number from 1 to 6 which will act as a dice from the game.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ffffff"/>
                </a:solidFill>
                <a:latin typeface="Lato"/>
                <a:ea typeface="Lato"/>
              </a:rPr>
              <a:t>The value will also be stored as a json dictionary so it can be called later on by service 4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459920" y="0"/>
            <a:ext cx="16837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├── </a:t>
            </a: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Dockerfile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├── </a:t>
            </a: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app.py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├── </a:t>
            </a: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requirements.txt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2750040" y="2899800"/>
            <a:ext cx="3717720" cy="10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@app.route('/service_3', methods=['POST'])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def roll_dice():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roll = random.randint(1, 6)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  <a:ea typeface="Arial"/>
              </a:rPr>
              <a:t>return {'roll':'{}'.format(roll)}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Service 4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11760" y="1152360"/>
            <a:ext cx="7162560" cy="1714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ffffff"/>
                </a:solidFill>
                <a:latin typeface="Lato"/>
                <a:ea typeface="Lato"/>
              </a:rPr>
              <a:t>This Service contains a function that requests the values from the dictionary in service 2 and service 3 and multiplies them together.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-GB" sz="1300" spc="-1" strike="noStrike">
                <a:solidFill>
                  <a:srgbClr val="ffffff"/>
                </a:solidFill>
                <a:latin typeface="Lato"/>
                <a:ea typeface="Lato"/>
              </a:rPr>
              <a:t>Depending on what the multiplied value is, a random prize from the database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7474680" y="0"/>
            <a:ext cx="1669320" cy="17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├── </a:t>
            </a: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Dockerfile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├── </a:t>
            </a: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app.py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├── </a:t>
            </a: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application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│   ├── </a:t>
            </a: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__init__.py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│   ├── </a:t>
            </a: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models.py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│   └── </a:t>
            </a: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routes.py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├── </a:t>
            </a: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Arial"/>
              </a:rPr>
              <a:t>requirements.txt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pic>
        <p:nvPicPr>
          <p:cNvPr id="173" name="Google Shape;190;p20" descr=""/>
          <p:cNvPicPr/>
          <p:nvPr/>
        </p:nvPicPr>
        <p:blipFill>
          <a:blip r:embed="rId1"/>
          <a:srcRect l="3900" t="83703" r="63953" b="5837"/>
          <a:stretch/>
        </p:blipFill>
        <p:spPr>
          <a:xfrm>
            <a:off x="1726920" y="3414960"/>
            <a:ext cx="5689440" cy="104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071880" y="2237400"/>
            <a:ext cx="299952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cp:revision>0</cp:revision>
  <dc:subject/>
  <dc:title/>
</cp:coreProperties>
</file>