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8.png" ContentType="image/png"/>
  <Override PartName="/ppt/media/image9.png" ContentType="image/png"/>
  <Override PartName="/ppt/media/image7.jpeg" ContentType="image/jpe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31"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32"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34"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36"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3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39"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4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4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42"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4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4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52"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54"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5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537000" y="1578240"/>
            <a:ext cx="5017320" cy="731880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6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63"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10"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65"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6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71"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73"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74"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76"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7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78"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7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81"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8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8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84"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8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8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9"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110"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112"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114"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11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6"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12"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7" name="PlaceHolder 1"/>
          <p:cNvSpPr>
            <a:spLocks noGrp="1"/>
          </p:cNvSpPr>
          <p:nvPr>
            <p:ph type="subTitle"/>
          </p:nvPr>
        </p:nvSpPr>
        <p:spPr>
          <a:xfrm>
            <a:off x="3537000" y="1578240"/>
            <a:ext cx="5017320" cy="731880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119"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2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121"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123"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1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2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1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29"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131"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32"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36"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3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139"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4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4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42"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4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4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149"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151"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14"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153"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15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3537000" y="1578240"/>
            <a:ext cx="5017320" cy="731880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1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5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160"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162"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16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6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166"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68"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170"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71"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173"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7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75"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7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178"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7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8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81"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8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8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537000" y="1578240"/>
            <a:ext cx="5017320" cy="731880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19"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2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21"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23"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2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537000" y="1578240"/>
            <a:ext cx="5017320" cy="1578600"/>
          </a:xfrm>
          <a:prstGeom prst="rect">
            <a:avLst/>
          </a:prstGeom>
        </p:spPr>
        <p:txBody>
          <a:bodyPr lIns="0" rIns="0" tIns="0" bIns="0" anchor="ctr"/>
          <a:p>
            <a:endParaRPr b="0" lang="en-GB" sz="1400" spc="-1" strike="noStrike">
              <a:solidFill>
                <a:srgbClr val="000000"/>
              </a:solid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29"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0" name="CustomShape 1"/>
          <p:cNvSpPr/>
          <p:nvPr/>
        </p:nvSpPr>
        <p:spPr>
          <a:xfrm rot="5400000">
            <a:off x="7500600" y="0"/>
            <a:ext cx="1643400" cy="1643400"/>
          </a:xfrm>
          <a:prstGeom prst="diagStripe">
            <a:avLst>
              <a:gd name="adj" fmla="val 0"/>
            </a:avLst>
          </a:prstGeom>
          <a:solidFill>
            <a:schemeClr val="lt1">
              <a:alpha val="3030"/>
            </a:schemeClr>
          </a:solidFill>
          <a:ln>
            <a:noFill/>
          </a:ln>
        </p:spPr>
        <p:style>
          <a:lnRef idx="0"/>
          <a:fillRef idx="0"/>
          <a:effectRef idx="0"/>
          <a:fontRef idx="minor"/>
        </p:style>
      </p:sp>
      <p:grpSp>
        <p:nvGrpSpPr>
          <p:cNvPr id="1" name="Group 2"/>
          <p:cNvGrpSpPr/>
          <p:nvPr/>
        </p:nvGrpSpPr>
        <p:grpSpPr>
          <a:xfrm>
            <a:off x="0" y="1080"/>
            <a:ext cx="5153400" cy="5133960"/>
            <a:chOff x="0" y="1080"/>
            <a:chExt cx="5153400" cy="5133960"/>
          </a:xfrm>
        </p:grpSpPr>
        <p:sp>
          <p:nvSpPr>
            <p:cNvPr id="2" name="CustomShape 3"/>
            <p:cNvSpPr/>
            <p:nvPr/>
          </p:nvSpPr>
          <p:spPr>
            <a:xfrm rot="16200000">
              <a:off x="9720" y="-8280"/>
              <a:ext cx="5133960" cy="5153400"/>
            </a:xfrm>
            <a:prstGeom prst="diagStripe">
              <a:avLst>
                <a:gd name="adj" fmla="val 50000"/>
              </a:avLst>
            </a:prstGeom>
            <a:solidFill>
              <a:schemeClr val="lt1">
                <a:alpha val="3030"/>
              </a:schemeClr>
            </a:solidFill>
            <a:ln>
              <a:noFill/>
            </a:ln>
          </p:spPr>
          <p:style>
            <a:lnRef idx="0"/>
            <a:fillRef idx="0"/>
            <a:effectRef idx="0"/>
            <a:fontRef idx="minor"/>
          </p:style>
        </p:sp>
        <p:sp>
          <p:nvSpPr>
            <p:cNvPr id="3" name="CustomShape 4"/>
            <p:cNvSpPr/>
            <p:nvPr/>
          </p:nvSpPr>
          <p:spPr>
            <a:xfrm rot="16200000">
              <a:off x="7200" y="1135080"/>
              <a:ext cx="3981960" cy="3996720"/>
            </a:xfrm>
            <a:prstGeom prst="diagStripe">
              <a:avLst>
                <a:gd name="adj" fmla="val 58774"/>
              </a:avLst>
            </a:prstGeom>
            <a:solidFill>
              <a:schemeClr val="lt1">
                <a:alpha val="3030"/>
              </a:schemeClr>
            </a:solidFill>
            <a:ln>
              <a:noFill/>
            </a:ln>
          </p:spPr>
          <p:style>
            <a:lnRef idx="0"/>
            <a:fillRef idx="0"/>
            <a:effectRef idx="0"/>
            <a:fontRef idx="minor"/>
          </p:style>
        </p:sp>
        <p:sp>
          <p:nvSpPr>
            <p:cNvPr id="4" name="CustomShape 5"/>
            <p:cNvSpPr/>
            <p:nvPr/>
          </p:nvSpPr>
          <p:spPr>
            <a:xfrm rot="16200000">
              <a:off x="5760" y="-2880"/>
              <a:ext cx="2291040" cy="2299680"/>
            </a:xfrm>
            <a:prstGeom prst="diagStripe">
              <a:avLst>
                <a:gd name="adj" fmla="val 50000"/>
              </a:avLst>
            </a:prstGeom>
            <a:solidFill>
              <a:schemeClr val="accent1"/>
            </a:solidFill>
            <a:ln>
              <a:noFill/>
            </a:ln>
          </p:spPr>
          <p:style>
            <a:lnRef idx="0"/>
            <a:fillRef idx="0"/>
            <a:effectRef idx="0"/>
            <a:fontRef idx="minor"/>
          </p:style>
        </p:sp>
        <p:sp>
          <p:nvSpPr>
            <p:cNvPr id="5" name="CustomShape 6"/>
            <p:cNvSpPr/>
            <p:nvPr/>
          </p:nvSpPr>
          <p:spPr>
            <a:xfrm flipH="1">
              <a:off x="652680" y="588240"/>
              <a:ext cx="2299680" cy="2291040"/>
            </a:xfrm>
            <a:prstGeom prst="diagStripe">
              <a:avLst>
                <a:gd name="adj" fmla="val 50000"/>
              </a:avLst>
            </a:prstGeom>
            <a:solidFill>
              <a:schemeClr val="lt2"/>
            </a:solidFill>
            <a:ln>
              <a:noFill/>
            </a:ln>
          </p:spPr>
          <p:style>
            <a:lnRef idx="0"/>
            <a:fillRef idx="0"/>
            <a:effectRef idx="0"/>
            <a:fontRef idx="minor"/>
          </p:style>
        </p:sp>
      </p:grpSp>
      <p:sp>
        <p:nvSpPr>
          <p:cNvPr id="6" name="PlaceHolder 7"/>
          <p:cNvSpPr>
            <a:spLocks noGrp="1"/>
          </p:cNvSpPr>
          <p:nvPr>
            <p:ph type="title"/>
          </p:nvPr>
        </p:nvSpPr>
        <p:spPr>
          <a:xfrm>
            <a:off x="3537000" y="1578240"/>
            <a:ext cx="5017320" cy="1578600"/>
          </a:xfrm>
          <a:prstGeom prst="rect">
            <a:avLst/>
          </a:prstGeom>
        </p:spPr>
        <p:txBody>
          <a:bodyPr tIns="91440" bIns="91440"/>
          <a:p>
            <a:r>
              <a:rPr b="0" lang="en-GB" sz="4000" spc="-1" strike="noStrike">
                <a:solidFill>
                  <a:srgbClr val="000000"/>
                </a:solidFill>
                <a:latin typeface="Arial"/>
              </a:rPr>
              <a:t>Click to edit the title text format</a:t>
            </a:r>
            <a:endParaRPr b="0" lang="en-GB" sz="4000" spc="-1" strike="noStrike">
              <a:solidFill>
                <a:srgbClr val="000000"/>
              </a:solidFill>
              <a:latin typeface="Arial"/>
            </a:endParaRPr>
          </a:p>
        </p:txBody>
      </p:sp>
      <p:sp>
        <p:nvSpPr>
          <p:cNvPr id="7" name="PlaceHolder 8"/>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2FA81A50-972F-4CAE-990B-E6750B8E3678}" type="slidenum">
              <a:rPr b="0" lang="en-GB" sz="1000" spc="-1" strike="noStrike">
                <a:solidFill>
                  <a:srgbClr val="ffffff"/>
                </a:solidFill>
                <a:latin typeface="Lato"/>
                <a:ea typeface="Lato"/>
              </a:rPr>
              <a:t>&lt;number&gt;</a:t>
            </a:fld>
            <a:endParaRPr b="0" lang="en-GB" sz="1000" spc="-1" strike="noStrike">
              <a:latin typeface="Times New Roman"/>
            </a:endParaRPr>
          </a:p>
        </p:txBody>
      </p:sp>
      <p:sp>
        <p:nvSpPr>
          <p:cNvPr id="8" name="PlaceHolder 9"/>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45" name="Group 1"/>
          <p:cNvGrpSpPr/>
          <p:nvPr/>
        </p:nvGrpSpPr>
        <p:grpSpPr>
          <a:xfrm>
            <a:off x="0" y="381240"/>
            <a:ext cx="1037520" cy="1015920"/>
            <a:chOff x="0" y="381240"/>
            <a:chExt cx="1037520" cy="1015920"/>
          </a:xfrm>
        </p:grpSpPr>
        <p:sp>
          <p:nvSpPr>
            <p:cNvPr id="46" name="CustomShape 2"/>
            <p:cNvSpPr/>
            <p:nvPr/>
          </p:nvSpPr>
          <p:spPr>
            <a:xfrm rot="16200000">
              <a:off x="0" y="381240"/>
              <a:ext cx="808560" cy="808560"/>
            </a:xfrm>
            <a:prstGeom prst="diagStripe">
              <a:avLst>
                <a:gd name="adj" fmla="val 50000"/>
              </a:avLst>
            </a:prstGeom>
            <a:solidFill>
              <a:schemeClr val="accent1"/>
            </a:solidFill>
            <a:ln>
              <a:noFill/>
            </a:ln>
          </p:spPr>
          <p:style>
            <a:lnRef idx="0"/>
            <a:fillRef idx="0"/>
            <a:effectRef idx="0"/>
            <a:fontRef idx="minor"/>
          </p:style>
        </p:sp>
        <p:sp>
          <p:nvSpPr>
            <p:cNvPr id="47" name="CustomShape 3"/>
            <p:cNvSpPr/>
            <p:nvPr/>
          </p:nvSpPr>
          <p:spPr>
            <a:xfrm flipH="1">
              <a:off x="228960" y="588600"/>
              <a:ext cx="808560" cy="808560"/>
            </a:xfrm>
            <a:prstGeom prst="diagStripe">
              <a:avLst>
                <a:gd name="adj" fmla="val 50000"/>
              </a:avLst>
            </a:prstGeom>
            <a:solidFill>
              <a:schemeClr val="lt2"/>
            </a:solidFill>
            <a:ln>
              <a:noFill/>
            </a:ln>
          </p:spPr>
          <p:style>
            <a:lnRef idx="0"/>
            <a:fillRef idx="0"/>
            <a:effectRef idx="0"/>
            <a:fontRef idx="minor"/>
          </p:style>
        </p:sp>
      </p:grpSp>
      <p:sp>
        <p:nvSpPr>
          <p:cNvPr id="48" name="PlaceHolder 4"/>
          <p:cNvSpPr>
            <a:spLocks noGrp="1"/>
          </p:cNvSpPr>
          <p:nvPr>
            <p:ph type="title"/>
          </p:nvPr>
        </p:nvSpPr>
        <p:spPr>
          <a:xfrm>
            <a:off x="1297440" y="393840"/>
            <a:ext cx="7038720" cy="913680"/>
          </a:xfrm>
          <a:prstGeom prst="rect">
            <a:avLst/>
          </a:prstGeom>
        </p:spPr>
        <p:txBody>
          <a:bodyPr tIns="91440" bIns="91440"/>
          <a:p>
            <a:r>
              <a:rPr b="0" lang="en-GB" sz="2400" spc="-1" strike="noStrike">
                <a:solidFill>
                  <a:srgbClr val="000000"/>
                </a:solidFill>
                <a:latin typeface="Arial"/>
              </a:rPr>
              <a:t>Click to edit the title text format</a:t>
            </a:r>
            <a:endParaRPr b="0" lang="en-GB" sz="2400" spc="-1" strike="noStrike">
              <a:solidFill>
                <a:srgbClr val="000000"/>
              </a:solidFill>
              <a:latin typeface="Arial"/>
            </a:endParaRPr>
          </a:p>
        </p:txBody>
      </p:sp>
      <p:sp>
        <p:nvSpPr>
          <p:cNvPr id="49" name="PlaceHolder 5"/>
          <p:cNvSpPr>
            <a:spLocks noGrp="1"/>
          </p:cNvSpPr>
          <p:nvPr>
            <p:ph type="body"/>
          </p:nvPr>
        </p:nvSpPr>
        <p:spPr>
          <a:xfrm>
            <a:off x="1297440" y="1567440"/>
            <a:ext cx="7038720" cy="2910960"/>
          </a:xfrm>
          <a:prstGeom prst="rect">
            <a:avLst/>
          </a:prstGeom>
        </p:spPr>
        <p:txBody>
          <a:bodyPr tIns="91440" bIns="91440"/>
          <a:p>
            <a:pPr marL="432000" indent="-324000">
              <a:spcBef>
                <a:spcPts val="1417"/>
              </a:spcBef>
              <a:buClr>
                <a:srgbClr val="ffffff"/>
              </a:buClr>
              <a:buSzPct val="45000"/>
              <a:buFont typeface="Wingdings" charset="2"/>
              <a:buChar char=""/>
            </a:pPr>
            <a:r>
              <a:rPr b="0" lang="en-GB" sz="1300" spc="-1" strike="noStrike">
                <a:solidFill>
                  <a:srgbClr val="000000"/>
                </a:solidFill>
                <a:latin typeface="Arial"/>
              </a:rPr>
              <a:t>Click to edit the outline text format</a:t>
            </a:r>
            <a:endParaRPr b="0" lang="en-GB" sz="13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GB" sz="1300" spc="-1" strike="noStrike">
                <a:solidFill>
                  <a:srgbClr val="000000"/>
                </a:solidFill>
                <a:latin typeface="Arial"/>
              </a:rPr>
              <a:t>Second Outline Level</a:t>
            </a:r>
            <a:endParaRPr b="0" lang="en-GB" sz="13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GB" sz="1300" spc="-1" strike="noStrike">
                <a:solidFill>
                  <a:srgbClr val="000000"/>
                </a:solidFill>
                <a:latin typeface="Arial"/>
              </a:rPr>
              <a:t>Third Outline Level</a:t>
            </a:r>
            <a:endParaRPr b="0" lang="en-GB" sz="13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GB" sz="1300" spc="-1" strike="noStrike">
                <a:solidFill>
                  <a:srgbClr val="000000"/>
                </a:solidFill>
                <a:latin typeface="Arial"/>
              </a:rPr>
              <a:t>Fourth Outline Level</a:t>
            </a:r>
            <a:endParaRPr b="0" lang="en-GB" sz="13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GB" sz="1300" spc="-1" strike="noStrike">
                <a:solidFill>
                  <a:srgbClr val="000000"/>
                </a:solidFill>
                <a:latin typeface="Arial"/>
              </a:rPr>
              <a:t>Fifth Outline Level</a:t>
            </a:r>
            <a:endParaRPr b="0" lang="en-GB" sz="13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GB" sz="1300" spc="-1" strike="noStrike">
                <a:solidFill>
                  <a:srgbClr val="000000"/>
                </a:solidFill>
                <a:latin typeface="Arial"/>
              </a:rPr>
              <a:t>Sixth Outline Level</a:t>
            </a:r>
            <a:endParaRPr b="0" lang="en-GB" sz="13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GB" sz="1300" spc="-1" strike="noStrike">
                <a:solidFill>
                  <a:srgbClr val="000000"/>
                </a:solidFill>
                <a:latin typeface="Arial"/>
              </a:rPr>
              <a:t>Seventh Outline Level</a:t>
            </a:r>
            <a:endParaRPr b="0" lang="en-GB" sz="1300" spc="-1" strike="noStrike">
              <a:solidFill>
                <a:srgbClr val="000000"/>
              </a:solidFill>
              <a:latin typeface="Arial"/>
            </a:endParaRPr>
          </a:p>
        </p:txBody>
      </p:sp>
      <p:sp>
        <p:nvSpPr>
          <p:cNvPr id="50" name="PlaceHolder 6"/>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F6E21ABF-BF43-42B7-B42C-60A81A14F256}" type="slidenum">
              <a:rPr b="0" lang="en-GB" sz="1000" spc="-1" strike="noStrike">
                <a:solidFill>
                  <a:srgbClr val="ffffff"/>
                </a:solidFill>
                <a:latin typeface="Lato"/>
                <a:ea typeface="Lato"/>
              </a:rPr>
              <a:t>&lt;number&gt;</a:t>
            </a:fld>
            <a:endParaRPr b="0" lang="en-GB"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87" name="Group 1"/>
          <p:cNvGrpSpPr/>
          <p:nvPr/>
        </p:nvGrpSpPr>
        <p:grpSpPr>
          <a:xfrm>
            <a:off x="4406760" y="0"/>
            <a:ext cx="4737240" cy="5142960"/>
            <a:chOff x="4406760" y="0"/>
            <a:chExt cx="4737240" cy="5142960"/>
          </a:xfrm>
        </p:grpSpPr>
        <p:sp>
          <p:nvSpPr>
            <p:cNvPr id="88" name="CustomShape 2"/>
            <p:cNvSpPr/>
            <p:nvPr/>
          </p:nvSpPr>
          <p:spPr>
            <a:xfrm rot="5400000">
              <a:off x="4408200" y="-1800"/>
              <a:ext cx="4733640" cy="4737240"/>
            </a:xfrm>
            <a:prstGeom prst="diagStripe">
              <a:avLst>
                <a:gd name="adj" fmla="val 49469"/>
              </a:avLst>
            </a:prstGeom>
            <a:solidFill>
              <a:schemeClr val="lt1">
                <a:alpha val="3460"/>
              </a:schemeClr>
            </a:solidFill>
            <a:ln>
              <a:noFill/>
            </a:ln>
          </p:spPr>
          <p:style>
            <a:lnRef idx="0"/>
            <a:fillRef idx="0"/>
            <a:effectRef idx="0"/>
            <a:fontRef idx="minor"/>
          </p:style>
        </p:sp>
        <p:sp>
          <p:nvSpPr>
            <p:cNvPr id="89" name="CustomShape 3"/>
            <p:cNvSpPr/>
            <p:nvPr/>
          </p:nvSpPr>
          <p:spPr>
            <a:xfrm rot="5400000">
              <a:off x="4841280" y="5400"/>
              <a:ext cx="4297680" cy="4286520"/>
            </a:xfrm>
            <a:prstGeom prst="diagStripe">
              <a:avLst>
                <a:gd name="adj" fmla="val 0"/>
              </a:avLst>
            </a:prstGeom>
            <a:solidFill>
              <a:schemeClr val="lt1">
                <a:alpha val="3460"/>
              </a:schemeClr>
            </a:solidFill>
            <a:ln>
              <a:noFill/>
            </a:ln>
          </p:spPr>
          <p:style>
            <a:lnRef idx="0"/>
            <a:fillRef idx="0"/>
            <a:effectRef idx="0"/>
            <a:fontRef idx="minor"/>
          </p:style>
        </p:sp>
        <p:sp>
          <p:nvSpPr>
            <p:cNvPr id="90" name="CustomShape 4"/>
            <p:cNvSpPr/>
            <p:nvPr/>
          </p:nvSpPr>
          <p:spPr>
            <a:xfrm rot="16200000">
              <a:off x="5618520" y="123660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91" name="CustomShape 5"/>
            <p:cNvSpPr/>
            <p:nvPr/>
          </p:nvSpPr>
          <p:spPr>
            <a:xfrm flipH="1">
              <a:off x="5850000" y="144396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92" name="CustomShape 6"/>
            <p:cNvSpPr/>
            <p:nvPr/>
          </p:nvSpPr>
          <p:spPr>
            <a:xfrm rot="16200000">
              <a:off x="5987160" y="246960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93" name="CustomShape 7"/>
            <p:cNvSpPr/>
            <p:nvPr/>
          </p:nvSpPr>
          <p:spPr>
            <a:xfrm flipH="1">
              <a:off x="6222240" y="267696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94" name="CustomShape 8"/>
            <p:cNvSpPr/>
            <p:nvPr/>
          </p:nvSpPr>
          <p:spPr>
            <a:xfrm rot="16200000">
              <a:off x="6675480" y="186228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95" name="CustomShape 9"/>
            <p:cNvSpPr/>
            <p:nvPr/>
          </p:nvSpPr>
          <p:spPr>
            <a:xfrm flipH="1">
              <a:off x="6908040" y="2069640"/>
              <a:ext cx="808560" cy="808560"/>
            </a:xfrm>
            <a:prstGeom prst="diagStripe">
              <a:avLst>
                <a:gd name="adj" fmla="val 50000"/>
              </a:avLst>
            </a:prstGeom>
            <a:solidFill>
              <a:schemeClr val="lt2"/>
            </a:solidFill>
            <a:ln>
              <a:noFill/>
            </a:ln>
          </p:spPr>
          <p:style>
            <a:lnRef idx="0"/>
            <a:fillRef idx="0"/>
            <a:effectRef idx="0"/>
            <a:fontRef idx="minor"/>
          </p:style>
        </p:sp>
        <p:sp>
          <p:nvSpPr>
            <p:cNvPr id="96" name="CustomShape 10"/>
            <p:cNvSpPr/>
            <p:nvPr/>
          </p:nvSpPr>
          <p:spPr>
            <a:xfrm rot="16200000">
              <a:off x="6861240" y="247788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97" name="CustomShape 11"/>
            <p:cNvSpPr/>
            <p:nvPr/>
          </p:nvSpPr>
          <p:spPr>
            <a:xfrm flipH="1">
              <a:off x="7965360" y="269280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98" name="CustomShape 12"/>
            <p:cNvSpPr/>
            <p:nvPr/>
          </p:nvSpPr>
          <p:spPr>
            <a:xfrm flipH="1">
              <a:off x="8145000" y="330876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99" name="CustomShape 13"/>
            <p:cNvSpPr/>
            <p:nvPr/>
          </p:nvSpPr>
          <p:spPr>
            <a:xfrm rot="16200000">
              <a:off x="7047720" y="309528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100" name="CustomShape 14"/>
            <p:cNvSpPr/>
            <p:nvPr/>
          </p:nvSpPr>
          <p:spPr>
            <a:xfrm flipH="1">
              <a:off x="7276680" y="330264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101" name="CustomShape 15"/>
            <p:cNvSpPr/>
            <p:nvPr/>
          </p:nvSpPr>
          <p:spPr>
            <a:xfrm rot="16200000">
              <a:off x="7227360" y="3710880"/>
              <a:ext cx="808560" cy="808560"/>
            </a:xfrm>
            <a:prstGeom prst="diagStripe">
              <a:avLst>
                <a:gd name="adj" fmla="val 50000"/>
              </a:avLst>
            </a:prstGeom>
            <a:solidFill>
              <a:schemeClr val="accent1"/>
            </a:solidFill>
            <a:ln>
              <a:noFill/>
            </a:ln>
          </p:spPr>
          <p:style>
            <a:lnRef idx="0"/>
            <a:fillRef idx="0"/>
            <a:effectRef idx="0"/>
            <a:fontRef idx="minor"/>
          </p:style>
        </p:sp>
        <p:sp>
          <p:nvSpPr>
            <p:cNvPr id="102" name="CustomShape 16"/>
            <p:cNvSpPr/>
            <p:nvPr/>
          </p:nvSpPr>
          <p:spPr>
            <a:xfrm flipH="1">
              <a:off x="7462440" y="391824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103" name="CustomShape 17"/>
            <p:cNvSpPr/>
            <p:nvPr/>
          </p:nvSpPr>
          <p:spPr>
            <a:xfrm rot="16200000">
              <a:off x="8102520" y="371880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104" name="CustomShape 18"/>
            <p:cNvSpPr/>
            <p:nvPr/>
          </p:nvSpPr>
          <p:spPr>
            <a:xfrm flipH="1">
              <a:off x="8334360" y="392580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105" name="CustomShape 19"/>
            <p:cNvSpPr/>
            <p:nvPr/>
          </p:nvSpPr>
          <p:spPr>
            <a:xfrm rot="16200000">
              <a:off x="8288280" y="4334400"/>
              <a:ext cx="808560" cy="808560"/>
            </a:xfrm>
            <a:prstGeom prst="diagStripe">
              <a:avLst>
                <a:gd name="adj" fmla="val 50000"/>
              </a:avLst>
            </a:prstGeom>
            <a:solidFill>
              <a:schemeClr val="lt1">
                <a:alpha val="7310"/>
              </a:schemeClr>
            </a:solidFill>
            <a:ln>
              <a:noFill/>
            </a:ln>
          </p:spPr>
          <p:style>
            <a:lnRef idx="0"/>
            <a:fillRef idx="0"/>
            <a:effectRef idx="0"/>
            <a:fontRef idx="minor"/>
          </p:style>
        </p:sp>
      </p:grpSp>
      <p:sp>
        <p:nvSpPr>
          <p:cNvPr id="106" name="PlaceHolder 20"/>
          <p:cNvSpPr>
            <a:spLocks noGrp="1"/>
          </p:cNvSpPr>
          <p:nvPr>
            <p:ph type="title"/>
          </p:nvPr>
        </p:nvSpPr>
        <p:spPr>
          <a:xfrm>
            <a:off x="823680" y="2053080"/>
            <a:ext cx="4586760" cy="1148400"/>
          </a:xfrm>
          <a:prstGeom prst="rect">
            <a:avLst/>
          </a:prstGeom>
        </p:spPr>
        <p:txBody>
          <a:bodyPr tIns="91440" bIns="91440" anchor="ctr"/>
          <a:p>
            <a:r>
              <a:rPr b="0" lang="en-GB" sz="2800" spc="-1" strike="noStrike">
                <a:solidFill>
                  <a:srgbClr val="000000"/>
                </a:solidFill>
                <a:latin typeface="Arial"/>
              </a:rPr>
              <a:t>Click to edit the title text format</a:t>
            </a:r>
            <a:endParaRPr b="0" lang="en-GB" sz="2800" spc="-1" strike="noStrike">
              <a:solidFill>
                <a:srgbClr val="000000"/>
              </a:solidFill>
              <a:latin typeface="Arial"/>
            </a:endParaRPr>
          </a:p>
        </p:txBody>
      </p:sp>
      <p:sp>
        <p:nvSpPr>
          <p:cNvPr id="107" name="PlaceHolder 21"/>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61961D5C-1054-494A-B6FC-48706217B6B0}" type="slidenum">
              <a:rPr b="0" lang="en-GB" sz="1000" spc="-1" strike="noStrike">
                <a:solidFill>
                  <a:srgbClr val="ffffff"/>
                </a:solidFill>
                <a:latin typeface="Lato"/>
                <a:ea typeface="Lato"/>
              </a:rPr>
              <a:t>&lt;number&gt;</a:t>
            </a:fld>
            <a:endParaRPr b="0" lang="en-GB" sz="1000" spc="-1" strike="noStrike">
              <a:latin typeface="Times New Roman"/>
            </a:endParaRPr>
          </a:p>
        </p:txBody>
      </p:sp>
      <p:sp>
        <p:nvSpPr>
          <p:cNvPr id="108" name="PlaceHolder 2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145" name="PlaceHolder 1"/>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C090099C-644F-4947-BF68-3BC7774A515F}" type="slidenum">
              <a:rPr b="0" lang="en-GB" sz="1000" spc="-1" strike="noStrike">
                <a:solidFill>
                  <a:srgbClr val="ffffff"/>
                </a:solidFill>
                <a:latin typeface="Lato"/>
                <a:ea typeface="Lato"/>
              </a:rPr>
              <a:t>&lt;number&gt;</a:t>
            </a:fld>
            <a:endParaRPr b="0" lang="en-GB" sz="1000" spc="-1" strike="noStrike">
              <a:latin typeface="Times New Roman"/>
            </a:endParaRPr>
          </a:p>
        </p:txBody>
      </p:sp>
      <p:sp>
        <p:nvSpPr>
          <p:cNvPr id="146" name="PlaceHolder 2"/>
          <p:cNvSpPr>
            <a:spLocks noGrp="1"/>
          </p:cNvSpPr>
          <p:nvPr>
            <p:ph type="title"/>
          </p:nvPr>
        </p:nvSpPr>
        <p:spPr>
          <a:xfrm>
            <a:off x="457200" y="205200"/>
            <a:ext cx="8229240" cy="858600"/>
          </a:xfrm>
          <a:prstGeom prst="rect">
            <a:avLst/>
          </a:prstGeom>
        </p:spPr>
        <p:txBody>
          <a:bodyPr lIns="0" rIns="0" tIns="0" bIns="0" anchor="ctr"/>
          <a:p>
            <a:r>
              <a:rPr b="0" lang="en-GB" sz="1400" spc="-1" strike="noStrike">
                <a:solidFill>
                  <a:srgbClr val="000000"/>
                </a:solidFill>
                <a:latin typeface="Arial"/>
              </a:rPr>
              <a:t>Click to edit the title text format</a:t>
            </a:r>
            <a:endParaRPr b="0" lang="en-GB" sz="1400" spc="-1" strike="noStrike">
              <a:solidFill>
                <a:srgbClr val="000000"/>
              </a:solidFill>
              <a:latin typeface="Arial"/>
            </a:endParaRPr>
          </a:p>
        </p:txBody>
      </p:sp>
      <p:sp>
        <p:nvSpPr>
          <p:cNvPr id="147"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3537000" y="1578240"/>
            <a:ext cx="5017320" cy="1578600"/>
          </a:xfrm>
          <a:prstGeom prst="rect">
            <a:avLst/>
          </a:prstGeom>
          <a:noFill/>
          <a:ln>
            <a:noFill/>
          </a:ln>
        </p:spPr>
        <p:txBody>
          <a:bodyPr tIns="91440" bIns="91440"/>
          <a:p>
            <a:pPr>
              <a:lnSpc>
                <a:spcPct val="100000"/>
              </a:lnSpc>
            </a:pPr>
            <a:r>
              <a:rPr b="0" lang="en-GB" sz="4000" spc="-1" strike="noStrike">
                <a:solidFill>
                  <a:srgbClr val="ffffff"/>
                </a:solidFill>
                <a:latin typeface="Montserrat"/>
                <a:ea typeface="Montserrat"/>
              </a:rPr>
              <a:t>Project 2</a:t>
            </a:r>
            <a:endParaRPr b="0" lang="en-GB" sz="4000" spc="-1" strike="noStrike">
              <a:solidFill>
                <a:srgbClr val="000000"/>
              </a:solidFill>
              <a:latin typeface="Arial"/>
            </a:endParaRPr>
          </a:p>
        </p:txBody>
      </p:sp>
      <p:sp>
        <p:nvSpPr>
          <p:cNvPr id="185" name="TextShape 2"/>
          <p:cNvSpPr txBox="1"/>
          <p:nvPr/>
        </p:nvSpPr>
        <p:spPr>
          <a:xfrm>
            <a:off x="5083920" y="3925080"/>
            <a:ext cx="3470400" cy="505800"/>
          </a:xfrm>
          <a:prstGeom prst="rect">
            <a:avLst/>
          </a:prstGeom>
          <a:noFill/>
          <a:ln>
            <a:noFill/>
          </a:ln>
        </p:spPr>
        <p:txBody>
          <a:bodyPr tIns="91440" bIns="91440"/>
          <a:p>
            <a:pPr algn="ctr"/>
            <a:endParaRPr b="0" lang="en-GB"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14" name="Table 1"/>
          <p:cNvGraphicFramePr/>
          <p:nvPr/>
        </p:nvGraphicFramePr>
        <p:xfrm>
          <a:off x="340920" y="215280"/>
          <a:ext cx="8118360" cy="4021560"/>
        </p:xfrm>
        <a:graphic>
          <a:graphicData uri="http://schemas.openxmlformats.org/drawingml/2006/table">
            <a:tbl>
              <a:tblPr/>
              <a:tblGrid>
                <a:gridCol w="2706120"/>
                <a:gridCol w="2706120"/>
                <a:gridCol w="2706120"/>
              </a:tblGrid>
              <a:tr h="282600">
                <a:tc>
                  <a:txBody>
                    <a:bodyPr lIns="63360" rIns="63360" tIns="63360" bIns="63360"/>
                    <a:p>
                      <a:pPr>
                        <a:lnSpc>
                          <a:spcPct val="100000"/>
                        </a:lnSpc>
                      </a:pPr>
                      <a:r>
                        <a:rPr b="0" lang="en-GB" sz="1100" spc="-1" strike="noStrike">
                          <a:solidFill>
                            <a:srgbClr val="ffffff"/>
                          </a:solidFill>
                          <a:latin typeface="Arial"/>
                          <a:ea typeface="Arial"/>
                        </a:rPr>
                        <a:t>Rick</a:t>
                      </a:r>
                      <a:endParaRPr b="0" lang="en-GB"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p>
                      <a:pPr>
                        <a:lnSpc>
                          <a:spcPct val="100000"/>
                        </a:lnSpc>
                      </a:pPr>
                      <a:r>
                        <a:rPr b="0" lang="en-GB" sz="1100" spc="-1" strike="noStrike">
                          <a:solidFill>
                            <a:srgbClr val="ffffff"/>
                          </a:solidFill>
                          <a:latin typeface="Arial"/>
                          <a:ea typeface="Arial"/>
                        </a:rPr>
                        <a:t>Likelihood</a:t>
                      </a:r>
                      <a:endParaRPr b="0" lang="en-GB"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p>
                      <a:pPr>
                        <a:lnSpc>
                          <a:spcPct val="100000"/>
                        </a:lnSpc>
                      </a:pPr>
                      <a:r>
                        <a:rPr b="0" lang="en-GB" sz="1100" spc="-1" strike="noStrike">
                          <a:solidFill>
                            <a:srgbClr val="ffffff"/>
                          </a:solidFill>
                          <a:latin typeface="Arial"/>
                          <a:ea typeface="Arial"/>
                        </a:rPr>
                        <a:t>Solution</a:t>
                      </a:r>
                      <a:endParaRPr b="0" lang="en-GB"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1526760">
                <a:tc>
                  <a:txBody>
                    <a:bodyPr lIns="63360" rIns="63360" tIns="63360" bIns="63360"/>
                    <a:p>
                      <a:pPr>
                        <a:lnSpc>
                          <a:spcPct val="100000"/>
                        </a:lnSpc>
                      </a:pPr>
                      <a:r>
                        <a:rPr b="0" lang="en-GB" sz="1100" spc="-1" strike="noStrike">
                          <a:solidFill>
                            <a:srgbClr val="ffffff"/>
                          </a:solidFill>
                          <a:latin typeface="Arial"/>
                          <a:ea typeface="Arial"/>
                        </a:rPr>
                        <a:t>Lack of understanding with assignment brief</a:t>
                      </a:r>
                      <a:endParaRPr b="0" lang="en-GB"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p>
                      <a:pPr>
                        <a:lnSpc>
                          <a:spcPct val="100000"/>
                        </a:lnSpc>
                      </a:pPr>
                      <a:r>
                        <a:rPr b="0" lang="en-GB" sz="1100" spc="-1" strike="noStrike">
                          <a:solidFill>
                            <a:srgbClr val="ffffff"/>
                          </a:solidFill>
                          <a:latin typeface="Arial"/>
                          <a:ea typeface="Arial"/>
                        </a:rPr>
                        <a:t>Low</a:t>
                      </a:r>
                      <a:endParaRPr b="0" lang="en-GB"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p>
                      <a:pPr>
                        <a:lnSpc>
                          <a:spcPct val="100000"/>
                        </a:lnSpc>
                      </a:pPr>
                      <a:r>
                        <a:rPr b="0" lang="en-GB" sz="1100" spc="-1" strike="noStrike">
                          <a:solidFill>
                            <a:srgbClr val="ffffff"/>
                          </a:solidFill>
                          <a:latin typeface="Arial"/>
                          <a:ea typeface="Arial"/>
                        </a:rPr>
                        <a:t>When faced with the issue of not understanding the briefing, one of the best things to do is to read the assignment brief a few more time. This will allow familiarity with the brief and then the individual who set the assignment brief can be asked for clarification and understanding of the task</a:t>
                      </a:r>
                      <a:endParaRPr b="0" lang="en-GB"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1682280">
                <a:tc>
                  <a:txBody>
                    <a:bodyPr lIns="63360" rIns="63360" tIns="63360" bIns="63360"/>
                    <a:p>
                      <a:pPr>
                        <a:lnSpc>
                          <a:spcPct val="100000"/>
                        </a:lnSpc>
                      </a:pPr>
                      <a:r>
                        <a:rPr b="0" lang="en-GB" sz="1100" spc="-1" strike="noStrike">
                          <a:solidFill>
                            <a:srgbClr val="ffffff"/>
                          </a:solidFill>
                          <a:latin typeface="Arial"/>
                          <a:ea typeface="Arial"/>
                        </a:rPr>
                        <a:t>Planning</a:t>
                      </a:r>
                      <a:endParaRPr b="0" lang="en-GB"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p>
                      <a:pPr>
                        <a:lnSpc>
                          <a:spcPct val="100000"/>
                        </a:lnSpc>
                      </a:pPr>
                      <a:r>
                        <a:rPr b="0" lang="en-GB" sz="1100" spc="-1" strike="noStrike">
                          <a:solidFill>
                            <a:srgbClr val="ffffff"/>
                          </a:solidFill>
                          <a:latin typeface="Arial"/>
                          <a:ea typeface="Arial"/>
                        </a:rPr>
                        <a:t>Medium</a:t>
                      </a:r>
                      <a:endParaRPr b="0" lang="en-GB"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p>
                      <a:pPr>
                        <a:lnSpc>
                          <a:spcPct val="100000"/>
                        </a:lnSpc>
                      </a:pPr>
                      <a:r>
                        <a:rPr b="0" lang="en-GB" sz="1100" spc="-1" strike="noStrike">
                          <a:solidFill>
                            <a:srgbClr val="ffffff"/>
                          </a:solidFill>
                          <a:latin typeface="Arial"/>
                          <a:ea typeface="Arial"/>
                        </a:rPr>
                        <a:t>It is possible to start developing an application without planning but this is not advised as it will lead to human error and can lead to accidentally developing away from the users need and the scope of the project as a whole. The solution can be to use a kanban board software such as Trello in order to keep track of use cases,software design, completed tasks and uncompleted tasks.</a:t>
                      </a:r>
                      <a:endParaRPr b="0" lang="en-GB"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1060200">
                <a:tc>
                  <a:txBody>
                    <a:bodyPr lIns="63360" rIns="63360" tIns="63360" bIns="63360"/>
                    <a:p>
                      <a:pPr>
                        <a:lnSpc>
                          <a:spcPct val="100000"/>
                        </a:lnSpc>
                      </a:pPr>
                      <a:r>
                        <a:rPr b="0" lang="en-GB" sz="1100" spc="-1" strike="noStrike">
                          <a:solidFill>
                            <a:srgbClr val="ffffff"/>
                          </a:solidFill>
                          <a:latin typeface="Arial"/>
                          <a:ea typeface="Arial"/>
                        </a:rPr>
                        <a:t>No online connection</a:t>
                      </a:r>
                      <a:endParaRPr b="0" lang="en-GB"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p>
                      <a:pPr>
                        <a:lnSpc>
                          <a:spcPct val="100000"/>
                        </a:lnSpc>
                      </a:pPr>
                      <a:r>
                        <a:rPr b="0" lang="en-GB" sz="1100" spc="-1" strike="noStrike">
                          <a:solidFill>
                            <a:srgbClr val="ffffff"/>
                          </a:solidFill>
                          <a:latin typeface="Arial"/>
                          <a:ea typeface="Arial"/>
                        </a:rPr>
                        <a:t>Medium</a:t>
                      </a:r>
                      <a:endParaRPr b="0" lang="en-GB"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p>
                      <a:pPr>
                        <a:lnSpc>
                          <a:spcPct val="100000"/>
                        </a:lnSpc>
                      </a:pPr>
                      <a:r>
                        <a:rPr b="0" lang="en-GB" sz="1100" spc="-1" strike="noStrike">
                          <a:solidFill>
                            <a:srgbClr val="ffffff"/>
                          </a:solidFill>
                          <a:latin typeface="Arial"/>
                          <a:ea typeface="Arial"/>
                        </a:rPr>
                        <a:t>Online connection is not immediately because it is possible to write/code a whole application locally. But being only is very important especially if a cloud service or version control system is being used.</a:t>
                      </a:r>
                      <a:endParaRPr b="0" lang="en-GB" sz="11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1297440" y="393840"/>
            <a:ext cx="7038720" cy="913680"/>
          </a:xfrm>
          <a:prstGeom prst="rect">
            <a:avLst/>
          </a:prstGeom>
          <a:noFill/>
          <a:ln>
            <a:noFill/>
          </a:ln>
        </p:spPr>
        <p:txBody>
          <a:bodyPr tIns="91440" bIns="91440"/>
          <a:p>
            <a:pPr>
              <a:lnSpc>
                <a:spcPct val="100000"/>
              </a:lnSpc>
            </a:pPr>
            <a:r>
              <a:rPr b="0" lang="en-GB" sz="2400" spc="-1" strike="noStrike">
                <a:solidFill>
                  <a:srgbClr val="ffffff"/>
                </a:solidFill>
                <a:latin typeface="Montserrat"/>
                <a:ea typeface="Montserrat"/>
              </a:rPr>
              <a:t>What can be improved?</a:t>
            </a:r>
            <a:endParaRPr b="0" lang="en-GB" sz="2400" spc="-1" strike="noStrike">
              <a:solidFill>
                <a:srgbClr val="000000"/>
              </a:solidFill>
              <a:latin typeface="Arial"/>
            </a:endParaRPr>
          </a:p>
        </p:txBody>
      </p:sp>
      <p:sp>
        <p:nvSpPr>
          <p:cNvPr id="216" name="TextShape 2"/>
          <p:cNvSpPr txBox="1"/>
          <p:nvPr/>
        </p:nvSpPr>
        <p:spPr>
          <a:xfrm>
            <a:off x="1297440" y="1567440"/>
            <a:ext cx="7038720" cy="2910960"/>
          </a:xfrm>
          <a:prstGeom prst="rect">
            <a:avLst/>
          </a:prstGeom>
          <a:noFill/>
          <a:ln>
            <a:noFill/>
          </a:ln>
        </p:spPr>
        <p:txBody>
          <a:bodyPr tIns="91440" bIns="91440"/>
          <a:p>
            <a:pPr marL="457200" indent="-342720">
              <a:lnSpc>
                <a:spcPct val="115000"/>
              </a:lnSpc>
              <a:buClr>
                <a:srgbClr val="ffffff"/>
              </a:buClr>
              <a:buFont typeface="Lato"/>
              <a:buChar char="●"/>
            </a:pPr>
            <a:r>
              <a:rPr b="0" lang="en-GB" sz="1800" spc="-1" strike="noStrike">
                <a:solidFill>
                  <a:srgbClr val="ffffff"/>
                </a:solidFill>
                <a:latin typeface="Lato"/>
                <a:ea typeface="Lato"/>
              </a:rPr>
              <a:t>Design</a:t>
            </a:r>
            <a:endParaRPr b="0" lang="en-GB" sz="1800" spc="-1" strike="noStrike">
              <a:solidFill>
                <a:srgbClr val="000000"/>
              </a:solidFill>
              <a:latin typeface="Arial"/>
            </a:endParaRPr>
          </a:p>
          <a:p>
            <a:pPr lvl="1" marL="914400" indent="-342720">
              <a:lnSpc>
                <a:spcPct val="115000"/>
              </a:lnSpc>
              <a:buClr>
                <a:srgbClr val="ffffff"/>
              </a:buClr>
              <a:buFont typeface="Lato"/>
              <a:buChar char="○"/>
            </a:pPr>
            <a:r>
              <a:rPr b="0" lang="en-GB" sz="1800" spc="-1" strike="noStrike">
                <a:solidFill>
                  <a:srgbClr val="ffffff"/>
                </a:solidFill>
                <a:latin typeface="Lato"/>
                <a:ea typeface="Lato"/>
              </a:rPr>
              <a:t>Display card/card images</a:t>
            </a:r>
            <a:endParaRPr b="0" lang="en-GB" sz="1800" spc="-1" strike="noStrike">
              <a:solidFill>
                <a:srgbClr val="000000"/>
              </a:solidFill>
              <a:latin typeface="Arial"/>
            </a:endParaRPr>
          </a:p>
          <a:p>
            <a:pPr lvl="1" marL="914400" indent="-342720">
              <a:lnSpc>
                <a:spcPct val="115000"/>
              </a:lnSpc>
              <a:buClr>
                <a:srgbClr val="ffffff"/>
              </a:buClr>
              <a:buFont typeface="Lato"/>
              <a:buChar char="○"/>
            </a:pPr>
            <a:r>
              <a:rPr b="0" lang="en-GB" sz="1800" spc="-1" strike="noStrike">
                <a:solidFill>
                  <a:srgbClr val="ffffff"/>
                </a:solidFill>
                <a:latin typeface="Lato"/>
                <a:ea typeface="Lato"/>
              </a:rPr>
              <a:t>Display dice roll</a:t>
            </a:r>
            <a:endParaRPr b="0" lang="en-GB" sz="1800" spc="-1" strike="noStrike">
              <a:solidFill>
                <a:srgbClr val="000000"/>
              </a:solidFill>
              <a:latin typeface="Arial"/>
            </a:endParaRPr>
          </a:p>
          <a:p>
            <a:pPr marL="457200" indent="-342720">
              <a:lnSpc>
                <a:spcPct val="115000"/>
              </a:lnSpc>
              <a:buClr>
                <a:srgbClr val="ffffff"/>
              </a:buClr>
              <a:buFont typeface="Lato"/>
              <a:buChar char="●"/>
            </a:pPr>
            <a:r>
              <a:rPr b="0" lang="en-GB" sz="1800" spc="-1" strike="noStrike">
                <a:solidFill>
                  <a:srgbClr val="ffffff"/>
                </a:solidFill>
                <a:latin typeface="Lato"/>
                <a:ea typeface="Lato"/>
              </a:rPr>
              <a:t>Expansion of Service</a:t>
            </a:r>
            <a:endParaRPr b="0" lang="en-GB" sz="1800" spc="-1" strike="noStrike">
              <a:solidFill>
                <a:srgbClr val="000000"/>
              </a:solidFill>
              <a:latin typeface="Arial"/>
            </a:endParaRPr>
          </a:p>
          <a:p>
            <a:pPr lvl="1" marL="914400" indent="-342720">
              <a:lnSpc>
                <a:spcPct val="115000"/>
              </a:lnSpc>
              <a:buClr>
                <a:srgbClr val="ffffff"/>
              </a:buClr>
              <a:buFont typeface="Lato"/>
              <a:buChar char="○"/>
            </a:pPr>
            <a:r>
              <a:rPr b="0" lang="en-GB" sz="1800" spc="-1" strike="noStrike">
                <a:solidFill>
                  <a:srgbClr val="ffffff"/>
                </a:solidFill>
                <a:latin typeface="Lato"/>
                <a:ea typeface="Lato"/>
              </a:rPr>
              <a:t>Game additions</a:t>
            </a:r>
            <a:endParaRPr b="0" lang="en-GB" sz="1800" spc="-1" strike="noStrike">
              <a:solidFill>
                <a:srgbClr val="000000"/>
              </a:solidFill>
              <a:latin typeface="Arial"/>
            </a:endParaRPr>
          </a:p>
          <a:p>
            <a:pPr lvl="1" marL="914400" indent="-342720">
              <a:lnSpc>
                <a:spcPct val="115000"/>
              </a:lnSpc>
              <a:buClr>
                <a:srgbClr val="ffffff"/>
              </a:buClr>
              <a:buFont typeface="Lato"/>
              <a:buChar char="○"/>
            </a:pPr>
            <a:r>
              <a:rPr b="0" lang="en-GB" sz="1800" spc="-1" strike="noStrike">
                <a:solidFill>
                  <a:srgbClr val="ffffff"/>
                </a:solidFill>
                <a:latin typeface="Lato"/>
                <a:ea typeface="Lato"/>
              </a:rPr>
              <a:t>Prize generator</a:t>
            </a:r>
            <a:endParaRPr b="0" lang="en-GB" sz="1800" spc="-1" strike="noStrike">
              <a:solidFill>
                <a:srgbClr val="000000"/>
              </a:solidFill>
              <a:latin typeface="Arial"/>
            </a:endParaRPr>
          </a:p>
          <a:p>
            <a:pPr marL="457200" indent="-342720">
              <a:lnSpc>
                <a:spcPct val="115000"/>
              </a:lnSpc>
              <a:buClr>
                <a:srgbClr val="ffffff"/>
              </a:buClr>
              <a:buFont typeface="Lato"/>
              <a:buChar char="●"/>
            </a:pPr>
            <a:r>
              <a:rPr b="0" lang="en-GB" sz="1800" spc="-1" strike="noStrike">
                <a:solidFill>
                  <a:srgbClr val="ffffff"/>
                </a:solidFill>
                <a:latin typeface="Lato"/>
                <a:ea typeface="Lato"/>
              </a:rPr>
              <a:t>SQL container</a:t>
            </a:r>
            <a:endParaRPr b="0" lang="en-GB" sz="1800" spc="-1" strike="noStrike">
              <a:solidFill>
                <a:srgbClr val="000000"/>
              </a:solid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1297440" y="393840"/>
            <a:ext cx="7038720" cy="913680"/>
          </a:xfrm>
          <a:prstGeom prst="rect">
            <a:avLst/>
          </a:prstGeom>
          <a:noFill/>
          <a:ln>
            <a:noFill/>
          </a:ln>
        </p:spPr>
        <p:txBody>
          <a:bodyPr tIns="91440" bIns="91440"/>
          <a:p>
            <a:pPr>
              <a:lnSpc>
                <a:spcPct val="100000"/>
              </a:lnSpc>
            </a:pPr>
            <a:r>
              <a:rPr b="0" lang="en-GB" sz="2400" spc="-1" strike="noStrike">
                <a:solidFill>
                  <a:srgbClr val="ffffff"/>
                </a:solidFill>
                <a:latin typeface="Montserrat"/>
                <a:ea typeface="Montserrat"/>
              </a:rPr>
              <a:t>Problems faced?</a:t>
            </a:r>
            <a:endParaRPr b="0" lang="en-GB" sz="2400" spc="-1" strike="noStrike">
              <a:solidFill>
                <a:srgbClr val="000000"/>
              </a:solidFill>
              <a:latin typeface="Arial"/>
            </a:endParaRPr>
          </a:p>
        </p:txBody>
      </p:sp>
      <p:sp>
        <p:nvSpPr>
          <p:cNvPr id="218" name="TextShape 2"/>
          <p:cNvSpPr txBox="1"/>
          <p:nvPr/>
        </p:nvSpPr>
        <p:spPr>
          <a:xfrm>
            <a:off x="1297440" y="1560240"/>
            <a:ext cx="7038720" cy="2910960"/>
          </a:xfrm>
          <a:prstGeom prst="rect">
            <a:avLst/>
          </a:prstGeom>
          <a:noFill/>
          <a:ln>
            <a:noFill/>
          </a:ln>
        </p:spPr>
        <p:txBody>
          <a:bodyPr tIns="91440" bIns="91440"/>
          <a:p>
            <a:pPr marL="457200" indent="-342720">
              <a:lnSpc>
                <a:spcPct val="115000"/>
              </a:lnSpc>
              <a:buClr>
                <a:srgbClr val="ffffff"/>
              </a:buClr>
              <a:buFont typeface="Lato"/>
              <a:buChar char="●"/>
            </a:pPr>
            <a:r>
              <a:rPr b="0" lang="en-GB" sz="1800" spc="-1" strike="noStrike">
                <a:solidFill>
                  <a:srgbClr val="ffffff"/>
                </a:solidFill>
                <a:latin typeface="Lato"/>
                <a:ea typeface="Lato"/>
              </a:rPr>
              <a:t>Planning</a:t>
            </a:r>
            <a:endParaRPr b="0" lang="en-GB" sz="1800" spc="-1" strike="noStrike">
              <a:solidFill>
                <a:srgbClr val="000000"/>
              </a:solidFill>
              <a:latin typeface="Arial"/>
            </a:endParaRPr>
          </a:p>
          <a:p>
            <a:pPr marL="457200" indent="-342720">
              <a:lnSpc>
                <a:spcPct val="115000"/>
              </a:lnSpc>
              <a:buClr>
                <a:srgbClr val="ffffff"/>
              </a:buClr>
              <a:buFont typeface="Lato"/>
              <a:buChar char="●"/>
            </a:pPr>
            <a:r>
              <a:rPr b="0" lang="en-GB" sz="1800" spc="-1" strike="noStrike">
                <a:solidFill>
                  <a:srgbClr val="ffffff"/>
                </a:solidFill>
                <a:latin typeface="Lato"/>
                <a:ea typeface="Lato"/>
              </a:rPr>
              <a:t>Timing</a:t>
            </a:r>
            <a:endParaRPr b="0" lang="en-GB" sz="1800" spc="-1" strike="noStrike">
              <a:solidFill>
                <a:srgbClr val="000000"/>
              </a:solidFill>
              <a:latin typeface="Arial"/>
            </a:endParaRPr>
          </a:p>
          <a:p>
            <a:pPr marL="457200" indent="-342720">
              <a:lnSpc>
                <a:spcPct val="115000"/>
              </a:lnSpc>
              <a:buClr>
                <a:srgbClr val="ffffff"/>
              </a:buClr>
              <a:buFont typeface="Lato"/>
              <a:buChar char="●"/>
            </a:pPr>
            <a:r>
              <a:rPr b="0" lang="en-GB" sz="1800" spc="-1" strike="noStrike">
                <a:solidFill>
                  <a:srgbClr val="ffffff"/>
                </a:solidFill>
                <a:latin typeface="Lato"/>
                <a:ea typeface="Lato"/>
              </a:rPr>
              <a:t>Implementation</a:t>
            </a:r>
            <a:endParaRPr b="0" lang="en-GB" sz="1800" spc="-1" strike="noStrike">
              <a:solidFill>
                <a:srgbClr val="000000"/>
              </a:solidFill>
              <a:latin typeface="Arial"/>
            </a:endParaRPr>
          </a:p>
          <a:p>
            <a:pPr marL="457200" indent="-342720">
              <a:lnSpc>
                <a:spcPct val="115000"/>
              </a:lnSpc>
              <a:buClr>
                <a:srgbClr val="ffffff"/>
              </a:buClr>
              <a:buFont typeface="Lato"/>
              <a:buChar char="●"/>
            </a:pPr>
            <a:r>
              <a:rPr b="0" lang="en-GB" sz="1800" spc="-1" strike="noStrike">
                <a:solidFill>
                  <a:srgbClr val="ffffff"/>
                </a:solidFill>
                <a:latin typeface="Lato"/>
                <a:ea typeface="Lato"/>
              </a:rPr>
              <a:t>Testing</a:t>
            </a:r>
            <a:endParaRPr b="0" lang="en-GB" sz="1800" spc="-1" strike="noStrike">
              <a:solidFill>
                <a:srgbClr val="000000"/>
              </a:solid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1297440" y="393840"/>
            <a:ext cx="7038720" cy="913680"/>
          </a:xfrm>
          <a:prstGeom prst="rect">
            <a:avLst/>
          </a:prstGeom>
          <a:noFill/>
          <a:ln>
            <a:noFill/>
          </a:ln>
        </p:spPr>
        <p:txBody>
          <a:bodyPr tIns="91440" bIns="91440"/>
          <a:p>
            <a:pPr>
              <a:lnSpc>
                <a:spcPct val="100000"/>
              </a:lnSpc>
            </a:pPr>
            <a:r>
              <a:rPr b="0" lang="en-GB" sz="2400" spc="-1" strike="noStrike">
                <a:solidFill>
                  <a:srgbClr val="ffffff"/>
                </a:solidFill>
                <a:latin typeface="Montserrat"/>
                <a:ea typeface="Montserrat"/>
              </a:rPr>
              <a:t>Conclusion</a:t>
            </a:r>
            <a:endParaRPr b="0" lang="en-GB" sz="2400" spc="-1" strike="noStrike">
              <a:solidFill>
                <a:srgbClr val="000000"/>
              </a:solidFill>
              <a:latin typeface="Arial"/>
            </a:endParaRPr>
          </a:p>
        </p:txBody>
      </p:sp>
      <p:sp>
        <p:nvSpPr>
          <p:cNvPr id="220" name="TextShape 2"/>
          <p:cNvSpPr txBox="1"/>
          <p:nvPr/>
        </p:nvSpPr>
        <p:spPr>
          <a:xfrm>
            <a:off x="1297440" y="1567440"/>
            <a:ext cx="7038720" cy="2910960"/>
          </a:xfrm>
          <a:prstGeom prst="rect">
            <a:avLst/>
          </a:prstGeom>
          <a:noFill/>
          <a:ln>
            <a:noFill/>
          </a:ln>
        </p:spPr>
        <p:txBody>
          <a:bodyPr tIns="91440" bIns="91440"/>
          <a:p>
            <a:pPr marL="457200" indent="-342720">
              <a:lnSpc>
                <a:spcPct val="115000"/>
              </a:lnSpc>
              <a:buClr>
                <a:srgbClr val="ffffff"/>
              </a:buClr>
              <a:buFont typeface="Lato"/>
              <a:buChar char="●"/>
            </a:pPr>
            <a:r>
              <a:rPr b="0" lang="en-GB" sz="1800" spc="-1" strike="noStrike">
                <a:solidFill>
                  <a:srgbClr val="ffffff"/>
                </a:solidFill>
                <a:latin typeface="Lato"/>
                <a:ea typeface="Lato"/>
              </a:rPr>
              <a:t>Planning</a:t>
            </a:r>
            <a:endParaRPr b="0" lang="en-GB" sz="1800" spc="-1" strike="noStrike">
              <a:solidFill>
                <a:srgbClr val="000000"/>
              </a:solidFill>
              <a:latin typeface="Arial"/>
            </a:endParaRPr>
          </a:p>
          <a:p>
            <a:pPr marL="457200" indent="-342720">
              <a:lnSpc>
                <a:spcPct val="115000"/>
              </a:lnSpc>
              <a:buClr>
                <a:srgbClr val="ffffff"/>
              </a:buClr>
              <a:buFont typeface="Lato"/>
              <a:buChar char="●"/>
            </a:pPr>
            <a:r>
              <a:rPr b="0" lang="en-GB" sz="1800" spc="-1" strike="noStrike">
                <a:solidFill>
                  <a:srgbClr val="ffffff"/>
                </a:solidFill>
                <a:latin typeface="Lato"/>
                <a:ea typeface="Lato"/>
              </a:rPr>
              <a:t>Create</a:t>
            </a:r>
            <a:endParaRPr b="0" lang="en-GB" sz="1800" spc="-1" strike="noStrike">
              <a:solidFill>
                <a:srgbClr val="000000"/>
              </a:solidFill>
              <a:latin typeface="Arial"/>
            </a:endParaRPr>
          </a:p>
          <a:p>
            <a:pPr marL="457200" indent="-342720">
              <a:lnSpc>
                <a:spcPct val="115000"/>
              </a:lnSpc>
              <a:buClr>
                <a:srgbClr val="ffffff"/>
              </a:buClr>
              <a:buFont typeface="Lato"/>
              <a:buChar char="●"/>
            </a:pPr>
            <a:r>
              <a:rPr b="0" lang="en-GB" sz="1800" spc="-1" strike="noStrike">
                <a:solidFill>
                  <a:srgbClr val="ffffff"/>
                </a:solidFill>
                <a:latin typeface="Lato"/>
                <a:ea typeface="Lato"/>
              </a:rPr>
              <a:t>Test</a:t>
            </a:r>
            <a:endParaRPr b="0" lang="en-GB" sz="1800" spc="-1" strike="noStrike">
              <a:solidFill>
                <a:srgbClr val="000000"/>
              </a:solidFill>
              <a:latin typeface="Arial"/>
            </a:endParaRPr>
          </a:p>
          <a:p>
            <a:pPr marL="457200" indent="-342720">
              <a:lnSpc>
                <a:spcPct val="115000"/>
              </a:lnSpc>
              <a:buClr>
                <a:srgbClr val="ffffff"/>
              </a:buClr>
              <a:buFont typeface="Lato"/>
              <a:buChar char="●"/>
            </a:pPr>
            <a:r>
              <a:rPr b="0" lang="en-GB" sz="1800" spc="-1" strike="noStrike">
                <a:solidFill>
                  <a:srgbClr val="ffffff"/>
                </a:solidFill>
                <a:latin typeface="Lato"/>
                <a:ea typeface="Lato"/>
              </a:rPr>
              <a:t>Deploy</a:t>
            </a:r>
            <a:endParaRPr b="0" lang="en-GB" sz="1800" spc="-1" strike="noStrike">
              <a:solidFill>
                <a:srgbClr val="000000"/>
              </a:solidFill>
              <a:latin typeface="Arial"/>
            </a:endParaRPr>
          </a:p>
          <a:p>
            <a:pPr marL="457200" indent="-342720">
              <a:lnSpc>
                <a:spcPct val="115000"/>
              </a:lnSpc>
              <a:buClr>
                <a:srgbClr val="ffffff"/>
              </a:buClr>
              <a:buFont typeface="Lato"/>
              <a:buChar char="●"/>
            </a:pPr>
            <a:r>
              <a:rPr b="0" lang="en-GB" sz="1800" spc="-1" strike="noStrike">
                <a:solidFill>
                  <a:srgbClr val="ffffff"/>
                </a:solidFill>
                <a:latin typeface="Lato"/>
                <a:ea typeface="Lato"/>
              </a:rPr>
              <a:t>Update</a:t>
            </a:r>
            <a:endParaRPr b="0" lang="en-GB" sz="1800" spc="-1" strike="noStrike">
              <a:solidFill>
                <a:srgbClr val="000000"/>
              </a:solid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3537000" y="1578240"/>
            <a:ext cx="5017320" cy="1578600"/>
          </a:xfrm>
          <a:prstGeom prst="rect">
            <a:avLst/>
          </a:prstGeom>
          <a:noFill/>
          <a:ln>
            <a:noFill/>
          </a:ln>
        </p:spPr>
        <p:txBody>
          <a:bodyPr tIns="91440" bIns="91440"/>
          <a:p>
            <a:pPr>
              <a:lnSpc>
                <a:spcPct val="100000"/>
              </a:lnSpc>
            </a:pPr>
            <a:r>
              <a:rPr b="0" lang="en-GB" sz="4000" spc="-1" strike="noStrike">
                <a:solidFill>
                  <a:srgbClr val="ffffff"/>
                </a:solidFill>
                <a:latin typeface="Montserrat"/>
                <a:ea typeface="Montserrat"/>
              </a:rPr>
              <a:t>Questions?</a:t>
            </a:r>
            <a:endParaRPr b="0" lang="en-GB" sz="4000" spc="-1" strike="noStrike">
              <a:solidFill>
                <a:srgbClr val="000000"/>
              </a:solidFill>
              <a:latin typeface="Arial"/>
            </a:endParaRPr>
          </a:p>
        </p:txBody>
      </p:sp>
      <p:sp>
        <p:nvSpPr>
          <p:cNvPr id="222" name="TextShape 2"/>
          <p:cNvSpPr txBox="1"/>
          <p:nvPr/>
        </p:nvSpPr>
        <p:spPr>
          <a:xfrm>
            <a:off x="5083920" y="3925080"/>
            <a:ext cx="3470400" cy="505800"/>
          </a:xfrm>
          <a:prstGeom prst="rect">
            <a:avLst/>
          </a:prstGeom>
          <a:noFill/>
          <a:ln>
            <a:noFill/>
          </a:ln>
        </p:spPr>
        <p:txBody>
          <a:bodyPr tIns="91440" bIns="91440"/>
          <a:p>
            <a:pPr algn="ctr"/>
            <a:endParaRPr b="0" lang="en-GB" sz="32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1297440" y="393840"/>
            <a:ext cx="7038720" cy="913680"/>
          </a:xfrm>
          <a:prstGeom prst="rect">
            <a:avLst/>
          </a:prstGeom>
          <a:noFill/>
          <a:ln>
            <a:noFill/>
          </a:ln>
        </p:spPr>
        <p:txBody>
          <a:bodyPr tIns="91440" bIns="91440"/>
          <a:p>
            <a:pPr>
              <a:lnSpc>
                <a:spcPct val="100000"/>
              </a:lnSpc>
            </a:pPr>
            <a:r>
              <a:rPr b="0" lang="en-GB" sz="2400" spc="-1" strike="noStrike">
                <a:solidFill>
                  <a:srgbClr val="ffffff"/>
                </a:solidFill>
                <a:latin typeface="Montserrat"/>
                <a:ea typeface="Montserrat"/>
              </a:rPr>
              <a:t>The Idea</a:t>
            </a:r>
            <a:endParaRPr b="0" lang="en-GB" sz="2400" spc="-1" strike="noStrike">
              <a:solidFill>
                <a:srgbClr val="000000"/>
              </a:solidFill>
              <a:latin typeface="Arial"/>
            </a:endParaRPr>
          </a:p>
        </p:txBody>
      </p:sp>
      <p:sp>
        <p:nvSpPr>
          <p:cNvPr id="187" name="TextShape 2"/>
          <p:cNvSpPr txBox="1"/>
          <p:nvPr/>
        </p:nvSpPr>
        <p:spPr>
          <a:xfrm>
            <a:off x="1297440" y="1567440"/>
            <a:ext cx="7038720" cy="2910960"/>
          </a:xfrm>
          <a:prstGeom prst="rect">
            <a:avLst/>
          </a:prstGeom>
          <a:noFill/>
          <a:ln>
            <a:noFill/>
          </a:ln>
        </p:spPr>
        <p:txBody>
          <a:bodyPr tIns="91440" bIns="91440"/>
          <a:p>
            <a:pPr>
              <a:lnSpc>
                <a:spcPct val="115000"/>
              </a:lnSpc>
            </a:pPr>
            <a:r>
              <a:rPr b="0" lang="en-GB" sz="1300" spc="-1" strike="noStrike">
                <a:solidFill>
                  <a:srgbClr val="ffffff"/>
                </a:solidFill>
                <a:latin typeface="Lato"/>
                <a:ea typeface="Lato"/>
              </a:rPr>
              <a:t>The idea is create a game that will draw a random card which has a random point to it and to roll a dice.</a:t>
            </a:r>
            <a:endParaRPr b="0" lang="en-GB" sz="1300" spc="-1" strike="noStrike">
              <a:solidFill>
                <a:srgbClr val="000000"/>
              </a:solidFill>
              <a:latin typeface="Arial"/>
            </a:endParaRPr>
          </a:p>
          <a:p>
            <a:pPr>
              <a:lnSpc>
                <a:spcPct val="115000"/>
              </a:lnSpc>
              <a:spcBef>
                <a:spcPts val="1599"/>
              </a:spcBef>
              <a:spcAft>
                <a:spcPts val="1599"/>
              </a:spcAft>
            </a:pPr>
            <a:r>
              <a:rPr b="0" lang="en-GB" sz="1300" spc="-1" strike="noStrike">
                <a:solidFill>
                  <a:srgbClr val="ffffff"/>
                </a:solidFill>
                <a:latin typeface="Lato"/>
                <a:ea typeface="Lato"/>
              </a:rPr>
              <a:t>The multiplication value of both numbers will earn the use a random prize depending on how well they played.</a:t>
            </a:r>
            <a:endParaRPr b="0" lang="en-GB" sz="1300" spc="-1" strike="noStrike">
              <a:solidFill>
                <a:srgbClr val="000000"/>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1297440" y="393840"/>
            <a:ext cx="7038720" cy="913680"/>
          </a:xfrm>
          <a:prstGeom prst="rect">
            <a:avLst/>
          </a:prstGeom>
          <a:noFill/>
          <a:ln>
            <a:noFill/>
          </a:ln>
        </p:spPr>
        <p:txBody>
          <a:bodyPr tIns="91440" bIns="91440"/>
          <a:p>
            <a:pPr>
              <a:lnSpc>
                <a:spcPct val="100000"/>
              </a:lnSpc>
            </a:pPr>
            <a:r>
              <a:rPr b="0" lang="en-GB" sz="2400" spc="-1" strike="noStrike">
                <a:solidFill>
                  <a:srgbClr val="ffffff"/>
                </a:solidFill>
                <a:latin typeface="Montserrat"/>
                <a:ea typeface="Montserrat"/>
              </a:rPr>
              <a:t>Tools Used</a:t>
            </a:r>
            <a:endParaRPr b="0" lang="en-GB" sz="2400" spc="-1" strike="noStrike">
              <a:solidFill>
                <a:srgbClr val="000000"/>
              </a:solidFill>
              <a:latin typeface="Arial"/>
            </a:endParaRPr>
          </a:p>
        </p:txBody>
      </p:sp>
      <p:pic>
        <p:nvPicPr>
          <p:cNvPr id="189" name="Google Shape;147;p15" descr=""/>
          <p:cNvPicPr/>
          <p:nvPr/>
        </p:nvPicPr>
        <p:blipFill>
          <a:blip r:embed="rId1"/>
          <a:stretch/>
        </p:blipFill>
        <p:spPr>
          <a:xfrm>
            <a:off x="4818960" y="1295640"/>
            <a:ext cx="1626840" cy="1391760"/>
          </a:xfrm>
          <a:prstGeom prst="rect">
            <a:avLst/>
          </a:prstGeom>
          <a:ln>
            <a:noFill/>
          </a:ln>
        </p:spPr>
      </p:pic>
      <p:pic>
        <p:nvPicPr>
          <p:cNvPr id="190" name="Google Shape;148;p15" descr=""/>
          <p:cNvPicPr/>
          <p:nvPr/>
        </p:nvPicPr>
        <p:blipFill>
          <a:blip r:embed="rId2"/>
          <a:stretch/>
        </p:blipFill>
        <p:spPr>
          <a:xfrm>
            <a:off x="625320" y="1419120"/>
            <a:ext cx="1297080" cy="1297080"/>
          </a:xfrm>
          <a:prstGeom prst="rect">
            <a:avLst/>
          </a:prstGeom>
          <a:ln>
            <a:noFill/>
          </a:ln>
        </p:spPr>
      </p:pic>
      <p:pic>
        <p:nvPicPr>
          <p:cNvPr id="191" name="Google Shape;149;p15" descr=""/>
          <p:cNvPicPr/>
          <p:nvPr/>
        </p:nvPicPr>
        <p:blipFill>
          <a:blip r:embed="rId3"/>
          <a:stretch/>
        </p:blipFill>
        <p:spPr>
          <a:xfrm>
            <a:off x="625320" y="3231000"/>
            <a:ext cx="3284640" cy="1055160"/>
          </a:xfrm>
          <a:prstGeom prst="rect">
            <a:avLst/>
          </a:prstGeom>
          <a:ln>
            <a:noFill/>
          </a:ln>
        </p:spPr>
      </p:pic>
      <p:pic>
        <p:nvPicPr>
          <p:cNvPr id="192" name="Google Shape;150;p15" descr=""/>
          <p:cNvPicPr/>
          <p:nvPr/>
        </p:nvPicPr>
        <p:blipFill>
          <a:blip r:embed="rId4"/>
          <a:stretch/>
        </p:blipFill>
        <p:spPr>
          <a:xfrm>
            <a:off x="4818960" y="3146400"/>
            <a:ext cx="3611880" cy="1109880"/>
          </a:xfrm>
          <a:prstGeom prst="rect">
            <a:avLst/>
          </a:prstGeom>
          <a:ln>
            <a:noFill/>
          </a:ln>
        </p:spPr>
      </p:pic>
      <p:pic>
        <p:nvPicPr>
          <p:cNvPr id="193" name="Google Shape;151;p15" descr=""/>
          <p:cNvPicPr/>
          <p:nvPr/>
        </p:nvPicPr>
        <p:blipFill>
          <a:blip r:embed="rId5"/>
          <a:stretch/>
        </p:blipFill>
        <p:spPr>
          <a:xfrm>
            <a:off x="2496960" y="1144440"/>
            <a:ext cx="1694160" cy="1694160"/>
          </a:xfrm>
          <a:prstGeom prst="rect">
            <a:avLst/>
          </a:prstGeom>
          <a:ln>
            <a:noFill/>
          </a:ln>
        </p:spPr>
      </p:pic>
      <p:pic>
        <p:nvPicPr>
          <p:cNvPr id="194" name="Google Shape;152;p15" descr=""/>
          <p:cNvPicPr/>
          <p:nvPr/>
        </p:nvPicPr>
        <p:blipFill>
          <a:blip r:embed="rId6"/>
          <a:stretch/>
        </p:blipFill>
        <p:spPr>
          <a:xfrm>
            <a:off x="6922080" y="1342800"/>
            <a:ext cx="1909800" cy="143244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1297440" y="393840"/>
            <a:ext cx="7038720" cy="913680"/>
          </a:xfrm>
          <a:prstGeom prst="rect">
            <a:avLst/>
          </a:prstGeom>
          <a:noFill/>
          <a:ln>
            <a:noFill/>
          </a:ln>
        </p:spPr>
        <p:txBody>
          <a:bodyPr tIns="91440" bIns="91440"/>
          <a:p>
            <a:pPr>
              <a:lnSpc>
                <a:spcPct val="100000"/>
              </a:lnSpc>
            </a:pPr>
            <a:r>
              <a:rPr b="0" lang="en-GB" sz="2400" spc="-1" strike="noStrike">
                <a:solidFill>
                  <a:srgbClr val="ffffff"/>
                </a:solidFill>
                <a:latin typeface="Montserrat"/>
                <a:ea typeface="Montserrat"/>
              </a:rPr>
              <a:t>How it works?</a:t>
            </a:r>
            <a:endParaRPr b="0" lang="en-GB" sz="2400" spc="-1" strike="noStrike">
              <a:solidFill>
                <a:srgbClr val="000000"/>
              </a:solidFill>
              <a:latin typeface="Arial"/>
            </a:endParaRPr>
          </a:p>
        </p:txBody>
      </p:sp>
      <p:pic>
        <p:nvPicPr>
          <p:cNvPr id="196" name="Google Shape;158;p16" descr=""/>
          <p:cNvPicPr/>
          <p:nvPr/>
        </p:nvPicPr>
        <p:blipFill>
          <a:blip r:embed="rId1"/>
          <a:stretch/>
        </p:blipFill>
        <p:spPr>
          <a:xfrm>
            <a:off x="2273040" y="1159920"/>
            <a:ext cx="4597560" cy="341604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1297440" y="393840"/>
            <a:ext cx="7038720" cy="913680"/>
          </a:xfrm>
          <a:prstGeom prst="rect">
            <a:avLst/>
          </a:prstGeom>
          <a:noFill/>
          <a:ln>
            <a:noFill/>
          </a:ln>
        </p:spPr>
        <p:txBody>
          <a:bodyPr tIns="91440" bIns="91440"/>
          <a:p>
            <a:pPr>
              <a:lnSpc>
                <a:spcPct val="100000"/>
              </a:lnSpc>
            </a:pPr>
            <a:r>
              <a:rPr b="0" lang="en-GB" sz="2400" spc="-1" strike="noStrike">
                <a:solidFill>
                  <a:srgbClr val="ffffff"/>
                </a:solidFill>
                <a:latin typeface="Montserrat"/>
                <a:ea typeface="Montserrat"/>
              </a:rPr>
              <a:t>Service 1 </a:t>
            </a:r>
            <a:endParaRPr b="0" lang="en-GB" sz="2400" spc="-1" strike="noStrike">
              <a:solidFill>
                <a:srgbClr val="000000"/>
              </a:solidFill>
              <a:latin typeface="Arial"/>
            </a:endParaRPr>
          </a:p>
        </p:txBody>
      </p:sp>
      <p:sp>
        <p:nvSpPr>
          <p:cNvPr id="198" name="TextShape 2"/>
          <p:cNvSpPr txBox="1"/>
          <p:nvPr/>
        </p:nvSpPr>
        <p:spPr>
          <a:xfrm>
            <a:off x="252720" y="1314720"/>
            <a:ext cx="6991560" cy="1461240"/>
          </a:xfrm>
          <a:prstGeom prst="rect">
            <a:avLst/>
          </a:prstGeom>
          <a:noFill/>
          <a:ln>
            <a:noFill/>
          </a:ln>
        </p:spPr>
        <p:txBody>
          <a:bodyPr tIns="91440" bIns="91440"/>
          <a:p>
            <a:pPr marL="457200" indent="-310680">
              <a:lnSpc>
                <a:spcPct val="115000"/>
              </a:lnSpc>
              <a:buClr>
                <a:srgbClr val="ffffff"/>
              </a:buClr>
              <a:buFont typeface="Lato"/>
              <a:buChar char="●"/>
            </a:pPr>
            <a:r>
              <a:rPr b="0" lang="en-GB" sz="1300" spc="-1" strike="noStrike">
                <a:solidFill>
                  <a:srgbClr val="ffffff"/>
                </a:solidFill>
                <a:latin typeface="Lato"/>
                <a:ea typeface="Lato"/>
              </a:rPr>
              <a:t>This Service contains the front-end of the application. </a:t>
            </a:r>
            <a:endParaRPr b="0" lang="en-GB" sz="1300" spc="-1" strike="noStrike">
              <a:solidFill>
                <a:srgbClr val="000000"/>
              </a:solidFill>
              <a:latin typeface="Arial"/>
            </a:endParaRPr>
          </a:p>
          <a:p>
            <a:pPr lvl="1" marL="914400" indent="-298080">
              <a:lnSpc>
                <a:spcPct val="115000"/>
              </a:lnSpc>
              <a:buClr>
                <a:srgbClr val="ffffff"/>
              </a:buClr>
              <a:buFont typeface="Lato"/>
              <a:buChar char="○"/>
            </a:pPr>
            <a:r>
              <a:rPr b="0" lang="en-GB" sz="1100" spc="-1" strike="noStrike">
                <a:solidFill>
                  <a:srgbClr val="ffffff"/>
                </a:solidFill>
                <a:latin typeface="Lato"/>
                <a:ea typeface="Lato"/>
              </a:rPr>
              <a:t>HTML</a:t>
            </a:r>
            <a:endParaRPr b="0" lang="en-GB" sz="1100" spc="-1" strike="noStrike">
              <a:solidFill>
                <a:srgbClr val="000000"/>
              </a:solidFill>
              <a:latin typeface="Arial"/>
            </a:endParaRPr>
          </a:p>
          <a:p>
            <a:pPr lvl="1" marL="914400" indent="-298080">
              <a:lnSpc>
                <a:spcPct val="115000"/>
              </a:lnSpc>
              <a:buClr>
                <a:srgbClr val="ffffff"/>
              </a:buClr>
              <a:buFont typeface="Lato"/>
              <a:buChar char="○"/>
            </a:pPr>
            <a:r>
              <a:rPr b="0" lang="en-GB" sz="1100" spc="-1" strike="noStrike">
                <a:solidFill>
                  <a:srgbClr val="ffffff"/>
                </a:solidFill>
                <a:latin typeface="Lato"/>
                <a:ea typeface="Lato"/>
              </a:rPr>
              <a:t>Jinja 2</a:t>
            </a:r>
            <a:endParaRPr b="0" lang="en-GB" sz="1100" spc="-1" strike="noStrike">
              <a:solidFill>
                <a:srgbClr val="000000"/>
              </a:solidFill>
              <a:latin typeface="Arial"/>
            </a:endParaRPr>
          </a:p>
          <a:p>
            <a:pPr lvl="1" marL="914400" indent="-298080">
              <a:lnSpc>
                <a:spcPct val="115000"/>
              </a:lnSpc>
              <a:buClr>
                <a:srgbClr val="ffffff"/>
              </a:buClr>
              <a:buFont typeface="Lato"/>
              <a:buChar char="○"/>
            </a:pPr>
            <a:r>
              <a:rPr b="0" lang="en-GB" sz="1100" spc="-1" strike="noStrike">
                <a:solidFill>
                  <a:srgbClr val="ffffff"/>
                </a:solidFill>
                <a:latin typeface="Lato"/>
                <a:ea typeface="Lato"/>
              </a:rPr>
              <a:t>Python</a:t>
            </a:r>
            <a:endParaRPr b="0" lang="en-GB" sz="1100" spc="-1" strike="noStrike">
              <a:solidFill>
                <a:srgbClr val="000000"/>
              </a:solidFill>
              <a:latin typeface="Arial"/>
            </a:endParaRPr>
          </a:p>
          <a:p>
            <a:pPr marL="457200" indent="-310680">
              <a:lnSpc>
                <a:spcPct val="115000"/>
              </a:lnSpc>
              <a:buClr>
                <a:srgbClr val="ffffff"/>
              </a:buClr>
              <a:buFont typeface="Lato"/>
              <a:buChar char="●"/>
            </a:pPr>
            <a:r>
              <a:rPr b="0" lang="en-GB" sz="1300" spc="-1" strike="noStrike">
                <a:solidFill>
                  <a:srgbClr val="ffffff"/>
                </a:solidFill>
                <a:latin typeface="Lato"/>
                <a:ea typeface="Lato"/>
              </a:rPr>
              <a:t>Request a dictionary called prize from Service 4</a:t>
            </a:r>
            <a:endParaRPr b="0" lang="en-GB" sz="1300" spc="-1" strike="noStrike">
              <a:solidFill>
                <a:srgbClr val="000000"/>
              </a:solidFill>
              <a:latin typeface="Arial"/>
            </a:endParaRPr>
          </a:p>
          <a:p>
            <a:pPr>
              <a:lnSpc>
                <a:spcPct val="115000"/>
              </a:lnSpc>
              <a:spcBef>
                <a:spcPts val="1599"/>
              </a:spcBef>
              <a:spcAft>
                <a:spcPts val="1599"/>
              </a:spcAft>
            </a:pPr>
            <a:endParaRPr b="0" lang="en-GB" sz="1300" spc="-1" strike="noStrike">
              <a:solidFill>
                <a:srgbClr val="000000"/>
              </a:solidFill>
              <a:latin typeface="Arial"/>
            </a:endParaRPr>
          </a:p>
        </p:txBody>
      </p:sp>
      <p:sp>
        <p:nvSpPr>
          <p:cNvPr id="199" name="CustomShape 3"/>
          <p:cNvSpPr/>
          <p:nvPr/>
        </p:nvSpPr>
        <p:spPr>
          <a:xfrm>
            <a:off x="7495560" y="0"/>
            <a:ext cx="1648080" cy="2058120"/>
          </a:xfrm>
          <a:prstGeom prst="rect">
            <a:avLst/>
          </a:prstGeom>
          <a:noFill/>
          <a:ln>
            <a:noFill/>
          </a:ln>
        </p:spPr>
        <p:style>
          <a:lnRef idx="0"/>
          <a:fillRef idx="0"/>
          <a:effectRef idx="0"/>
          <a:fontRef idx="minor"/>
        </p:style>
        <p:txBody>
          <a:bodyPr tIns="91440" bIns="91440"/>
          <a:p>
            <a:pPr>
              <a:lnSpc>
                <a:spcPct val="100000"/>
              </a:lnSpc>
            </a:pPr>
            <a:r>
              <a:rPr b="0" lang="en-GB" sz="1000" spc="-1" strike="noStrike">
                <a:solidFill>
                  <a:srgbClr val="ffffff"/>
                </a:solidFill>
                <a:latin typeface="Arial"/>
                <a:ea typeface="Arial"/>
              </a:rPr>
              <a:t>├── </a:t>
            </a:r>
            <a:r>
              <a:rPr b="0" lang="en-GB" sz="1000" spc="-1" strike="noStrike">
                <a:solidFill>
                  <a:srgbClr val="ffffff"/>
                </a:solidFill>
                <a:latin typeface="Arial"/>
                <a:ea typeface="Arial"/>
              </a:rPr>
              <a:t>Dockerfile</a:t>
            </a:r>
            <a:endParaRPr b="0" lang="en-GB" sz="1000" spc="-1" strike="noStrike">
              <a:latin typeface="Arial"/>
            </a:endParaRPr>
          </a:p>
          <a:p>
            <a:pPr>
              <a:lnSpc>
                <a:spcPct val="100000"/>
              </a:lnSpc>
            </a:pPr>
            <a:r>
              <a:rPr b="0" lang="en-GB" sz="1000" spc="-1" strike="noStrike">
                <a:solidFill>
                  <a:srgbClr val="ffffff"/>
                </a:solidFill>
                <a:latin typeface="Arial"/>
                <a:ea typeface="Arial"/>
              </a:rPr>
              <a:t>├── </a:t>
            </a:r>
            <a:r>
              <a:rPr b="0" lang="en-GB" sz="1000" spc="-1" strike="noStrike">
                <a:solidFill>
                  <a:srgbClr val="ffffff"/>
                </a:solidFill>
                <a:latin typeface="Arial"/>
                <a:ea typeface="Arial"/>
              </a:rPr>
              <a:t>app.py</a:t>
            </a:r>
            <a:endParaRPr b="0" lang="en-GB" sz="1000" spc="-1" strike="noStrike">
              <a:latin typeface="Arial"/>
            </a:endParaRPr>
          </a:p>
          <a:p>
            <a:pPr>
              <a:lnSpc>
                <a:spcPct val="100000"/>
              </a:lnSpc>
            </a:pPr>
            <a:r>
              <a:rPr b="0" lang="en-GB" sz="1000" spc="-1" strike="noStrike">
                <a:solidFill>
                  <a:srgbClr val="ffffff"/>
                </a:solidFill>
                <a:latin typeface="Arial"/>
                <a:ea typeface="Arial"/>
              </a:rPr>
              <a:t>├── </a:t>
            </a:r>
            <a:r>
              <a:rPr b="0" lang="en-GB" sz="1000" spc="-1" strike="noStrike">
                <a:solidFill>
                  <a:srgbClr val="ffffff"/>
                </a:solidFill>
                <a:latin typeface="Arial"/>
                <a:ea typeface="Arial"/>
              </a:rPr>
              <a:t>application</a:t>
            </a:r>
            <a:endParaRPr b="0" lang="en-GB" sz="1000" spc="-1" strike="noStrike">
              <a:latin typeface="Arial"/>
            </a:endParaRPr>
          </a:p>
          <a:p>
            <a:pPr>
              <a:lnSpc>
                <a:spcPct val="100000"/>
              </a:lnSpc>
            </a:pPr>
            <a:r>
              <a:rPr b="0" lang="en-GB" sz="1000" spc="-1" strike="noStrike">
                <a:solidFill>
                  <a:srgbClr val="ffffff"/>
                </a:solidFill>
                <a:latin typeface="Arial"/>
                <a:ea typeface="Arial"/>
              </a:rPr>
              <a:t>│   ├── </a:t>
            </a:r>
            <a:r>
              <a:rPr b="0" lang="en-GB" sz="1000" spc="-1" strike="noStrike">
                <a:solidFill>
                  <a:srgbClr val="ffffff"/>
                </a:solidFill>
                <a:latin typeface="Arial"/>
                <a:ea typeface="Arial"/>
              </a:rPr>
              <a:t>__init__.py</a:t>
            </a:r>
            <a:endParaRPr b="0" lang="en-GB" sz="1000" spc="-1" strike="noStrike">
              <a:latin typeface="Arial"/>
            </a:endParaRPr>
          </a:p>
          <a:p>
            <a:pPr>
              <a:lnSpc>
                <a:spcPct val="100000"/>
              </a:lnSpc>
            </a:pPr>
            <a:r>
              <a:rPr b="0" lang="en-GB" sz="1000" spc="-1" strike="noStrike">
                <a:solidFill>
                  <a:srgbClr val="ffffff"/>
                </a:solidFill>
                <a:latin typeface="Arial"/>
                <a:ea typeface="Arial"/>
              </a:rPr>
              <a:t>│   ├── </a:t>
            </a:r>
            <a:r>
              <a:rPr b="0" lang="en-GB" sz="1000" spc="-1" strike="noStrike">
                <a:solidFill>
                  <a:srgbClr val="ffffff"/>
                </a:solidFill>
                <a:latin typeface="Arial"/>
                <a:ea typeface="Arial"/>
              </a:rPr>
              <a:t>forms.py</a:t>
            </a:r>
            <a:endParaRPr b="0" lang="en-GB" sz="1000" spc="-1" strike="noStrike">
              <a:latin typeface="Arial"/>
            </a:endParaRPr>
          </a:p>
          <a:p>
            <a:pPr>
              <a:lnSpc>
                <a:spcPct val="100000"/>
              </a:lnSpc>
            </a:pPr>
            <a:r>
              <a:rPr b="0" lang="en-GB" sz="1000" spc="-1" strike="noStrike">
                <a:solidFill>
                  <a:srgbClr val="ffffff"/>
                </a:solidFill>
                <a:latin typeface="Arial"/>
                <a:ea typeface="Arial"/>
              </a:rPr>
              <a:t>│   ├── </a:t>
            </a:r>
            <a:r>
              <a:rPr b="0" lang="en-GB" sz="1000" spc="-1" strike="noStrike">
                <a:solidFill>
                  <a:srgbClr val="ffffff"/>
                </a:solidFill>
                <a:latin typeface="Arial"/>
                <a:ea typeface="Arial"/>
              </a:rPr>
              <a:t>models.py</a:t>
            </a:r>
            <a:endParaRPr b="0" lang="en-GB" sz="1000" spc="-1" strike="noStrike">
              <a:latin typeface="Arial"/>
            </a:endParaRPr>
          </a:p>
          <a:p>
            <a:pPr>
              <a:lnSpc>
                <a:spcPct val="100000"/>
              </a:lnSpc>
            </a:pPr>
            <a:r>
              <a:rPr b="0" lang="en-GB" sz="1000" spc="-1" strike="noStrike">
                <a:solidFill>
                  <a:srgbClr val="ffffff"/>
                </a:solidFill>
                <a:latin typeface="Arial"/>
                <a:ea typeface="Arial"/>
              </a:rPr>
              <a:t>│   ├── </a:t>
            </a:r>
            <a:r>
              <a:rPr b="0" lang="en-GB" sz="1000" spc="-1" strike="noStrike">
                <a:solidFill>
                  <a:srgbClr val="ffffff"/>
                </a:solidFill>
                <a:latin typeface="Arial"/>
                <a:ea typeface="Arial"/>
              </a:rPr>
              <a:t>routes.py</a:t>
            </a:r>
            <a:endParaRPr b="0" lang="en-GB" sz="1000" spc="-1" strike="noStrike">
              <a:latin typeface="Arial"/>
            </a:endParaRPr>
          </a:p>
          <a:p>
            <a:pPr>
              <a:lnSpc>
                <a:spcPct val="100000"/>
              </a:lnSpc>
            </a:pPr>
            <a:r>
              <a:rPr b="0" lang="en-GB" sz="1000" spc="-1" strike="noStrike">
                <a:solidFill>
                  <a:srgbClr val="ffffff"/>
                </a:solidFill>
                <a:latin typeface="Arial"/>
                <a:ea typeface="Arial"/>
              </a:rPr>
              <a:t>│   └── </a:t>
            </a:r>
            <a:r>
              <a:rPr b="0" lang="en-GB" sz="1000" spc="-1" strike="noStrike">
                <a:solidFill>
                  <a:srgbClr val="ffffff"/>
                </a:solidFill>
                <a:latin typeface="Arial"/>
                <a:ea typeface="Arial"/>
              </a:rPr>
              <a:t>templates</a:t>
            </a:r>
            <a:endParaRPr b="0" lang="en-GB" sz="1000" spc="-1" strike="noStrike">
              <a:latin typeface="Arial"/>
            </a:endParaRPr>
          </a:p>
          <a:p>
            <a:pPr>
              <a:lnSpc>
                <a:spcPct val="100000"/>
              </a:lnSpc>
            </a:pPr>
            <a:r>
              <a:rPr b="0" lang="en-GB" sz="1000" spc="-1" strike="noStrike">
                <a:solidFill>
                  <a:srgbClr val="ffffff"/>
                </a:solidFill>
                <a:latin typeface="Arial"/>
                <a:ea typeface="Arial"/>
              </a:rPr>
              <a:t>│   </a:t>
            </a:r>
            <a:r>
              <a:rPr b="0" lang="en-GB" sz="1000" spc="-1" strike="noStrike">
                <a:solidFill>
                  <a:srgbClr val="ffffff"/>
                </a:solidFill>
                <a:latin typeface="Arial"/>
                <a:ea typeface="Arial"/>
              </a:rPr>
              <a:t>	</a:t>
            </a:r>
            <a:r>
              <a:rPr b="0" lang="en-GB" sz="1000" spc="-1" strike="noStrike">
                <a:solidFill>
                  <a:srgbClr val="ffffff"/>
                </a:solidFill>
                <a:latin typeface="Arial"/>
                <a:ea typeface="Arial"/>
              </a:rPr>
              <a:t>├── </a:t>
            </a:r>
            <a:r>
              <a:rPr b="0" lang="en-GB" sz="1000" spc="-1" strike="noStrike">
                <a:solidFill>
                  <a:srgbClr val="ffffff"/>
                </a:solidFill>
                <a:latin typeface="Arial"/>
                <a:ea typeface="Arial"/>
              </a:rPr>
              <a:t>home.html</a:t>
            </a:r>
            <a:endParaRPr b="0" lang="en-GB" sz="1000" spc="-1" strike="noStrike">
              <a:latin typeface="Arial"/>
            </a:endParaRPr>
          </a:p>
          <a:p>
            <a:pPr>
              <a:lnSpc>
                <a:spcPct val="100000"/>
              </a:lnSpc>
            </a:pPr>
            <a:r>
              <a:rPr b="0" lang="en-GB" sz="1000" spc="-1" strike="noStrike">
                <a:solidFill>
                  <a:srgbClr val="ffffff"/>
                </a:solidFill>
                <a:latin typeface="Arial"/>
                <a:ea typeface="Arial"/>
              </a:rPr>
              <a:t>│   </a:t>
            </a:r>
            <a:r>
              <a:rPr b="0" lang="en-GB" sz="1000" spc="-1" strike="noStrike">
                <a:solidFill>
                  <a:srgbClr val="ffffff"/>
                </a:solidFill>
                <a:latin typeface="Arial"/>
                <a:ea typeface="Arial"/>
              </a:rPr>
              <a:t>	</a:t>
            </a:r>
            <a:r>
              <a:rPr b="0" lang="en-GB" sz="1000" spc="-1" strike="noStrike">
                <a:solidFill>
                  <a:srgbClr val="ffffff"/>
                </a:solidFill>
                <a:latin typeface="Arial"/>
                <a:ea typeface="Arial"/>
              </a:rPr>
              <a:t>├── </a:t>
            </a:r>
            <a:r>
              <a:rPr b="0" lang="en-GB" sz="1000" spc="-1" strike="noStrike">
                <a:solidFill>
                  <a:srgbClr val="ffffff"/>
                </a:solidFill>
                <a:latin typeface="Arial"/>
                <a:ea typeface="Arial"/>
              </a:rPr>
              <a:t>layout.html</a:t>
            </a:r>
            <a:endParaRPr b="0" lang="en-GB" sz="1000" spc="-1" strike="noStrike">
              <a:latin typeface="Arial"/>
            </a:endParaRPr>
          </a:p>
          <a:p>
            <a:pPr>
              <a:lnSpc>
                <a:spcPct val="100000"/>
              </a:lnSpc>
            </a:pPr>
            <a:r>
              <a:rPr b="0" lang="en-GB" sz="1000" spc="-1" strike="noStrike">
                <a:solidFill>
                  <a:srgbClr val="ffffff"/>
                </a:solidFill>
                <a:latin typeface="Arial"/>
                <a:ea typeface="Arial"/>
              </a:rPr>
              <a:t>│   </a:t>
            </a:r>
            <a:r>
              <a:rPr b="0" lang="en-GB" sz="1000" spc="-1" strike="noStrike">
                <a:solidFill>
                  <a:srgbClr val="ffffff"/>
                </a:solidFill>
                <a:latin typeface="Arial"/>
                <a:ea typeface="Arial"/>
              </a:rPr>
              <a:t>	</a:t>
            </a:r>
            <a:r>
              <a:rPr b="0" lang="en-GB" sz="1000" spc="-1" strike="noStrike">
                <a:solidFill>
                  <a:srgbClr val="ffffff"/>
                </a:solidFill>
                <a:latin typeface="Arial"/>
                <a:ea typeface="Arial"/>
              </a:rPr>
              <a:t>└── </a:t>
            </a:r>
            <a:r>
              <a:rPr b="0" lang="en-GB" sz="1000" spc="-1" strike="noStrike">
                <a:solidFill>
                  <a:srgbClr val="ffffff"/>
                </a:solidFill>
                <a:latin typeface="Arial"/>
                <a:ea typeface="Arial"/>
              </a:rPr>
              <a:t>page-1.html</a:t>
            </a:r>
            <a:endParaRPr b="0" lang="en-GB" sz="1000" spc="-1" strike="noStrike">
              <a:latin typeface="Arial"/>
            </a:endParaRPr>
          </a:p>
          <a:p>
            <a:pPr>
              <a:lnSpc>
                <a:spcPct val="100000"/>
              </a:lnSpc>
            </a:pPr>
            <a:r>
              <a:rPr b="0" lang="en-GB" sz="1000" spc="-1" strike="noStrike">
                <a:solidFill>
                  <a:srgbClr val="ffffff"/>
                </a:solidFill>
                <a:latin typeface="Arial"/>
                <a:ea typeface="Arial"/>
              </a:rPr>
              <a:t>└── </a:t>
            </a:r>
            <a:r>
              <a:rPr b="0" lang="en-GB" sz="1000" spc="-1" strike="noStrike">
                <a:solidFill>
                  <a:srgbClr val="ffffff"/>
                </a:solidFill>
                <a:latin typeface="Arial"/>
                <a:ea typeface="Arial"/>
              </a:rPr>
              <a:t>requirements.txt</a:t>
            </a:r>
            <a:endParaRPr b="0" lang="en-GB" sz="1000" spc="-1" strike="noStrike">
              <a:latin typeface="Arial"/>
            </a:endParaRPr>
          </a:p>
          <a:p>
            <a:pPr>
              <a:lnSpc>
                <a:spcPct val="100000"/>
              </a:lnSpc>
            </a:pPr>
            <a:endParaRPr b="0" lang="en-GB" sz="1000" spc="-1" strike="noStrike">
              <a:latin typeface="Arial"/>
            </a:endParaRPr>
          </a:p>
        </p:txBody>
      </p:sp>
      <p:sp>
        <p:nvSpPr>
          <p:cNvPr id="200" name="CustomShape 4"/>
          <p:cNvSpPr/>
          <p:nvPr/>
        </p:nvSpPr>
        <p:spPr>
          <a:xfrm>
            <a:off x="2010600" y="2724120"/>
            <a:ext cx="5122440" cy="2431440"/>
          </a:xfrm>
          <a:prstGeom prst="rect">
            <a:avLst/>
          </a:prstGeom>
          <a:noFill/>
          <a:ln>
            <a:noFill/>
          </a:ln>
        </p:spPr>
        <p:style>
          <a:lnRef idx="0"/>
          <a:fillRef idx="0"/>
          <a:effectRef idx="0"/>
          <a:fontRef idx="minor"/>
        </p:style>
        <p:txBody>
          <a:bodyPr tIns="91440" bIns="91440"/>
          <a:p>
            <a:pPr>
              <a:lnSpc>
                <a:spcPct val="100000"/>
              </a:lnSpc>
            </a:pPr>
            <a:r>
              <a:rPr b="0" lang="en-GB" sz="1000" spc="-1" strike="noStrike">
                <a:solidFill>
                  <a:srgbClr val="ffffff"/>
                </a:solidFill>
                <a:latin typeface="Arial"/>
                <a:ea typeface="Arial"/>
              </a:rPr>
              <a:t>@app.route('/page-1', methods=['GET', 'POST'])</a:t>
            </a:r>
            <a:endParaRPr b="0" lang="en-GB" sz="1000" spc="-1" strike="noStrike">
              <a:latin typeface="Arial"/>
            </a:endParaRPr>
          </a:p>
          <a:p>
            <a:pPr>
              <a:lnSpc>
                <a:spcPct val="100000"/>
              </a:lnSpc>
            </a:pPr>
            <a:r>
              <a:rPr b="0" lang="en-GB" sz="1000" spc="-1" strike="noStrike">
                <a:solidFill>
                  <a:srgbClr val="ffffff"/>
                </a:solidFill>
                <a:latin typeface="Arial"/>
                <a:ea typeface="Arial"/>
              </a:rPr>
              <a:t>def draw():</a:t>
            </a:r>
            <a:endParaRPr b="0" lang="en-GB" sz="1000" spc="-1" strike="noStrike">
              <a:latin typeface="Arial"/>
            </a:endParaRPr>
          </a:p>
          <a:p>
            <a:pPr>
              <a:lnSpc>
                <a:spcPct val="100000"/>
              </a:lnSpc>
            </a:pPr>
            <a:r>
              <a:rPr b="0" lang="en-GB" sz="1000" spc="-1" strike="noStrike">
                <a:solidFill>
                  <a:srgbClr val="ffffff"/>
                </a:solidFill>
                <a:latin typeface="Arial"/>
                <a:ea typeface="Arial"/>
              </a:rPr>
              <a:t>	</a:t>
            </a:r>
            <a:r>
              <a:rPr b="0" lang="en-GB" sz="1000" spc="-1" strike="noStrike">
                <a:solidFill>
                  <a:srgbClr val="ffffff"/>
                </a:solidFill>
                <a:latin typeface="Arial"/>
                <a:ea typeface="Arial"/>
              </a:rPr>
              <a:t>form = DrawCard()</a:t>
            </a:r>
            <a:endParaRPr b="0" lang="en-GB" sz="1000" spc="-1" strike="noStrike">
              <a:latin typeface="Arial"/>
            </a:endParaRPr>
          </a:p>
          <a:p>
            <a:pPr>
              <a:lnSpc>
                <a:spcPct val="100000"/>
              </a:lnSpc>
            </a:pPr>
            <a:endParaRPr b="0" lang="en-GB" sz="1000" spc="-1" strike="noStrike">
              <a:latin typeface="Arial"/>
            </a:endParaRPr>
          </a:p>
          <a:p>
            <a:pPr>
              <a:lnSpc>
                <a:spcPct val="100000"/>
              </a:lnSpc>
            </a:pPr>
            <a:r>
              <a:rPr b="0" lang="en-GB" sz="1000" spc="-1" strike="noStrike">
                <a:solidFill>
                  <a:srgbClr val="ffffff"/>
                </a:solidFill>
                <a:latin typeface="Arial"/>
                <a:ea typeface="Arial"/>
              </a:rPr>
              <a:t>	</a:t>
            </a:r>
            <a:r>
              <a:rPr b="0" lang="en-GB" sz="1000" spc="-1" strike="noStrike">
                <a:solidFill>
                  <a:srgbClr val="ffffff"/>
                </a:solidFill>
                <a:latin typeface="Arial"/>
                <a:ea typeface="Arial"/>
              </a:rPr>
              <a:t># card = ''</a:t>
            </a:r>
            <a:endParaRPr b="0" lang="en-GB" sz="1000" spc="-1" strike="noStrike">
              <a:latin typeface="Arial"/>
            </a:endParaRPr>
          </a:p>
          <a:p>
            <a:pPr>
              <a:lnSpc>
                <a:spcPct val="100000"/>
              </a:lnSpc>
            </a:pPr>
            <a:r>
              <a:rPr b="0" lang="en-GB" sz="1000" spc="-1" strike="noStrike">
                <a:solidFill>
                  <a:srgbClr val="ffffff"/>
                </a:solidFill>
                <a:latin typeface="Arial"/>
                <a:ea typeface="Arial"/>
              </a:rPr>
              <a:t>	</a:t>
            </a:r>
            <a:r>
              <a:rPr b="0" lang="en-GB" sz="1000" spc="-1" strike="noStrike">
                <a:solidFill>
                  <a:srgbClr val="ffffff"/>
                </a:solidFill>
                <a:latin typeface="Arial"/>
                <a:ea typeface="Arial"/>
              </a:rPr>
              <a:t># roll = ''</a:t>
            </a:r>
            <a:endParaRPr b="0" lang="en-GB" sz="1000" spc="-1" strike="noStrike">
              <a:latin typeface="Arial"/>
            </a:endParaRPr>
          </a:p>
          <a:p>
            <a:pPr>
              <a:lnSpc>
                <a:spcPct val="100000"/>
              </a:lnSpc>
            </a:pPr>
            <a:r>
              <a:rPr b="0" lang="en-GB" sz="1000" spc="-1" strike="noStrike">
                <a:solidFill>
                  <a:srgbClr val="ffffff"/>
                </a:solidFill>
                <a:latin typeface="Arial"/>
                <a:ea typeface="Arial"/>
              </a:rPr>
              <a:t>	</a:t>
            </a:r>
            <a:r>
              <a:rPr b="0" lang="en-GB" sz="1000" spc="-1" strike="noStrike">
                <a:solidFill>
                  <a:srgbClr val="ffffff"/>
                </a:solidFill>
                <a:latin typeface="Arial"/>
                <a:ea typeface="Arial"/>
              </a:rPr>
              <a:t>prize = ''</a:t>
            </a:r>
            <a:endParaRPr b="0" lang="en-GB" sz="1000" spc="-1" strike="noStrike">
              <a:latin typeface="Arial"/>
            </a:endParaRPr>
          </a:p>
          <a:p>
            <a:pPr>
              <a:lnSpc>
                <a:spcPct val="100000"/>
              </a:lnSpc>
            </a:pPr>
            <a:endParaRPr b="0" lang="en-GB" sz="1000" spc="-1" strike="noStrike">
              <a:latin typeface="Arial"/>
            </a:endParaRPr>
          </a:p>
          <a:p>
            <a:pPr>
              <a:lnSpc>
                <a:spcPct val="100000"/>
              </a:lnSpc>
            </a:pPr>
            <a:r>
              <a:rPr b="0" lang="en-GB" sz="1000" spc="-1" strike="noStrike">
                <a:solidFill>
                  <a:srgbClr val="ffffff"/>
                </a:solidFill>
                <a:latin typeface="Arial"/>
                <a:ea typeface="Arial"/>
              </a:rPr>
              <a:t>	</a:t>
            </a:r>
            <a:r>
              <a:rPr b="0" lang="en-GB" sz="1000" spc="-1" strike="noStrike">
                <a:solidFill>
                  <a:srgbClr val="ffffff"/>
                </a:solidFill>
                <a:latin typeface="Arial"/>
                <a:ea typeface="Arial"/>
              </a:rPr>
              <a:t>if form.is_submitted():</a:t>
            </a:r>
            <a:endParaRPr b="0" lang="en-GB" sz="1000" spc="-1" strike="noStrike">
              <a:latin typeface="Arial"/>
            </a:endParaRPr>
          </a:p>
          <a:p>
            <a:pPr>
              <a:lnSpc>
                <a:spcPct val="100000"/>
              </a:lnSpc>
            </a:pPr>
            <a:r>
              <a:rPr b="0" lang="en-GB" sz="1000" spc="-1" strike="noStrike">
                <a:solidFill>
                  <a:srgbClr val="ffffff"/>
                </a:solidFill>
                <a:latin typeface="Arial"/>
                <a:ea typeface="Arial"/>
              </a:rPr>
              <a:t>    </a:t>
            </a:r>
            <a:r>
              <a:rPr b="0" lang="en-GB" sz="1000" spc="-1" strike="noStrike">
                <a:solidFill>
                  <a:srgbClr val="ffffff"/>
                </a:solidFill>
                <a:latin typeface="Arial"/>
                <a:ea typeface="Arial"/>
              </a:rPr>
              <a:t>	</a:t>
            </a:r>
            <a:r>
              <a:rPr b="0" lang="en-GB" sz="1000" spc="-1" strike="noStrike">
                <a:solidFill>
                  <a:srgbClr val="ffffff"/>
                </a:solidFill>
                <a:latin typeface="Arial"/>
                <a:ea typeface="Arial"/>
              </a:rPr>
              <a:t>serv4 = requests.post("http://service_4:5004/service_4")</a:t>
            </a:r>
            <a:endParaRPr b="0" lang="en-GB" sz="1000" spc="-1" strike="noStrike">
              <a:latin typeface="Arial"/>
            </a:endParaRPr>
          </a:p>
          <a:p>
            <a:pPr>
              <a:lnSpc>
                <a:spcPct val="100000"/>
              </a:lnSpc>
            </a:pPr>
            <a:r>
              <a:rPr b="0" lang="en-GB" sz="1000" spc="-1" strike="noStrike">
                <a:solidFill>
                  <a:srgbClr val="ffffff"/>
                </a:solidFill>
                <a:latin typeface="Arial"/>
                <a:ea typeface="Arial"/>
              </a:rPr>
              <a:t>    </a:t>
            </a:r>
            <a:r>
              <a:rPr b="0" lang="en-GB" sz="1000" spc="-1" strike="noStrike">
                <a:solidFill>
                  <a:srgbClr val="ffffff"/>
                </a:solidFill>
                <a:latin typeface="Arial"/>
                <a:ea typeface="Arial"/>
              </a:rPr>
              <a:t>	</a:t>
            </a:r>
            <a:r>
              <a:rPr b="0" lang="en-GB" sz="1000" spc="-1" strike="noStrike">
                <a:solidFill>
                  <a:srgbClr val="ffffff"/>
                </a:solidFill>
                <a:latin typeface="Arial"/>
                <a:ea typeface="Arial"/>
              </a:rPr>
              <a:t>if serv4.status_code == 200:</a:t>
            </a:r>
            <a:endParaRPr b="0" lang="en-GB" sz="1000" spc="-1" strike="noStrike">
              <a:latin typeface="Arial"/>
            </a:endParaRPr>
          </a:p>
          <a:p>
            <a:pPr>
              <a:lnSpc>
                <a:spcPct val="100000"/>
              </a:lnSpc>
            </a:pPr>
            <a:r>
              <a:rPr b="0" lang="en-GB" sz="1000" spc="-1" strike="noStrike">
                <a:solidFill>
                  <a:srgbClr val="ffffff"/>
                </a:solidFill>
                <a:latin typeface="Arial"/>
                <a:ea typeface="Arial"/>
              </a:rPr>
              <a:t>        </a:t>
            </a:r>
            <a:r>
              <a:rPr b="0" lang="en-GB" sz="1000" spc="-1" strike="noStrike">
                <a:solidFill>
                  <a:srgbClr val="ffffff"/>
                </a:solidFill>
                <a:latin typeface="Arial"/>
                <a:ea typeface="Arial"/>
              </a:rPr>
              <a:t>	</a:t>
            </a:r>
            <a:r>
              <a:rPr b="0" lang="en-GB" sz="1000" spc="-1" strike="noStrike">
                <a:solidFill>
                  <a:srgbClr val="ffffff"/>
                </a:solidFill>
                <a:latin typeface="Arial"/>
                <a:ea typeface="Arial"/>
              </a:rPr>
              <a:t>prize = serv4.json()['prize']</a:t>
            </a:r>
            <a:endParaRPr b="0" lang="en-GB" sz="1000" spc="-1" strike="noStrike">
              <a:latin typeface="Arial"/>
            </a:endParaRPr>
          </a:p>
          <a:p>
            <a:pPr>
              <a:lnSpc>
                <a:spcPct val="100000"/>
              </a:lnSpc>
            </a:pPr>
            <a:endParaRPr b="0" lang="en-GB" sz="1000" spc="-1" strike="noStrike">
              <a:latin typeface="Arial"/>
            </a:endParaRPr>
          </a:p>
          <a:p>
            <a:pPr>
              <a:lnSpc>
                <a:spcPct val="100000"/>
              </a:lnSpc>
            </a:pPr>
            <a:r>
              <a:rPr b="0" lang="en-GB" sz="1000" spc="-1" strike="noStrike">
                <a:solidFill>
                  <a:srgbClr val="ffffff"/>
                </a:solidFill>
                <a:latin typeface="Arial"/>
                <a:ea typeface="Arial"/>
              </a:rPr>
              <a:t>	</a:t>
            </a:r>
            <a:r>
              <a:rPr b="0" lang="en-GB" sz="1000" spc="-1" strike="noStrike">
                <a:solidFill>
                  <a:srgbClr val="ffffff"/>
                </a:solidFill>
                <a:latin typeface="Arial"/>
                <a:ea typeface="Arial"/>
              </a:rPr>
              <a:t>return render_template('page-1.html', title='Page 1', form=form, prize=prize</a:t>
            </a:r>
            <a:r>
              <a:rPr b="0" lang="en-GB" sz="1050" spc="-1" strike="noStrike">
                <a:solidFill>
                  <a:srgbClr val="ffffff"/>
                </a:solidFill>
                <a:latin typeface="Arial"/>
                <a:ea typeface="Arial"/>
              </a:rPr>
              <a:t>)</a:t>
            </a:r>
            <a:endParaRPr b="0" lang="en-GB" sz="105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1297440" y="393840"/>
            <a:ext cx="7038720" cy="913680"/>
          </a:xfrm>
          <a:prstGeom prst="rect">
            <a:avLst/>
          </a:prstGeom>
          <a:noFill/>
          <a:ln>
            <a:noFill/>
          </a:ln>
        </p:spPr>
        <p:txBody>
          <a:bodyPr tIns="91440" bIns="91440"/>
          <a:p>
            <a:pPr>
              <a:lnSpc>
                <a:spcPct val="100000"/>
              </a:lnSpc>
            </a:pPr>
            <a:r>
              <a:rPr b="0" lang="en-GB" sz="2400" spc="-1" strike="noStrike">
                <a:solidFill>
                  <a:srgbClr val="ffffff"/>
                </a:solidFill>
                <a:latin typeface="Montserrat"/>
                <a:ea typeface="Montserrat"/>
              </a:rPr>
              <a:t>Service 2</a:t>
            </a:r>
            <a:endParaRPr b="0" lang="en-GB" sz="2400" spc="-1" strike="noStrike">
              <a:solidFill>
                <a:srgbClr val="000000"/>
              </a:solidFill>
              <a:latin typeface="Arial"/>
            </a:endParaRPr>
          </a:p>
        </p:txBody>
      </p:sp>
      <p:sp>
        <p:nvSpPr>
          <p:cNvPr id="202" name="TextShape 2"/>
          <p:cNvSpPr txBox="1"/>
          <p:nvPr/>
        </p:nvSpPr>
        <p:spPr>
          <a:xfrm>
            <a:off x="311760" y="1533600"/>
            <a:ext cx="7057800" cy="913680"/>
          </a:xfrm>
          <a:prstGeom prst="rect">
            <a:avLst/>
          </a:prstGeom>
          <a:noFill/>
          <a:ln>
            <a:noFill/>
          </a:ln>
        </p:spPr>
        <p:txBody>
          <a:bodyPr tIns="91440" bIns="91440"/>
          <a:p>
            <a:pPr marL="457200" indent="-310680">
              <a:lnSpc>
                <a:spcPct val="115000"/>
              </a:lnSpc>
              <a:buClr>
                <a:srgbClr val="ffffff"/>
              </a:buClr>
              <a:buFont typeface="Lato"/>
              <a:buChar char="●"/>
            </a:pPr>
            <a:r>
              <a:rPr b="0" lang="en-GB" sz="1300" spc="-1" strike="noStrike">
                <a:solidFill>
                  <a:srgbClr val="ffffff"/>
                </a:solidFill>
                <a:latin typeface="Lato"/>
                <a:ea typeface="Lato"/>
              </a:rPr>
              <a:t>This Service contains a function that gets a random card from the database</a:t>
            </a:r>
            <a:endParaRPr b="0" lang="en-GB" sz="1300" spc="-1" strike="noStrike">
              <a:solidFill>
                <a:srgbClr val="000000"/>
              </a:solidFill>
              <a:latin typeface="Arial"/>
            </a:endParaRPr>
          </a:p>
          <a:p>
            <a:pPr marL="457200" indent="-310680">
              <a:lnSpc>
                <a:spcPct val="115000"/>
              </a:lnSpc>
              <a:buClr>
                <a:srgbClr val="ffffff"/>
              </a:buClr>
              <a:buFont typeface="Lato"/>
              <a:buChar char="●"/>
            </a:pPr>
            <a:r>
              <a:rPr b="0" lang="en-GB" sz="1300" spc="-1" strike="noStrike">
                <a:solidFill>
                  <a:srgbClr val="ffffff"/>
                </a:solidFill>
                <a:latin typeface="Lato"/>
                <a:ea typeface="Lato"/>
              </a:rPr>
              <a:t>Every card has been given a score from 1 to 52 which is how many points the card is worth and then it is stored in a Json dictionary</a:t>
            </a:r>
            <a:endParaRPr b="0" lang="en-GB" sz="1300" spc="-1" strike="noStrike">
              <a:solidFill>
                <a:srgbClr val="000000"/>
              </a:solidFill>
              <a:latin typeface="Arial"/>
            </a:endParaRPr>
          </a:p>
        </p:txBody>
      </p:sp>
      <p:sp>
        <p:nvSpPr>
          <p:cNvPr id="203" name="CustomShape 3"/>
          <p:cNvSpPr/>
          <p:nvPr/>
        </p:nvSpPr>
        <p:spPr>
          <a:xfrm>
            <a:off x="7474680" y="0"/>
            <a:ext cx="1669320" cy="1714320"/>
          </a:xfrm>
          <a:prstGeom prst="rect">
            <a:avLst/>
          </a:prstGeom>
          <a:noFill/>
          <a:ln>
            <a:noFill/>
          </a:ln>
        </p:spPr>
        <p:style>
          <a:lnRef idx="0"/>
          <a:fillRef idx="0"/>
          <a:effectRef idx="0"/>
          <a:fontRef idx="minor"/>
        </p:style>
        <p:txBody>
          <a:bodyPr tIns="91440" bIns="91440"/>
          <a:p>
            <a:pPr>
              <a:lnSpc>
                <a:spcPct val="100000"/>
              </a:lnSpc>
            </a:pPr>
            <a:r>
              <a:rPr b="0" lang="en-GB" sz="1200" spc="-1" strike="noStrike">
                <a:solidFill>
                  <a:srgbClr val="ffffff"/>
                </a:solidFill>
                <a:latin typeface="Arial"/>
                <a:ea typeface="Arial"/>
              </a:rPr>
              <a:t>.</a:t>
            </a:r>
            <a:endParaRPr b="0" lang="en-GB" sz="1200" spc="-1" strike="noStrike">
              <a:latin typeface="Arial"/>
            </a:endParaRPr>
          </a:p>
          <a:p>
            <a:pPr>
              <a:lnSpc>
                <a:spcPct val="100000"/>
              </a:lnSpc>
            </a:pPr>
            <a:r>
              <a:rPr b="0" lang="en-GB" sz="1200" spc="-1" strike="noStrike">
                <a:solidFill>
                  <a:srgbClr val="ffffff"/>
                </a:solidFill>
                <a:latin typeface="Arial"/>
                <a:ea typeface="Arial"/>
              </a:rPr>
              <a:t>├── </a:t>
            </a:r>
            <a:r>
              <a:rPr b="0" lang="en-GB" sz="1200" spc="-1" strike="noStrike">
                <a:solidFill>
                  <a:srgbClr val="ffffff"/>
                </a:solidFill>
                <a:latin typeface="Arial"/>
                <a:ea typeface="Arial"/>
              </a:rPr>
              <a:t>Dockerfile</a:t>
            </a:r>
            <a:endParaRPr b="0" lang="en-GB" sz="1200" spc="-1" strike="noStrike">
              <a:latin typeface="Arial"/>
            </a:endParaRPr>
          </a:p>
          <a:p>
            <a:pPr>
              <a:lnSpc>
                <a:spcPct val="100000"/>
              </a:lnSpc>
            </a:pPr>
            <a:r>
              <a:rPr b="0" lang="en-GB" sz="1200" spc="-1" strike="noStrike">
                <a:solidFill>
                  <a:srgbClr val="ffffff"/>
                </a:solidFill>
                <a:latin typeface="Arial"/>
                <a:ea typeface="Arial"/>
              </a:rPr>
              <a:t>├── </a:t>
            </a:r>
            <a:r>
              <a:rPr b="0" lang="en-GB" sz="1200" spc="-1" strike="noStrike">
                <a:solidFill>
                  <a:srgbClr val="ffffff"/>
                </a:solidFill>
                <a:latin typeface="Arial"/>
                <a:ea typeface="Arial"/>
              </a:rPr>
              <a:t>app.py</a:t>
            </a:r>
            <a:endParaRPr b="0" lang="en-GB" sz="1200" spc="-1" strike="noStrike">
              <a:latin typeface="Arial"/>
            </a:endParaRPr>
          </a:p>
          <a:p>
            <a:pPr>
              <a:lnSpc>
                <a:spcPct val="100000"/>
              </a:lnSpc>
            </a:pPr>
            <a:r>
              <a:rPr b="0" lang="en-GB" sz="1200" spc="-1" strike="noStrike">
                <a:solidFill>
                  <a:srgbClr val="ffffff"/>
                </a:solidFill>
                <a:latin typeface="Arial"/>
                <a:ea typeface="Arial"/>
              </a:rPr>
              <a:t>├── </a:t>
            </a:r>
            <a:r>
              <a:rPr b="0" lang="en-GB" sz="1200" spc="-1" strike="noStrike">
                <a:solidFill>
                  <a:srgbClr val="ffffff"/>
                </a:solidFill>
                <a:latin typeface="Arial"/>
                <a:ea typeface="Arial"/>
              </a:rPr>
              <a:t>application</a:t>
            </a:r>
            <a:endParaRPr b="0" lang="en-GB" sz="1200" spc="-1" strike="noStrike">
              <a:latin typeface="Arial"/>
            </a:endParaRPr>
          </a:p>
          <a:p>
            <a:pPr>
              <a:lnSpc>
                <a:spcPct val="100000"/>
              </a:lnSpc>
            </a:pPr>
            <a:r>
              <a:rPr b="0" lang="en-GB" sz="1200" spc="-1" strike="noStrike">
                <a:solidFill>
                  <a:srgbClr val="ffffff"/>
                </a:solidFill>
                <a:latin typeface="Arial"/>
                <a:ea typeface="Arial"/>
              </a:rPr>
              <a:t>│   ├── </a:t>
            </a:r>
            <a:r>
              <a:rPr b="0" lang="en-GB" sz="1200" spc="-1" strike="noStrike">
                <a:solidFill>
                  <a:srgbClr val="ffffff"/>
                </a:solidFill>
                <a:latin typeface="Arial"/>
                <a:ea typeface="Arial"/>
              </a:rPr>
              <a:t>__init__.py</a:t>
            </a:r>
            <a:endParaRPr b="0" lang="en-GB" sz="1200" spc="-1" strike="noStrike">
              <a:latin typeface="Arial"/>
            </a:endParaRPr>
          </a:p>
          <a:p>
            <a:pPr>
              <a:lnSpc>
                <a:spcPct val="100000"/>
              </a:lnSpc>
            </a:pPr>
            <a:r>
              <a:rPr b="0" lang="en-GB" sz="1200" spc="-1" strike="noStrike">
                <a:solidFill>
                  <a:srgbClr val="ffffff"/>
                </a:solidFill>
                <a:latin typeface="Arial"/>
                <a:ea typeface="Arial"/>
              </a:rPr>
              <a:t>│   ├── </a:t>
            </a:r>
            <a:r>
              <a:rPr b="0" lang="en-GB" sz="1200" spc="-1" strike="noStrike">
                <a:solidFill>
                  <a:srgbClr val="ffffff"/>
                </a:solidFill>
                <a:latin typeface="Arial"/>
                <a:ea typeface="Arial"/>
              </a:rPr>
              <a:t>models.py</a:t>
            </a:r>
            <a:endParaRPr b="0" lang="en-GB" sz="1200" spc="-1" strike="noStrike">
              <a:latin typeface="Arial"/>
            </a:endParaRPr>
          </a:p>
          <a:p>
            <a:pPr>
              <a:lnSpc>
                <a:spcPct val="100000"/>
              </a:lnSpc>
            </a:pPr>
            <a:r>
              <a:rPr b="0" lang="en-GB" sz="1200" spc="-1" strike="noStrike">
                <a:solidFill>
                  <a:srgbClr val="ffffff"/>
                </a:solidFill>
                <a:latin typeface="Arial"/>
                <a:ea typeface="Arial"/>
              </a:rPr>
              <a:t>│   └── </a:t>
            </a:r>
            <a:r>
              <a:rPr b="0" lang="en-GB" sz="1200" spc="-1" strike="noStrike">
                <a:solidFill>
                  <a:srgbClr val="ffffff"/>
                </a:solidFill>
                <a:latin typeface="Arial"/>
                <a:ea typeface="Arial"/>
              </a:rPr>
              <a:t>routes.py</a:t>
            </a:r>
            <a:endParaRPr b="0" lang="en-GB" sz="1200" spc="-1" strike="noStrike">
              <a:latin typeface="Arial"/>
            </a:endParaRPr>
          </a:p>
          <a:p>
            <a:pPr>
              <a:lnSpc>
                <a:spcPct val="100000"/>
              </a:lnSpc>
            </a:pPr>
            <a:r>
              <a:rPr b="0" lang="en-GB" sz="1200" spc="-1" strike="noStrike">
                <a:solidFill>
                  <a:srgbClr val="ffffff"/>
                </a:solidFill>
                <a:latin typeface="Arial"/>
                <a:ea typeface="Arial"/>
              </a:rPr>
              <a:t>├── </a:t>
            </a:r>
            <a:r>
              <a:rPr b="0" lang="en-GB" sz="1200" spc="-1" strike="noStrike">
                <a:solidFill>
                  <a:srgbClr val="ffffff"/>
                </a:solidFill>
                <a:latin typeface="Arial"/>
                <a:ea typeface="Arial"/>
              </a:rPr>
              <a:t>requirements.txt</a:t>
            </a:r>
            <a:endParaRPr b="0" lang="en-GB" sz="1200" spc="-1" strike="noStrike">
              <a:latin typeface="Arial"/>
            </a:endParaRPr>
          </a:p>
          <a:p>
            <a:pPr>
              <a:lnSpc>
                <a:spcPct val="100000"/>
              </a:lnSpc>
            </a:pPr>
            <a:endParaRPr b="0" lang="en-GB" sz="1200" spc="-1" strike="noStrike">
              <a:latin typeface="Arial"/>
            </a:endParaRPr>
          </a:p>
        </p:txBody>
      </p:sp>
      <p:pic>
        <p:nvPicPr>
          <p:cNvPr id="204" name="Google Shape;174;p18" descr=""/>
          <p:cNvPicPr/>
          <p:nvPr/>
        </p:nvPicPr>
        <p:blipFill>
          <a:blip r:embed="rId1"/>
          <a:srcRect l="3797" t="76612" r="61368" b="6009"/>
          <a:stretch/>
        </p:blipFill>
        <p:spPr>
          <a:xfrm>
            <a:off x="1668960" y="3002040"/>
            <a:ext cx="5805720" cy="162972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1297440" y="393840"/>
            <a:ext cx="7038720" cy="913680"/>
          </a:xfrm>
          <a:prstGeom prst="rect">
            <a:avLst/>
          </a:prstGeom>
          <a:noFill/>
          <a:ln>
            <a:noFill/>
          </a:ln>
        </p:spPr>
        <p:txBody>
          <a:bodyPr tIns="91440" bIns="91440"/>
          <a:p>
            <a:pPr>
              <a:lnSpc>
                <a:spcPct val="100000"/>
              </a:lnSpc>
            </a:pPr>
            <a:r>
              <a:rPr b="0" lang="en-GB" sz="2400" spc="-1" strike="noStrike">
                <a:solidFill>
                  <a:srgbClr val="ffffff"/>
                </a:solidFill>
                <a:latin typeface="Montserrat"/>
                <a:ea typeface="Montserrat"/>
              </a:rPr>
              <a:t>Service 3</a:t>
            </a:r>
            <a:endParaRPr b="0" lang="en-GB" sz="2400" spc="-1" strike="noStrike">
              <a:solidFill>
                <a:srgbClr val="000000"/>
              </a:solidFill>
              <a:latin typeface="Arial"/>
            </a:endParaRPr>
          </a:p>
        </p:txBody>
      </p:sp>
      <p:sp>
        <p:nvSpPr>
          <p:cNvPr id="206" name="TextShape 2"/>
          <p:cNvSpPr txBox="1"/>
          <p:nvPr/>
        </p:nvSpPr>
        <p:spPr>
          <a:xfrm>
            <a:off x="1297440" y="1567440"/>
            <a:ext cx="7038720" cy="2910960"/>
          </a:xfrm>
          <a:prstGeom prst="rect">
            <a:avLst/>
          </a:prstGeom>
          <a:noFill/>
          <a:ln>
            <a:noFill/>
          </a:ln>
        </p:spPr>
        <p:txBody>
          <a:bodyPr tIns="91440" bIns="91440"/>
          <a:p>
            <a:pPr marL="457200" indent="-310680">
              <a:lnSpc>
                <a:spcPct val="115000"/>
              </a:lnSpc>
              <a:buClr>
                <a:srgbClr val="ffffff"/>
              </a:buClr>
              <a:buFont typeface="Lato"/>
              <a:buChar char="●"/>
            </a:pPr>
            <a:r>
              <a:rPr b="0" lang="en-GB" sz="1300" spc="-1" strike="noStrike">
                <a:solidFill>
                  <a:srgbClr val="ffffff"/>
                </a:solidFill>
                <a:latin typeface="Lato"/>
                <a:ea typeface="Lato"/>
              </a:rPr>
              <a:t>This Service contains a function that generates a random number from 1 to 6 which will act as a dice from the game.</a:t>
            </a:r>
            <a:endParaRPr b="0" lang="en-GB" sz="1300" spc="-1" strike="noStrike">
              <a:solidFill>
                <a:srgbClr val="000000"/>
              </a:solidFill>
              <a:latin typeface="Arial"/>
            </a:endParaRPr>
          </a:p>
          <a:p>
            <a:pPr marL="457200" indent="-310680">
              <a:lnSpc>
                <a:spcPct val="115000"/>
              </a:lnSpc>
              <a:buClr>
                <a:srgbClr val="ffffff"/>
              </a:buClr>
              <a:buFont typeface="Lato"/>
              <a:buChar char="●"/>
            </a:pPr>
            <a:r>
              <a:rPr b="0" lang="en-GB" sz="1300" spc="-1" strike="noStrike">
                <a:solidFill>
                  <a:srgbClr val="ffffff"/>
                </a:solidFill>
                <a:latin typeface="Lato"/>
                <a:ea typeface="Lato"/>
              </a:rPr>
              <a:t>The value will also be stored as a json dictionary so it can be called later on by service 4</a:t>
            </a:r>
            <a:endParaRPr b="0" lang="en-GB" sz="1300" spc="-1" strike="noStrike">
              <a:solidFill>
                <a:srgbClr val="000000"/>
              </a:solidFill>
              <a:latin typeface="Arial"/>
            </a:endParaRPr>
          </a:p>
        </p:txBody>
      </p:sp>
      <p:sp>
        <p:nvSpPr>
          <p:cNvPr id="207" name="CustomShape 3"/>
          <p:cNvSpPr/>
          <p:nvPr/>
        </p:nvSpPr>
        <p:spPr>
          <a:xfrm>
            <a:off x="7459920" y="0"/>
            <a:ext cx="1683720" cy="957600"/>
          </a:xfrm>
          <a:prstGeom prst="rect">
            <a:avLst/>
          </a:prstGeom>
          <a:noFill/>
          <a:ln>
            <a:noFill/>
          </a:ln>
        </p:spPr>
        <p:style>
          <a:lnRef idx="0"/>
          <a:fillRef idx="0"/>
          <a:effectRef idx="0"/>
          <a:fontRef idx="minor"/>
        </p:style>
        <p:txBody>
          <a:bodyPr tIns="91440" bIns="91440"/>
          <a:p>
            <a:pPr>
              <a:lnSpc>
                <a:spcPct val="100000"/>
              </a:lnSpc>
            </a:pPr>
            <a:r>
              <a:rPr b="0" lang="en-GB" sz="1200" spc="-1" strike="noStrike">
                <a:solidFill>
                  <a:srgbClr val="ffffff"/>
                </a:solidFill>
                <a:latin typeface="Arial"/>
                <a:ea typeface="Arial"/>
              </a:rPr>
              <a:t>.</a:t>
            </a:r>
            <a:endParaRPr b="0" lang="en-GB" sz="1200" spc="-1" strike="noStrike">
              <a:latin typeface="Arial"/>
            </a:endParaRPr>
          </a:p>
          <a:p>
            <a:pPr>
              <a:lnSpc>
                <a:spcPct val="100000"/>
              </a:lnSpc>
            </a:pPr>
            <a:r>
              <a:rPr b="0" lang="en-GB" sz="1200" spc="-1" strike="noStrike">
                <a:solidFill>
                  <a:srgbClr val="ffffff"/>
                </a:solidFill>
                <a:latin typeface="Arial"/>
                <a:ea typeface="Arial"/>
              </a:rPr>
              <a:t>├── </a:t>
            </a:r>
            <a:r>
              <a:rPr b="0" lang="en-GB" sz="1200" spc="-1" strike="noStrike">
                <a:solidFill>
                  <a:srgbClr val="ffffff"/>
                </a:solidFill>
                <a:latin typeface="Arial"/>
                <a:ea typeface="Arial"/>
              </a:rPr>
              <a:t>Dockerfile</a:t>
            </a:r>
            <a:endParaRPr b="0" lang="en-GB" sz="1200" spc="-1" strike="noStrike">
              <a:latin typeface="Arial"/>
            </a:endParaRPr>
          </a:p>
          <a:p>
            <a:pPr>
              <a:lnSpc>
                <a:spcPct val="100000"/>
              </a:lnSpc>
            </a:pPr>
            <a:r>
              <a:rPr b="0" lang="en-GB" sz="1200" spc="-1" strike="noStrike">
                <a:solidFill>
                  <a:srgbClr val="ffffff"/>
                </a:solidFill>
                <a:latin typeface="Arial"/>
                <a:ea typeface="Arial"/>
              </a:rPr>
              <a:t>├── </a:t>
            </a:r>
            <a:r>
              <a:rPr b="0" lang="en-GB" sz="1200" spc="-1" strike="noStrike">
                <a:solidFill>
                  <a:srgbClr val="ffffff"/>
                </a:solidFill>
                <a:latin typeface="Arial"/>
                <a:ea typeface="Arial"/>
              </a:rPr>
              <a:t>app.py</a:t>
            </a:r>
            <a:endParaRPr b="0" lang="en-GB" sz="1200" spc="-1" strike="noStrike">
              <a:latin typeface="Arial"/>
            </a:endParaRPr>
          </a:p>
          <a:p>
            <a:pPr>
              <a:lnSpc>
                <a:spcPct val="100000"/>
              </a:lnSpc>
            </a:pPr>
            <a:r>
              <a:rPr b="0" lang="en-GB" sz="1200" spc="-1" strike="noStrike">
                <a:solidFill>
                  <a:srgbClr val="ffffff"/>
                </a:solidFill>
                <a:latin typeface="Arial"/>
                <a:ea typeface="Arial"/>
              </a:rPr>
              <a:t>├── </a:t>
            </a:r>
            <a:r>
              <a:rPr b="0" lang="en-GB" sz="1200" spc="-1" strike="noStrike">
                <a:solidFill>
                  <a:srgbClr val="ffffff"/>
                </a:solidFill>
                <a:latin typeface="Arial"/>
                <a:ea typeface="Arial"/>
              </a:rPr>
              <a:t>requirements.txt</a:t>
            </a:r>
            <a:endParaRPr b="0" lang="en-GB" sz="1200" spc="-1" strike="noStrike">
              <a:latin typeface="Arial"/>
            </a:endParaRPr>
          </a:p>
          <a:p>
            <a:pPr>
              <a:lnSpc>
                <a:spcPct val="100000"/>
              </a:lnSpc>
            </a:pPr>
            <a:endParaRPr b="0" lang="en-GB" sz="1200" spc="-1" strike="noStrike">
              <a:latin typeface="Arial"/>
            </a:endParaRPr>
          </a:p>
        </p:txBody>
      </p:sp>
      <p:sp>
        <p:nvSpPr>
          <p:cNvPr id="208" name="CustomShape 4"/>
          <p:cNvSpPr/>
          <p:nvPr/>
        </p:nvSpPr>
        <p:spPr>
          <a:xfrm>
            <a:off x="2750040" y="2899800"/>
            <a:ext cx="3717720" cy="1091880"/>
          </a:xfrm>
          <a:prstGeom prst="rect">
            <a:avLst/>
          </a:prstGeom>
          <a:noFill/>
          <a:ln>
            <a:noFill/>
          </a:ln>
        </p:spPr>
        <p:style>
          <a:lnRef idx="0"/>
          <a:fillRef idx="0"/>
          <a:effectRef idx="0"/>
          <a:fontRef idx="minor"/>
        </p:style>
        <p:txBody>
          <a:bodyPr tIns="91440" bIns="91440"/>
          <a:p>
            <a:pPr>
              <a:lnSpc>
                <a:spcPct val="100000"/>
              </a:lnSpc>
            </a:pPr>
            <a:r>
              <a:rPr b="0" lang="en-GB" sz="1400" spc="-1" strike="noStrike">
                <a:solidFill>
                  <a:srgbClr val="ffffff"/>
                </a:solidFill>
                <a:latin typeface="Arial"/>
                <a:ea typeface="Arial"/>
              </a:rPr>
              <a:t>@app.route('/service_3', methods=['POST'])</a:t>
            </a:r>
            <a:endParaRPr b="0" lang="en-GB" sz="1400" spc="-1" strike="noStrike">
              <a:latin typeface="Arial"/>
            </a:endParaRPr>
          </a:p>
          <a:p>
            <a:pPr>
              <a:lnSpc>
                <a:spcPct val="100000"/>
              </a:lnSpc>
            </a:pPr>
            <a:r>
              <a:rPr b="0" lang="en-GB" sz="1400" spc="-1" strike="noStrike">
                <a:solidFill>
                  <a:srgbClr val="ffffff"/>
                </a:solidFill>
                <a:latin typeface="Arial"/>
                <a:ea typeface="Arial"/>
              </a:rPr>
              <a:t>def roll_dice():</a:t>
            </a:r>
            <a:endParaRPr b="0" lang="en-GB" sz="1400" spc="-1" strike="noStrike">
              <a:latin typeface="Arial"/>
            </a:endParaRPr>
          </a:p>
          <a:p>
            <a:pPr>
              <a:lnSpc>
                <a:spcPct val="100000"/>
              </a:lnSpc>
            </a:pPr>
            <a:r>
              <a:rPr b="0" lang="en-GB" sz="1400" spc="-1" strike="noStrike">
                <a:solidFill>
                  <a:srgbClr val="ffffff"/>
                </a:solidFill>
                <a:latin typeface="Arial"/>
                <a:ea typeface="Arial"/>
              </a:rPr>
              <a:t>	</a:t>
            </a:r>
            <a:r>
              <a:rPr b="0" lang="en-GB" sz="1400" spc="-1" strike="noStrike">
                <a:solidFill>
                  <a:srgbClr val="ffffff"/>
                </a:solidFill>
                <a:latin typeface="Arial"/>
                <a:ea typeface="Arial"/>
              </a:rPr>
              <a:t>roll = random.randint(1, 6)</a:t>
            </a:r>
            <a:endParaRPr b="0" lang="en-GB" sz="1400" spc="-1" strike="noStrike">
              <a:latin typeface="Arial"/>
            </a:endParaRPr>
          </a:p>
          <a:p>
            <a:pPr>
              <a:lnSpc>
                <a:spcPct val="100000"/>
              </a:lnSpc>
            </a:pPr>
            <a:r>
              <a:rPr b="0" lang="en-GB" sz="1400" spc="-1" strike="noStrike">
                <a:solidFill>
                  <a:srgbClr val="ffffff"/>
                </a:solidFill>
                <a:latin typeface="Arial"/>
                <a:ea typeface="Arial"/>
              </a:rPr>
              <a:t>	</a:t>
            </a:r>
            <a:r>
              <a:rPr b="0" lang="en-GB" sz="1400" spc="-1" strike="noStrike">
                <a:solidFill>
                  <a:srgbClr val="ffffff"/>
                </a:solidFill>
                <a:latin typeface="Arial"/>
                <a:ea typeface="Arial"/>
              </a:rPr>
              <a:t>return {'roll':'{}'.format(roll)}</a:t>
            </a:r>
            <a:endParaRPr b="0" lang="en-GB" sz="1400" spc="-1" strike="noStrike">
              <a:latin typeface="Arial"/>
            </a:endParaRPr>
          </a:p>
          <a:p>
            <a:pPr>
              <a:lnSpc>
                <a:spcPct val="100000"/>
              </a:lnSpc>
            </a:pPr>
            <a:endParaRPr b="0" lang="en-GB" sz="1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1297440" y="393840"/>
            <a:ext cx="7038720" cy="913680"/>
          </a:xfrm>
          <a:prstGeom prst="rect">
            <a:avLst/>
          </a:prstGeom>
          <a:noFill/>
          <a:ln>
            <a:noFill/>
          </a:ln>
        </p:spPr>
        <p:txBody>
          <a:bodyPr tIns="91440" bIns="91440"/>
          <a:p>
            <a:pPr>
              <a:lnSpc>
                <a:spcPct val="100000"/>
              </a:lnSpc>
            </a:pPr>
            <a:r>
              <a:rPr b="0" lang="en-GB" sz="2400" spc="-1" strike="noStrike">
                <a:solidFill>
                  <a:srgbClr val="ffffff"/>
                </a:solidFill>
                <a:latin typeface="Montserrat"/>
                <a:ea typeface="Montserrat"/>
              </a:rPr>
              <a:t>Service 4</a:t>
            </a:r>
            <a:endParaRPr b="0" lang="en-GB" sz="2400" spc="-1" strike="noStrike">
              <a:solidFill>
                <a:srgbClr val="000000"/>
              </a:solidFill>
              <a:latin typeface="Arial"/>
            </a:endParaRPr>
          </a:p>
        </p:txBody>
      </p:sp>
      <p:sp>
        <p:nvSpPr>
          <p:cNvPr id="210" name="TextShape 2"/>
          <p:cNvSpPr txBox="1"/>
          <p:nvPr/>
        </p:nvSpPr>
        <p:spPr>
          <a:xfrm>
            <a:off x="311760" y="1152360"/>
            <a:ext cx="7162560" cy="1714320"/>
          </a:xfrm>
          <a:prstGeom prst="rect">
            <a:avLst/>
          </a:prstGeom>
          <a:noFill/>
          <a:ln>
            <a:noFill/>
          </a:ln>
        </p:spPr>
        <p:txBody>
          <a:bodyPr tIns="91440" bIns="91440"/>
          <a:p>
            <a:pPr marL="457200" indent="-310680">
              <a:lnSpc>
                <a:spcPct val="115000"/>
              </a:lnSpc>
              <a:buClr>
                <a:srgbClr val="ffffff"/>
              </a:buClr>
              <a:buFont typeface="Lato"/>
              <a:buChar char="●"/>
            </a:pPr>
            <a:r>
              <a:rPr b="0" lang="en-GB" sz="1300" spc="-1" strike="noStrike">
                <a:solidFill>
                  <a:srgbClr val="ffffff"/>
                </a:solidFill>
                <a:latin typeface="Lato"/>
                <a:ea typeface="Lato"/>
              </a:rPr>
              <a:t>This Service contains a function that requests the values from the dictionary in service 2 and service 3 and multiplies them together.</a:t>
            </a:r>
            <a:endParaRPr b="0" lang="en-GB" sz="1300" spc="-1" strike="noStrike">
              <a:solidFill>
                <a:srgbClr val="000000"/>
              </a:solidFill>
              <a:latin typeface="Arial"/>
            </a:endParaRPr>
          </a:p>
          <a:p>
            <a:pPr marL="457200" indent="-310680">
              <a:lnSpc>
                <a:spcPct val="115000"/>
              </a:lnSpc>
              <a:buClr>
                <a:srgbClr val="ffffff"/>
              </a:buClr>
              <a:buFont typeface="Lato"/>
              <a:buChar char="●"/>
            </a:pPr>
            <a:r>
              <a:rPr b="0" lang="en-GB" sz="1300" spc="-1" strike="noStrike">
                <a:solidFill>
                  <a:srgbClr val="ffffff"/>
                </a:solidFill>
                <a:latin typeface="Lato"/>
                <a:ea typeface="Lato"/>
              </a:rPr>
              <a:t>Depending on what the multiplied value is, a random prize from the database</a:t>
            </a:r>
            <a:endParaRPr b="0" lang="en-GB" sz="1300" spc="-1" strike="noStrike">
              <a:solidFill>
                <a:srgbClr val="000000"/>
              </a:solidFill>
              <a:latin typeface="Arial"/>
            </a:endParaRPr>
          </a:p>
        </p:txBody>
      </p:sp>
      <p:sp>
        <p:nvSpPr>
          <p:cNvPr id="211" name="CustomShape 3"/>
          <p:cNvSpPr/>
          <p:nvPr/>
        </p:nvSpPr>
        <p:spPr>
          <a:xfrm>
            <a:off x="7474680" y="0"/>
            <a:ext cx="1669320" cy="1714320"/>
          </a:xfrm>
          <a:prstGeom prst="rect">
            <a:avLst/>
          </a:prstGeom>
          <a:noFill/>
          <a:ln>
            <a:noFill/>
          </a:ln>
        </p:spPr>
        <p:style>
          <a:lnRef idx="0"/>
          <a:fillRef idx="0"/>
          <a:effectRef idx="0"/>
          <a:fontRef idx="minor"/>
        </p:style>
        <p:txBody>
          <a:bodyPr tIns="91440" bIns="91440"/>
          <a:p>
            <a:pPr>
              <a:lnSpc>
                <a:spcPct val="100000"/>
              </a:lnSpc>
            </a:pPr>
            <a:r>
              <a:rPr b="0" lang="en-GB" sz="1200" spc="-1" strike="noStrike">
                <a:solidFill>
                  <a:srgbClr val="ffffff"/>
                </a:solidFill>
                <a:latin typeface="Arial"/>
                <a:ea typeface="Arial"/>
              </a:rPr>
              <a:t>.</a:t>
            </a:r>
            <a:endParaRPr b="0" lang="en-GB" sz="1200" spc="-1" strike="noStrike">
              <a:latin typeface="Arial"/>
            </a:endParaRPr>
          </a:p>
          <a:p>
            <a:pPr>
              <a:lnSpc>
                <a:spcPct val="100000"/>
              </a:lnSpc>
            </a:pPr>
            <a:r>
              <a:rPr b="0" lang="en-GB" sz="1200" spc="-1" strike="noStrike">
                <a:solidFill>
                  <a:srgbClr val="ffffff"/>
                </a:solidFill>
                <a:latin typeface="Arial"/>
                <a:ea typeface="Arial"/>
              </a:rPr>
              <a:t>├── </a:t>
            </a:r>
            <a:r>
              <a:rPr b="0" lang="en-GB" sz="1200" spc="-1" strike="noStrike">
                <a:solidFill>
                  <a:srgbClr val="ffffff"/>
                </a:solidFill>
                <a:latin typeface="Arial"/>
                <a:ea typeface="Arial"/>
              </a:rPr>
              <a:t>Dockerfile</a:t>
            </a:r>
            <a:endParaRPr b="0" lang="en-GB" sz="1200" spc="-1" strike="noStrike">
              <a:latin typeface="Arial"/>
            </a:endParaRPr>
          </a:p>
          <a:p>
            <a:pPr>
              <a:lnSpc>
                <a:spcPct val="100000"/>
              </a:lnSpc>
            </a:pPr>
            <a:r>
              <a:rPr b="0" lang="en-GB" sz="1200" spc="-1" strike="noStrike">
                <a:solidFill>
                  <a:srgbClr val="ffffff"/>
                </a:solidFill>
                <a:latin typeface="Arial"/>
                <a:ea typeface="Arial"/>
              </a:rPr>
              <a:t>├── </a:t>
            </a:r>
            <a:r>
              <a:rPr b="0" lang="en-GB" sz="1200" spc="-1" strike="noStrike">
                <a:solidFill>
                  <a:srgbClr val="ffffff"/>
                </a:solidFill>
                <a:latin typeface="Arial"/>
                <a:ea typeface="Arial"/>
              </a:rPr>
              <a:t>app.py</a:t>
            </a:r>
            <a:endParaRPr b="0" lang="en-GB" sz="1200" spc="-1" strike="noStrike">
              <a:latin typeface="Arial"/>
            </a:endParaRPr>
          </a:p>
          <a:p>
            <a:pPr>
              <a:lnSpc>
                <a:spcPct val="100000"/>
              </a:lnSpc>
            </a:pPr>
            <a:r>
              <a:rPr b="0" lang="en-GB" sz="1200" spc="-1" strike="noStrike">
                <a:solidFill>
                  <a:srgbClr val="ffffff"/>
                </a:solidFill>
                <a:latin typeface="Arial"/>
                <a:ea typeface="Arial"/>
              </a:rPr>
              <a:t>├── </a:t>
            </a:r>
            <a:r>
              <a:rPr b="0" lang="en-GB" sz="1200" spc="-1" strike="noStrike">
                <a:solidFill>
                  <a:srgbClr val="ffffff"/>
                </a:solidFill>
                <a:latin typeface="Arial"/>
                <a:ea typeface="Arial"/>
              </a:rPr>
              <a:t>application</a:t>
            </a:r>
            <a:endParaRPr b="0" lang="en-GB" sz="1200" spc="-1" strike="noStrike">
              <a:latin typeface="Arial"/>
            </a:endParaRPr>
          </a:p>
          <a:p>
            <a:pPr>
              <a:lnSpc>
                <a:spcPct val="100000"/>
              </a:lnSpc>
            </a:pPr>
            <a:r>
              <a:rPr b="0" lang="en-GB" sz="1200" spc="-1" strike="noStrike">
                <a:solidFill>
                  <a:srgbClr val="ffffff"/>
                </a:solidFill>
                <a:latin typeface="Arial"/>
                <a:ea typeface="Arial"/>
              </a:rPr>
              <a:t>│   ├── </a:t>
            </a:r>
            <a:r>
              <a:rPr b="0" lang="en-GB" sz="1200" spc="-1" strike="noStrike">
                <a:solidFill>
                  <a:srgbClr val="ffffff"/>
                </a:solidFill>
                <a:latin typeface="Arial"/>
                <a:ea typeface="Arial"/>
              </a:rPr>
              <a:t>__init__.py</a:t>
            </a:r>
            <a:endParaRPr b="0" lang="en-GB" sz="1200" spc="-1" strike="noStrike">
              <a:latin typeface="Arial"/>
            </a:endParaRPr>
          </a:p>
          <a:p>
            <a:pPr>
              <a:lnSpc>
                <a:spcPct val="100000"/>
              </a:lnSpc>
            </a:pPr>
            <a:r>
              <a:rPr b="0" lang="en-GB" sz="1200" spc="-1" strike="noStrike">
                <a:solidFill>
                  <a:srgbClr val="ffffff"/>
                </a:solidFill>
                <a:latin typeface="Arial"/>
                <a:ea typeface="Arial"/>
              </a:rPr>
              <a:t>│   ├── </a:t>
            </a:r>
            <a:r>
              <a:rPr b="0" lang="en-GB" sz="1200" spc="-1" strike="noStrike">
                <a:solidFill>
                  <a:srgbClr val="ffffff"/>
                </a:solidFill>
                <a:latin typeface="Arial"/>
                <a:ea typeface="Arial"/>
              </a:rPr>
              <a:t>models.py</a:t>
            </a:r>
            <a:endParaRPr b="0" lang="en-GB" sz="1200" spc="-1" strike="noStrike">
              <a:latin typeface="Arial"/>
            </a:endParaRPr>
          </a:p>
          <a:p>
            <a:pPr>
              <a:lnSpc>
                <a:spcPct val="100000"/>
              </a:lnSpc>
            </a:pPr>
            <a:r>
              <a:rPr b="0" lang="en-GB" sz="1200" spc="-1" strike="noStrike">
                <a:solidFill>
                  <a:srgbClr val="ffffff"/>
                </a:solidFill>
                <a:latin typeface="Arial"/>
                <a:ea typeface="Arial"/>
              </a:rPr>
              <a:t>│   └── </a:t>
            </a:r>
            <a:r>
              <a:rPr b="0" lang="en-GB" sz="1200" spc="-1" strike="noStrike">
                <a:solidFill>
                  <a:srgbClr val="ffffff"/>
                </a:solidFill>
                <a:latin typeface="Arial"/>
                <a:ea typeface="Arial"/>
              </a:rPr>
              <a:t>routes.py</a:t>
            </a:r>
            <a:endParaRPr b="0" lang="en-GB" sz="1200" spc="-1" strike="noStrike">
              <a:latin typeface="Arial"/>
            </a:endParaRPr>
          </a:p>
          <a:p>
            <a:pPr>
              <a:lnSpc>
                <a:spcPct val="100000"/>
              </a:lnSpc>
            </a:pPr>
            <a:r>
              <a:rPr b="0" lang="en-GB" sz="1200" spc="-1" strike="noStrike">
                <a:solidFill>
                  <a:srgbClr val="ffffff"/>
                </a:solidFill>
                <a:latin typeface="Arial"/>
                <a:ea typeface="Arial"/>
              </a:rPr>
              <a:t>├── </a:t>
            </a:r>
            <a:r>
              <a:rPr b="0" lang="en-GB" sz="1200" spc="-1" strike="noStrike">
                <a:solidFill>
                  <a:srgbClr val="ffffff"/>
                </a:solidFill>
                <a:latin typeface="Arial"/>
                <a:ea typeface="Arial"/>
              </a:rPr>
              <a:t>requirements.txt</a:t>
            </a:r>
            <a:endParaRPr b="0" lang="en-GB" sz="1200" spc="-1" strike="noStrike">
              <a:latin typeface="Arial"/>
            </a:endParaRPr>
          </a:p>
          <a:p>
            <a:pPr>
              <a:lnSpc>
                <a:spcPct val="100000"/>
              </a:lnSpc>
            </a:pPr>
            <a:endParaRPr b="0" lang="en-GB" sz="1200" spc="-1" strike="noStrike">
              <a:latin typeface="Arial"/>
            </a:endParaRPr>
          </a:p>
        </p:txBody>
      </p:sp>
      <p:pic>
        <p:nvPicPr>
          <p:cNvPr id="212" name="Google Shape;190;p20" descr=""/>
          <p:cNvPicPr/>
          <p:nvPr/>
        </p:nvPicPr>
        <p:blipFill>
          <a:blip r:embed="rId1"/>
          <a:srcRect l="3900" t="83703" r="63953" b="5837"/>
          <a:stretch/>
        </p:blipFill>
        <p:spPr>
          <a:xfrm>
            <a:off x="1726920" y="3414960"/>
            <a:ext cx="5689440" cy="104184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3071880" y="2237400"/>
            <a:ext cx="2999520" cy="668520"/>
          </a:xfrm>
          <a:prstGeom prst="rect">
            <a:avLst/>
          </a:prstGeom>
          <a:noFill/>
          <a:ln>
            <a:noFill/>
          </a:ln>
        </p:spPr>
        <p:style>
          <a:lnRef idx="0"/>
          <a:fillRef idx="0"/>
          <a:effectRef idx="0"/>
          <a:fontRef idx="minor"/>
        </p:style>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cp:revision>0</cp:revision>
  <dc:subject/>
  <dc:title/>
</cp:coreProperties>
</file>