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68e71cd6_6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68e71cd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68e71cd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68e71cd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68e71cd6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68e71cd6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68e71cd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68e71cd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68e71cd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68e71cd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68e71cd6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68e71cd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68e71cd6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68e71cd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68e71cd6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68e71c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68e71cd6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68e71cd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68e71cd6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68e71cd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68e71cd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68e71c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9325" y="1275575"/>
            <a:ext cx="53376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Sales Data Using Machine Learning in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Amstutz | Samson Haile | Kieran Nehil-Puleo | Benjamin Wurst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Machine Learning - Random Forest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is a machine learning method for regression or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forest is a collection of many trees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 is an average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vary the number of levels we let the tree grow</a:t>
            </a:r>
            <a:endParaRPr sz="16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75" y="1925600"/>
            <a:ext cx="4527599" cy="19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4590375" y="4051525"/>
            <a:ext cx="4335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concept of a decision tree and the method for making predictions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Forest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</a:t>
            </a:r>
            <a:r>
              <a:rPr lang="en"/>
              <a:t>combinations</a:t>
            </a:r>
            <a:r>
              <a:rPr lang="en"/>
              <a:t> of different numbers of trees and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levels improved the precision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Once we used 100 trees, any more did not improve any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testing set of data was 3676 transactions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noticed that each of the quantities had an even distribution of instances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suggests the data is </a:t>
            </a:r>
            <a:r>
              <a:rPr lang="en"/>
              <a:t>completely</a:t>
            </a:r>
            <a:r>
              <a:rPr lang="en"/>
              <a:t> random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25" y="947900"/>
            <a:ext cx="288207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5606825" y="4578125"/>
            <a:ext cx="2859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results of an average of 100 trees with 500 levels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why it is hypothetical 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41625" y="1599425"/>
            <a:ext cx="35379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Contains personal customer and employee information  information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source to where the data came from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 of machine learning models suggest there is absolutely </a:t>
            </a:r>
            <a:r>
              <a:rPr lang="en" sz="1600" u="sng"/>
              <a:t>no relationship</a:t>
            </a:r>
            <a:r>
              <a:rPr lang="en" sz="1600"/>
              <a:t> between parameters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38" y="1616539"/>
            <a:ext cx="4023524" cy="121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000" y="3143650"/>
            <a:ext cx="4829000" cy="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Difficulties, Issues, and complications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713425" y="1556050"/>
            <a:ext cx="531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issues with making the proximity to holidays function using datetime.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data frames were incomplete and had to be merged with other data frames.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too big, computers were too slow.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775" y="2571750"/>
            <a:ext cx="1719250" cy="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Exploration</a:t>
            </a:r>
            <a:endParaRPr/>
          </a:p>
        </p:txBody>
      </p:sp>
      <p:sp>
        <p:nvSpPr>
          <p:cNvPr id="231" name="Google Shape;231;p26"/>
          <p:cNvSpPr txBox="1"/>
          <p:nvPr>
            <p:ph idx="2" type="body"/>
          </p:nvPr>
        </p:nvSpPr>
        <p:spPr>
          <a:xfrm>
            <a:off x="2870396" y="15889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Better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Look at profits closer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Look at </a:t>
            </a:r>
            <a:r>
              <a:rPr lang="en" sz="1600"/>
              <a:t>geography</a:t>
            </a:r>
            <a:r>
              <a:rPr lang="en" sz="1600"/>
              <a:t>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Find a way to include more parameters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(as in how do we mix </a:t>
            </a:r>
            <a:r>
              <a:rPr lang="en" sz="1600"/>
              <a:t>categorical</a:t>
            </a:r>
            <a:r>
              <a:rPr lang="en" sz="1600"/>
              <a:t> and numerical data)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1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Vaibhav Kumar. 2018. Towardsdatascience.com. Date accessed: April 16, 2019.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ake VanderPlas. 2017. Jakevdp.github.io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Date accessed: April 16,2019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72150" y="41385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04800" y="1712700"/>
            <a:ext cx="37044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How does time of year, time of day, and discount </a:t>
            </a:r>
            <a:r>
              <a:rPr b="1" lang="en" sz="1800"/>
              <a:t>affect</a:t>
            </a:r>
            <a:r>
              <a:rPr b="1" lang="en" sz="1800"/>
              <a:t> </a:t>
            </a:r>
            <a:r>
              <a:rPr b="1" lang="en" sz="1800">
                <a:solidFill>
                  <a:schemeClr val="lt1"/>
                </a:solidFill>
              </a:rPr>
              <a:t>the quantity of </a:t>
            </a:r>
            <a:r>
              <a:rPr b="1" lang="en" sz="1800"/>
              <a:t>crab legs</a:t>
            </a:r>
            <a:r>
              <a:rPr b="1" lang="en" sz="1800">
                <a:solidFill>
                  <a:schemeClr val="lt1"/>
                </a:solidFill>
              </a:rPr>
              <a:t> sold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640825" y="8117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Parameters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of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Day of the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Discount on price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Goal: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want to build a model to predict quantity using machine learning algorithms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: Data Exploration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comes from a Kaggle project (2018)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sales data on numerous variables across multiple files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Product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Quantity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Store location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Employee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Sales date and time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F0000"/>
              </a:highlight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29925" y="15540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Picture of the kaggle website page </a:t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38" y="1505688"/>
            <a:ext cx="4409474" cy="20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Data Exploration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Whole data set was 6.7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million transactions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300+ MB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Broke excel + JupyterHub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Mix of useful/not so useful information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Price was not actually in the dataset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Transaction number provided nothing</a:t>
            </a:r>
            <a:endParaRPr sz="16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18633" t="0"/>
          <a:stretch/>
        </p:blipFill>
        <p:spPr>
          <a:xfrm>
            <a:off x="3537425" y="1180412"/>
            <a:ext cx="5548250" cy="1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Data Exploration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9885" l="12548" r="9751" t="0"/>
          <a:stretch/>
        </p:blipFill>
        <p:spPr>
          <a:xfrm>
            <a:off x="4868700" y="1505700"/>
            <a:ext cx="3467700" cy="26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117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Grocery data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11 categories | 400+ products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Fairly even splits </a:t>
            </a:r>
            <a:r>
              <a:rPr lang="en" sz="1600"/>
              <a:t>for each category</a:t>
            </a:r>
            <a:r>
              <a:rPr lang="en" sz="1600"/>
              <a:t> of product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common: confections (sweets)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Least common: s</a:t>
            </a:r>
            <a:r>
              <a:rPr lang="en" sz="1600"/>
              <a:t>hellfish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category contained products of varying quantities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Data Exploration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Crab Legs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Relationship between Discount, Quantity, and time and day of purchase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Did not find the patterns we were hoping for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Hypothetical data</a:t>
            </a:r>
            <a:endParaRPr sz="16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625600" y="1505700"/>
            <a:ext cx="3999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more graph related to just crab whatever we picked</a:t>
            </a:r>
            <a:endParaRPr sz="1600"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5517" l="14664" r="13907" t="0"/>
          <a:stretch/>
        </p:blipFill>
        <p:spPr>
          <a:xfrm>
            <a:off x="4711250" y="1219988"/>
            <a:ext cx="3828600" cy="3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Data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505700"/>
            <a:ext cx="3711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 </a:t>
            </a:r>
            <a:r>
              <a:rPr lang="en" sz="1600"/>
              <a:t>Separated</a:t>
            </a:r>
            <a:r>
              <a:rPr lang="en" sz="1600"/>
              <a:t>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Masked from the 6 million data set using pandas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types were altered for easy use for the machine </a:t>
            </a:r>
            <a:r>
              <a:rPr lang="en" sz="1600"/>
              <a:t>learning</a:t>
            </a:r>
            <a:r>
              <a:rPr lang="en" sz="1600"/>
              <a:t> algorithms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Datetime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incomplete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The data set was split into a training and testing set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Machine Learning - PCA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2572050" y="1074925"/>
            <a:ext cx="39999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PCA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do we use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Sklearn decomposition</a:t>
            </a:r>
            <a:endParaRPr sz="16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00" y="2571750"/>
            <a:ext cx="5841199" cy="21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PCA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3403200" cy="18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what’s important based on PCA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Explains </a:t>
            </a:r>
            <a:r>
              <a:rPr lang="en"/>
              <a:t>Variance of linear combinations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Dimension reduction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this graph i made you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103" y="739263"/>
            <a:ext cx="3785450" cy="3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707675" y="3468825"/>
            <a:ext cx="3403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components were nearly identical in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variance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value which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indicates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generation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