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DCED-EB91-43AB-8EA6-5DFE774E9F7D}" type="datetimeFigureOut">
              <a:rPr lang="en-US" smtClean="0"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D3E2-EF06-4C53-B547-E8BFBCA27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Immersive Data Analysis – Project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Allende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err="1" smtClean="0"/>
              <a:t>Sikhote-Alin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Allende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Piancoldoli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	Bethlehem</a:t>
            </a:r>
          </a:p>
          <a:p>
            <a:pPr marL="0" indent="0">
              <a:buNone/>
            </a:pPr>
            <a:r>
              <a:rPr lang="en-US" sz="5400" dirty="0" smtClean="0"/>
              <a:t>plus over 38,000 more! … in this Data Set!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Asteroids?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C-type – Carbonaceous chondrite meteorites.</a:t>
            </a:r>
          </a:p>
          <a:p>
            <a:r>
              <a:rPr lang="en-US" dirty="0" smtClean="0"/>
              <a:t>S-type – Stony meteorites.</a:t>
            </a:r>
          </a:p>
          <a:p>
            <a:r>
              <a:rPr lang="en-US" dirty="0" smtClean="0"/>
              <a:t>M-type – Iron meteorites.</a:t>
            </a:r>
          </a:p>
          <a:p>
            <a:r>
              <a:rPr lang="en-US" dirty="0" smtClean="0"/>
              <a:t>V-type – HED meteorites</a:t>
            </a:r>
            <a:endParaRPr lang="en-US" dirty="0"/>
          </a:p>
        </p:txBody>
      </p:sp>
      <p:pic>
        <p:nvPicPr>
          <p:cNvPr id="2050" name="Picture 2" descr="https://upload.wikimedia.org/wikipedia/commons/f/f3/InnerSolarSystem-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40328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2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Asteroid Trivia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Most expensive asteroid  - </a:t>
            </a:r>
            <a:r>
              <a:rPr lang="en-US" dirty="0"/>
              <a:t>The </a:t>
            </a:r>
            <a:r>
              <a:rPr lang="en-US" dirty="0" err="1"/>
              <a:t>Fukang</a:t>
            </a:r>
            <a:r>
              <a:rPr lang="en-US" dirty="0"/>
              <a:t> Meteorite - €1.7 </a:t>
            </a:r>
            <a:r>
              <a:rPr lang="en-US" dirty="0" smtClean="0"/>
              <a:t>million </a:t>
            </a:r>
          </a:p>
          <a:p>
            <a:r>
              <a:rPr lang="en-US" dirty="0" smtClean="0"/>
              <a:t>How many hit earth’s atmosphere – 500 a day, 30 hit the earth per year</a:t>
            </a:r>
          </a:p>
          <a:p>
            <a:r>
              <a:rPr lang="en-US" dirty="0" smtClean="0"/>
              <a:t>Smallest size asteroid to hit earth? Marble</a:t>
            </a:r>
          </a:p>
          <a:p>
            <a:r>
              <a:rPr lang="en-US" dirty="0" smtClean="0"/>
              <a:t>Speed?  25,000 to 168,000 mph</a:t>
            </a:r>
          </a:p>
          <a:p>
            <a:r>
              <a:rPr lang="en-US" dirty="0" smtClean="0"/>
              <a:t>What killed the dinosaurs? 6.8 to 50.3 mile </a:t>
            </a:r>
            <a:r>
              <a:rPr lang="en-US" dirty="0" err="1" smtClean="0"/>
              <a:t>dia</a:t>
            </a:r>
            <a:r>
              <a:rPr lang="en-US" dirty="0" smtClean="0"/>
              <a:t> - Chicxulub crater, MX</a:t>
            </a:r>
          </a:p>
          <a:p>
            <a:r>
              <a:rPr lang="en-US" dirty="0" smtClean="0"/>
              <a:t>Ceres – ¼ the moon, orbit is around the </a:t>
            </a:r>
            <a:r>
              <a:rPr lang="en-US" dirty="0"/>
              <a:t>moon </a:t>
            </a:r>
            <a:r>
              <a:rPr lang="en-US" dirty="0" smtClean="0"/>
              <a:t>between </a:t>
            </a:r>
            <a:r>
              <a:rPr lang="en-US" dirty="0"/>
              <a:t>Mars and Jupiter in a region called the asteroid </a:t>
            </a:r>
            <a:r>
              <a:rPr lang="en-US" dirty="0" smtClean="0"/>
              <a:t>belt, spherical </a:t>
            </a:r>
          </a:p>
        </p:txBody>
      </p:sp>
    </p:spTree>
    <p:extLst>
      <p:ext uri="{BB962C8B-B14F-4D97-AF65-F5344CB8AC3E}">
        <p14:creationId xmlns:p14="http://schemas.microsoft.com/office/powerpoint/2010/main" val="1551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Asteroids -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50" y="2834222"/>
            <a:ext cx="3857625" cy="2533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1" y="1972816"/>
            <a:ext cx="33528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007" y="1976972"/>
            <a:ext cx="3352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Asteroids - Tableau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79" y="1825625"/>
            <a:ext cx="7929442" cy="4351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1599"/>
            <a:ext cx="9964541" cy="497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694943"/>
            <a:ext cx="9964541" cy="5468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29" y="847343"/>
            <a:ext cx="996454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7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57" y="112488"/>
            <a:ext cx="11790686" cy="66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Immersive Data Analysis – Project 1</vt:lpstr>
      <vt:lpstr>Asteroids?</vt:lpstr>
      <vt:lpstr>Asteroid Trivia</vt:lpstr>
      <vt:lpstr>Asteroids - Python</vt:lpstr>
      <vt:lpstr>Asteroids - Tableau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Data Analysis – Project 1</dc:title>
  <dc:creator>Montgomery College</dc:creator>
  <cp:lastModifiedBy>Montgomery College</cp:lastModifiedBy>
  <cp:revision>12</cp:revision>
  <dcterms:created xsi:type="dcterms:W3CDTF">2019-04-19T18:04:08Z</dcterms:created>
  <dcterms:modified xsi:type="dcterms:W3CDTF">2019-04-19T21:21:17Z</dcterms:modified>
</cp:coreProperties>
</file>