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DA78-8A22-4C07-A7AC-41175EDB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F4723-D987-4F64-B690-D7B7DCCC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CFB8-C7C5-4E7D-8B87-D109123E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756D-B32E-4927-A10E-479A7A5C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CD03-1F65-45C0-B5FE-924223D5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1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A186-8EF0-474D-8FDF-DF0A83DA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9E69C-D3F2-433D-A94D-79CD37C0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FBF8-380C-43D1-9EBE-F91DB8A6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EDC2-40D1-4BFE-808B-19DCD76E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E118-8ABA-47F7-B551-8815E16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0A49E-4293-4307-9943-2F0D90F42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192AA-9079-44D1-BF48-DC9B1D2A8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70B1-CD71-4973-B575-B27FFF93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8ACB6-F236-4FE9-AE52-3AE79422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F0F4-F356-4669-B14E-3AC4DDEA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9F1E-CEC2-48E2-AB80-FD1F861E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58D5-D7CB-40F0-97B9-803E2C48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BDA3-5F7B-44FE-A69A-C0920181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F19B-F4B7-44A2-89E0-D6E7FC4C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F360-122F-4302-977C-0E247F3B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2FA-F019-469C-9608-75294895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65208-F085-4E1E-9432-EA3A2723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9150-1968-4D3D-87C2-37F356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0F66-E871-4F33-8623-778EBE6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5973-517C-4269-8E79-F650831F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95EE-7CBC-4138-A184-507A2D18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4E68-24A3-4E1F-A61A-2B93D0FEF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E4D14-F474-4EEE-9B9A-A7ECF5F8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4B626-1185-45DF-ABCE-79A915AE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9D3B3-7880-4E5B-B009-B7C6EAE9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44BE-1672-4FD9-9AA5-BED7F994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9440-315A-401C-81BE-47DCB611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BDB2-551E-4D46-B92C-28049086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BA416-2869-43BE-B092-249E50099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358C2-116F-4853-9A39-A3E636CF9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C1F7C-F318-43D1-BBC9-A99393D3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BB243-4BA7-4BB2-A408-73C5EC8F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E2156-A48E-4703-B2B1-F4E02C14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4582C-1214-41BB-B6D1-B4181BB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6D5A-C951-438C-BB0F-C6111939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FC5EB-C619-45BB-9657-822FE59C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9E297-E4BC-4095-A7FD-B7DC491D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5DC5D-E6C8-4BCA-872E-94984331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6C7C5-9885-4B6A-8EBB-7E137E85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F377B-9CA1-46C6-B677-7C5CF351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DF9F-9870-4B54-8F51-78A78552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BC50-087E-4295-A840-5593747B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6930-7401-4232-909A-E0E9A61E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3B0D1-4634-4964-B911-CB96D268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E462-36E0-4F57-B7B5-5DFD957A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56B8-8B13-42A1-9AD6-BDED5070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1E60A-4660-4D88-82D0-30045B49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8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132A-A569-452A-843E-0BBBE363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8C1E6-62AF-4006-B99E-2F1AF36F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AACD3-4103-4E6E-800B-A82CDAB17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6A63-D30F-4BE0-A5B5-4816A267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481C-4658-45C4-BC6B-5E961371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FBD5D-6C4A-4134-A5B5-E93D2058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203BD-D48A-4839-AAA5-B712F044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DD7C9-D392-461B-8961-A68E2874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0E1F5-FAC7-461D-815D-BB7C6F53C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16C1-FF20-4CF2-9B49-ECB4A595E32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4DFF-09BF-422C-81F4-A300E8333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806C-A388-4320-95BB-38381E8F7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7EEF-134B-4A9C-AB88-553647CF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B0225-0A51-452F-A053-D282D094AB50}"/>
              </a:ext>
            </a:extLst>
          </p:cNvPr>
          <p:cNvSpPr txBox="1"/>
          <p:nvPr/>
        </p:nvSpPr>
        <p:spPr>
          <a:xfrm>
            <a:off x="1069571" y="779318"/>
            <a:ext cx="2683823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two signal blocks of length N from both signal streams (No MAC operations)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2C279B-D8CE-4E4C-BB75-906D79AF530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11483" y="1979647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F5A1F4-4CF4-423D-B025-5C33EF7DB52C}"/>
                  </a:ext>
                </a:extLst>
              </p:cNvPr>
              <p:cNvSpPr txBox="1"/>
              <p:nvPr/>
            </p:nvSpPr>
            <p:spPr>
              <a:xfrm>
                <a:off x="1069571" y="2625978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FFT of the combined signal blocks as complex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F5A1F4-4CF4-423D-B025-5C33EF7DB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71" y="2625978"/>
                <a:ext cx="2683823" cy="1200329"/>
              </a:xfrm>
              <a:prstGeom prst="rect">
                <a:avLst/>
              </a:prstGeom>
              <a:blipFill>
                <a:blip r:embed="rId2"/>
                <a:stretch>
                  <a:fillRect t="-2513" r="-1354" b="-6533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02F91-F651-4B9D-83F0-83F548D0CA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11483" y="3826307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6E9B4C-749E-4F03-8F85-EC5A7A54EAED}"/>
              </a:ext>
            </a:extLst>
          </p:cNvPr>
          <p:cNvSpPr txBox="1"/>
          <p:nvPr/>
        </p:nvSpPr>
        <p:spPr>
          <a:xfrm>
            <a:off x="1069571" y="4472638"/>
            <a:ext cx="2683823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 the FFT of the individual signals </a:t>
            </a:r>
          </a:p>
          <a:p>
            <a:pPr algn="ctr"/>
            <a:r>
              <a:rPr lang="en-US" dirty="0"/>
              <a:t>(4N MACs)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CC3851-CEBC-46A2-AB96-7D8DF5AA27E3}"/>
              </a:ext>
            </a:extLst>
          </p:cNvPr>
          <p:cNvSpPr txBox="1"/>
          <p:nvPr/>
        </p:nvSpPr>
        <p:spPr>
          <a:xfrm>
            <a:off x="4742411" y="917817"/>
            <a:ext cx="2683823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Multiply the UPR and signal responses to get the transform of both outputs</a:t>
            </a:r>
          </a:p>
          <a:p>
            <a:pPr algn="ctr"/>
            <a:r>
              <a:rPr lang="en-US" dirty="0"/>
              <a:t>(2N MACs)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7E70AE-DF25-4177-8D25-CDE78310CBEB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 flipV="1">
            <a:off x="3753394" y="1517982"/>
            <a:ext cx="989017" cy="3416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66CE58-4583-485C-907C-5D60FDF2D1BC}"/>
                  </a:ext>
                </a:extLst>
              </p:cNvPr>
              <p:cNvSpPr txBox="1"/>
              <p:nvPr/>
            </p:nvSpPr>
            <p:spPr>
              <a:xfrm>
                <a:off x="4742411" y="2625978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IFFT of the combined y transforms as complex input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66CE58-4583-485C-907C-5D60FDF2D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11" y="2625978"/>
                <a:ext cx="2683823" cy="1200329"/>
              </a:xfrm>
              <a:prstGeom prst="rect">
                <a:avLst/>
              </a:prstGeom>
              <a:blipFill>
                <a:blip r:embed="rId3"/>
                <a:stretch>
                  <a:fillRect t="-2513" r="-1810" b="-6533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E5A00-D214-4298-81FD-8425AB4441F0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6084323" y="2118146"/>
            <a:ext cx="0" cy="50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C07CD2-540F-4998-AAC2-B321071E64C0}"/>
              </a:ext>
            </a:extLst>
          </p:cNvPr>
          <p:cNvSpPr txBox="1"/>
          <p:nvPr/>
        </p:nvSpPr>
        <p:spPr>
          <a:xfrm>
            <a:off x="4742409" y="447263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Take the real and imaginary parts as the output blocks, but discard the first M samples</a:t>
            </a:r>
          </a:p>
          <a:p>
            <a:pPr algn="ctr"/>
            <a:r>
              <a:rPr lang="en-US"/>
              <a:t>(No MAC operations)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2979BE-19F7-411C-9DEC-9324E3DA44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84320" y="3826307"/>
            <a:ext cx="1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C9F7E0-A5E1-4321-BAF4-FF4632495967}"/>
              </a:ext>
            </a:extLst>
          </p:cNvPr>
          <p:cNvSpPr txBox="1"/>
          <p:nvPr/>
        </p:nvSpPr>
        <p:spPr>
          <a:xfrm>
            <a:off x="8415251" y="779318"/>
            <a:ext cx="268382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N-M samples of output are generated per output stream, so 2(N-M) output samples are generated total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D6A634D-164E-4061-A4A4-F52833CFDB12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 flipV="1">
            <a:off x="7426232" y="1517982"/>
            <a:ext cx="989019" cy="3693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FA1BA0-9362-43FD-9AFF-EAE9FF1FA4A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OVERLAP-SAVE</a:t>
            </a:r>
          </a:p>
        </p:txBody>
      </p:sp>
    </p:spTree>
    <p:extLst>
      <p:ext uri="{BB962C8B-B14F-4D97-AF65-F5344CB8AC3E}">
        <p14:creationId xmlns:p14="http://schemas.microsoft.com/office/powerpoint/2010/main" val="428666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B0225-0A51-452F-A053-D282D094AB50}"/>
              </a:ext>
            </a:extLst>
          </p:cNvPr>
          <p:cNvSpPr txBox="1"/>
          <p:nvPr/>
        </p:nvSpPr>
        <p:spPr>
          <a:xfrm>
            <a:off x="1069571" y="77931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two signal blocks of length (N-M) from both signal streams and zero-pad them to length N</a:t>
            </a:r>
          </a:p>
          <a:p>
            <a:pPr algn="ctr"/>
            <a:r>
              <a:rPr lang="en-US" dirty="0"/>
              <a:t>(No MAC operations)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2C279B-D8CE-4E4C-BB75-906D79AF530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11483" y="2256646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F5A1F4-4CF4-423D-B025-5C33EF7DB52C}"/>
                  </a:ext>
                </a:extLst>
              </p:cNvPr>
              <p:cNvSpPr txBox="1"/>
              <p:nvPr/>
            </p:nvSpPr>
            <p:spPr>
              <a:xfrm>
                <a:off x="1069571" y="2625978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FFT of the combined signal blocks as complex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F5A1F4-4CF4-423D-B025-5C33EF7DB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71" y="2625978"/>
                <a:ext cx="2683823" cy="1200329"/>
              </a:xfrm>
              <a:prstGeom prst="rect">
                <a:avLst/>
              </a:prstGeom>
              <a:blipFill>
                <a:blip r:embed="rId2"/>
                <a:stretch>
                  <a:fillRect t="-2513" r="-1354" b="-6533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02F91-F651-4B9D-83F0-83F548D0CA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11483" y="3826307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6E9B4C-749E-4F03-8F85-EC5A7A54EAED}"/>
              </a:ext>
            </a:extLst>
          </p:cNvPr>
          <p:cNvSpPr txBox="1"/>
          <p:nvPr/>
        </p:nvSpPr>
        <p:spPr>
          <a:xfrm>
            <a:off x="1069571" y="4472638"/>
            <a:ext cx="2683823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 the FFT of the individual signals </a:t>
            </a:r>
          </a:p>
          <a:p>
            <a:pPr algn="ctr"/>
            <a:r>
              <a:rPr lang="en-US" dirty="0"/>
              <a:t>(4N MACs)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CC3851-CEBC-46A2-AB96-7D8DF5AA27E3}"/>
              </a:ext>
            </a:extLst>
          </p:cNvPr>
          <p:cNvSpPr txBox="1"/>
          <p:nvPr/>
        </p:nvSpPr>
        <p:spPr>
          <a:xfrm>
            <a:off x="4742411" y="917817"/>
            <a:ext cx="2683823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Multiply the UPR and signal responses to get the transform of both outputs</a:t>
            </a:r>
          </a:p>
          <a:p>
            <a:pPr algn="ctr"/>
            <a:r>
              <a:rPr lang="en-US" dirty="0"/>
              <a:t>(2N MACs)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7E70AE-DF25-4177-8D25-CDE78310CBEB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 flipV="1">
            <a:off x="3753394" y="1517982"/>
            <a:ext cx="989017" cy="3416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66CE58-4583-485C-907C-5D60FDF2D1BC}"/>
                  </a:ext>
                </a:extLst>
              </p:cNvPr>
              <p:cNvSpPr txBox="1"/>
              <p:nvPr/>
            </p:nvSpPr>
            <p:spPr>
              <a:xfrm>
                <a:off x="4742411" y="2625978"/>
                <a:ext cx="2683823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the IFFT of the combined y transforms as complex input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MACs)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66CE58-4583-485C-907C-5D60FDF2D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11" y="2625978"/>
                <a:ext cx="2683823" cy="1200329"/>
              </a:xfrm>
              <a:prstGeom prst="rect">
                <a:avLst/>
              </a:prstGeom>
              <a:blipFill>
                <a:blip r:embed="rId3"/>
                <a:stretch>
                  <a:fillRect t="-2513" r="-1810" b="-6533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E5A00-D214-4298-81FD-8425AB4441F0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6084323" y="2118146"/>
            <a:ext cx="0" cy="50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C07CD2-540F-4998-AAC2-B321071E64C0}"/>
              </a:ext>
            </a:extLst>
          </p:cNvPr>
          <p:cNvSpPr txBox="1"/>
          <p:nvPr/>
        </p:nvSpPr>
        <p:spPr>
          <a:xfrm>
            <a:off x="4742409" y="4472638"/>
            <a:ext cx="2683823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Take the real and imaginary parts as the output blocks, add them to the output vector</a:t>
            </a:r>
          </a:p>
          <a:p>
            <a:pPr algn="ctr"/>
            <a:r>
              <a:rPr lang="en-US"/>
              <a:t>(No MAC operations)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2979BE-19F7-411C-9DEC-9324E3DA44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84320" y="3826307"/>
            <a:ext cx="1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C9F7E0-A5E1-4321-BAF4-FF4632495967}"/>
              </a:ext>
            </a:extLst>
          </p:cNvPr>
          <p:cNvSpPr txBox="1"/>
          <p:nvPr/>
        </p:nvSpPr>
        <p:spPr>
          <a:xfrm>
            <a:off x="8415251" y="779318"/>
            <a:ext cx="268382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N-M samples of output are generated per output stream, so 2(N-M) output samples are generated total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D6A634D-164E-4061-A4A4-F52833CFDB12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 flipV="1">
            <a:off x="7426232" y="1517982"/>
            <a:ext cx="989019" cy="3693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FA1BA0-9362-43FD-9AFF-EAE9FF1FA4A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OVERLAP-ADD</a:t>
            </a:r>
          </a:p>
        </p:txBody>
      </p:sp>
    </p:spTree>
    <p:extLst>
      <p:ext uri="{BB962C8B-B14F-4D97-AF65-F5344CB8AC3E}">
        <p14:creationId xmlns:p14="http://schemas.microsoft.com/office/powerpoint/2010/main" val="76014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266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Jones</dc:creator>
  <cp:lastModifiedBy>Samuel Jones</cp:lastModifiedBy>
  <cp:revision>13</cp:revision>
  <dcterms:created xsi:type="dcterms:W3CDTF">2018-11-03T15:14:26Z</dcterms:created>
  <dcterms:modified xsi:type="dcterms:W3CDTF">2018-11-04T02:30:36Z</dcterms:modified>
</cp:coreProperties>
</file>