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511133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748462"/>
            <a:ext cx="5181600" cy="14284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/>
              <a:t>Samson Tontoye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September 2021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https://dataplatform.cloud.ibm.com/dashboards/6f971d53-bbf0-488a-aed0-0b05efe7e681/view/1d07c92715ab1be754e7eae407cf2c002b662158e0bb870a88d67b490b317397a86d1ac3c82f435ddd42536af2be405a9c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9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82010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78802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80a141d-92ca-4d3d-9308-f7e7b1d44ce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415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HP</cp:lastModifiedBy>
  <cp:revision>65</cp:revision>
  <dcterms:created xsi:type="dcterms:W3CDTF">2020-10-28T18:29:43Z</dcterms:created>
  <dcterms:modified xsi:type="dcterms:W3CDTF">2021-09-07T15:03:37Z</dcterms:modified>
</cp:coreProperties>
</file>