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313" r:id="rId7"/>
    <p:sldId id="314" r:id="rId8"/>
    <p:sldId id="315" r:id="rId9"/>
    <p:sldId id="316" r:id="rId10"/>
    <p:sldId id="318" r:id="rId11"/>
    <p:sldId id="317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F5CA8-BE81-47DF-9229-EDD4B04B9A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E57BDC-4433-4664-A0CB-55AD53A73766}">
      <dgm:prSet/>
      <dgm:spPr/>
      <dgm:t>
        <a:bodyPr/>
        <a:lstStyle/>
        <a:p>
          <a:pPr>
            <a:defRPr cap="all"/>
          </a:pPr>
          <a:r>
            <a:rPr lang="en-US" dirty="0"/>
            <a:t>Advanced software application focused on containerization and deployment technologies</a:t>
          </a:r>
        </a:p>
      </dgm:t>
    </dgm:pt>
    <dgm:pt modelId="{A5D055CF-FCC5-426E-9875-FA2EE72B104F}" type="parTrans" cxnId="{8B6C7BDF-6DAB-4E30-8570-7E94D70B3FF2}">
      <dgm:prSet/>
      <dgm:spPr/>
      <dgm:t>
        <a:bodyPr/>
        <a:lstStyle/>
        <a:p>
          <a:endParaRPr lang="en-US"/>
        </a:p>
      </dgm:t>
    </dgm:pt>
    <dgm:pt modelId="{E611F083-2A77-4425-BE0F-58EECEB06C1A}" type="sibTrans" cxnId="{8B6C7BDF-6DAB-4E30-8570-7E94D70B3FF2}">
      <dgm:prSet/>
      <dgm:spPr/>
      <dgm:t>
        <a:bodyPr/>
        <a:lstStyle/>
        <a:p>
          <a:endParaRPr lang="en-US"/>
        </a:p>
      </dgm:t>
    </dgm:pt>
    <dgm:pt modelId="{023C396F-50CC-46F0-A910-82881D1E9D5C}">
      <dgm:prSet/>
      <dgm:spPr/>
      <dgm:t>
        <a:bodyPr/>
        <a:lstStyle/>
        <a:p>
          <a:pPr>
            <a:defRPr cap="all"/>
          </a:pPr>
          <a:r>
            <a:rPr lang="en-US" dirty="0"/>
            <a:t>In-depth analysis and manipulation of various data types</a:t>
          </a:r>
        </a:p>
      </dgm:t>
    </dgm:pt>
    <dgm:pt modelId="{4AC31FF9-C603-48BC-98BB-B7FBDEAC803F}" type="parTrans" cxnId="{D2B37BEB-A925-44F0-9F57-FEA76DEF7EE1}">
      <dgm:prSet/>
      <dgm:spPr/>
      <dgm:t>
        <a:bodyPr/>
        <a:lstStyle/>
        <a:p>
          <a:endParaRPr lang="en-US"/>
        </a:p>
      </dgm:t>
    </dgm:pt>
    <dgm:pt modelId="{C8BD3E54-7CC8-4993-BA8E-43341DEE8ABD}" type="sibTrans" cxnId="{D2B37BEB-A925-44F0-9F57-FEA76DEF7EE1}">
      <dgm:prSet/>
      <dgm:spPr/>
      <dgm:t>
        <a:bodyPr/>
        <a:lstStyle/>
        <a:p>
          <a:endParaRPr lang="en-US"/>
        </a:p>
      </dgm:t>
    </dgm:pt>
    <dgm:pt modelId="{907D49DA-A916-46E9-8C44-C5A20A5D0483}">
      <dgm:prSet/>
      <dgm:spPr/>
      <dgm:t>
        <a:bodyPr/>
        <a:lstStyle/>
        <a:p>
          <a:pPr>
            <a:defRPr cap="all"/>
          </a:pPr>
          <a:r>
            <a:rPr lang="en-US" dirty="0"/>
            <a:t>Robust back-end developed in Python using Flask</a:t>
          </a:r>
        </a:p>
      </dgm:t>
    </dgm:pt>
    <dgm:pt modelId="{86D55046-07A0-47FF-B664-A4061AEAEBF5}" type="parTrans" cxnId="{FE6070B0-47AF-4230-98FC-9128928D813C}">
      <dgm:prSet/>
      <dgm:spPr/>
      <dgm:t>
        <a:bodyPr/>
        <a:lstStyle/>
        <a:p>
          <a:endParaRPr lang="en-US"/>
        </a:p>
      </dgm:t>
    </dgm:pt>
    <dgm:pt modelId="{19074421-76ED-4727-80E4-77CA6534088C}" type="sibTrans" cxnId="{FE6070B0-47AF-4230-98FC-9128928D813C}">
      <dgm:prSet/>
      <dgm:spPr/>
      <dgm:t>
        <a:bodyPr/>
        <a:lstStyle/>
        <a:p>
          <a:endParaRPr lang="en-US"/>
        </a:p>
      </dgm:t>
    </dgm:pt>
    <dgm:pt modelId="{60296460-19D6-4DE4-B1B5-56E3CC8FA626}" type="pres">
      <dgm:prSet presAssocID="{2F0F5CA8-BE81-47DF-9229-EDD4B04B9AFF}" presName="root" presStyleCnt="0">
        <dgm:presLayoutVars>
          <dgm:dir/>
          <dgm:resizeHandles val="exact"/>
        </dgm:presLayoutVars>
      </dgm:prSet>
      <dgm:spPr/>
    </dgm:pt>
    <dgm:pt modelId="{486AC3CA-C482-4149-B0DA-5FE45429E94F}" type="pres">
      <dgm:prSet presAssocID="{1DE57BDC-4433-4664-A0CB-55AD53A73766}" presName="compNode" presStyleCnt="0"/>
      <dgm:spPr/>
    </dgm:pt>
    <dgm:pt modelId="{F46F7E11-E110-4342-8E35-D61FFB37F62E}" type="pres">
      <dgm:prSet presAssocID="{1DE57BDC-4433-4664-A0CB-55AD53A7376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1D66B2-0687-44FF-ACA9-153C7743E220}" type="pres">
      <dgm:prSet presAssocID="{1DE57BDC-4433-4664-A0CB-55AD53A737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9A6F076-0732-4717-9F45-2B11F0411AAB}" type="pres">
      <dgm:prSet presAssocID="{1DE57BDC-4433-4664-A0CB-55AD53A73766}" presName="spaceRect" presStyleCnt="0"/>
      <dgm:spPr/>
    </dgm:pt>
    <dgm:pt modelId="{20F8975E-E3A2-4352-9F3A-A1DDC2577F65}" type="pres">
      <dgm:prSet presAssocID="{1DE57BDC-4433-4664-A0CB-55AD53A73766}" presName="textRect" presStyleLbl="revTx" presStyleIdx="0" presStyleCnt="3">
        <dgm:presLayoutVars>
          <dgm:chMax val="1"/>
          <dgm:chPref val="1"/>
        </dgm:presLayoutVars>
      </dgm:prSet>
      <dgm:spPr/>
    </dgm:pt>
    <dgm:pt modelId="{A496C6C3-2AD7-4106-A8C6-A3365E0DD4B1}" type="pres">
      <dgm:prSet presAssocID="{E611F083-2A77-4425-BE0F-58EECEB06C1A}" presName="sibTrans" presStyleCnt="0"/>
      <dgm:spPr/>
    </dgm:pt>
    <dgm:pt modelId="{927B0495-95E9-4A71-B671-68B7DF109A38}" type="pres">
      <dgm:prSet presAssocID="{023C396F-50CC-46F0-A910-82881D1E9D5C}" presName="compNode" presStyleCnt="0"/>
      <dgm:spPr/>
    </dgm:pt>
    <dgm:pt modelId="{15C7DB94-3896-41F0-A67A-970EC1E19F2F}" type="pres">
      <dgm:prSet presAssocID="{023C396F-50CC-46F0-A910-82881D1E9D5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5F7045-E601-400C-B6B3-CFDBFB9D1CD8}" type="pres">
      <dgm:prSet presAssocID="{023C396F-50CC-46F0-A910-82881D1E9D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4C4893D-9537-499B-8C5E-36E267FF5FED}" type="pres">
      <dgm:prSet presAssocID="{023C396F-50CC-46F0-A910-82881D1E9D5C}" presName="spaceRect" presStyleCnt="0"/>
      <dgm:spPr/>
    </dgm:pt>
    <dgm:pt modelId="{25BC823D-7FAC-405A-B504-5A6983902EAB}" type="pres">
      <dgm:prSet presAssocID="{023C396F-50CC-46F0-A910-82881D1E9D5C}" presName="textRect" presStyleLbl="revTx" presStyleIdx="1" presStyleCnt="3">
        <dgm:presLayoutVars>
          <dgm:chMax val="1"/>
          <dgm:chPref val="1"/>
        </dgm:presLayoutVars>
      </dgm:prSet>
      <dgm:spPr/>
    </dgm:pt>
    <dgm:pt modelId="{0A88F05E-C57E-4281-91CC-D1DDF21122AB}" type="pres">
      <dgm:prSet presAssocID="{C8BD3E54-7CC8-4993-BA8E-43341DEE8ABD}" presName="sibTrans" presStyleCnt="0"/>
      <dgm:spPr/>
    </dgm:pt>
    <dgm:pt modelId="{FF30BA89-20C6-49E3-8DDA-6DEA3547C72C}" type="pres">
      <dgm:prSet presAssocID="{907D49DA-A916-46E9-8C44-C5A20A5D0483}" presName="compNode" presStyleCnt="0"/>
      <dgm:spPr/>
    </dgm:pt>
    <dgm:pt modelId="{512F4772-EFE1-4931-AF27-F62559557CE4}" type="pres">
      <dgm:prSet presAssocID="{907D49DA-A916-46E9-8C44-C5A20A5D048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FFBD5D-5C29-48FB-BF8C-A149BA3EE025}" type="pres">
      <dgm:prSet presAssocID="{907D49DA-A916-46E9-8C44-C5A20A5D04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286AA64-EEB4-4B5B-8F1C-F681B4C111D0}" type="pres">
      <dgm:prSet presAssocID="{907D49DA-A916-46E9-8C44-C5A20A5D0483}" presName="spaceRect" presStyleCnt="0"/>
      <dgm:spPr/>
    </dgm:pt>
    <dgm:pt modelId="{F6AC79E9-17AE-4984-B456-C028096E67A2}" type="pres">
      <dgm:prSet presAssocID="{907D49DA-A916-46E9-8C44-C5A20A5D04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CBB70-A55A-4930-A200-309E927AD573}" type="presOf" srcId="{2F0F5CA8-BE81-47DF-9229-EDD4B04B9AFF}" destId="{60296460-19D6-4DE4-B1B5-56E3CC8FA626}" srcOrd="0" destOrd="0" presId="urn:microsoft.com/office/officeart/2018/5/layout/IconLeafLabelList"/>
    <dgm:cxn modelId="{FE6070B0-47AF-4230-98FC-9128928D813C}" srcId="{2F0F5CA8-BE81-47DF-9229-EDD4B04B9AFF}" destId="{907D49DA-A916-46E9-8C44-C5A20A5D0483}" srcOrd="2" destOrd="0" parTransId="{86D55046-07A0-47FF-B664-A4061AEAEBF5}" sibTransId="{19074421-76ED-4727-80E4-77CA6534088C}"/>
    <dgm:cxn modelId="{D65C8CB0-FDD2-4E6D-B7CA-3FD9F69BC048}" type="presOf" srcId="{907D49DA-A916-46E9-8C44-C5A20A5D0483}" destId="{F6AC79E9-17AE-4984-B456-C028096E67A2}" srcOrd="0" destOrd="0" presId="urn:microsoft.com/office/officeart/2018/5/layout/IconLeafLabelList"/>
    <dgm:cxn modelId="{8B6C7BDF-6DAB-4E30-8570-7E94D70B3FF2}" srcId="{2F0F5CA8-BE81-47DF-9229-EDD4B04B9AFF}" destId="{1DE57BDC-4433-4664-A0CB-55AD53A73766}" srcOrd="0" destOrd="0" parTransId="{A5D055CF-FCC5-426E-9875-FA2EE72B104F}" sibTransId="{E611F083-2A77-4425-BE0F-58EECEB06C1A}"/>
    <dgm:cxn modelId="{D2B37BEB-A925-44F0-9F57-FEA76DEF7EE1}" srcId="{2F0F5CA8-BE81-47DF-9229-EDD4B04B9AFF}" destId="{023C396F-50CC-46F0-A910-82881D1E9D5C}" srcOrd="1" destOrd="0" parTransId="{4AC31FF9-C603-48BC-98BB-B7FBDEAC803F}" sibTransId="{C8BD3E54-7CC8-4993-BA8E-43341DEE8ABD}"/>
    <dgm:cxn modelId="{0C65EEF8-6B95-4795-93C4-9CCE77002379}" type="presOf" srcId="{1DE57BDC-4433-4664-A0CB-55AD53A73766}" destId="{20F8975E-E3A2-4352-9F3A-A1DDC2577F65}" srcOrd="0" destOrd="0" presId="urn:microsoft.com/office/officeart/2018/5/layout/IconLeafLabelList"/>
    <dgm:cxn modelId="{1BD29DFF-670A-4264-B2AC-A98250FF0A9C}" type="presOf" srcId="{023C396F-50CC-46F0-A910-82881D1E9D5C}" destId="{25BC823D-7FAC-405A-B504-5A6983902EAB}" srcOrd="0" destOrd="0" presId="urn:microsoft.com/office/officeart/2018/5/layout/IconLeafLabelList"/>
    <dgm:cxn modelId="{6774DC9C-D8B4-472F-8215-BEC37679EE5D}" type="presParOf" srcId="{60296460-19D6-4DE4-B1B5-56E3CC8FA626}" destId="{486AC3CA-C482-4149-B0DA-5FE45429E94F}" srcOrd="0" destOrd="0" presId="urn:microsoft.com/office/officeart/2018/5/layout/IconLeafLabelList"/>
    <dgm:cxn modelId="{A685F848-6BEB-4462-8739-AAAF8DAD1A99}" type="presParOf" srcId="{486AC3CA-C482-4149-B0DA-5FE45429E94F}" destId="{F46F7E11-E110-4342-8E35-D61FFB37F62E}" srcOrd="0" destOrd="0" presId="urn:microsoft.com/office/officeart/2018/5/layout/IconLeafLabelList"/>
    <dgm:cxn modelId="{60CE3BF7-2633-4C87-AEB2-5F4BE590643A}" type="presParOf" srcId="{486AC3CA-C482-4149-B0DA-5FE45429E94F}" destId="{D71D66B2-0687-44FF-ACA9-153C7743E220}" srcOrd="1" destOrd="0" presId="urn:microsoft.com/office/officeart/2018/5/layout/IconLeafLabelList"/>
    <dgm:cxn modelId="{41DB3E02-B5EC-4C18-B58D-207068BA5BF9}" type="presParOf" srcId="{486AC3CA-C482-4149-B0DA-5FE45429E94F}" destId="{E9A6F076-0732-4717-9F45-2B11F0411AAB}" srcOrd="2" destOrd="0" presId="urn:microsoft.com/office/officeart/2018/5/layout/IconLeafLabelList"/>
    <dgm:cxn modelId="{8176AFBB-2FF8-475A-9421-B60899A64682}" type="presParOf" srcId="{486AC3CA-C482-4149-B0DA-5FE45429E94F}" destId="{20F8975E-E3A2-4352-9F3A-A1DDC2577F65}" srcOrd="3" destOrd="0" presId="urn:microsoft.com/office/officeart/2018/5/layout/IconLeafLabelList"/>
    <dgm:cxn modelId="{6CDBE66D-9853-429A-A0F9-B60B970E4D0E}" type="presParOf" srcId="{60296460-19D6-4DE4-B1B5-56E3CC8FA626}" destId="{A496C6C3-2AD7-4106-A8C6-A3365E0DD4B1}" srcOrd="1" destOrd="0" presId="urn:microsoft.com/office/officeart/2018/5/layout/IconLeafLabelList"/>
    <dgm:cxn modelId="{A1B11DE9-75D5-49E8-ADCB-F53CC9381D16}" type="presParOf" srcId="{60296460-19D6-4DE4-B1B5-56E3CC8FA626}" destId="{927B0495-95E9-4A71-B671-68B7DF109A38}" srcOrd="2" destOrd="0" presId="urn:microsoft.com/office/officeart/2018/5/layout/IconLeafLabelList"/>
    <dgm:cxn modelId="{D5BBD81D-7954-4358-8D7E-9108F7CAA4AA}" type="presParOf" srcId="{927B0495-95E9-4A71-B671-68B7DF109A38}" destId="{15C7DB94-3896-41F0-A67A-970EC1E19F2F}" srcOrd="0" destOrd="0" presId="urn:microsoft.com/office/officeart/2018/5/layout/IconLeafLabelList"/>
    <dgm:cxn modelId="{ECD36209-5B49-41E3-B7FC-8710577BEC10}" type="presParOf" srcId="{927B0495-95E9-4A71-B671-68B7DF109A38}" destId="{DC5F7045-E601-400C-B6B3-CFDBFB9D1CD8}" srcOrd="1" destOrd="0" presId="urn:microsoft.com/office/officeart/2018/5/layout/IconLeafLabelList"/>
    <dgm:cxn modelId="{F915F8E4-C937-4BEC-B80C-8A5A057FEDFD}" type="presParOf" srcId="{927B0495-95E9-4A71-B671-68B7DF109A38}" destId="{84C4893D-9537-499B-8C5E-36E267FF5FED}" srcOrd="2" destOrd="0" presId="urn:microsoft.com/office/officeart/2018/5/layout/IconLeafLabelList"/>
    <dgm:cxn modelId="{B36E0FC8-4238-4D8E-8364-466A59E1CE7A}" type="presParOf" srcId="{927B0495-95E9-4A71-B671-68B7DF109A38}" destId="{25BC823D-7FAC-405A-B504-5A6983902EAB}" srcOrd="3" destOrd="0" presId="urn:microsoft.com/office/officeart/2018/5/layout/IconLeafLabelList"/>
    <dgm:cxn modelId="{70068FA7-C8A2-419E-9658-3738B38411C4}" type="presParOf" srcId="{60296460-19D6-4DE4-B1B5-56E3CC8FA626}" destId="{0A88F05E-C57E-4281-91CC-D1DDF21122AB}" srcOrd="3" destOrd="0" presId="urn:microsoft.com/office/officeart/2018/5/layout/IconLeafLabelList"/>
    <dgm:cxn modelId="{6C9B7EDF-F132-4654-9899-1A87715AE0B2}" type="presParOf" srcId="{60296460-19D6-4DE4-B1B5-56E3CC8FA626}" destId="{FF30BA89-20C6-49E3-8DDA-6DEA3547C72C}" srcOrd="4" destOrd="0" presId="urn:microsoft.com/office/officeart/2018/5/layout/IconLeafLabelList"/>
    <dgm:cxn modelId="{D417C0C4-9F75-4B7C-B1D7-7C0FE6D2DA08}" type="presParOf" srcId="{FF30BA89-20C6-49E3-8DDA-6DEA3547C72C}" destId="{512F4772-EFE1-4931-AF27-F62559557CE4}" srcOrd="0" destOrd="0" presId="urn:microsoft.com/office/officeart/2018/5/layout/IconLeafLabelList"/>
    <dgm:cxn modelId="{D9B6590D-BB6D-4138-BD5F-DCD5313BE73F}" type="presParOf" srcId="{FF30BA89-20C6-49E3-8DDA-6DEA3547C72C}" destId="{DBFFBD5D-5C29-48FB-BF8C-A149BA3EE025}" srcOrd="1" destOrd="0" presId="urn:microsoft.com/office/officeart/2018/5/layout/IconLeafLabelList"/>
    <dgm:cxn modelId="{9F6BD081-9511-44C1-9920-5E9F168778B1}" type="presParOf" srcId="{FF30BA89-20C6-49E3-8DDA-6DEA3547C72C}" destId="{B286AA64-EEB4-4B5B-8F1C-F681B4C111D0}" srcOrd="2" destOrd="0" presId="urn:microsoft.com/office/officeart/2018/5/layout/IconLeafLabelList"/>
    <dgm:cxn modelId="{346AD0D4-25C1-47AC-AC2F-7C6E6CCBFB8A}" type="presParOf" srcId="{FF30BA89-20C6-49E3-8DDA-6DEA3547C72C}" destId="{F6AC79E9-17AE-4984-B456-C028096E67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1F1F9-C2D7-4CAD-B3BA-5ACF19274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9249EF-5D1B-4075-9528-D428D301BC80}">
      <dgm:prSet/>
      <dgm:spPr/>
      <dgm:t>
        <a:bodyPr/>
        <a:lstStyle/>
        <a:p>
          <a:r>
            <a:rPr lang="en-US"/>
            <a:t>Initial planning stages and brainstorming sessions</a:t>
          </a:r>
        </a:p>
      </dgm:t>
    </dgm:pt>
    <dgm:pt modelId="{D966867C-FC02-4F63-96DD-32DE4562A038}" type="parTrans" cxnId="{7B3EB04F-C3D1-4568-91E1-7CC1D336FD02}">
      <dgm:prSet/>
      <dgm:spPr/>
      <dgm:t>
        <a:bodyPr/>
        <a:lstStyle/>
        <a:p>
          <a:endParaRPr lang="en-US"/>
        </a:p>
      </dgm:t>
    </dgm:pt>
    <dgm:pt modelId="{02719691-12FB-488F-8C2C-2C3DB1EF073D}" type="sibTrans" cxnId="{7B3EB04F-C3D1-4568-91E1-7CC1D336FD02}">
      <dgm:prSet/>
      <dgm:spPr/>
      <dgm:t>
        <a:bodyPr/>
        <a:lstStyle/>
        <a:p>
          <a:endParaRPr lang="en-US"/>
        </a:p>
      </dgm:t>
    </dgm:pt>
    <dgm:pt modelId="{FA45ADBA-4E3C-4925-84F1-40B68514392F}">
      <dgm:prSet/>
      <dgm:spPr/>
      <dgm:t>
        <a:bodyPr/>
        <a:lstStyle/>
        <a:p>
          <a:r>
            <a:rPr lang="en-US" dirty="0"/>
            <a:t>Design considerations: scalability, performance, ease of use</a:t>
          </a:r>
        </a:p>
      </dgm:t>
    </dgm:pt>
    <dgm:pt modelId="{8D5F424D-8B5E-4F9B-AE60-EBF37D553C72}" type="parTrans" cxnId="{49394334-C5C5-407F-9C6E-735EC7FF5F2F}">
      <dgm:prSet/>
      <dgm:spPr/>
      <dgm:t>
        <a:bodyPr/>
        <a:lstStyle/>
        <a:p>
          <a:endParaRPr lang="en-US"/>
        </a:p>
      </dgm:t>
    </dgm:pt>
    <dgm:pt modelId="{A58840F3-A033-4745-851C-57F0F4D10523}" type="sibTrans" cxnId="{49394334-C5C5-407F-9C6E-735EC7FF5F2F}">
      <dgm:prSet/>
      <dgm:spPr/>
      <dgm:t>
        <a:bodyPr/>
        <a:lstStyle/>
        <a:p>
          <a:endParaRPr lang="en-US"/>
        </a:p>
      </dgm:t>
    </dgm:pt>
    <dgm:pt modelId="{557C4833-372A-4C82-8702-74968E7948DE}" type="pres">
      <dgm:prSet presAssocID="{4621F1F9-C2D7-4CAD-B3BA-5ACF19274AEE}" presName="root" presStyleCnt="0">
        <dgm:presLayoutVars>
          <dgm:dir/>
          <dgm:resizeHandles val="exact"/>
        </dgm:presLayoutVars>
      </dgm:prSet>
      <dgm:spPr/>
    </dgm:pt>
    <dgm:pt modelId="{BEAE4E99-45F4-433F-8E0C-E3C660DAF201}" type="pres">
      <dgm:prSet presAssocID="{629249EF-5D1B-4075-9528-D428D301BC80}" presName="compNode" presStyleCnt="0"/>
      <dgm:spPr/>
    </dgm:pt>
    <dgm:pt modelId="{2E090AF7-789B-4C9E-AE18-516BF8A6CA73}" type="pres">
      <dgm:prSet presAssocID="{629249EF-5D1B-4075-9528-D428D301BC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C2FEE87-1300-41FD-9A90-E8C22A735720}" type="pres">
      <dgm:prSet presAssocID="{629249EF-5D1B-4075-9528-D428D301BC80}" presName="spaceRect" presStyleCnt="0"/>
      <dgm:spPr/>
    </dgm:pt>
    <dgm:pt modelId="{16345648-CB02-45FE-871E-C66460FF8BD9}" type="pres">
      <dgm:prSet presAssocID="{629249EF-5D1B-4075-9528-D428D301BC80}" presName="textRect" presStyleLbl="revTx" presStyleIdx="0" presStyleCnt="2">
        <dgm:presLayoutVars>
          <dgm:chMax val="1"/>
          <dgm:chPref val="1"/>
        </dgm:presLayoutVars>
      </dgm:prSet>
      <dgm:spPr/>
    </dgm:pt>
    <dgm:pt modelId="{0AFB92F7-56E7-4EB5-89A9-DDD1B3BEA428}" type="pres">
      <dgm:prSet presAssocID="{02719691-12FB-488F-8C2C-2C3DB1EF073D}" presName="sibTrans" presStyleCnt="0"/>
      <dgm:spPr/>
    </dgm:pt>
    <dgm:pt modelId="{FAB8FBD5-DCD4-49FD-A30D-2CD0A896A3E7}" type="pres">
      <dgm:prSet presAssocID="{FA45ADBA-4E3C-4925-84F1-40B68514392F}" presName="compNode" presStyleCnt="0"/>
      <dgm:spPr/>
    </dgm:pt>
    <dgm:pt modelId="{249816B5-F21D-4F41-B96F-6EA913A0D83C}" type="pres">
      <dgm:prSet presAssocID="{FA45ADBA-4E3C-4925-84F1-40B6851439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EE905E-BF59-4701-B778-D45668C633B1}" type="pres">
      <dgm:prSet presAssocID="{FA45ADBA-4E3C-4925-84F1-40B68514392F}" presName="spaceRect" presStyleCnt="0"/>
      <dgm:spPr/>
    </dgm:pt>
    <dgm:pt modelId="{047EE99D-0DD2-4E36-8D39-DDAF362E1D31}" type="pres">
      <dgm:prSet presAssocID="{FA45ADBA-4E3C-4925-84F1-40B6851439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9394334-C5C5-407F-9C6E-735EC7FF5F2F}" srcId="{4621F1F9-C2D7-4CAD-B3BA-5ACF19274AEE}" destId="{FA45ADBA-4E3C-4925-84F1-40B68514392F}" srcOrd="1" destOrd="0" parTransId="{8D5F424D-8B5E-4F9B-AE60-EBF37D553C72}" sibTransId="{A58840F3-A033-4745-851C-57F0F4D10523}"/>
    <dgm:cxn modelId="{7B3EB04F-C3D1-4568-91E1-7CC1D336FD02}" srcId="{4621F1F9-C2D7-4CAD-B3BA-5ACF19274AEE}" destId="{629249EF-5D1B-4075-9528-D428D301BC80}" srcOrd="0" destOrd="0" parTransId="{D966867C-FC02-4F63-96DD-32DE4562A038}" sibTransId="{02719691-12FB-488F-8C2C-2C3DB1EF073D}"/>
    <dgm:cxn modelId="{1B17587F-33DD-490F-B1E9-47539842C7BB}" type="presOf" srcId="{629249EF-5D1B-4075-9528-D428D301BC80}" destId="{16345648-CB02-45FE-871E-C66460FF8BD9}" srcOrd="0" destOrd="0" presId="urn:microsoft.com/office/officeart/2018/2/layout/IconLabelList"/>
    <dgm:cxn modelId="{8B5249CF-AAE3-4414-ABF2-E4DBCE26358A}" type="presOf" srcId="{4621F1F9-C2D7-4CAD-B3BA-5ACF19274AEE}" destId="{557C4833-372A-4C82-8702-74968E7948DE}" srcOrd="0" destOrd="0" presId="urn:microsoft.com/office/officeart/2018/2/layout/IconLabelList"/>
    <dgm:cxn modelId="{785584E1-EC72-4D21-8BCF-5627870FBD99}" type="presOf" srcId="{FA45ADBA-4E3C-4925-84F1-40B68514392F}" destId="{047EE99D-0DD2-4E36-8D39-DDAF362E1D31}" srcOrd="0" destOrd="0" presId="urn:microsoft.com/office/officeart/2018/2/layout/IconLabelList"/>
    <dgm:cxn modelId="{8F28ABB3-BE62-4AD2-8643-7EDF688B21D8}" type="presParOf" srcId="{557C4833-372A-4C82-8702-74968E7948DE}" destId="{BEAE4E99-45F4-433F-8E0C-E3C660DAF201}" srcOrd="0" destOrd="0" presId="urn:microsoft.com/office/officeart/2018/2/layout/IconLabelList"/>
    <dgm:cxn modelId="{1F117AD5-9378-441A-B09D-F26D576B4415}" type="presParOf" srcId="{BEAE4E99-45F4-433F-8E0C-E3C660DAF201}" destId="{2E090AF7-789B-4C9E-AE18-516BF8A6CA73}" srcOrd="0" destOrd="0" presId="urn:microsoft.com/office/officeart/2018/2/layout/IconLabelList"/>
    <dgm:cxn modelId="{2387255A-E296-478E-86DA-6CF8CD30E5BA}" type="presParOf" srcId="{BEAE4E99-45F4-433F-8E0C-E3C660DAF201}" destId="{BC2FEE87-1300-41FD-9A90-E8C22A735720}" srcOrd="1" destOrd="0" presId="urn:microsoft.com/office/officeart/2018/2/layout/IconLabelList"/>
    <dgm:cxn modelId="{AEE31075-1301-4289-9F54-C6F402AC46FC}" type="presParOf" srcId="{BEAE4E99-45F4-433F-8E0C-E3C660DAF201}" destId="{16345648-CB02-45FE-871E-C66460FF8BD9}" srcOrd="2" destOrd="0" presId="urn:microsoft.com/office/officeart/2018/2/layout/IconLabelList"/>
    <dgm:cxn modelId="{8A8487FF-9D43-4200-BC82-47756CC5F33E}" type="presParOf" srcId="{557C4833-372A-4C82-8702-74968E7948DE}" destId="{0AFB92F7-56E7-4EB5-89A9-DDD1B3BEA428}" srcOrd="1" destOrd="0" presId="urn:microsoft.com/office/officeart/2018/2/layout/IconLabelList"/>
    <dgm:cxn modelId="{B7D0A23B-8299-41DF-9D54-05063409E2F0}" type="presParOf" srcId="{557C4833-372A-4C82-8702-74968E7948DE}" destId="{FAB8FBD5-DCD4-49FD-A30D-2CD0A896A3E7}" srcOrd="2" destOrd="0" presId="urn:microsoft.com/office/officeart/2018/2/layout/IconLabelList"/>
    <dgm:cxn modelId="{DC43604F-17FE-46E0-B0BD-635E8D0A890D}" type="presParOf" srcId="{FAB8FBD5-DCD4-49FD-A30D-2CD0A896A3E7}" destId="{249816B5-F21D-4F41-B96F-6EA913A0D83C}" srcOrd="0" destOrd="0" presId="urn:microsoft.com/office/officeart/2018/2/layout/IconLabelList"/>
    <dgm:cxn modelId="{D4095457-C903-4AD5-82AE-6CB30ADA1F29}" type="presParOf" srcId="{FAB8FBD5-DCD4-49FD-A30D-2CD0A896A3E7}" destId="{67EE905E-BF59-4701-B778-D45668C633B1}" srcOrd="1" destOrd="0" presId="urn:microsoft.com/office/officeart/2018/2/layout/IconLabelList"/>
    <dgm:cxn modelId="{E1012DAE-450B-4EBB-B032-8498CA48A31E}" type="presParOf" srcId="{FAB8FBD5-DCD4-49FD-A30D-2CD0A896A3E7}" destId="{047EE99D-0DD2-4E36-8D39-DDAF362E1D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17A24-1837-466A-B5E4-455709D01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E00065-E08D-447A-9B82-627DCB72EA79}">
      <dgm:prSet/>
      <dgm:spPr/>
      <dgm:t>
        <a:bodyPr/>
        <a:lstStyle/>
        <a:p>
          <a:r>
            <a:rPr lang="en-US" dirty="0"/>
            <a:t>Additional features and enhancements</a:t>
          </a:r>
        </a:p>
      </dgm:t>
    </dgm:pt>
    <dgm:pt modelId="{BAB3A035-B437-4B1F-B397-4620FF3EE28D}" type="parTrans" cxnId="{D12CCACB-7E95-42B9-86B0-4DFFBD84296F}">
      <dgm:prSet/>
      <dgm:spPr/>
      <dgm:t>
        <a:bodyPr/>
        <a:lstStyle/>
        <a:p>
          <a:endParaRPr lang="en-US"/>
        </a:p>
      </dgm:t>
    </dgm:pt>
    <dgm:pt modelId="{09E5924E-E4EE-4F9A-9388-075EEACD629F}" type="sibTrans" cxnId="{D12CCACB-7E95-42B9-86B0-4DFFBD84296F}">
      <dgm:prSet/>
      <dgm:spPr/>
      <dgm:t>
        <a:bodyPr/>
        <a:lstStyle/>
        <a:p>
          <a:endParaRPr lang="en-US"/>
        </a:p>
      </dgm:t>
    </dgm:pt>
    <dgm:pt modelId="{61EC9AE7-7EB4-45AD-A8F7-3B0CBC5DCD27}">
      <dgm:prSet/>
      <dgm:spPr/>
      <dgm:t>
        <a:bodyPr/>
        <a:lstStyle/>
        <a:p>
          <a:r>
            <a:rPr lang="en-US" dirty="0"/>
            <a:t>Performance optimization</a:t>
          </a:r>
        </a:p>
      </dgm:t>
    </dgm:pt>
    <dgm:pt modelId="{D4576C2E-3274-40F7-81D9-59F6631001A5}" type="parTrans" cxnId="{8FC50821-A63D-455D-8899-AA9F6B75A807}">
      <dgm:prSet/>
      <dgm:spPr/>
      <dgm:t>
        <a:bodyPr/>
        <a:lstStyle/>
        <a:p>
          <a:endParaRPr lang="en-US"/>
        </a:p>
      </dgm:t>
    </dgm:pt>
    <dgm:pt modelId="{96F0D578-DB27-45F4-BE5F-63075280DC0D}" type="sibTrans" cxnId="{8FC50821-A63D-455D-8899-AA9F6B75A807}">
      <dgm:prSet/>
      <dgm:spPr/>
      <dgm:t>
        <a:bodyPr/>
        <a:lstStyle/>
        <a:p>
          <a:endParaRPr lang="en-US"/>
        </a:p>
      </dgm:t>
    </dgm:pt>
    <dgm:pt modelId="{C247E592-A32E-4013-B494-09B592A60D60}">
      <dgm:prSet/>
      <dgm:spPr/>
      <dgm:t>
        <a:bodyPr/>
        <a:lstStyle/>
        <a:p>
          <a:r>
            <a:rPr lang="en-US" dirty="0"/>
            <a:t>User feedback integration</a:t>
          </a:r>
        </a:p>
      </dgm:t>
    </dgm:pt>
    <dgm:pt modelId="{70484A21-1D4F-48E9-9055-7336130D5095}" type="parTrans" cxnId="{2637C29E-3CB4-4756-BA63-DE9A0025EF6F}">
      <dgm:prSet/>
      <dgm:spPr/>
      <dgm:t>
        <a:bodyPr/>
        <a:lstStyle/>
        <a:p>
          <a:endParaRPr lang="en-US"/>
        </a:p>
      </dgm:t>
    </dgm:pt>
    <dgm:pt modelId="{4D24FE1B-A833-4238-89F8-5D4C9BC91CF7}" type="sibTrans" cxnId="{2637C29E-3CB4-4756-BA63-DE9A0025EF6F}">
      <dgm:prSet/>
      <dgm:spPr/>
      <dgm:t>
        <a:bodyPr/>
        <a:lstStyle/>
        <a:p>
          <a:endParaRPr lang="en-US"/>
        </a:p>
      </dgm:t>
    </dgm:pt>
    <dgm:pt modelId="{1EFE8F6F-08D6-4773-B93E-0AB0D8A9A235}" type="pres">
      <dgm:prSet presAssocID="{52617A24-1837-466A-B5E4-455709D01582}" presName="root" presStyleCnt="0">
        <dgm:presLayoutVars>
          <dgm:dir/>
          <dgm:resizeHandles val="exact"/>
        </dgm:presLayoutVars>
      </dgm:prSet>
      <dgm:spPr/>
    </dgm:pt>
    <dgm:pt modelId="{BCFDFEC0-C327-40D3-824E-9BE7332C2394}" type="pres">
      <dgm:prSet presAssocID="{58E00065-E08D-447A-9B82-627DCB72EA79}" presName="compNode" presStyleCnt="0"/>
      <dgm:spPr/>
    </dgm:pt>
    <dgm:pt modelId="{1DCE8C64-409B-43F0-B7EE-36C02423CB20}" type="pres">
      <dgm:prSet presAssocID="{58E00065-E08D-447A-9B82-627DCB72EA79}" presName="bgRect" presStyleLbl="bgShp" presStyleIdx="0" presStyleCnt="3"/>
      <dgm:spPr/>
    </dgm:pt>
    <dgm:pt modelId="{FB602431-554E-4AF1-AFDC-526E848D6448}" type="pres">
      <dgm:prSet presAssocID="{58E00065-E08D-447A-9B82-627DCB72EA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30D7BCF-F25C-4782-89A3-B65620F24144}" type="pres">
      <dgm:prSet presAssocID="{58E00065-E08D-447A-9B82-627DCB72EA79}" presName="spaceRect" presStyleCnt="0"/>
      <dgm:spPr/>
    </dgm:pt>
    <dgm:pt modelId="{BF19BD3F-C646-440B-BE42-CA66C351950D}" type="pres">
      <dgm:prSet presAssocID="{58E00065-E08D-447A-9B82-627DCB72EA79}" presName="parTx" presStyleLbl="revTx" presStyleIdx="0" presStyleCnt="3">
        <dgm:presLayoutVars>
          <dgm:chMax val="0"/>
          <dgm:chPref val="0"/>
        </dgm:presLayoutVars>
      </dgm:prSet>
      <dgm:spPr/>
    </dgm:pt>
    <dgm:pt modelId="{AD22ACE8-3B17-4ED0-8B52-FCB591753757}" type="pres">
      <dgm:prSet presAssocID="{09E5924E-E4EE-4F9A-9388-075EEACD629F}" presName="sibTrans" presStyleCnt="0"/>
      <dgm:spPr/>
    </dgm:pt>
    <dgm:pt modelId="{E21986A0-DB2E-4114-A3C1-D72FA9450C7E}" type="pres">
      <dgm:prSet presAssocID="{61EC9AE7-7EB4-45AD-A8F7-3B0CBC5DCD27}" presName="compNode" presStyleCnt="0"/>
      <dgm:spPr/>
    </dgm:pt>
    <dgm:pt modelId="{5834C236-F8B5-47A0-ABA8-6BCBA233E8B7}" type="pres">
      <dgm:prSet presAssocID="{61EC9AE7-7EB4-45AD-A8F7-3B0CBC5DCD27}" presName="bgRect" presStyleLbl="bgShp" presStyleIdx="1" presStyleCnt="3"/>
      <dgm:spPr/>
    </dgm:pt>
    <dgm:pt modelId="{879C8F5B-F447-4087-94A6-ADC4F56033B4}" type="pres">
      <dgm:prSet presAssocID="{61EC9AE7-7EB4-45AD-A8F7-3B0CBC5DCD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AEAC41-E264-4B69-A340-7A02A01E242F}" type="pres">
      <dgm:prSet presAssocID="{61EC9AE7-7EB4-45AD-A8F7-3B0CBC5DCD27}" presName="spaceRect" presStyleCnt="0"/>
      <dgm:spPr/>
    </dgm:pt>
    <dgm:pt modelId="{E2FCD581-C1F4-46D6-A926-80A87E4BAFA4}" type="pres">
      <dgm:prSet presAssocID="{61EC9AE7-7EB4-45AD-A8F7-3B0CBC5DCD27}" presName="parTx" presStyleLbl="revTx" presStyleIdx="1" presStyleCnt="3">
        <dgm:presLayoutVars>
          <dgm:chMax val="0"/>
          <dgm:chPref val="0"/>
        </dgm:presLayoutVars>
      </dgm:prSet>
      <dgm:spPr/>
    </dgm:pt>
    <dgm:pt modelId="{0D687323-9D52-45D2-AD90-B687E44A2473}" type="pres">
      <dgm:prSet presAssocID="{96F0D578-DB27-45F4-BE5F-63075280DC0D}" presName="sibTrans" presStyleCnt="0"/>
      <dgm:spPr/>
    </dgm:pt>
    <dgm:pt modelId="{D9187C1E-65F8-4C85-869C-690A2EA81134}" type="pres">
      <dgm:prSet presAssocID="{C247E592-A32E-4013-B494-09B592A60D60}" presName="compNode" presStyleCnt="0"/>
      <dgm:spPr/>
    </dgm:pt>
    <dgm:pt modelId="{129EF635-754A-48C4-95A8-0374087C1244}" type="pres">
      <dgm:prSet presAssocID="{C247E592-A32E-4013-B494-09B592A60D60}" presName="bgRect" presStyleLbl="bgShp" presStyleIdx="2" presStyleCnt="3"/>
      <dgm:spPr/>
    </dgm:pt>
    <dgm:pt modelId="{03D15821-1D4B-4517-B95C-B53396487B41}" type="pres">
      <dgm:prSet presAssocID="{C247E592-A32E-4013-B494-09B592A60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B65178-6D33-459D-ACC3-564F2BA8DB0A}" type="pres">
      <dgm:prSet presAssocID="{C247E592-A32E-4013-B494-09B592A60D60}" presName="spaceRect" presStyleCnt="0"/>
      <dgm:spPr/>
    </dgm:pt>
    <dgm:pt modelId="{240C2378-7213-4EC2-BF07-234120EECE12}" type="pres">
      <dgm:prSet presAssocID="{C247E592-A32E-4013-B494-09B592A60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C50821-A63D-455D-8899-AA9F6B75A807}" srcId="{52617A24-1837-466A-B5E4-455709D01582}" destId="{61EC9AE7-7EB4-45AD-A8F7-3B0CBC5DCD27}" srcOrd="1" destOrd="0" parTransId="{D4576C2E-3274-40F7-81D9-59F6631001A5}" sibTransId="{96F0D578-DB27-45F4-BE5F-63075280DC0D}"/>
    <dgm:cxn modelId="{8729B72E-99BF-44F3-AE92-58EE278BEC4E}" type="presOf" srcId="{C247E592-A32E-4013-B494-09B592A60D60}" destId="{240C2378-7213-4EC2-BF07-234120EECE12}" srcOrd="0" destOrd="0" presId="urn:microsoft.com/office/officeart/2018/2/layout/IconVerticalSolidList"/>
    <dgm:cxn modelId="{08DB6E52-0B99-4EC9-9E0E-71B46C85C142}" type="presOf" srcId="{58E00065-E08D-447A-9B82-627DCB72EA79}" destId="{BF19BD3F-C646-440B-BE42-CA66C351950D}" srcOrd="0" destOrd="0" presId="urn:microsoft.com/office/officeart/2018/2/layout/IconVerticalSolidList"/>
    <dgm:cxn modelId="{2637C29E-3CB4-4756-BA63-DE9A0025EF6F}" srcId="{52617A24-1837-466A-B5E4-455709D01582}" destId="{C247E592-A32E-4013-B494-09B592A60D60}" srcOrd="2" destOrd="0" parTransId="{70484A21-1D4F-48E9-9055-7336130D5095}" sibTransId="{4D24FE1B-A833-4238-89F8-5D4C9BC91CF7}"/>
    <dgm:cxn modelId="{D12CCACB-7E95-42B9-86B0-4DFFBD84296F}" srcId="{52617A24-1837-466A-B5E4-455709D01582}" destId="{58E00065-E08D-447A-9B82-627DCB72EA79}" srcOrd="0" destOrd="0" parTransId="{BAB3A035-B437-4B1F-B397-4620FF3EE28D}" sibTransId="{09E5924E-E4EE-4F9A-9388-075EEACD629F}"/>
    <dgm:cxn modelId="{7114E7D1-B757-43F5-8707-DB31E4436B83}" type="presOf" srcId="{52617A24-1837-466A-B5E4-455709D01582}" destId="{1EFE8F6F-08D6-4773-B93E-0AB0D8A9A235}" srcOrd="0" destOrd="0" presId="urn:microsoft.com/office/officeart/2018/2/layout/IconVerticalSolidList"/>
    <dgm:cxn modelId="{C5D0CAFF-91D7-43D7-BD6E-12B9B5CF499D}" type="presOf" srcId="{61EC9AE7-7EB4-45AD-A8F7-3B0CBC5DCD27}" destId="{E2FCD581-C1F4-46D6-A926-80A87E4BAFA4}" srcOrd="0" destOrd="0" presId="urn:microsoft.com/office/officeart/2018/2/layout/IconVerticalSolidList"/>
    <dgm:cxn modelId="{16E392AA-0F32-4A16-B7E7-C73B8DF896B4}" type="presParOf" srcId="{1EFE8F6F-08D6-4773-B93E-0AB0D8A9A235}" destId="{BCFDFEC0-C327-40D3-824E-9BE7332C2394}" srcOrd="0" destOrd="0" presId="urn:microsoft.com/office/officeart/2018/2/layout/IconVerticalSolidList"/>
    <dgm:cxn modelId="{FEE121DF-2B9D-41BC-81DE-5D01F9C6D5A4}" type="presParOf" srcId="{BCFDFEC0-C327-40D3-824E-9BE7332C2394}" destId="{1DCE8C64-409B-43F0-B7EE-36C02423CB20}" srcOrd="0" destOrd="0" presId="urn:microsoft.com/office/officeart/2018/2/layout/IconVerticalSolidList"/>
    <dgm:cxn modelId="{E881ED93-3EDC-4761-8101-A19011727BFD}" type="presParOf" srcId="{BCFDFEC0-C327-40D3-824E-9BE7332C2394}" destId="{FB602431-554E-4AF1-AFDC-526E848D6448}" srcOrd="1" destOrd="0" presId="urn:microsoft.com/office/officeart/2018/2/layout/IconVerticalSolidList"/>
    <dgm:cxn modelId="{4DFBF3CD-891E-4013-95AC-6DD6D1073411}" type="presParOf" srcId="{BCFDFEC0-C327-40D3-824E-9BE7332C2394}" destId="{330D7BCF-F25C-4782-89A3-B65620F24144}" srcOrd="2" destOrd="0" presId="urn:microsoft.com/office/officeart/2018/2/layout/IconVerticalSolidList"/>
    <dgm:cxn modelId="{CC518BEC-4D5D-4B4A-9EB4-C24C63C830BC}" type="presParOf" srcId="{BCFDFEC0-C327-40D3-824E-9BE7332C2394}" destId="{BF19BD3F-C646-440B-BE42-CA66C351950D}" srcOrd="3" destOrd="0" presId="urn:microsoft.com/office/officeart/2018/2/layout/IconVerticalSolidList"/>
    <dgm:cxn modelId="{F9759829-0D25-44D3-8040-68743D7AAC56}" type="presParOf" srcId="{1EFE8F6F-08D6-4773-B93E-0AB0D8A9A235}" destId="{AD22ACE8-3B17-4ED0-8B52-FCB591753757}" srcOrd="1" destOrd="0" presId="urn:microsoft.com/office/officeart/2018/2/layout/IconVerticalSolidList"/>
    <dgm:cxn modelId="{EB8014E4-0C04-4055-B036-4F3BD12570AC}" type="presParOf" srcId="{1EFE8F6F-08D6-4773-B93E-0AB0D8A9A235}" destId="{E21986A0-DB2E-4114-A3C1-D72FA9450C7E}" srcOrd="2" destOrd="0" presId="urn:microsoft.com/office/officeart/2018/2/layout/IconVerticalSolidList"/>
    <dgm:cxn modelId="{774367DE-13BC-4D25-8DE3-92A88BF6A6B9}" type="presParOf" srcId="{E21986A0-DB2E-4114-A3C1-D72FA9450C7E}" destId="{5834C236-F8B5-47A0-ABA8-6BCBA233E8B7}" srcOrd="0" destOrd="0" presId="urn:microsoft.com/office/officeart/2018/2/layout/IconVerticalSolidList"/>
    <dgm:cxn modelId="{819B9EFE-421D-4CA6-88F9-18601F164C26}" type="presParOf" srcId="{E21986A0-DB2E-4114-A3C1-D72FA9450C7E}" destId="{879C8F5B-F447-4087-94A6-ADC4F56033B4}" srcOrd="1" destOrd="0" presId="urn:microsoft.com/office/officeart/2018/2/layout/IconVerticalSolidList"/>
    <dgm:cxn modelId="{66B8B81D-1CB8-44D6-897B-E67F6A75A331}" type="presParOf" srcId="{E21986A0-DB2E-4114-A3C1-D72FA9450C7E}" destId="{6AAEAC41-E264-4B69-A340-7A02A01E242F}" srcOrd="2" destOrd="0" presId="urn:microsoft.com/office/officeart/2018/2/layout/IconVerticalSolidList"/>
    <dgm:cxn modelId="{69974DC2-9878-411A-B5C8-C7BFCD990B1E}" type="presParOf" srcId="{E21986A0-DB2E-4114-A3C1-D72FA9450C7E}" destId="{E2FCD581-C1F4-46D6-A926-80A87E4BAFA4}" srcOrd="3" destOrd="0" presId="urn:microsoft.com/office/officeart/2018/2/layout/IconVerticalSolidList"/>
    <dgm:cxn modelId="{C0EAEDE4-F71C-4436-823C-EBFE743A92C6}" type="presParOf" srcId="{1EFE8F6F-08D6-4773-B93E-0AB0D8A9A235}" destId="{0D687323-9D52-45D2-AD90-B687E44A2473}" srcOrd="3" destOrd="0" presId="urn:microsoft.com/office/officeart/2018/2/layout/IconVerticalSolidList"/>
    <dgm:cxn modelId="{DBB326E1-7D21-47B2-A5DE-21DA9AB51320}" type="presParOf" srcId="{1EFE8F6F-08D6-4773-B93E-0AB0D8A9A235}" destId="{D9187C1E-65F8-4C85-869C-690A2EA81134}" srcOrd="4" destOrd="0" presId="urn:microsoft.com/office/officeart/2018/2/layout/IconVerticalSolidList"/>
    <dgm:cxn modelId="{1DA9847B-0819-4031-917D-83F4802B97E2}" type="presParOf" srcId="{D9187C1E-65F8-4C85-869C-690A2EA81134}" destId="{129EF635-754A-48C4-95A8-0374087C1244}" srcOrd="0" destOrd="0" presId="urn:microsoft.com/office/officeart/2018/2/layout/IconVerticalSolidList"/>
    <dgm:cxn modelId="{41B3C840-EE64-471A-9544-A86142F20CF3}" type="presParOf" srcId="{D9187C1E-65F8-4C85-869C-690A2EA81134}" destId="{03D15821-1D4B-4517-B95C-B53396487B41}" srcOrd="1" destOrd="0" presId="urn:microsoft.com/office/officeart/2018/2/layout/IconVerticalSolidList"/>
    <dgm:cxn modelId="{E9C5DFE1-184B-492A-AEF2-4B9DEBB45110}" type="presParOf" srcId="{D9187C1E-65F8-4C85-869C-690A2EA81134}" destId="{D4B65178-6D33-459D-ACC3-564F2BA8DB0A}" srcOrd="2" destOrd="0" presId="urn:microsoft.com/office/officeart/2018/2/layout/IconVerticalSolidList"/>
    <dgm:cxn modelId="{21974A6E-0AFE-4809-86D4-0F82D6616B1E}" type="presParOf" srcId="{D9187C1E-65F8-4C85-869C-690A2EA81134}" destId="{240C2378-7213-4EC2-BF07-234120EECE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7E11-E110-4342-8E35-D61FFB37F62E}">
      <dsp:nvSpPr>
        <dsp:cNvPr id="0" name=""/>
        <dsp:cNvSpPr/>
      </dsp:nvSpPr>
      <dsp:spPr>
        <a:xfrm>
          <a:off x="629393" y="5698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D66B2-0687-44FF-ACA9-153C7743E220}">
      <dsp:nvSpPr>
        <dsp:cNvPr id="0" name=""/>
        <dsp:cNvSpPr/>
      </dsp:nvSpPr>
      <dsp:spPr>
        <a:xfrm>
          <a:off x="1024268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975E-E3A2-4352-9F3A-A1DDC2577F65}">
      <dsp:nvSpPr>
        <dsp:cNvPr id="0" name=""/>
        <dsp:cNvSpPr/>
      </dsp:nvSpPr>
      <dsp:spPr>
        <a:xfrm>
          <a:off x="37080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Advanced software application focused on containerization and deployment technologies</a:t>
          </a:r>
        </a:p>
      </dsp:txBody>
      <dsp:txXfrm>
        <a:off x="37080" y="2486982"/>
        <a:ext cx="3037500" cy="720000"/>
      </dsp:txXfrm>
    </dsp:sp>
    <dsp:sp modelId="{15C7DB94-3896-41F0-A67A-970EC1E19F2F}">
      <dsp:nvSpPr>
        <dsp:cNvPr id="0" name=""/>
        <dsp:cNvSpPr/>
      </dsp:nvSpPr>
      <dsp:spPr>
        <a:xfrm>
          <a:off x="4198456" y="5698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F7045-E601-400C-B6B3-CFDBFB9D1CD8}">
      <dsp:nvSpPr>
        <dsp:cNvPr id="0" name=""/>
        <dsp:cNvSpPr/>
      </dsp:nvSpPr>
      <dsp:spPr>
        <a:xfrm>
          <a:off x="4593331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C823D-7FAC-405A-B504-5A6983902EAB}">
      <dsp:nvSpPr>
        <dsp:cNvPr id="0" name=""/>
        <dsp:cNvSpPr/>
      </dsp:nvSpPr>
      <dsp:spPr>
        <a:xfrm>
          <a:off x="3606143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In-depth analysis and manipulation of various data types</a:t>
          </a:r>
        </a:p>
      </dsp:txBody>
      <dsp:txXfrm>
        <a:off x="3606143" y="2486982"/>
        <a:ext cx="3037500" cy="720000"/>
      </dsp:txXfrm>
    </dsp:sp>
    <dsp:sp modelId="{512F4772-EFE1-4931-AF27-F62559557CE4}">
      <dsp:nvSpPr>
        <dsp:cNvPr id="0" name=""/>
        <dsp:cNvSpPr/>
      </dsp:nvSpPr>
      <dsp:spPr>
        <a:xfrm>
          <a:off x="7767518" y="5698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FBD5D-5C29-48FB-BF8C-A149BA3EE025}">
      <dsp:nvSpPr>
        <dsp:cNvPr id="0" name=""/>
        <dsp:cNvSpPr/>
      </dsp:nvSpPr>
      <dsp:spPr>
        <a:xfrm>
          <a:off x="8162393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C79E9-17AE-4984-B456-C028096E67A2}">
      <dsp:nvSpPr>
        <dsp:cNvPr id="0" name=""/>
        <dsp:cNvSpPr/>
      </dsp:nvSpPr>
      <dsp:spPr>
        <a:xfrm>
          <a:off x="7175206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Robust back-end developed in Python using Flask</a:t>
          </a:r>
        </a:p>
      </dsp:txBody>
      <dsp:txXfrm>
        <a:off x="7175206" y="2486982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90AF7-789B-4C9E-AE18-516BF8A6CA73}">
      <dsp:nvSpPr>
        <dsp:cNvPr id="0" name=""/>
        <dsp:cNvSpPr/>
      </dsp:nvSpPr>
      <dsp:spPr>
        <a:xfrm>
          <a:off x="1614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45648-CB02-45FE-871E-C66460FF8BD9}">
      <dsp:nvSpPr>
        <dsp:cNvPr id="0" name=""/>
        <dsp:cNvSpPr/>
      </dsp:nvSpPr>
      <dsp:spPr>
        <a:xfrm>
          <a:off x="426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Initial planning stages and brainstorming sessions</a:t>
          </a:r>
        </a:p>
      </dsp:txBody>
      <dsp:txXfrm>
        <a:off x="426893" y="2479216"/>
        <a:ext cx="4320000" cy="720000"/>
      </dsp:txXfrm>
    </dsp:sp>
    <dsp:sp modelId="{249816B5-F21D-4F41-B96F-6EA913A0D83C}">
      <dsp:nvSpPr>
        <dsp:cNvPr id="0" name=""/>
        <dsp:cNvSpPr/>
      </dsp:nvSpPr>
      <dsp:spPr>
        <a:xfrm>
          <a:off x="6690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EE99D-0DD2-4E36-8D39-DDAF362E1D31}">
      <dsp:nvSpPr>
        <dsp:cNvPr id="0" name=""/>
        <dsp:cNvSpPr/>
      </dsp:nvSpPr>
      <dsp:spPr>
        <a:xfrm>
          <a:off x="5502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 considerations: scalability, performance, ease of use</a:t>
          </a:r>
        </a:p>
      </dsp:txBody>
      <dsp:txXfrm>
        <a:off x="5502893" y="247921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E8C64-409B-43F0-B7EE-36C02423CB20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02431-554E-4AF1-AFDC-526E848D6448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BD3F-C646-440B-BE42-CA66C351950D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Additional features and enhancements</a:t>
          </a:r>
        </a:p>
      </dsp:txBody>
      <dsp:txXfrm>
        <a:off x="1802735" y="667"/>
        <a:ext cx="4302025" cy="1560810"/>
      </dsp:txXfrm>
    </dsp:sp>
    <dsp:sp modelId="{5834C236-F8B5-47A0-ABA8-6BCBA233E8B7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8F5B-F447-4087-94A6-ADC4F56033B4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CD581-C1F4-46D6-A926-80A87E4BAFA4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Performance optimization</a:t>
          </a:r>
        </a:p>
      </dsp:txBody>
      <dsp:txXfrm>
        <a:off x="1802735" y="1951679"/>
        <a:ext cx="4302025" cy="1560810"/>
      </dsp:txXfrm>
    </dsp:sp>
    <dsp:sp modelId="{129EF635-754A-48C4-95A8-0374087C1244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15821-1D4B-4517-B95C-B53396487B41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C2378-7213-4EC2-BF07-234120EECE12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feedback integration</a:t>
          </a:r>
        </a:p>
      </dsp:txBody>
      <dsp:txXfrm>
        <a:off x="1802735" y="3902692"/>
        <a:ext cx="4302025" cy="156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6E373-604C-4930-8C19-0697FDD347C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BB0B7-103C-4834-9BB5-8632561A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5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0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4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8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4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bdosaaed749@gmail.com" TargetMode="External"/><Relationship Id="rId4" Type="http://schemas.openxmlformats.org/officeDocument/2006/relationships/hyperlink" Target="https://github.com/Samspei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art of brain">
            <a:extLst>
              <a:ext uri="{FF2B5EF4-FFF2-40B4-BE49-F238E27FC236}">
                <a16:creationId xmlns:a16="http://schemas.microsoft.com/office/drawing/2014/main" id="{5F2DC841-BCA5-0B6A-A4A3-6EDACD74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425-04A9-AC9C-22C9-F01F4C77A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Corporatica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6A21C-6105-76D1-B0B1-59B6DF92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Advanced Data Processing and Analysis Application</a:t>
            </a:r>
          </a:p>
          <a:p>
            <a:endParaRPr lang="en-US" dirty="0"/>
          </a:p>
          <a:p>
            <a:r>
              <a:rPr lang="en-US" dirty="0"/>
              <a:t>Presented by: [Abdelrhman Saeed]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43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66133-8257-9896-6D3E-569998D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Achievements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623EC-7AF0-FDB8-6CA1-2CD1C89AD0E5}"/>
              </a:ext>
            </a:extLst>
          </p:cNvPr>
          <p:cNvSpPr>
            <a:spLocks/>
          </p:cNvSpPr>
          <p:nvPr/>
        </p:nvSpPr>
        <p:spPr>
          <a:xfrm>
            <a:off x="10433052" y="1650222"/>
            <a:ext cx="311906" cy="304531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fld id="{B4E73946-9152-2148-B286-BEF1B04A8193}" type="slidenum"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58952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D6D2A-1408-52F2-4985-948EB6147AD7}"/>
              </a:ext>
            </a:extLst>
          </p:cNvPr>
          <p:cNvSpPr>
            <a:spLocks/>
          </p:cNvSpPr>
          <p:nvPr/>
        </p:nvSpPr>
        <p:spPr>
          <a:xfrm>
            <a:off x="869495" y="3585211"/>
            <a:ext cx="4299261" cy="1989557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Highlight the successful implementation of data processing and analysis features. Showcase seamless integration between frontend and backend systems.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55AA-51C1-0B49-9540-09047034D15D}"/>
              </a:ext>
            </a:extLst>
          </p:cNvPr>
          <p:cNvSpPr>
            <a:spLocks/>
          </p:cNvSpPr>
          <p:nvPr/>
        </p:nvSpPr>
        <p:spPr>
          <a:xfrm>
            <a:off x="869496" y="3081459"/>
            <a:ext cx="4299260" cy="503752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 Implementations</a:t>
            </a:r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D594425-BDA1-B9DA-617A-3FE09311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2" r="8292"/>
          <a:stretch>
            <a:fillRect/>
          </a:stretch>
        </p:blipFill>
        <p:spPr>
          <a:xfrm>
            <a:off x="6038252" y="2343519"/>
            <a:ext cx="4705302" cy="37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F4155-ACB9-458D-A901-F9CEC9C7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05C3C0A-8C35-1056-26A1-061C37A4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208147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0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4746E-B8A7-AD3C-8D43-6E40B769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ANY Questions ? </a:t>
            </a:r>
            <a:br>
              <a:rPr lang="en-US" sz="3400"/>
            </a:br>
            <a:endParaRPr lang="en-US" sz="340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5CDFC3CF-C817-DC38-B01C-E956C4D5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3" b="5528"/>
          <a:stretch/>
        </p:blipFill>
        <p:spPr>
          <a:xfrm>
            <a:off x="651489" y="2169236"/>
            <a:ext cx="10885620" cy="3712134"/>
          </a:xfrm>
          <a:prstGeom prst="rect">
            <a:avLst/>
          </a:prstGeom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0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B805D-7DFD-B606-516C-EB4A7CD5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6404372" cy="9690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Contact Details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Receiver">
            <a:extLst>
              <a:ext uri="{FF2B5EF4-FFF2-40B4-BE49-F238E27FC236}">
                <a16:creationId xmlns:a16="http://schemas.microsoft.com/office/drawing/2014/main" id="{90EF2B15-9BD3-F35B-9EF5-07E16B16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7DF91-1BE7-030A-6EC6-DF94E051F456}"/>
              </a:ext>
            </a:extLst>
          </p:cNvPr>
          <p:cNvSpPr txBox="1"/>
          <p:nvPr/>
        </p:nvSpPr>
        <p:spPr>
          <a:xfrm>
            <a:off x="650240" y="2438400"/>
            <a:ext cx="588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: </a:t>
            </a:r>
            <a:r>
              <a:rPr lang="en-US" dirty="0">
                <a:hlinkClick r:id="rId4"/>
              </a:rPr>
              <a:t>https://github.com/Samspei01</a:t>
            </a:r>
            <a:endParaRPr lang="en-US" dirty="0"/>
          </a:p>
          <a:p>
            <a:endParaRPr lang="en-US" dirty="0"/>
          </a:p>
          <a:p>
            <a:r>
              <a:rPr lang="en-US" dirty="0"/>
              <a:t> Email : </a:t>
            </a:r>
            <a:r>
              <a:rPr lang="en-US" dirty="0">
                <a:hlinkClick r:id="rId5"/>
              </a:rPr>
              <a:t>abdosaaed749@gmail.com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5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937B-0AFE-AA1E-5FBA-F3C153D6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35575"/>
            <a:ext cx="6404372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74D9981-DAEA-CEAE-9898-1F1A5529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4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2305-B136-7852-E3F9-9433A274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5D09E6D-F654-23F8-4795-FE09BF52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31268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62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B17EC-2F90-8BBE-A9B9-5FF614D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Planning and Design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ext Placeholder 3">
            <a:extLst>
              <a:ext uri="{FF2B5EF4-FFF2-40B4-BE49-F238E27FC236}">
                <a16:creationId xmlns:a16="http://schemas.microsoft.com/office/drawing/2014/main" id="{BAAA3F21-608D-691B-AC0D-71872FF0C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19663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9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E8B7-81A1-BD32-9425-F7309022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EAAD-DC34-E5ED-0F48-70309F13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290" y="3420873"/>
            <a:ext cx="5237861" cy="2334767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Python 3.11 </a:t>
            </a:r>
          </a:p>
          <a:p>
            <a:pPr marL="342900" indent="-342900">
              <a:buFontTx/>
              <a:buChar char="-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Flask</a:t>
            </a:r>
          </a:p>
          <a:p>
            <a:pPr marL="342900" indent="-342900">
              <a:buFontTx/>
              <a:buChar char="-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</a:rPr>
              <a:t>SQLAlchemy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</a:rPr>
              <a:t>PyMongo</a:t>
            </a:r>
            <a:endParaRPr lang="en-US" sz="15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PostgreSQL, MongoDB</a:t>
            </a:r>
          </a:p>
          <a:p>
            <a:pPr marL="342900" indent="-342900">
              <a:buFontTx/>
              <a:buChar char="-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Docker, Docker Compose</a:t>
            </a:r>
          </a:p>
          <a:p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-      pandas,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, matplotlib,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</a:rPr>
              <a:t>textblob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</a:rPr>
              <a:t>yake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, PIL, cv2</a:t>
            </a:r>
          </a:p>
        </p:txBody>
      </p:sp>
    </p:spTree>
    <p:extLst>
      <p:ext uri="{BB962C8B-B14F-4D97-AF65-F5344CB8AC3E}">
        <p14:creationId xmlns:p14="http://schemas.microsoft.com/office/powerpoint/2010/main" val="3142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EEB67-1BE3-7D79-D64A-0FB84B60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Tabular Data 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5125B-DB56-2904-83EF-0CD40BFA1D31}"/>
              </a:ext>
            </a:extLst>
          </p:cNvPr>
          <p:cNvSpPr>
            <a:spLocks/>
          </p:cNvSpPr>
          <p:nvPr/>
        </p:nvSpPr>
        <p:spPr>
          <a:xfrm>
            <a:off x="10222271" y="1926266"/>
            <a:ext cx="296435" cy="28942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B4E73946-9152-2148-B286-BEF1B04A8193}" type="slidenum"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7843-3687-8C0F-17FE-651FC3615842}"/>
              </a:ext>
            </a:extLst>
          </p:cNvPr>
          <p:cNvSpPr>
            <a:spLocks/>
          </p:cNvSpPr>
          <p:nvPr/>
        </p:nvSpPr>
        <p:spPr>
          <a:xfrm>
            <a:off x="1673294" y="4392919"/>
            <a:ext cx="2608442" cy="1890871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the capability to upload and process CSV, XLS, XLSX files. Efficiently handle various file formats for data processing.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DBF1-230A-9857-B047-775649CCD0CF}"/>
              </a:ext>
            </a:extLst>
          </p:cNvPr>
          <p:cNvSpPr>
            <a:spLocks/>
          </p:cNvSpPr>
          <p:nvPr/>
        </p:nvSpPr>
        <p:spPr>
          <a:xfrm>
            <a:off x="1673294" y="3914154"/>
            <a:ext cx="2608442" cy="47876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 and Process Files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AA467-756D-3E02-DE7A-76701BE85D60}"/>
              </a:ext>
            </a:extLst>
          </p:cNvPr>
          <p:cNvSpPr>
            <a:spLocks/>
          </p:cNvSpPr>
          <p:nvPr/>
        </p:nvSpPr>
        <p:spPr>
          <a:xfrm>
            <a:off x="4741241" y="3909052"/>
            <a:ext cx="2608442" cy="47876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Queries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75E059-7EE0-493B-7FCD-E4C6BEEAAAA3}"/>
              </a:ext>
            </a:extLst>
          </p:cNvPr>
          <p:cNvSpPr>
            <a:spLocks/>
          </p:cNvSpPr>
          <p:nvPr/>
        </p:nvSpPr>
        <p:spPr>
          <a:xfrm>
            <a:off x="7809187" y="3914154"/>
            <a:ext cx="2608442" cy="47876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Statistics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AE2CFE-ECFD-3B30-B343-A464AAF3408D}"/>
              </a:ext>
            </a:extLst>
          </p:cNvPr>
          <p:cNvSpPr>
            <a:spLocks/>
          </p:cNvSpPr>
          <p:nvPr/>
        </p:nvSpPr>
        <p:spPr>
          <a:xfrm>
            <a:off x="4741241" y="4392919"/>
            <a:ext cx="2608442" cy="189086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SQL queries to extract specific data insights. Enhance data processing with SQL capabilities for targeted analysis.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12330F-AA0C-E675-8082-23AEA6D49FCD}"/>
              </a:ext>
            </a:extLst>
          </p:cNvPr>
          <p:cNvSpPr>
            <a:spLocks/>
          </p:cNvSpPr>
          <p:nvPr/>
        </p:nvSpPr>
        <p:spPr>
          <a:xfrm>
            <a:off x="7809187" y="4392920"/>
            <a:ext cx="2608442" cy="189086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advanced statistics including mean, median, mode, quartiles, and outliers. Gain deeper insights through statistical analysis.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3269-CF93-D9F5-5166-5B07EE81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0965A-A825-482B-650F-8A179B6D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EDC5E-AE30-E26C-1FF8-B9AF02F0F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Upload and store images for processing. Generate color histograms and segmentation masks to understand image components.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2BE89-ACAD-AEA2-5AA2-B2FB050AA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Store and Analyze Images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42778-ECAB-D5C5-6C31-4BCC9D3B6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Image Manipulations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A42325-0222-1B8C-EB1A-FA362D8950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Perform resizing, cropping, and format conversion on RGB images. Enhance image quality through manipulations.</a:t>
            </a:r>
          </a:p>
        </p:txBody>
      </p:sp>
      <p:pic>
        <p:nvPicPr>
          <p:cNvPr id="14" name="Picture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D773B56-5B03-E9AA-18D0-F7478737F5E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15143"/>
          <a:stretch/>
        </p:blipFill>
        <p:spPr>
          <a:xfrm>
            <a:off x="7434580" y="326386"/>
            <a:ext cx="4612641" cy="4999882"/>
          </a:xfrm>
        </p:spPr>
      </p:pic>
    </p:spTree>
    <p:extLst>
      <p:ext uri="{BB962C8B-B14F-4D97-AF65-F5344CB8AC3E}">
        <p14:creationId xmlns:p14="http://schemas.microsoft.com/office/powerpoint/2010/main" val="15650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F6B-DD08-D985-509F-FFC951DF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Textual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E794A-FDF4-CF39-3B60-C71C654A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3FCA4-E579-085A-5903-3B152F903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Explore text summarization, keyword extraction, and sentiment analysis methods. Gain insights from textual data through advanced analysis.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F9CF-9444-31F7-5E57-A06A597866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Text Analysis Techniques</a:t>
            </a:r>
          </a:p>
        </p:txBody>
      </p:sp>
      <p:pic>
        <p:nvPicPr>
          <p:cNvPr id="20" name="Picture Placeholder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E8CF33E-2284-FF53-0373-59DD9482300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" b="6684"/>
          <a:stretch>
            <a:fillRect/>
          </a:stretch>
        </p:blipFill>
        <p:spPr>
          <a:xfrm>
            <a:off x="6096000" y="934721"/>
            <a:ext cx="5629275" cy="4717936"/>
          </a:xfrm>
        </p:spPr>
      </p:pic>
    </p:spTree>
    <p:extLst>
      <p:ext uri="{BB962C8B-B14F-4D97-AF65-F5344CB8AC3E}">
        <p14:creationId xmlns:p14="http://schemas.microsoft.com/office/powerpoint/2010/main" val="109930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FED3-3CD3-BA4D-2756-8BE37FB8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42414-9DF2-9B76-5A2C-575F6B8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61BD2-D8B9-9DB2-CD15-ACE564E426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Overcome challenges in data preprocessing and cleaning. Ensure data quality for accurate analysis.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6E615-2A26-27CC-B4F4-B9ED7BC13C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55CE2C-063C-9D82-AEB4-6D833CE98C0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8292" r="8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424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09702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Python &amp; Flask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Rapid development and robust backend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PostgreSQL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Relational data management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MongoDB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Document storage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Docker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Containerization and easy deployment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Technology Choices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9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85106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C34D4F"/>
      </a:accent1>
      <a:accent2>
        <a:srgbClr val="B16A3B"/>
      </a:accent2>
      <a:accent3>
        <a:srgbClr val="B7A248"/>
      </a:accent3>
      <a:accent4>
        <a:srgbClr val="93AE3A"/>
      </a:accent4>
      <a:accent5>
        <a:srgbClr val="6DB547"/>
      </a:accent5>
      <a:accent6>
        <a:srgbClr val="3BB143"/>
      </a:accent6>
      <a:hlink>
        <a:srgbClr val="30919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D731EB-AC2C-4C24-97AC-9F22038B98E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351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Avenir Next</vt:lpstr>
      <vt:lpstr>Calibri</vt:lpstr>
      <vt:lpstr>Calibri Light</vt:lpstr>
      <vt:lpstr>Calibri SemiBold</vt:lpstr>
      <vt:lpstr>Neue Haas Grotesk Text Pro</vt:lpstr>
      <vt:lpstr>PunchcardVTI</vt:lpstr>
      <vt:lpstr>Midnight</vt:lpstr>
      <vt:lpstr>Corporatica Backend</vt:lpstr>
      <vt:lpstr>Project Overview</vt:lpstr>
      <vt:lpstr>Planning and Design</vt:lpstr>
      <vt:lpstr>Technology Stack</vt:lpstr>
      <vt:lpstr>Tabular Data Processing</vt:lpstr>
      <vt:lpstr>RGB Image Processing</vt:lpstr>
      <vt:lpstr>Textual Data Analysis</vt:lpstr>
      <vt:lpstr>Challenges Faced</vt:lpstr>
      <vt:lpstr>PowerPoint Presentation</vt:lpstr>
      <vt:lpstr>Summary of Achievements</vt:lpstr>
      <vt:lpstr>Future Work</vt:lpstr>
      <vt:lpstr>ANY Questions ?  </vt:lpstr>
      <vt:lpstr>Contact Details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Rahim</dc:creator>
  <cp:lastModifiedBy>Abdul Rahim</cp:lastModifiedBy>
  <cp:revision>1</cp:revision>
  <dcterms:created xsi:type="dcterms:W3CDTF">2024-08-06T19:23:31Z</dcterms:created>
  <dcterms:modified xsi:type="dcterms:W3CDTF">2024-08-06T20:26:01Z</dcterms:modified>
</cp:coreProperties>
</file>