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7003-EB4B-83D5-1C47C7E67982}"/>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7003-EB4B-83D5-1C47C7E67982}"/>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7003-EB4B-83D5-1C47C7E67982}"/>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7003-EB4B-83D5-1C47C7E67982}"/>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u.samsudeen</a:t>
            </a:r>
            <a:endParaRPr lang="en-US" sz="2400" dirty="0"/>
          </a:p>
          <a:p>
            <a:r>
              <a:rPr lang="en-US" sz="2400" dirty="0"/>
              <a:t>REGISTER NO:12</a:t>
            </a:r>
            <a:r>
              <a:rPr lang="en-IN" sz="2400" dirty="0"/>
              <a:t>242(asunm1323132200025)</a:t>
            </a:r>
            <a:endParaRPr lang="en-US" sz="2400" dirty="0"/>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Samsudeen123 123</cp:lastModifiedBy>
  <cp:revision>31</cp:revision>
  <dcterms:created xsi:type="dcterms:W3CDTF">2024-03-29T15:07:22Z</dcterms:created>
  <dcterms:modified xsi:type="dcterms:W3CDTF">2024-09-03T07:29:02Z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