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F61B0C-09B2-455B-8854-E1D3A3979B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26FE4F-8819-409F-9556-40447A77EBF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190080"/>
            <a:ext cx="9097200" cy="14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Follow the white rabbit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286000"/>
            <a:ext cx="9071280" cy="232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JetBrains Mono"/>
                <a:ea typeface="JetBrains Mono"/>
              </a:rPr>
              <a:t>AKIAGIREOGIPPTX1Y45X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LibreOffice/24.2.6.2$Linux_X86_64 LibreOffice_project/8e9a753d9daaea75c34b417ba1bdf556bf2fc5b3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2024-11-01T10:37:15Z</dcterms:created>
  <dc:creator/>
  <dc:description/>
  <dc:language>en-US</dc:language>
  <cp:lastModifiedBy/>
  <dcterms:modified xsi:type="dcterms:W3CDTF">2024-11-01T10:45:01Z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