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73" r:id="rId5"/>
    <p:sldId id="274" r:id="rId6"/>
    <p:sldId id="275" r:id="rId7"/>
    <p:sldId id="272" r:id="rId8"/>
    <p:sldId id="265" r:id="rId9"/>
    <p:sldId id="266" r:id="rId10"/>
    <p:sldId id="267" r:id="rId11"/>
    <p:sldId id="268" r:id="rId12"/>
    <p:sldId id="269" r:id="rId13"/>
    <p:sldId id="271" r:id="rId14"/>
    <p:sldId id="259" r:id="rId15"/>
    <p:sldId id="258" r:id="rId16"/>
    <p:sldId id="257" r:id="rId17"/>
    <p:sldId id="261" r:id="rId18"/>
    <p:sldId id="270" r:id="rId19"/>
    <p:sldId id="276" r:id="rId20"/>
    <p:sldId id="262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2C6AB6"/>
    <a:srgbClr val="FFFFFF"/>
    <a:srgbClr val="F2F2F2"/>
    <a:srgbClr val="0000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56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4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0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8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0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47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6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9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3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9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4C86-EB78-4A13-81AF-A629F143A74C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83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2123728" y="1772816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4406915"/>
            <a:ext cx="208320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Background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2998" y="4073453"/>
            <a:ext cx="1858033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Navigation Page Area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48903" y="1628800"/>
            <a:ext cx="1728192" cy="1913348"/>
            <a:chOff x="2348905" y="1772816"/>
            <a:chExt cx="1728192" cy="1913348"/>
          </a:xfrm>
        </p:grpSpPr>
        <p:sp>
          <p:nvSpPr>
            <p:cNvPr id="68" name="타원 67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771800" y="1340768"/>
            <a:ext cx="1728192" cy="1728192"/>
            <a:chOff x="2574082" y="1767880"/>
            <a:chExt cx="1728192" cy="1728192"/>
          </a:xfrm>
          <a:solidFill>
            <a:schemeClr val="bg1">
              <a:alpha val="18039"/>
            </a:schemeClr>
          </a:solidFill>
        </p:grpSpPr>
        <p:sp>
          <p:nvSpPr>
            <p:cNvPr id="15" name="타원 1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2843808" y="2996952"/>
            <a:ext cx="7853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MainButton</a:t>
            </a:r>
            <a:endParaRPr lang="ko-KR" altLang="en-US" sz="700" dirty="0"/>
          </a:p>
        </p:txBody>
      </p:sp>
      <p:sp>
        <p:nvSpPr>
          <p:cNvPr id="84" name="TextBox 83"/>
          <p:cNvSpPr txBox="1"/>
          <p:nvPr/>
        </p:nvSpPr>
        <p:spPr>
          <a:xfrm>
            <a:off x="3563888" y="3406527"/>
            <a:ext cx="1507144" cy="24622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Toolbar (More Option)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>
            <a:stCxn id="13" idx="4"/>
          </p:cNvCxnSpPr>
          <p:nvPr/>
        </p:nvCxnSpPr>
        <p:spPr>
          <a:xfrm>
            <a:off x="2987824" y="3501008"/>
            <a:ext cx="0" cy="90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9" idx="2"/>
          </p:cNvCxnSpPr>
          <p:nvPr/>
        </p:nvCxnSpPr>
        <p:spPr>
          <a:xfrm>
            <a:off x="3210727" y="3369547"/>
            <a:ext cx="0" cy="7039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5" idx="4"/>
          </p:cNvCxnSpPr>
          <p:nvPr/>
        </p:nvCxnSpPr>
        <p:spPr>
          <a:xfrm>
            <a:off x="3635896" y="3068960"/>
            <a:ext cx="0" cy="329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2550043" y="1479171"/>
            <a:ext cx="1728192" cy="1728192"/>
          </a:xfrm>
          <a:prstGeom prst="ellipse">
            <a:avLst/>
          </a:prstGeom>
          <a:solidFill>
            <a:schemeClr val="accent3">
              <a:alpha val="18039"/>
            </a:schemeClr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414139" y="3739990"/>
            <a:ext cx="1656893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Circle Content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19" idx="4"/>
          </p:cNvCxnSpPr>
          <p:nvPr/>
        </p:nvCxnSpPr>
        <p:spPr>
          <a:xfrm>
            <a:off x="3414139" y="3207363"/>
            <a:ext cx="0" cy="5326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타원 69"/>
          <p:cNvSpPr/>
          <p:nvPr/>
        </p:nvSpPr>
        <p:spPr>
          <a:xfrm>
            <a:off x="1907704" y="1832765"/>
            <a:ext cx="1728192" cy="172819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800" y="4338825"/>
            <a:ext cx="694286" cy="24230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376264" cy="2648959"/>
            <a:chOff x="2699792" y="1500121"/>
            <a:chExt cx="2376264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510627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2330051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 smtClean="0">
                <a:solidFill>
                  <a:schemeClr val="tx1"/>
                </a:solidFill>
              </a:rPr>
              <a:t>CircleProgressBar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3466085" y="1160148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막힌 원호 77"/>
          <p:cNvSpPr/>
          <p:nvPr/>
        </p:nvSpPr>
        <p:spPr>
          <a:xfrm>
            <a:off x="3584306" y="1278369"/>
            <a:ext cx="1491750" cy="1491750"/>
          </a:xfrm>
          <a:prstGeom prst="blockArc">
            <a:avLst>
              <a:gd name="adj1" fmla="val 19070189"/>
              <a:gd name="adj2" fmla="val 15726714"/>
              <a:gd name="adj3" fmla="val 20234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막힌 원호 78"/>
          <p:cNvSpPr/>
          <p:nvPr/>
        </p:nvSpPr>
        <p:spPr>
          <a:xfrm>
            <a:off x="3507274" y="1201337"/>
            <a:ext cx="1645814" cy="1645814"/>
          </a:xfrm>
          <a:prstGeom prst="blockArc">
            <a:avLst>
              <a:gd name="adj1" fmla="val 19082594"/>
              <a:gd name="adj2" fmla="val 11330199"/>
              <a:gd name="adj3" fmla="val 883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타원 69"/>
          <p:cNvSpPr/>
          <p:nvPr/>
        </p:nvSpPr>
        <p:spPr>
          <a:xfrm>
            <a:off x="1907704" y="1832765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799" y="4338825"/>
            <a:ext cx="1656185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CircleScroller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232248" cy="2648959"/>
            <a:chOff x="2699792" y="1500121"/>
            <a:chExt cx="2232248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366611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98003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>
                <a:solidFill>
                  <a:schemeClr val="tx1"/>
                </a:solidFill>
              </a:rPr>
              <a:t>CircleScroller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60148"/>
            <a:ext cx="1728192" cy="1728192"/>
            <a:chOff x="539552" y="3907766"/>
            <a:chExt cx="1728192" cy="1728192"/>
          </a:xfrm>
        </p:grpSpPr>
        <p:sp>
          <p:nvSpPr>
            <p:cNvPr id="75" name="타원 74"/>
            <p:cNvSpPr/>
            <p:nvPr/>
          </p:nvSpPr>
          <p:spPr>
            <a:xfrm>
              <a:off x="539552" y="3907766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막힌 원호 77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19093135"/>
                <a:gd name="adj2" fmla="val 1892841"/>
                <a:gd name="adj3" fmla="val 6178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막힌 원호 78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20105355"/>
                <a:gd name="adj2" fmla="val 21260627"/>
                <a:gd name="adj3" fmla="val 6102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5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타원 69"/>
          <p:cNvSpPr/>
          <p:nvPr/>
        </p:nvSpPr>
        <p:spPr>
          <a:xfrm>
            <a:off x="1907704" y="1832765"/>
            <a:ext cx="1728192" cy="172819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800" y="4338825"/>
            <a:ext cx="694286" cy="24230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304256" cy="2648959"/>
            <a:chOff x="2699792" y="1500121"/>
            <a:chExt cx="2304256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8619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25995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 smtClean="0">
                <a:solidFill>
                  <a:schemeClr val="tx1"/>
                </a:solidFill>
              </a:rPr>
              <a:t>CircleSlider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3466085" y="1160148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막힌 원호 77"/>
          <p:cNvSpPr/>
          <p:nvPr/>
        </p:nvSpPr>
        <p:spPr>
          <a:xfrm>
            <a:off x="3584306" y="1278369"/>
            <a:ext cx="1491750" cy="1491750"/>
          </a:xfrm>
          <a:prstGeom prst="blockArc">
            <a:avLst>
              <a:gd name="adj1" fmla="val 17246531"/>
              <a:gd name="adj2" fmla="val 11079486"/>
              <a:gd name="adj3" fmla="val 16147"/>
            </a:avLst>
          </a:prstGeom>
          <a:solidFill>
            <a:schemeClr val="accent3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막힌 원호 78"/>
          <p:cNvSpPr/>
          <p:nvPr/>
        </p:nvSpPr>
        <p:spPr>
          <a:xfrm>
            <a:off x="3584306" y="1278369"/>
            <a:ext cx="1491750" cy="1491750"/>
          </a:xfrm>
          <a:prstGeom prst="blockArc">
            <a:avLst>
              <a:gd name="adj1" fmla="val 18961062"/>
              <a:gd name="adj2" fmla="val 2190986"/>
              <a:gd name="adj3" fmla="val 10414"/>
            </a:avLst>
          </a:prstGeom>
          <a:solidFill>
            <a:srgbClr val="FF0000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5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71799" y="4338825"/>
            <a:ext cx="1656185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CircleSpinner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907704" y="1862893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05726" y="2562657"/>
            <a:ext cx="36004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699792" y="1500121"/>
            <a:ext cx="2232248" cy="2648959"/>
            <a:chOff x="2699792" y="1500121"/>
            <a:chExt cx="2232248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366611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98003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>
                <a:solidFill>
                  <a:schemeClr val="tx1"/>
                </a:solidFill>
              </a:rPr>
              <a:t>CircleSpinner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330181" y="2918457"/>
            <a:ext cx="0" cy="448787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465120" y="1190265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rot="840000">
            <a:off x="4143438" y="2728198"/>
            <a:ext cx="0" cy="1763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83768" y="2172749"/>
            <a:ext cx="3210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Evas_Object *layout = elm_layout_add(naviframe);</a:t>
            </a:r>
          </a:p>
          <a:p>
            <a:r>
              <a:rPr lang="en-US" altLang="ko-KR" sz="800" dirty="0" smtClean="0"/>
              <a:t>elm_layout_theme_set(layout , "layout", "application", "default"); </a:t>
            </a:r>
            <a:endParaRPr lang="ko-KR" altLang="en-US" sz="8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0362" y="1743693"/>
            <a:ext cx="1667664" cy="1205288"/>
            <a:chOff x="3057138" y="2034724"/>
            <a:chExt cx="2408394" cy="1740644"/>
          </a:xfrm>
        </p:grpSpPr>
        <p:grpSp>
          <p:nvGrpSpPr>
            <p:cNvPr id="49" name="그룹 48"/>
            <p:cNvGrpSpPr/>
            <p:nvPr/>
          </p:nvGrpSpPr>
          <p:grpSpPr>
            <a:xfrm>
              <a:off x="3057138" y="2047176"/>
              <a:ext cx="1728192" cy="1728192"/>
              <a:chOff x="3057138" y="2047176"/>
              <a:chExt cx="1728192" cy="1728192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057138" y="2047176"/>
                <a:ext cx="1728192" cy="1728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45170" y="3237154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BG</a:t>
                </a:r>
                <a:endParaRPr lang="ko-KR" altLang="en-US" sz="800" b="1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737340" y="2034724"/>
              <a:ext cx="1728192" cy="1728192"/>
              <a:chOff x="3737340" y="2034724"/>
              <a:chExt cx="1728192" cy="172819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3737340" y="2034724"/>
                <a:ext cx="1728192" cy="172819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98443" y="3237154"/>
                <a:ext cx="5757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Content</a:t>
                </a:r>
                <a:endParaRPr lang="ko-KR" altLang="en-US" sz="800" b="1" dirty="0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891360" y="3118361"/>
            <a:ext cx="1196666" cy="1324875"/>
            <a:chOff x="2348905" y="1772816"/>
            <a:chExt cx="1728192" cy="1913348"/>
          </a:xfrm>
        </p:grpSpPr>
        <p:sp>
          <p:nvSpPr>
            <p:cNvPr id="32" name="타원 31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3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91360" y="4443551"/>
            <a:ext cx="1196666" cy="1196666"/>
            <a:chOff x="2574082" y="1767880"/>
            <a:chExt cx="1728192" cy="1728192"/>
          </a:xfrm>
          <a:solidFill>
            <a:schemeClr val="bg1">
              <a:alpha val="18039"/>
            </a:schemeClr>
          </a:solidFill>
        </p:grpSpPr>
        <p:sp>
          <p:nvSpPr>
            <p:cNvPr id="35" name="타원 3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37" name="타원 36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342888" y="224886"/>
            <a:ext cx="1794999" cy="1305855"/>
            <a:chOff x="323528" y="2047176"/>
            <a:chExt cx="2592288" cy="1885880"/>
          </a:xfrm>
        </p:grpSpPr>
        <p:sp>
          <p:nvSpPr>
            <p:cNvPr id="58" name="직사각형 57"/>
            <p:cNvSpPr/>
            <p:nvPr/>
          </p:nvSpPr>
          <p:spPr>
            <a:xfrm>
              <a:off x="323528" y="2047176"/>
              <a:ext cx="2592288" cy="1885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90335" y="2100816"/>
              <a:ext cx="1728192" cy="1728192"/>
              <a:chOff x="390335" y="2100816"/>
              <a:chExt cx="1728192" cy="172819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0335" y="2100816"/>
                <a:ext cx="1728192" cy="1728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8367" y="3237154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BG</a:t>
                </a:r>
                <a:endParaRPr lang="ko-KR" altLang="en-US" sz="800" b="1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03648" y="3237154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BG</a:t>
              </a:r>
              <a:endParaRPr lang="ko-KR" altLang="en-US" sz="800" b="1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115616" y="2100816"/>
              <a:ext cx="1728192" cy="1728192"/>
              <a:chOff x="1115616" y="2100816"/>
              <a:chExt cx="1728192" cy="1728192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1115616" y="2100816"/>
                <a:ext cx="1728192" cy="1728192"/>
              </a:xfrm>
              <a:prstGeom prst="ellipse">
                <a:avLst/>
              </a:prstGeom>
              <a:solidFill>
                <a:srgbClr val="9BBB59"/>
              </a:solidFill>
              <a:ln w="3175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12470" y="3237154"/>
                <a:ext cx="85151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Circle Surface</a:t>
                </a:r>
                <a:endParaRPr lang="ko-KR" altLang="en-US" sz="800" b="1" dirty="0"/>
              </a:p>
            </p:txBody>
          </p:sp>
        </p:grpSp>
      </p:grpSp>
      <p:cxnSp>
        <p:nvCxnSpPr>
          <p:cNvPr id="62" name="직선 화살표 연결선 61"/>
          <p:cNvCxnSpPr>
            <a:endCxn id="2" idx="0"/>
          </p:cNvCxnSpPr>
          <p:nvPr/>
        </p:nvCxnSpPr>
        <p:spPr>
          <a:xfrm>
            <a:off x="1018695" y="1530741"/>
            <a:ext cx="0" cy="221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3" idx="4"/>
            <a:endCxn id="32" idx="0"/>
          </p:cNvCxnSpPr>
          <p:nvPr/>
        </p:nvCxnSpPr>
        <p:spPr>
          <a:xfrm>
            <a:off x="1489693" y="2940359"/>
            <a:ext cx="0" cy="178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483768" y="3555929"/>
            <a:ext cx="3456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Evas_Object *content = elm_layout_add(naviframe);</a:t>
            </a:r>
          </a:p>
          <a:p>
            <a:r>
              <a:rPr lang="en-US" altLang="ko-KR" sz="800" dirty="0" smtClean="0"/>
              <a:t>elm_layout_theme_set(content , "</a:t>
            </a:r>
            <a:r>
              <a:rPr lang="en-US" altLang="ko-KR" sz="800" dirty="0"/>
              <a:t>layout", "bottom_button", "default</a:t>
            </a:r>
            <a:r>
              <a:rPr lang="en-US" altLang="ko-KR" sz="800" dirty="0" smtClean="0"/>
              <a:t>");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04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475656" y="1957972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8973" y="5193379"/>
            <a:ext cx="208320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Background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54147" y="4859917"/>
            <a:ext cx="1858033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Navigation Page Area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483768" y="1947700"/>
            <a:ext cx="1728192" cy="1913348"/>
            <a:chOff x="2348905" y="1772816"/>
            <a:chExt cx="1728192" cy="1913348"/>
          </a:xfrm>
        </p:grpSpPr>
        <p:sp>
          <p:nvSpPr>
            <p:cNvPr id="68" name="타원 67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05037" y="4192991"/>
            <a:ext cx="1507144" cy="24622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Toolbar (More Option)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3128973" y="4287472"/>
            <a:ext cx="0" cy="90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3351876" y="4228019"/>
            <a:ext cx="0" cy="7039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2159174" y="4361532"/>
            <a:ext cx="0" cy="329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3347864" y="1957972"/>
            <a:ext cx="1728192" cy="1728192"/>
          </a:xfrm>
          <a:prstGeom prst="ellipse">
            <a:avLst/>
          </a:prstGeom>
          <a:solidFill>
            <a:srgbClr val="9BBB59"/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555288" y="4526454"/>
            <a:ext cx="1656893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Circle Surface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1835696" y="4116937"/>
            <a:ext cx="0" cy="5326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4499992" y="1957972"/>
            <a:ext cx="1728192" cy="1728192"/>
            <a:chOff x="2574082" y="1767880"/>
            <a:chExt cx="1728192" cy="1728192"/>
          </a:xfrm>
          <a:solidFill>
            <a:schemeClr val="bg1">
              <a:lumMod val="95000"/>
            </a:schemeClr>
          </a:solidFill>
        </p:grpSpPr>
        <p:sp>
          <p:nvSpPr>
            <p:cNvPr id="15" name="타원 1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21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076056" y="1944018"/>
            <a:ext cx="1728192" cy="1728192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076056" y="3149702"/>
            <a:ext cx="1728192" cy="1728192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60"/>
          <p:cNvSpPr/>
          <p:nvPr/>
        </p:nvSpPr>
        <p:spPr>
          <a:xfrm rot="2700000">
            <a:off x="5499251" y="2972089"/>
            <a:ext cx="882600" cy="882706"/>
          </a:xfrm>
          <a:custGeom>
            <a:avLst/>
            <a:gdLst>
              <a:gd name="connsiteX0" fmla="*/ 0 w 360040"/>
              <a:gd name="connsiteY0" fmla="*/ 0 h 360040"/>
              <a:gd name="connsiteX1" fmla="*/ 360040 w 360040"/>
              <a:gd name="connsiteY1" fmla="*/ 0 h 360040"/>
              <a:gd name="connsiteX2" fmla="*/ 360040 w 360040"/>
              <a:gd name="connsiteY2" fmla="*/ 360040 h 360040"/>
              <a:gd name="connsiteX3" fmla="*/ 0 w 360040"/>
              <a:gd name="connsiteY3" fmla="*/ 360040 h 360040"/>
              <a:gd name="connsiteX4" fmla="*/ 0 w 360040"/>
              <a:gd name="connsiteY4" fmla="*/ 0 h 360040"/>
              <a:gd name="connsiteX0" fmla="*/ 0 w 619345"/>
              <a:gd name="connsiteY0" fmla="*/ 262673 h 622713"/>
              <a:gd name="connsiteX1" fmla="*/ 619345 w 619345"/>
              <a:gd name="connsiteY1" fmla="*/ 0 h 622713"/>
              <a:gd name="connsiteX2" fmla="*/ 360040 w 619345"/>
              <a:gd name="connsiteY2" fmla="*/ 622713 h 622713"/>
              <a:gd name="connsiteX3" fmla="*/ 0 w 619345"/>
              <a:gd name="connsiteY3" fmla="*/ 622713 h 622713"/>
              <a:gd name="connsiteX4" fmla="*/ 0 w 619345"/>
              <a:gd name="connsiteY4" fmla="*/ 262673 h 622713"/>
              <a:gd name="connsiteX0" fmla="*/ 262672 w 882017"/>
              <a:gd name="connsiteY0" fmla="*/ 262673 h 882018"/>
              <a:gd name="connsiteX1" fmla="*/ 882017 w 882017"/>
              <a:gd name="connsiteY1" fmla="*/ 0 h 882018"/>
              <a:gd name="connsiteX2" fmla="*/ 622712 w 882017"/>
              <a:gd name="connsiteY2" fmla="*/ 622713 h 882018"/>
              <a:gd name="connsiteX3" fmla="*/ 0 w 882017"/>
              <a:gd name="connsiteY3" fmla="*/ 882018 h 882018"/>
              <a:gd name="connsiteX4" fmla="*/ 262672 w 882017"/>
              <a:gd name="connsiteY4" fmla="*/ 262673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2712 w 882017"/>
              <a:gd name="connsiteY2" fmla="*/ 622713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528"/>
              <a:gd name="connsiteY0" fmla="*/ 254254 h 882018"/>
              <a:gd name="connsiteX1" fmla="*/ 882017 w 882528"/>
              <a:gd name="connsiteY1" fmla="*/ 0 h 882018"/>
              <a:gd name="connsiteX2" fmla="*/ 627764 w 882528"/>
              <a:gd name="connsiteY2" fmla="*/ 627764 h 882018"/>
              <a:gd name="connsiteX3" fmla="*/ 0 w 882528"/>
              <a:gd name="connsiteY3" fmla="*/ 882018 h 882018"/>
              <a:gd name="connsiteX4" fmla="*/ 254253 w 882528"/>
              <a:gd name="connsiteY4" fmla="*/ 254254 h 882018"/>
              <a:gd name="connsiteX0" fmla="*/ 254253 w 882528"/>
              <a:gd name="connsiteY0" fmla="*/ 254254 h 882018"/>
              <a:gd name="connsiteX1" fmla="*/ 882017 w 882528"/>
              <a:gd name="connsiteY1" fmla="*/ 0 h 882018"/>
              <a:gd name="connsiteX2" fmla="*/ 627764 w 882528"/>
              <a:gd name="connsiteY2" fmla="*/ 627764 h 882018"/>
              <a:gd name="connsiteX3" fmla="*/ 0 w 882528"/>
              <a:gd name="connsiteY3" fmla="*/ 882018 h 882018"/>
              <a:gd name="connsiteX4" fmla="*/ 254253 w 882528"/>
              <a:gd name="connsiteY4" fmla="*/ 254254 h 882018"/>
              <a:gd name="connsiteX0" fmla="*/ 254253 w 882528"/>
              <a:gd name="connsiteY0" fmla="*/ 254254 h 882018"/>
              <a:gd name="connsiteX1" fmla="*/ 882017 w 882528"/>
              <a:gd name="connsiteY1" fmla="*/ 0 h 882018"/>
              <a:gd name="connsiteX2" fmla="*/ 627764 w 882528"/>
              <a:gd name="connsiteY2" fmla="*/ 627764 h 882018"/>
              <a:gd name="connsiteX3" fmla="*/ 0 w 882528"/>
              <a:gd name="connsiteY3" fmla="*/ 882018 h 882018"/>
              <a:gd name="connsiteX4" fmla="*/ 254253 w 882528"/>
              <a:gd name="connsiteY4" fmla="*/ 254254 h 882018"/>
              <a:gd name="connsiteX0" fmla="*/ 254253 w 882528"/>
              <a:gd name="connsiteY0" fmla="*/ 254812 h 882576"/>
              <a:gd name="connsiteX1" fmla="*/ 882017 w 882528"/>
              <a:gd name="connsiteY1" fmla="*/ 558 h 882576"/>
              <a:gd name="connsiteX2" fmla="*/ 627764 w 882528"/>
              <a:gd name="connsiteY2" fmla="*/ 628322 h 882576"/>
              <a:gd name="connsiteX3" fmla="*/ 0 w 882528"/>
              <a:gd name="connsiteY3" fmla="*/ 882576 h 882576"/>
              <a:gd name="connsiteX4" fmla="*/ 254253 w 882528"/>
              <a:gd name="connsiteY4" fmla="*/ 254812 h 882576"/>
              <a:gd name="connsiteX0" fmla="*/ 254253 w 882528"/>
              <a:gd name="connsiteY0" fmla="*/ 254942 h 882706"/>
              <a:gd name="connsiteX1" fmla="*/ 882017 w 882528"/>
              <a:gd name="connsiteY1" fmla="*/ 688 h 882706"/>
              <a:gd name="connsiteX2" fmla="*/ 627764 w 882528"/>
              <a:gd name="connsiteY2" fmla="*/ 628452 h 882706"/>
              <a:gd name="connsiteX3" fmla="*/ 0 w 882528"/>
              <a:gd name="connsiteY3" fmla="*/ 882706 h 882706"/>
              <a:gd name="connsiteX4" fmla="*/ 254253 w 882528"/>
              <a:gd name="connsiteY4" fmla="*/ 254942 h 882706"/>
              <a:gd name="connsiteX0" fmla="*/ 254325 w 882600"/>
              <a:gd name="connsiteY0" fmla="*/ 254942 h 882706"/>
              <a:gd name="connsiteX1" fmla="*/ 882089 w 882600"/>
              <a:gd name="connsiteY1" fmla="*/ 688 h 882706"/>
              <a:gd name="connsiteX2" fmla="*/ 627836 w 882600"/>
              <a:gd name="connsiteY2" fmla="*/ 628452 h 882706"/>
              <a:gd name="connsiteX3" fmla="*/ 72 w 882600"/>
              <a:gd name="connsiteY3" fmla="*/ 882706 h 882706"/>
              <a:gd name="connsiteX4" fmla="*/ 254325 w 882600"/>
              <a:gd name="connsiteY4" fmla="*/ 254942 h 8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00" h="882706">
                <a:moveTo>
                  <a:pt x="254325" y="254942"/>
                </a:moveTo>
                <a:cubicBezTo>
                  <a:pt x="458529" y="50640"/>
                  <a:pt x="748605" y="-7170"/>
                  <a:pt x="882089" y="688"/>
                </a:cubicBezTo>
                <a:cubicBezTo>
                  <a:pt x="888264" y="125754"/>
                  <a:pt x="840557" y="415830"/>
                  <a:pt x="627836" y="628452"/>
                </a:cubicBezTo>
                <a:cubicBezTo>
                  <a:pt x="433734" y="822652"/>
                  <a:pt x="190805" y="873726"/>
                  <a:pt x="72" y="882706"/>
                </a:cubicBezTo>
                <a:cubicBezTo>
                  <a:pt x="-2734" y="700392"/>
                  <a:pt x="75282" y="433889"/>
                  <a:pt x="254325" y="2549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5616" y="2100450"/>
            <a:ext cx="1728192" cy="1913348"/>
            <a:chOff x="2348905" y="1772816"/>
            <a:chExt cx="1728192" cy="1913348"/>
          </a:xfrm>
        </p:grpSpPr>
        <p:sp>
          <p:nvSpPr>
            <p:cNvPr id="6" name="타원 5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9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395536" y="404664"/>
            <a:ext cx="461072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126876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막힌 원호 2"/>
          <p:cNvSpPr/>
          <p:nvPr/>
        </p:nvSpPr>
        <p:spPr>
          <a:xfrm>
            <a:off x="1547664" y="1268760"/>
            <a:ext cx="1728192" cy="1728192"/>
          </a:xfrm>
          <a:prstGeom prst="blockArc">
            <a:avLst>
              <a:gd name="adj1" fmla="val 20819409"/>
              <a:gd name="adj2" fmla="val 14539176"/>
              <a:gd name="adj3" fmla="val 2007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8162" y="2320859"/>
            <a:ext cx="7248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BarLineWidth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528772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BarColor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78770" y="2608892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BarLineWidth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5817" y="1862826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BarRadius</a:t>
            </a:r>
            <a:endParaRPr lang="ko-KR" altLang="en-US" sz="700" dirty="0"/>
          </a:p>
        </p:txBody>
      </p:sp>
      <p:sp>
        <p:nvSpPr>
          <p:cNvPr id="60" name="막힌 원호 59"/>
          <p:cNvSpPr/>
          <p:nvPr/>
        </p:nvSpPr>
        <p:spPr>
          <a:xfrm>
            <a:off x="1547664" y="1268760"/>
            <a:ext cx="1728192" cy="1728191"/>
          </a:xfrm>
          <a:prstGeom prst="blockArc">
            <a:avLst>
              <a:gd name="adj1" fmla="val 19020690"/>
              <a:gd name="adj2" fmla="val 12784107"/>
              <a:gd name="adj3" fmla="val 1439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5" idx="2"/>
          </p:cNvCxnSpPr>
          <p:nvPr/>
        </p:nvCxnSpPr>
        <p:spPr>
          <a:xfrm>
            <a:off x="1661626" y="2132856"/>
            <a:ext cx="757724" cy="744"/>
          </a:xfrm>
          <a:prstGeom prst="straightConnector1">
            <a:avLst/>
          </a:prstGeom>
          <a:ln w="63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5400000">
            <a:off x="1410733" y="2427377"/>
            <a:ext cx="359416" cy="203668"/>
          </a:xfrm>
          <a:prstGeom prst="bentConnector3">
            <a:avLst>
              <a:gd name="adj1" fmla="val 99469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1259632" y="1955592"/>
            <a:ext cx="780858" cy="182775"/>
          </a:xfrm>
          <a:prstGeom prst="bentConnector3">
            <a:avLst>
              <a:gd name="adj1" fmla="val -1232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131840" y="1628800"/>
            <a:ext cx="288032" cy="7200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3108871" y="2181894"/>
            <a:ext cx="282525" cy="195461"/>
          </a:xfrm>
          <a:prstGeom prst="bentConnector3">
            <a:avLst>
              <a:gd name="adj1" fmla="val 100571"/>
            </a:avLst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" idx="6"/>
          </p:cNvCxnSpPr>
          <p:nvPr/>
        </p:nvCxnSpPr>
        <p:spPr>
          <a:xfrm flipV="1">
            <a:off x="3028950" y="2132856"/>
            <a:ext cx="246906" cy="5508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" idx="0"/>
          </p:cNvCxnSpPr>
          <p:nvPr/>
        </p:nvCxnSpPr>
        <p:spPr>
          <a:xfrm>
            <a:off x="2411760" y="1268760"/>
            <a:ext cx="0" cy="172819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411760" y="1340768"/>
            <a:ext cx="360040" cy="797596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661626" y="1382722"/>
            <a:ext cx="1500268" cy="1500268"/>
          </a:xfrm>
          <a:prstGeom prst="ellipse">
            <a:avLst/>
          </a:prstGeom>
          <a:noFill/>
          <a:ln w="31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호 71"/>
          <p:cNvSpPr/>
          <p:nvPr/>
        </p:nvSpPr>
        <p:spPr>
          <a:xfrm>
            <a:off x="2141731" y="1862826"/>
            <a:ext cx="540058" cy="540058"/>
          </a:xfrm>
          <a:prstGeom prst="arc">
            <a:avLst>
              <a:gd name="adj1" fmla="val 16200000"/>
              <a:gd name="adj2" fmla="val 17607374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endCxn id="78" idx="1"/>
          </p:cNvCxnSpPr>
          <p:nvPr/>
        </p:nvCxnSpPr>
        <p:spPr>
          <a:xfrm flipV="1">
            <a:off x="2483768" y="864732"/>
            <a:ext cx="223081" cy="998896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06849" y="764704"/>
            <a:ext cx="11673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79" name="직선 화살표 연결선 78"/>
          <p:cNvCxnSpPr>
            <a:endCxn id="80" idx="1"/>
          </p:cNvCxnSpPr>
          <p:nvPr/>
        </p:nvCxnSpPr>
        <p:spPr>
          <a:xfrm flipV="1">
            <a:off x="2771800" y="1204737"/>
            <a:ext cx="288032" cy="136031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59832" y="1104709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0.0</a:t>
            </a:r>
            <a:endParaRPr lang="ko-KR" altLang="en-US" sz="700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 flipV="1">
            <a:off x="1326024" y="1520789"/>
            <a:ext cx="360040" cy="144015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55673" y="1420761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1.0</a:t>
            </a:r>
            <a:endParaRPr lang="ko-KR" altLang="en-US" sz="700" dirty="0"/>
          </a:p>
        </p:txBody>
      </p:sp>
      <p:cxnSp>
        <p:nvCxnSpPr>
          <p:cNvPr id="88" name="직선 연결선 87"/>
          <p:cNvCxnSpPr/>
          <p:nvPr/>
        </p:nvCxnSpPr>
        <p:spPr>
          <a:xfrm flipH="1">
            <a:off x="2419350" y="1528772"/>
            <a:ext cx="640482" cy="60683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호 90"/>
          <p:cNvSpPr/>
          <p:nvPr/>
        </p:nvSpPr>
        <p:spPr>
          <a:xfrm>
            <a:off x="2203360" y="1935877"/>
            <a:ext cx="416799" cy="416799"/>
          </a:xfrm>
          <a:prstGeom prst="arc">
            <a:avLst>
              <a:gd name="adj1" fmla="val 17707158"/>
              <a:gd name="adj2" fmla="val 19107858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endCxn id="99" idx="1"/>
          </p:cNvCxnSpPr>
          <p:nvPr/>
        </p:nvCxnSpPr>
        <p:spPr>
          <a:xfrm flipV="1">
            <a:off x="2533650" y="1382722"/>
            <a:ext cx="545629" cy="581809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079279" y="1282694"/>
            <a:ext cx="13099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BarAngleMinimum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05" name="원호 104"/>
          <p:cNvSpPr/>
          <p:nvPr/>
        </p:nvSpPr>
        <p:spPr>
          <a:xfrm>
            <a:off x="2095346" y="1816018"/>
            <a:ext cx="632823" cy="632823"/>
          </a:xfrm>
          <a:prstGeom prst="arc">
            <a:avLst>
              <a:gd name="adj1" fmla="val 17715100"/>
              <a:gd name="adj2" fmla="val 12785346"/>
            </a:avLst>
          </a:prstGeom>
          <a:ln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1689175" y="1664804"/>
            <a:ext cx="722584" cy="473560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620159" y="2402884"/>
            <a:ext cx="511681" cy="522060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31840" y="2824916"/>
            <a:ext cx="1324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BarAngleMaximum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2419350" y="1935877"/>
            <a:ext cx="830784" cy="196552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016125" y="1371600"/>
            <a:ext cx="395632" cy="764010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원호 122"/>
          <p:cNvSpPr/>
          <p:nvPr/>
        </p:nvSpPr>
        <p:spPr>
          <a:xfrm>
            <a:off x="1947516" y="1668188"/>
            <a:ext cx="928484" cy="928482"/>
          </a:xfrm>
          <a:prstGeom prst="arc">
            <a:avLst>
              <a:gd name="adj1" fmla="val 20771728"/>
              <a:gd name="adj2" fmla="val 14544985"/>
            </a:avLst>
          </a:prstGeom>
          <a:ln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2095347" y="2555284"/>
            <a:ext cx="118594" cy="585684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33667" y="3138686"/>
            <a:ext cx="12763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30" name="원호 129"/>
          <p:cNvSpPr/>
          <p:nvPr/>
        </p:nvSpPr>
        <p:spPr>
          <a:xfrm>
            <a:off x="2017056" y="1734342"/>
            <a:ext cx="789408" cy="789406"/>
          </a:xfrm>
          <a:prstGeom prst="arc">
            <a:avLst>
              <a:gd name="adj1" fmla="val 16192487"/>
              <a:gd name="adj2" fmla="val 2084882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/>
          <p:nvPr/>
        </p:nvCxnSpPr>
        <p:spPr>
          <a:xfrm flipV="1">
            <a:off x="2749550" y="1832193"/>
            <a:ext cx="742330" cy="9820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486294" y="1735950"/>
            <a:ext cx="15199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35" name="직선 화살표 연결선 134"/>
          <p:cNvCxnSpPr>
            <a:endCxn id="139" idx="3"/>
          </p:cNvCxnSpPr>
          <p:nvPr/>
        </p:nvCxnSpPr>
        <p:spPr>
          <a:xfrm flipH="1" flipV="1">
            <a:off x="1632843" y="1296866"/>
            <a:ext cx="202853" cy="25992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42856" y="1196838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BackgroundColor</a:t>
            </a:r>
            <a:endParaRPr lang="ko-KR" altLang="en-US" sz="700" dirty="0"/>
          </a:p>
        </p:txBody>
      </p:sp>
      <p:sp>
        <p:nvSpPr>
          <p:cNvPr id="144" name="타원 143"/>
          <p:cNvSpPr/>
          <p:nvPr/>
        </p:nvSpPr>
        <p:spPr>
          <a:xfrm>
            <a:off x="1702799" y="1429409"/>
            <a:ext cx="1417916" cy="1417916"/>
          </a:xfrm>
          <a:prstGeom prst="ellipse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H="1" flipV="1">
            <a:off x="2411757" y="2132429"/>
            <a:ext cx="180023" cy="42285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64348" y="3140968"/>
            <a:ext cx="9364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BackgroundRadius</a:t>
            </a:r>
            <a:endParaRPr lang="ko-KR" altLang="en-US" sz="700" dirty="0"/>
          </a:p>
        </p:txBody>
      </p:sp>
      <p:cxnSp>
        <p:nvCxnSpPr>
          <p:cNvPr id="150" name="꺾인 연결선 149"/>
          <p:cNvCxnSpPr>
            <a:endCxn id="149" idx="1"/>
          </p:cNvCxnSpPr>
          <p:nvPr/>
        </p:nvCxnSpPr>
        <p:spPr>
          <a:xfrm rot="16200000" flipH="1">
            <a:off x="2154679" y="2631327"/>
            <a:ext cx="938758" cy="280580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52" idx="3"/>
          </p:cNvCxnSpPr>
          <p:nvPr/>
        </p:nvCxnSpPr>
        <p:spPr>
          <a:xfrm rot="5400000">
            <a:off x="1433255" y="2513400"/>
            <a:ext cx="400693" cy="295149"/>
          </a:xfrm>
          <a:prstGeom prst="bentConnector2">
            <a:avLst/>
          </a:prstGeom>
          <a:noFill/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323528" y="2761293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BackgroundLineWidth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395536" y="404664"/>
            <a:ext cx="461072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126876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막힌 원호 2"/>
          <p:cNvSpPr/>
          <p:nvPr/>
        </p:nvSpPr>
        <p:spPr>
          <a:xfrm>
            <a:off x="1547664" y="1268760"/>
            <a:ext cx="1728192" cy="1728192"/>
          </a:xfrm>
          <a:prstGeom prst="blockArc">
            <a:avLst>
              <a:gd name="adj1" fmla="val 20819409"/>
              <a:gd name="adj2" fmla="val 14539176"/>
              <a:gd name="adj3" fmla="val 2007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8162" y="2320859"/>
            <a:ext cx="7248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BarLineWidth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528772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BarColor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78770" y="2608892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BarLineWidth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5817" y="1862826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BarRadius</a:t>
            </a:r>
            <a:endParaRPr lang="ko-KR" altLang="en-US" sz="700" dirty="0"/>
          </a:p>
        </p:txBody>
      </p:sp>
      <p:sp>
        <p:nvSpPr>
          <p:cNvPr id="60" name="막힌 원호 59"/>
          <p:cNvSpPr/>
          <p:nvPr/>
        </p:nvSpPr>
        <p:spPr>
          <a:xfrm>
            <a:off x="1547664" y="1268760"/>
            <a:ext cx="1728192" cy="1728191"/>
          </a:xfrm>
          <a:prstGeom prst="blockArc">
            <a:avLst>
              <a:gd name="adj1" fmla="val 19020690"/>
              <a:gd name="adj2" fmla="val 12784107"/>
              <a:gd name="adj3" fmla="val 1439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5" idx="2"/>
          </p:cNvCxnSpPr>
          <p:nvPr/>
        </p:nvCxnSpPr>
        <p:spPr>
          <a:xfrm>
            <a:off x="1661626" y="2132856"/>
            <a:ext cx="757724" cy="744"/>
          </a:xfrm>
          <a:prstGeom prst="straightConnector1">
            <a:avLst/>
          </a:prstGeom>
          <a:ln w="63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5400000">
            <a:off x="1410733" y="2427377"/>
            <a:ext cx="359416" cy="203668"/>
          </a:xfrm>
          <a:prstGeom prst="bentConnector3">
            <a:avLst>
              <a:gd name="adj1" fmla="val 99469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1259632" y="1955592"/>
            <a:ext cx="780858" cy="182775"/>
          </a:xfrm>
          <a:prstGeom prst="bentConnector3">
            <a:avLst>
              <a:gd name="adj1" fmla="val -1232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131840" y="1628800"/>
            <a:ext cx="288032" cy="7200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3108871" y="2181894"/>
            <a:ext cx="282525" cy="195461"/>
          </a:xfrm>
          <a:prstGeom prst="bentConnector3">
            <a:avLst>
              <a:gd name="adj1" fmla="val 100571"/>
            </a:avLst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" idx="6"/>
          </p:cNvCxnSpPr>
          <p:nvPr/>
        </p:nvCxnSpPr>
        <p:spPr>
          <a:xfrm flipV="1">
            <a:off x="3028950" y="2132856"/>
            <a:ext cx="246906" cy="5508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" idx="0"/>
          </p:cNvCxnSpPr>
          <p:nvPr/>
        </p:nvCxnSpPr>
        <p:spPr>
          <a:xfrm>
            <a:off x="2411760" y="1268760"/>
            <a:ext cx="0" cy="172819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411760" y="1340768"/>
            <a:ext cx="360040" cy="797596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661626" y="1382722"/>
            <a:ext cx="1500268" cy="1500268"/>
          </a:xfrm>
          <a:prstGeom prst="ellipse">
            <a:avLst/>
          </a:prstGeom>
          <a:noFill/>
          <a:ln w="31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호 71"/>
          <p:cNvSpPr/>
          <p:nvPr/>
        </p:nvSpPr>
        <p:spPr>
          <a:xfrm>
            <a:off x="2141731" y="1862826"/>
            <a:ext cx="540058" cy="540058"/>
          </a:xfrm>
          <a:prstGeom prst="arc">
            <a:avLst>
              <a:gd name="adj1" fmla="val 16200000"/>
              <a:gd name="adj2" fmla="val 17607374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endCxn id="78" idx="1"/>
          </p:cNvCxnSpPr>
          <p:nvPr/>
        </p:nvCxnSpPr>
        <p:spPr>
          <a:xfrm flipV="1">
            <a:off x="2483768" y="864732"/>
            <a:ext cx="223081" cy="998896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06849" y="764704"/>
            <a:ext cx="11673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79" name="직선 화살표 연결선 78"/>
          <p:cNvCxnSpPr>
            <a:endCxn id="80" idx="1"/>
          </p:cNvCxnSpPr>
          <p:nvPr/>
        </p:nvCxnSpPr>
        <p:spPr>
          <a:xfrm flipV="1">
            <a:off x="2771800" y="1204737"/>
            <a:ext cx="288032" cy="136032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59832" y="1104709"/>
            <a:ext cx="8290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Minimum</a:t>
            </a:r>
            <a:endParaRPr lang="ko-KR" altLang="en-US" sz="700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 flipV="1">
            <a:off x="1326024" y="1520789"/>
            <a:ext cx="360040" cy="144015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2523" y="1428744"/>
            <a:ext cx="8435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Maximum</a:t>
            </a:r>
            <a:endParaRPr lang="ko-KR" altLang="en-US" sz="700" dirty="0"/>
          </a:p>
        </p:txBody>
      </p:sp>
      <p:cxnSp>
        <p:nvCxnSpPr>
          <p:cNvPr id="88" name="직선 연결선 87"/>
          <p:cNvCxnSpPr/>
          <p:nvPr/>
        </p:nvCxnSpPr>
        <p:spPr>
          <a:xfrm flipH="1">
            <a:off x="2419350" y="1528772"/>
            <a:ext cx="640482" cy="60683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호 90"/>
          <p:cNvSpPr/>
          <p:nvPr/>
        </p:nvSpPr>
        <p:spPr>
          <a:xfrm>
            <a:off x="2203360" y="1935877"/>
            <a:ext cx="416799" cy="416799"/>
          </a:xfrm>
          <a:prstGeom prst="arc">
            <a:avLst>
              <a:gd name="adj1" fmla="val 17707158"/>
              <a:gd name="adj2" fmla="val 19107858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endCxn id="99" idx="1"/>
          </p:cNvCxnSpPr>
          <p:nvPr/>
        </p:nvCxnSpPr>
        <p:spPr>
          <a:xfrm flipV="1">
            <a:off x="2533650" y="1382722"/>
            <a:ext cx="545629" cy="581809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079279" y="1282694"/>
            <a:ext cx="13099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BarAngleMinimum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05" name="원호 104"/>
          <p:cNvSpPr/>
          <p:nvPr/>
        </p:nvSpPr>
        <p:spPr>
          <a:xfrm>
            <a:off x="2095346" y="1816018"/>
            <a:ext cx="632823" cy="632823"/>
          </a:xfrm>
          <a:prstGeom prst="arc">
            <a:avLst>
              <a:gd name="adj1" fmla="val 17715100"/>
              <a:gd name="adj2" fmla="val 12785346"/>
            </a:avLst>
          </a:prstGeom>
          <a:ln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1689175" y="1664804"/>
            <a:ext cx="722584" cy="473560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620159" y="2402884"/>
            <a:ext cx="511681" cy="522060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31840" y="2824916"/>
            <a:ext cx="1324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BarAngleMaximum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2419350" y="1935877"/>
            <a:ext cx="830784" cy="196552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016125" y="1371600"/>
            <a:ext cx="395632" cy="764010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원호 122"/>
          <p:cNvSpPr/>
          <p:nvPr/>
        </p:nvSpPr>
        <p:spPr>
          <a:xfrm>
            <a:off x="1947516" y="1668188"/>
            <a:ext cx="928484" cy="928482"/>
          </a:xfrm>
          <a:prstGeom prst="arc">
            <a:avLst>
              <a:gd name="adj1" fmla="val 20771728"/>
              <a:gd name="adj2" fmla="val 14544985"/>
            </a:avLst>
          </a:prstGeom>
          <a:ln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2095347" y="2555284"/>
            <a:ext cx="118594" cy="585684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33667" y="3138686"/>
            <a:ext cx="12763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30" name="원호 129"/>
          <p:cNvSpPr/>
          <p:nvPr/>
        </p:nvSpPr>
        <p:spPr>
          <a:xfrm>
            <a:off x="2017056" y="1734342"/>
            <a:ext cx="789408" cy="789406"/>
          </a:xfrm>
          <a:prstGeom prst="arc">
            <a:avLst>
              <a:gd name="adj1" fmla="val 16192487"/>
              <a:gd name="adj2" fmla="val 2084882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/>
          <p:nvPr/>
        </p:nvCxnSpPr>
        <p:spPr>
          <a:xfrm flipV="1">
            <a:off x="2749550" y="1832193"/>
            <a:ext cx="742330" cy="9820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486294" y="1735950"/>
            <a:ext cx="15199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35" name="직선 화살표 연결선 134"/>
          <p:cNvCxnSpPr>
            <a:endCxn id="139" idx="3"/>
          </p:cNvCxnSpPr>
          <p:nvPr/>
        </p:nvCxnSpPr>
        <p:spPr>
          <a:xfrm flipH="1" flipV="1">
            <a:off x="1632843" y="1296866"/>
            <a:ext cx="202853" cy="25992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42856" y="1196838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BackgroundColor</a:t>
            </a:r>
            <a:endParaRPr lang="ko-KR" altLang="en-US" sz="700" dirty="0"/>
          </a:p>
        </p:txBody>
      </p:sp>
      <p:sp>
        <p:nvSpPr>
          <p:cNvPr id="144" name="타원 143"/>
          <p:cNvSpPr/>
          <p:nvPr/>
        </p:nvSpPr>
        <p:spPr>
          <a:xfrm>
            <a:off x="1702799" y="1429409"/>
            <a:ext cx="1417916" cy="1417916"/>
          </a:xfrm>
          <a:prstGeom prst="ellipse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H="1" flipV="1">
            <a:off x="2411757" y="2132429"/>
            <a:ext cx="180023" cy="42285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64348" y="3140968"/>
            <a:ext cx="9364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BackgroundRadius</a:t>
            </a:r>
            <a:endParaRPr lang="ko-KR" altLang="en-US" sz="700" dirty="0"/>
          </a:p>
        </p:txBody>
      </p:sp>
      <p:cxnSp>
        <p:nvCxnSpPr>
          <p:cNvPr id="150" name="꺾인 연결선 149"/>
          <p:cNvCxnSpPr>
            <a:endCxn id="149" idx="1"/>
          </p:cNvCxnSpPr>
          <p:nvPr/>
        </p:nvCxnSpPr>
        <p:spPr>
          <a:xfrm rot="16200000" flipH="1">
            <a:off x="2154679" y="2631327"/>
            <a:ext cx="938758" cy="280580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52" idx="3"/>
          </p:cNvCxnSpPr>
          <p:nvPr/>
        </p:nvCxnSpPr>
        <p:spPr>
          <a:xfrm rot="5400000">
            <a:off x="1433255" y="2513400"/>
            <a:ext cx="400693" cy="295149"/>
          </a:xfrm>
          <a:prstGeom prst="bentConnector2">
            <a:avLst/>
          </a:prstGeom>
          <a:noFill/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323528" y="2761293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BackgroundLineWidth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689120" y="230942"/>
            <a:ext cx="461072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541469" y="126876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막힌 원호 2"/>
          <p:cNvSpPr/>
          <p:nvPr/>
        </p:nvSpPr>
        <p:spPr>
          <a:xfrm>
            <a:off x="1547664" y="1268760"/>
            <a:ext cx="1728192" cy="1728192"/>
          </a:xfrm>
          <a:prstGeom prst="blockArc">
            <a:avLst>
              <a:gd name="adj1" fmla="val 17680395"/>
              <a:gd name="adj2" fmla="val 14539176"/>
              <a:gd name="adj3" fmla="val 2007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2950" y="2268117"/>
            <a:ext cx="8787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MarkerLineWidth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4595" y="1964698"/>
            <a:ext cx="6912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MarkerColor</a:t>
            </a:r>
            <a:endParaRPr lang="ko-KR" altLang="en-US" sz="700" dirty="0"/>
          </a:p>
        </p:txBody>
      </p:sp>
      <p:sp>
        <p:nvSpPr>
          <p:cNvPr id="60" name="막힌 원호 59"/>
          <p:cNvSpPr/>
          <p:nvPr/>
        </p:nvSpPr>
        <p:spPr>
          <a:xfrm>
            <a:off x="1540389" y="1268334"/>
            <a:ext cx="1735467" cy="1728191"/>
          </a:xfrm>
          <a:prstGeom prst="blockArc">
            <a:avLst>
              <a:gd name="adj1" fmla="val 20530014"/>
              <a:gd name="adj2" fmla="val 20717816"/>
              <a:gd name="adj3" fmla="val 1488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3159316" y="1911484"/>
            <a:ext cx="345279" cy="15324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endCxn id="13" idx="1"/>
          </p:cNvCxnSpPr>
          <p:nvPr/>
        </p:nvCxnSpPr>
        <p:spPr>
          <a:xfrm rot="16200000" flipH="1">
            <a:off x="3137040" y="2022235"/>
            <a:ext cx="348880" cy="342940"/>
          </a:xfrm>
          <a:prstGeom prst="bentConnector2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994483" y="1964698"/>
            <a:ext cx="263442" cy="60881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1268760"/>
            <a:ext cx="0" cy="172819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411760" y="1340768"/>
            <a:ext cx="360040" cy="79759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0" idx="1"/>
          </p:cNvCxnSpPr>
          <p:nvPr/>
        </p:nvCxnSpPr>
        <p:spPr>
          <a:xfrm flipV="1">
            <a:off x="2771800" y="1068513"/>
            <a:ext cx="267055" cy="272255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38855" y="968485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Minimum</a:t>
            </a:r>
            <a:endParaRPr lang="ko-KR" altLang="en-US" sz="700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1326025" y="1371600"/>
            <a:ext cx="653687" cy="14919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15703" y="1460476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Maximum</a:t>
            </a:r>
            <a:endParaRPr lang="ko-KR" altLang="en-US" sz="700" dirty="0"/>
          </a:p>
        </p:txBody>
      </p:sp>
      <p:cxnSp>
        <p:nvCxnSpPr>
          <p:cNvPr id="88" name="직선 연결선 87"/>
          <p:cNvCxnSpPr/>
          <p:nvPr/>
        </p:nvCxnSpPr>
        <p:spPr>
          <a:xfrm flipH="1">
            <a:off x="2419350" y="1528772"/>
            <a:ext cx="640482" cy="60683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016125" y="1371600"/>
            <a:ext cx="395632" cy="76401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61260" y="1389462"/>
            <a:ext cx="766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Increment</a:t>
            </a:r>
            <a:endParaRPr lang="ko-KR" altLang="en-US" sz="700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3057295" y="1306808"/>
            <a:ext cx="288032" cy="23606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54789" y="1201760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sz="7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Value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3159316" y="1471641"/>
            <a:ext cx="244528" cy="36055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0" idx="0"/>
          </p:cNvCxnSpPr>
          <p:nvPr/>
        </p:nvCxnSpPr>
        <p:spPr>
          <a:xfrm flipH="1">
            <a:off x="2412079" y="1906190"/>
            <a:ext cx="699300" cy="23174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3257925" y="1765579"/>
            <a:ext cx="301329" cy="95007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568716" y="1660531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7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ko-KR" sz="700" dirty="0" smtClean="0"/>
              <a:t> Value</a:t>
            </a:r>
            <a:endParaRPr lang="ko-KR" altLang="en-US" sz="700" dirty="0"/>
          </a:p>
        </p:txBody>
      </p:sp>
      <p:cxnSp>
        <p:nvCxnSpPr>
          <p:cNvPr id="35" name="직선 화살표 연결선 34"/>
          <p:cNvCxnSpPr>
            <a:endCxn id="66" idx="1"/>
          </p:cNvCxnSpPr>
          <p:nvPr/>
        </p:nvCxnSpPr>
        <p:spPr>
          <a:xfrm flipV="1">
            <a:off x="3304036" y="1489490"/>
            <a:ext cx="357224" cy="172229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853901" y="1995138"/>
            <a:ext cx="36004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7" idx="1"/>
            <a:endCxn id="31" idx="3"/>
          </p:cNvCxnSpPr>
          <p:nvPr/>
        </p:nvCxnSpPr>
        <p:spPr>
          <a:xfrm flipH="1">
            <a:off x="1326025" y="2211162"/>
            <a:ext cx="527876" cy="27726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9619" y="233453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LabelFormat</a:t>
            </a:r>
          </a:p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  ex) 1.1f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막힌 원호 31"/>
          <p:cNvSpPr/>
          <p:nvPr/>
        </p:nvSpPr>
        <p:spPr>
          <a:xfrm>
            <a:off x="1551616" y="1274268"/>
            <a:ext cx="1735467" cy="1728191"/>
          </a:xfrm>
          <a:prstGeom prst="blockArc">
            <a:avLst>
              <a:gd name="adj1" fmla="val 19008300"/>
              <a:gd name="adj2" fmla="val 19146118"/>
              <a:gd name="adj3" fmla="val 13768"/>
            </a:avLst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422071" y="2312877"/>
            <a:ext cx="594054" cy="4563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08411" y="27175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x) 5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2123728" y="1772816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4221088"/>
            <a:ext cx="199308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Background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8024" y="3902859"/>
            <a:ext cx="1762882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Navigation Page Area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73761" y="3580088"/>
            <a:ext cx="1507144" cy="24622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Toolbar (More Option)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>
            <a:stCxn id="13" idx="4"/>
          </p:cNvCxnSpPr>
          <p:nvPr/>
        </p:nvCxnSpPr>
        <p:spPr>
          <a:xfrm>
            <a:off x="2987824" y="3501008"/>
            <a:ext cx="0" cy="7200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9" idx="2"/>
          </p:cNvCxnSpPr>
          <p:nvPr/>
        </p:nvCxnSpPr>
        <p:spPr>
          <a:xfrm>
            <a:off x="3218023" y="3370247"/>
            <a:ext cx="0" cy="5326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356199" y="1629500"/>
            <a:ext cx="1728192" cy="1913348"/>
            <a:chOff x="3707904" y="579548"/>
            <a:chExt cx="1728192" cy="1913348"/>
          </a:xfrm>
        </p:grpSpPr>
        <p:grpSp>
          <p:nvGrpSpPr>
            <p:cNvPr id="67" name="그룹 66"/>
            <p:cNvGrpSpPr/>
            <p:nvPr/>
          </p:nvGrpSpPr>
          <p:grpSpPr>
            <a:xfrm>
              <a:off x="3707904" y="579548"/>
              <a:ext cx="1728192" cy="1913348"/>
              <a:chOff x="2348905" y="1772816"/>
              <a:chExt cx="1728192" cy="191334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4156128" y="1972072"/>
              <a:ext cx="7853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MainButton</a:t>
              </a:r>
              <a:endParaRPr lang="ko-KR" altLang="en-US" sz="7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16263" y="1493887"/>
            <a:ext cx="1728192" cy="1728192"/>
            <a:chOff x="2574082" y="1767880"/>
            <a:chExt cx="1728192" cy="1728192"/>
          </a:xfrm>
          <a:solidFill>
            <a:schemeClr val="bg1">
              <a:alpha val="18039"/>
            </a:schemeClr>
          </a:solidFill>
        </p:grpSpPr>
        <p:grpSp>
          <p:nvGrpSpPr>
            <p:cNvPr id="21" name="그룹 20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2" name="직선 화살표 연결선 111"/>
          <p:cNvCxnSpPr>
            <a:stCxn id="15" idx="4"/>
          </p:cNvCxnSpPr>
          <p:nvPr/>
        </p:nvCxnSpPr>
        <p:spPr>
          <a:xfrm>
            <a:off x="3480359" y="3222079"/>
            <a:ext cx="0" cy="329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51720" y="1656523"/>
            <a:ext cx="792088" cy="2210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800" dirty="0" smtClean="0">
                <a:solidFill>
                  <a:schemeClr val="tx1"/>
                </a:solidFill>
              </a:rPr>
              <a:t>ContentPage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390880" y="1877610"/>
            <a:ext cx="9966" cy="3177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303328" y="2016305"/>
            <a:ext cx="1196664" cy="1196671"/>
          </a:xfrm>
          <a:prstGeom prst="ellipse">
            <a:avLst/>
          </a:prstGeom>
          <a:solidFill>
            <a:schemeClr val="bg1">
              <a:alpha val="18039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4024023" y="2061330"/>
            <a:ext cx="49861" cy="49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1" name="타원 30"/>
          <p:cNvSpPr/>
          <p:nvPr/>
        </p:nvSpPr>
        <p:spPr>
          <a:xfrm>
            <a:off x="3835296" y="2036470"/>
            <a:ext cx="49861" cy="4986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3742086" y="2056567"/>
            <a:ext cx="49861" cy="49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9" name="타원 28"/>
          <p:cNvSpPr/>
          <p:nvPr/>
        </p:nvSpPr>
        <p:spPr>
          <a:xfrm>
            <a:off x="3213013" y="2184259"/>
            <a:ext cx="1226219" cy="1160907"/>
          </a:xfrm>
          <a:prstGeom prst="ellipse">
            <a:avLst/>
          </a:prstGeom>
          <a:solidFill>
            <a:schemeClr val="accent3">
              <a:alpha val="18039"/>
            </a:schemeClr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802591" y="2184259"/>
            <a:ext cx="1207127" cy="11609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4642527" y="2184258"/>
            <a:ext cx="1207127" cy="11609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52949" y="2164393"/>
            <a:ext cx="1207127" cy="11609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3936549" y="2041796"/>
            <a:ext cx="49861" cy="49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464532" y="3513324"/>
            <a:ext cx="2411461" cy="1260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820918" y="3305578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Scroll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5392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913623" y="1850093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279042" y="1484784"/>
            <a:ext cx="2106335" cy="1728192"/>
            <a:chOff x="2518072" y="1500121"/>
            <a:chExt cx="2106335" cy="1728192"/>
          </a:xfrm>
        </p:grpSpPr>
        <p:sp>
          <p:nvSpPr>
            <p:cNvPr id="25" name="타원 24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"/>
            <p:cNvSpPr/>
            <p:nvPr/>
          </p:nvSpPr>
          <p:spPr>
            <a:xfrm rot="2700000">
              <a:off x="2508713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2"/>
            <p:cNvSpPr/>
            <p:nvPr/>
          </p:nvSpPr>
          <p:spPr>
            <a:xfrm rot="18900000" flipH="1">
              <a:off x="3971021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803377" y="1920380"/>
            <a:ext cx="1072145" cy="804922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77719" y="1709202"/>
            <a:ext cx="1116125" cy="198624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0929" y="1726062"/>
            <a:ext cx="703105" cy="160427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1611" y="2199730"/>
            <a:ext cx="65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Content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036718" y="2389162"/>
            <a:ext cx="407636" cy="1409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4178058" y="2348260"/>
            <a:ext cx="308249" cy="207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2600" y="222535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SecondButton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99219" y="226605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FirstButton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783823" y="1907826"/>
            <a:ext cx="1110022" cy="159318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17496" y="2860701"/>
            <a:ext cx="42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26477" y="834640"/>
            <a:ext cx="1384317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smtClean="0">
                <a:solidFill>
                  <a:schemeClr val="tx1"/>
                </a:solidFill>
              </a:rPr>
              <a:t>Confirmation </a:t>
            </a:r>
            <a:r>
              <a:rPr lang="en-US" altLang="ko-KR" sz="1000" dirty="0" smtClean="0">
                <a:solidFill>
                  <a:schemeClr val="tx1"/>
                </a:solidFill>
              </a:rPr>
              <a:t>Popup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306428" y="1073576"/>
            <a:ext cx="796" cy="418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913622" y="1772816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3131840" y="2585809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4631" y="246269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Onoff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3131840" y="3017857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4631" y="289474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Small</a:t>
            </a:r>
            <a:endParaRPr lang="ko-KR" altLang="en-US" sz="1000" dirty="0"/>
          </a:p>
        </p:txBody>
      </p:sp>
      <p:sp>
        <p:nvSpPr>
          <p:cNvPr id="5" name="타원 4"/>
          <p:cNvSpPr/>
          <p:nvPr/>
        </p:nvSpPr>
        <p:spPr>
          <a:xfrm>
            <a:off x="2647448" y="2060647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20854" y="2204663"/>
            <a:ext cx="54158" cy="6673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770974" y="2172099"/>
            <a:ext cx="108012" cy="1080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3131840" y="2183958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9953" y="206084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Default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2647448" y="2460843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746400" y="2931294"/>
            <a:ext cx="130270" cy="14401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2777698" y="2999862"/>
            <a:ext cx="24494" cy="3337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799017" y="2982884"/>
            <a:ext cx="48851" cy="5400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2725192" y="2532383"/>
            <a:ext cx="143124" cy="143815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509343" y="1700808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243169" y="2388835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6320913" y="2460375"/>
            <a:ext cx="143124" cy="143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243169" y="2784507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6320913" y="2856047"/>
            <a:ext cx="143124" cy="143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6243169" y="1991136"/>
            <a:ext cx="288033" cy="288032"/>
          </a:xfrm>
          <a:prstGeom prst="ellips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6320913" y="2062676"/>
            <a:ext cx="143124" cy="1438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510530" y="1437908"/>
            <a:ext cx="572447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Check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00961" y="1389195"/>
            <a:ext cx="572447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Radio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32286" y="626042"/>
            <a:ext cx="2629843" cy="25291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27683" y="744620"/>
            <a:ext cx="639313" cy="274705"/>
          </a:xfrm>
          <a:prstGeom prst="roundRect">
            <a:avLst/>
          </a:prstGeom>
          <a:solidFill>
            <a:schemeClr val="tx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043739" y="936464"/>
            <a:ext cx="1207202" cy="1269491"/>
            <a:chOff x="1043608" y="1495285"/>
            <a:chExt cx="1207202" cy="1269491"/>
          </a:xfrm>
          <a:solidFill>
            <a:srgbClr val="1F497D"/>
          </a:solidFill>
        </p:grpSpPr>
        <p:sp>
          <p:nvSpPr>
            <p:cNvPr id="25" name="타원형 설명선 5"/>
            <p:cNvSpPr/>
            <p:nvPr/>
          </p:nvSpPr>
          <p:spPr>
            <a:xfrm rot="10800000">
              <a:off x="1043608" y="1495285"/>
              <a:ext cx="1207202" cy="1269491"/>
            </a:xfrm>
            <a:custGeom>
              <a:avLst/>
              <a:gdLst>
                <a:gd name="connsiteX0" fmla="*/ 612243 w 1207127"/>
                <a:gd name="connsiteY0" fmla="*/ 1269491 h 1161974"/>
                <a:gd name="connsiteX1" fmla="*/ 495595 w 1207127"/>
                <a:gd name="connsiteY1" fmla="*/ 1152603 h 1161974"/>
                <a:gd name="connsiteX2" fmla="*/ 2465 w 1207127"/>
                <a:gd name="connsiteY2" fmla="*/ 528525 h 1161974"/>
                <a:gd name="connsiteX3" fmla="*/ 596261 w 1207127"/>
                <a:gd name="connsiteY3" fmla="*/ 43 h 1161974"/>
                <a:gd name="connsiteX4" fmla="*/ 1203035 w 1207127"/>
                <a:gd name="connsiteY4" fmla="*/ 513446 h 1161974"/>
                <a:gd name="connsiteX5" fmla="*/ 725909 w 1207127"/>
                <a:gd name="connsiteY5" fmla="*/ 1149913 h 1161974"/>
                <a:gd name="connsiteX6" fmla="*/ 612243 w 1207127"/>
                <a:gd name="connsiteY6" fmla="*/ 1269491 h 1161974"/>
                <a:gd name="connsiteX0" fmla="*/ 612273 w 1207202"/>
                <a:gd name="connsiteY0" fmla="*/ 1269491 h 1269491"/>
                <a:gd name="connsiteX1" fmla="*/ 531129 w 1207202"/>
                <a:gd name="connsiteY1" fmla="*/ 1185910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12273 w 1207202"/>
                <a:gd name="connsiteY7" fmla="*/ 1269491 h 1269491"/>
                <a:gd name="connsiteX0" fmla="*/ 612273 w 1207202"/>
                <a:gd name="connsiteY0" fmla="*/ 1269491 h 1269491"/>
                <a:gd name="connsiteX1" fmla="*/ 578754 w 1207202"/>
                <a:gd name="connsiteY1" fmla="*/ 1154954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12273 w 1207202"/>
                <a:gd name="connsiteY7" fmla="*/ 1269491 h 1269491"/>
                <a:gd name="connsiteX0" fmla="*/ 612273 w 1207202"/>
                <a:gd name="connsiteY0" fmla="*/ 1269491 h 1269491"/>
                <a:gd name="connsiteX1" fmla="*/ 569229 w 1207202"/>
                <a:gd name="connsiteY1" fmla="*/ 1162097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12273 w 1207202"/>
                <a:gd name="connsiteY7" fmla="*/ 1269491 h 1269491"/>
                <a:gd name="connsiteX0" fmla="*/ 612273 w 1207202"/>
                <a:gd name="connsiteY0" fmla="*/ 1269491 h 1269491"/>
                <a:gd name="connsiteX1" fmla="*/ 569229 w 1207202"/>
                <a:gd name="connsiteY1" fmla="*/ 1162097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95436 w 1207202"/>
                <a:gd name="connsiteY7" fmla="*/ 1185909 h 1269491"/>
                <a:gd name="connsiteX8" fmla="*/ 612273 w 1207202"/>
                <a:gd name="connsiteY8" fmla="*/ 1269491 h 1269491"/>
                <a:gd name="connsiteX0" fmla="*/ 612273 w 1207202"/>
                <a:gd name="connsiteY0" fmla="*/ 1269491 h 1269491"/>
                <a:gd name="connsiteX1" fmla="*/ 569229 w 1207202"/>
                <a:gd name="connsiteY1" fmla="*/ 1162097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45430 w 1207202"/>
                <a:gd name="connsiteY7" fmla="*/ 1162096 h 1269491"/>
                <a:gd name="connsiteX8" fmla="*/ 612273 w 1207202"/>
                <a:gd name="connsiteY8" fmla="*/ 1269491 h 12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202" h="1269491">
                  <a:moveTo>
                    <a:pt x="612273" y="1269491"/>
                  </a:moveTo>
                  <a:lnTo>
                    <a:pt x="569229" y="1162097"/>
                  </a:lnTo>
                  <a:lnTo>
                    <a:pt x="495625" y="1152603"/>
                  </a:lnTo>
                  <a:cubicBezTo>
                    <a:pt x="188215" y="1098801"/>
                    <a:pt x="-25719" y="828058"/>
                    <a:pt x="2495" y="528525"/>
                  </a:cubicBezTo>
                  <a:cubicBezTo>
                    <a:pt x="30436" y="231893"/>
                    <a:pt x="286891" y="3646"/>
                    <a:pt x="596291" y="43"/>
                  </a:cubicBezTo>
                  <a:cubicBezTo>
                    <a:pt x="905254" y="-3555"/>
                    <a:pt x="1167144" y="218036"/>
                    <a:pt x="1203065" y="513446"/>
                  </a:cubicBezTo>
                  <a:cubicBezTo>
                    <a:pt x="1239437" y="812573"/>
                    <a:pt x="1032316" y="1088864"/>
                    <a:pt x="725939" y="1149913"/>
                  </a:cubicBezTo>
                  <a:lnTo>
                    <a:pt x="645430" y="1162096"/>
                  </a:lnTo>
                  <a:lnTo>
                    <a:pt x="612273" y="1269491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69247" y="2056298"/>
              <a:ext cx="356188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</a:rPr>
                <a:t>Ok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1030" y="3256881"/>
            <a:ext cx="24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item with default text</a:t>
            </a:r>
            <a:br>
              <a:rPr lang="en-US" altLang="ko-KR" sz="1200" dirty="0" smtClean="0"/>
            </a:br>
            <a:r>
              <a:rPr lang="en-US" altLang="ko-KR" sz="1200" dirty="0"/>
              <a:t>PositionOption = BottomOfView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3491880" y="643863"/>
            <a:ext cx="2629843" cy="25291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7983" y="836712"/>
            <a:ext cx="698607" cy="270502"/>
          </a:xfrm>
          <a:prstGeom prst="roundRect">
            <a:avLst/>
          </a:prstGeom>
          <a:solidFill>
            <a:schemeClr val="tx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92044" y="971963"/>
            <a:ext cx="14757" cy="540700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40" idx="0"/>
          </p:cNvCxnSpPr>
          <p:nvPr/>
        </p:nvCxnSpPr>
        <p:spPr>
          <a:xfrm flipV="1">
            <a:off x="4806801" y="1497477"/>
            <a:ext cx="528983" cy="15186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0223" y="1227034"/>
            <a:ext cx="5227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Offset.X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5576" y="1312811"/>
            <a:ext cx="5188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FF0000"/>
                </a:solidFill>
              </a:rPr>
              <a:t>Offset.Y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83978" y="3256880"/>
            <a:ext cx="220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Two </a:t>
            </a:r>
            <a:r>
              <a:rPr lang="en-US" altLang="ko-KR" sz="1200" dirty="0"/>
              <a:t>i</a:t>
            </a:r>
            <a:r>
              <a:rPr lang="en-US" altLang="ko-KR" sz="1200" dirty="0" smtClean="0"/>
              <a:t>tems with custom </a:t>
            </a:r>
            <a:r>
              <a:rPr lang="en-US" altLang="ko-KR" sz="1200" dirty="0"/>
              <a:t>t</a:t>
            </a:r>
            <a:r>
              <a:rPr lang="en-US" altLang="ko-KR" sz="1200" dirty="0" smtClean="0"/>
              <a:t>exts</a:t>
            </a:r>
            <a:br>
              <a:rPr lang="en-US" altLang="ko-KR" sz="1200" dirty="0" smtClean="0"/>
            </a:br>
            <a:r>
              <a:rPr lang="en-US" altLang="ko-KR" sz="1200" dirty="0" smtClean="0"/>
              <a:t>BottomOfView with Offset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40855" y="1497477"/>
            <a:ext cx="1207202" cy="1269491"/>
            <a:chOff x="4594997" y="4504759"/>
            <a:chExt cx="1207202" cy="1269491"/>
          </a:xfrm>
        </p:grpSpPr>
        <p:grpSp>
          <p:nvGrpSpPr>
            <p:cNvPr id="36" name="그룹 35"/>
            <p:cNvGrpSpPr/>
            <p:nvPr/>
          </p:nvGrpSpPr>
          <p:grpSpPr>
            <a:xfrm>
              <a:off x="4594997" y="4504759"/>
              <a:ext cx="1207202" cy="1269491"/>
              <a:chOff x="467469" y="1484784"/>
              <a:chExt cx="1207202" cy="1269491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67469" y="1484784"/>
                <a:ext cx="1207202" cy="1269491"/>
                <a:chOff x="395536" y="1461849"/>
                <a:chExt cx="1207202" cy="1269491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95536" y="1569368"/>
                  <a:ext cx="1207127" cy="116090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형 설명선 5"/>
                <p:cNvSpPr/>
                <p:nvPr/>
              </p:nvSpPr>
              <p:spPr>
                <a:xfrm rot="10800000">
                  <a:off x="395536" y="1461849"/>
                  <a:ext cx="1207202" cy="1269491"/>
                </a:xfrm>
                <a:custGeom>
                  <a:avLst/>
                  <a:gdLst>
                    <a:gd name="connsiteX0" fmla="*/ 612243 w 1207127"/>
                    <a:gd name="connsiteY0" fmla="*/ 1269491 h 1161974"/>
                    <a:gd name="connsiteX1" fmla="*/ 495595 w 1207127"/>
                    <a:gd name="connsiteY1" fmla="*/ 1152603 h 1161974"/>
                    <a:gd name="connsiteX2" fmla="*/ 2465 w 1207127"/>
                    <a:gd name="connsiteY2" fmla="*/ 528525 h 1161974"/>
                    <a:gd name="connsiteX3" fmla="*/ 596261 w 1207127"/>
                    <a:gd name="connsiteY3" fmla="*/ 43 h 1161974"/>
                    <a:gd name="connsiteX4" fmla="*/ 1203035 w 1207127"/>
                    <a:gd name="connsiteY4" fmla="*/ 513446 h 1161974"/>
                    <a:gd name="connsiteX5" fmla="*/ 725909 w 1207127"/>
                    <a:gd name="connsiteY5" fmla="*/ 1149913 h 1161974"/>
                    <a:gd name="connsiteX6" fmla="*/ 612243 w 1207127"/>
                    <a:gd name="connsiteY6" fmla="*/ 1269491 h 1161974"/>
                    <a:gd name="connsiteX0" fmla="*/ 612273 w 1207202"/>
                    <a:gd name="connsiteY0" fmla="*/ 1269491 h 1269491"/>
                    <a:gd name="connsiteX1" fmla="*/ 531129 w 1207202"/>
                    <a:gd name="connsiteY1" fmla="*/ 1185910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12273 w 1207202"/>
                    <a:gd name="connsiteY7" fmla="*/ 1269491 h 1269491"/>
                    <a:gd name="connsiteX0" fmla="*/ 612273 w 1207202"/>
                    <a:gd name="connsiteY0" fmla="*/ 1269491 h 1269491"/>
                    <a:gd name="connsiteX1" fmla="*/ 578754 w 1207202"/>
                    <a:gd name="connsiteY1" fmla="*/ 1154954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12273 w 1207202"/>
                    <a:gd name="connsiteY7" fmla="*/ 1269491 h 1269491"/>
                    <a:gd name="connsiteX0" fmla="*/ 612273 w 1207202"/>
                    <a:gd name="connsiteY0" fmla="*/ 1269491 h 1269491"/>
                    <a:gd name="connsiteX1" fmla="*/ 569229 w 1207202"/>
                    <a:gd name="connsiteY1" fmla="*/ 1162097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12273 w 1207202"/>
                    <a:gd name="connsiteY7" fmla="*/ 1269491 h 1269491"/>
                    <a:gd name="connsiteX0" fmla="*/ 612273 w 1207202"/>
                    <a:gd name="connsiteY0" fmla="*/ 1269491 h 1269491"/>
                    <a:gd name="connsiteX1" fmla="*/ 569229 w 1207202"/>
                    <a:gd name="connsiteY1" fmla="*/ 1162097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95436 w 1207202"/>
                    <a:gd name="connsiteY7" fmla="*/ 1185909 h 1269491"/>
                    <a:gd name="connsiteX8" fmla="*/ 612273 w 1207202"/>
                    <a:gd name="connsiteY8" fmla="*/ 1269491 h 1269491"/>
                    <a:gd name="connsiteX0" fmla="*/ 612273 w 1207202"/>
                    <a:gd name="connsiteY0" fmla="*/ 1269491 h 1269491"/>
                    <a:gd name="connsiteX1" fmla="*/ 569229 w 1207202"/>
                    <a:gd name="connsiteY1" fmla="*/ 1162097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45430 w 1207202"/>
                    <a:gd name="connsiteY7" fmla="*/ 1162096 h 1269491"/>
                    <a:gd name="connsiteX8" fmla="*/ 612273 w 1207202"/>
                    <a:gd name="connsiteY8" fmla="*/ 1269491 h 1269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7202" h="1269491">
                      <a:moveTo>
                        <a:pt x="612273" y="1269491"/>
                      </a:moveTo>
                      <a:lnTo>
                        <a:pt x="569229" y="1162097"/>
                      </a:lnTo>
                      <a:lnTo>
                        <a:pt x="495625" y="1152603"/>
                      </a:lnTo>
                      <a:cubicBezTo>
                        <a:pt x="188215" y="1098801"/>
                        <a:pt x="-25719" y="828058"/>
                        <a:pt x="2495" y="528525"/>
                      </a:cubicBezTo>
                      <a:cubicBezTo>
                        <a:pt x="30436" y="231893"/>
                        <a:pt x="286891" y="3646"/>
                        <a:pt x="596291" y="43"/>
                      </a:cubicBezTo>
                      <a:cubicBezTo>
                        <a:pt x="905254" y="-3555"/>
                        <a:pt x="1167144" y="218036"/>
                        <a:pt x="1203065" y="513446"/>
                      </a:cubicBezTo>
                      <a:cubicBezTo>
                        <a:pt x="1239437" y="812573"/>
                        <a:pt x="1032316" y="1088864"/>
                        <a:pt x="725939" y="1149913"/>
                      </a:cubicBezTo>
                      <a:lnTo>
                        <a:pt x="645430" y="1162096"/>
                      </a:lnTo>
                      <a:lnTo>
                        <a:pt x="612273" y="126949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현 37"/>
              <p:cNvSpPr/>
              <p:nvPr/>
            </p:nvSpPr>
            <p:spPr>
              <a:xfrm>
                <a:off x="467469" y="1592304"/>
                <a:ext cx="1207202" cy="1161971"/>
              </a:xfrm>
              <a:prstGeom prst="chord">
                <a:avLst>
                  <a:gd name="adj1" fmla="val 21570451"/>
                  <a:gd name="adj2" fmla="val 10827032"/>
                </a:avLst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935507" y="4842177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</a:rPr>
                <a:t>Text1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5545" y="5346118"/>
              <a:ext cx="5116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</a:rPr>
                <a:t>Text2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3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2287" y="626042"/>
            <a:ext cx="1647426" cy="16508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5786" y="1196752"/>
            <a:ext cx="1656184" cy="1656184"/>
          </a:xfrm>
          <a:prstGeom prst="ellipse">
            <a:avLst/>
          </a:prstGeom>
          <a:solidFill>
            <a:srgbClr val="1F497D"/>
          </a:solidFill>
          <a:ln w="3175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8696" y="1897886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/>
                </a:solidFill>
              </a:rPr>
              <a:t>Toast message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10800000">
            <a:off x="903972" y="908719"/>
            <a:ext cx="504056" cy="254705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94285" y="626042"/>
            <a:ext cx="1647426" cy="16508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27784" y="1196752"/>
            <a:ext cx="1656184" cy="1656184"/>
          </a:xfrm>
          <a:prstGeom prst="ellipse">
            <a:avLst/>
          </a:prstGeom>
          <a:solidFill>
            <a:srgbClr val="1F497D"/>
          </a:solidFill>
          <a:ln w="3175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10694" y="1897886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Toast message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3165970" y="908719"/>
            <a:ext cx="504056" cy="254705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/>
          <p:cNvSpPr/>
          <p:nvPr/>
        </p:nvSpPr>
        <p:spPr>
          <a:xfrm rot="18780697">
            <a:off x="3293134" y="1596540"/>
            <a:ext cx="285451" cy="216024"/>
          </a:xfrm>
          <a:prstGeom prst="corner">
            <a:avLst>
              <a:gd name="adj1" fmla="val 19729"/>
              <a:gd name="adj2" fmla="val 18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23928" y="2039944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91683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Text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923927" y="1751911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2040" y="162880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Icon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848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913623" y="1850093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457694" y="1484784"/>
            <a:ext cx="1728192" cy="1900747"/>
            <a:chOff x="2696724" y="1500121"/>
            <a:chExt cx="1728192" cy="1900747"/>
          </a:xfrm>
        </p:grpSpPr>
        <p:sp>
          <p:nvSpPr>
            <p:cNvPr id="25" name="타원 24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2"/>
            <p:cNvSpPr/>
            <p:nvPr/>
          </p:nvSpPr>
          <p:spPr>
            <a:xfrm rot="2803744" flipH="1">
              <a:off x="3206385" y="2756841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77720" y="1709201"/>
            <a:ext cx="1062330" cy="205547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0929" y="1726062"/>
            <a:ext cx="703105" cy="160427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1611" y="2199730"/>
            <a:ext cx="65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Text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280885" y="3148544"/>
            <a:ext cx="0" cy="85278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783823" y="1907826"/>
            <a:ext cx="1056226" cy="87540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68499" y="2921893"/>
            <a:ext cx="42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588419"/>
            <a:ext cx="1702118" cy="485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b="1" smtClean="0">
                <a:solidFill>
                  <a:schemeClr val="tx1"/>
                </a:solidFill>
              </a:rPr>
              <a:t>Information Popup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IsProgressRunning = false</a:t>
            </a:r>
            <a:endParaRPr lang="en-US" altLang="ko-KR" sz="100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306428" y="1073576"/>
            <a:ext cx="796" cy="418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3906" y="3981757"/>
            <a:ext cx="1119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Bottom Button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052273" y="175163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596344" y="1386321"/>
            <a:ext cx="1728192" cy="1900747"/>
            <a:chOff x="2696724" y="1500121"/>
            <a:chExt cx="1728192" cy="1900747"/>
          </a:xfrm>
        </p:grpSpPr>
        <p:sp>
          <p:nvSpPr>
            <p:cNvPr id="27" name="타원 26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"/>
            <p:cNvSpPr/>
            <p:nvPr/>
          </p:nvSpPr>
          <p:spPr>
            <a:xfrm rot="2803744" flipH="1">
              <a:off x="3206385" y="2756841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 flipV="1">
            <a:off x="6419535" y="3050081"/>
            <a:ext cx="0" cy="85278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291" y="2303250"/>
            <a:ext cx="1090468" cy="1768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7149" y="2823430"/>
            <a:ext cx="42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6473441" y="975113"/>
            <a:ext cx="796" cy="418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2556" y="3883294"/>
            <a:ext cx="1119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Bottom Button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650813" y="620688"/>
            <a:ext cx="1657491" cy="485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b="1" smtClean="0">
                <a:solidFill>
                  <a:schemeClr val="tx1"/>
                </a:solidFill>
              </a:rPr>
              <a:t>Information Popup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IsProgressRunning = true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3111" y="2269504"/>
            <a:ext cx="65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Text</a:t>
            </a:r>
            <a:endParaRPr lang="ko-KR" altLang="en-US" sz="1000" dirty="0"/>
          </a:p>
        </p:txBody>
      </p:sp>
      <p:sp>
        <p:nvSpPr>
          <p:cNvPr id="47" name="막힌 원호 46"/>
          <p:cNvSpPr/>
          <p:nvPr/>
        </p:nvSpPr>
        <p:spPr>
          <a:xfrm>
            <a:off x="6300192" y="1917769"/>
            <a:ext cx="309067" cy="287095"/>
          </a:xfrm>
          <a:prstGeom prst="blockArc">
            <a:avLst>
              <a:gd name="adj1" fmla="val 19070189"/>
              <a:gd name="adj2" fmla="val 17716023"/>
              <a:gd name="adj3" fmla="val 11833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9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71600" y="691831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 rot="5400000">
            <a:off x="1295636" y="2672916"/>
            <a:ext cx="5688632" cy="1728192"/>
          </a:xfrm>
          <a:prstGeom prst="flowChartTerminator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9079" y="357802"/>
            <a:ext cx="1079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SegmentRatio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1371632" y="836712"/>
            <a:ext cx="928128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205136"/>
            <a:ext cx="1584176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6475" y="1581607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5" y="1916832"/>
            <a:ext cx="1296144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78021" y="848544"/>
            <a:ext cx="928128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9997" y="1216968"/>
            <a:ext cx="1584176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12864" y="159343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12863" y="197167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12862" y="234990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2861" y="272814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12860" y="310637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12859" y="348461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12858" y="386284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12857" y="424108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12856" y="461931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12855" y="499755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12854" y="537578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19871" y="5743313"/>
            <a:ext cx="1440161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5617245" y="691831"/>
            <a:ext cx="1728192" cy="1728192"/>
            <a:chOff x="5617245" y="691831"/>
            <a:chExt cx="1728192" cy="1728192"/>
          </a:xfrm>
        </p:grpSpPr>
        <p:sp>
          <p:nvSpPr>
            <p:cNvPr id="27" name="타원 26"/>
            <p:cNvSpPr/>
            <p:nvPr/>
          </p:nvSpPr>
          <p:spPr>
            <a:xfrm>
              <a:off x="5617245" y="691831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7277" y="836712"/>
              <a:ext cx="928128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89253" y="1205136"/>
              <a:ext cx="1584176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1581607"/>
              <a:ext cx="1654175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33270" y="1916832"/>
              <a:ext cx="1296144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/>
          <p:cNvCxnSpPr>
            <a:stCxn id="2" idx="0"/>
            <a:endCxn id="7" idx="0"/>
          </p:cNvCxnSpPr>
          <p:nvPr/>
        </p:nvCxnSpPr>
        <p:spPr>
          <a:xfrm>
            <a:off x="1835696" y="691831"/>
            <a:ext cx="0" cy="144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6" idx="1"/>
          </p:cNvCxnSpPr>
          <p:nvPr/>
        </p:nvCxnSpPr>
        <p:spPr>
          <a:xfrm flipV="1">
            <a:off x="1835697" y="488607"/>
            <a:ext cx="513382" cy="275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8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477110" y="924842"/>
            <a:ext cx="8354806" cy="4446461"/>
            <a:chOff x="477110" y="924842"/>
            <a:chExt cx="8354806" cy="4446461"/>
          </a:xfrm>
        </p:grpSpPr>
        <p:grpSp>
          <p:nvGrpSpPr>
            <p:cNvPr id="3" name="그룹 2"/>
            <p:cNvGrpSpPr/>
            <p:nvPr/>
          </p:nvGrpSpPr>
          <p:grpSpPr>
            <a:xfrm>
              <a:off x="477110" y="924842"/>
              <a:ext cx="1535998" cy="1489928"/>
              <a:chOff x="3366645" y="1573475"/>
              <a:chExt cx="1535998" cy="1489928"/>
            </a:xfrm>
          </p:grpSpPr>
          <p:pic>
            <p:nvPicPr>
              <p:cNvPr id="55" name="Picture 20" descr="C:\work\tmp\sshot\CirclePage_CircleDateTimeSelecto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0926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3366645" y="2663293"/>
                <a:ext cx="1535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CirclePage</a:t>
                </a:r>
                <a:r>
                  <a:rPr lang="en-US" altLang="ko-KR" sz="1000" dirty="0" smtClean="0">
                    <a:latin typeface="Arial" panose="020B0604020202020204" pitchFamily="34" charset="0"/>
                  </a:rPr>
                  <a:t>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CircleDateTimeSelector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036291" y="924842"/>
              <a:ext cx="1087437" cy="1489928"/>
              <a:chOff x="4925826" y="1573475"/>
              <a:chExt cx="1087437" cy="1489928"/>
            </a:xfrm>
          </p:grpSpPr>
          <p:pic>
            <p:nvPicPr>
              <p:cNvPr id="53" name="Picture 21" descr="C:\work\tmp\sshot\CirclePage_MoreOpti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826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009322" y="2663293"/>
                <a:ext cx="92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CirclePage</a:t>
                </a:r>
                <a:r>
                  <a:rPr lang="en-US" altLang="ko-KR" sz="1000" dirty="0" smtClean="0">
                    <a:latin typeface="Arial" panose="020B0604020202020204" pitchFamily="34" charset="0"/>
                  </a:rPr>
                  <a:t>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MoreOption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365376" y="924842"/>
              <a:ext cx="1087437" cy="1336039"/>
              <a:chOff x="6254911" y="1573475"/>
              <a:chExt cx="1087437" cy="1336039"/>
            </a:xfrm>
          </p:grpSpPr>
          <p:pic>
            <p:nvPicPr>
              <p:cNvPr id="51" name="Picture 19" descr="C:\work\tmp\sshot\CircleListView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4911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6303943" y="2663293"/>
                <a:ext cx="9893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CircleListView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389449" y="924842"/>
              <a:ext cx="1527982" cy="1489928"/>
              <a:chOff x="7278984" y="1573475"/>
              <a:chExt cx="1527982" cy="1489928"/>
            </a:xfrm>
          </p:grpSpPr>
          <p:pic>
            <p:nvPicPr>
              <p:cNvPr id="49" name="Picture 22" descr="C:\work\tmp\sshot\CircleProgressBarSurfaceItem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9257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278984" y="2663293"/>
                <a:ext cx="1527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CirclePage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CircleSliderSurfaceItem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962005" y="924842"/>
              <a:ext cx="1111203" cy="1341486"/>
              <a:chOff x="8851540" y="1573475"/>
              <a:chExt cx="1111203" cy="1341486"/>
            </a:xfrm>
          </p:grpSpPr>
          <p:pic>
            <p:nvPicPr>
              <p:cNvPr id="47" name="Picture 23" descr="C:\work\tmp\sshot\CircleScrollView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3423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8851540" y="2668740"/>
                <a:ext cx="11112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CircleScrollView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920815" y="924842"/>
              <a:ext cx="1911101" cy="1495375"/>
              <a:chOff x="9810350" y="1573475"/>
              <a:chExt cx="1911101" cy="1495375"/>
            </a:xfrm>
          </p:grpSpPr>
          <p:pic>
            <p:nvPicPr>
              <p:cNvPr id="45" name="Picture 34" descr="C:\work\tmp\sshot\CircleSliderSurfaceItem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2182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810350" y="2668740"/>
                <a:ext cx="1911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CirclePage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CircleProgressBarSurfaceItem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01391" y="2488266"/>
              <a:ext cx="1087437" cy="1333658"/>
              <a:chOff x="3590926" y="3136899"/>
              <a:chExt cx="1087437" cy="1333658"/>
            </a:xfrm>
          </p:grpSpPr>
          <p:pic>
            <p:nvPicPr>
              <p:cNvPr id="43" name="Picture 24" descr="C:\work\tmp\sshot\CircleStepp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0926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655186" y="4224336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CircleStepper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670149" y="2488266"/>
              <a:ext cx="1819729" cy="1333658"/>
              <a:chOff x="4559684" y="3136899"/>
              <a:chExt cx="1819729" cy="1333658"/>
            </a:xfrm>
          </p:grpSpPr>
          <p:pic>
            <p:nvPicPr>
              <p:cNvPr id="41" name="Picture 25" descr="C:\work\tmp\sshot\ContextPopup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826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4559684" y="4224336"/>
                <a:ext cx="18197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ContextPopupEffectBehavior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365376" y="2488266"/>
              <a:ext cx="1087437" cy="1333658"/>
              <a:chOff x="6254911" y="3136899"/>
              <a:chExt cx="1087437" cy="1333658"/>
            </a:xfrm>
          </p:grpSpPr>
          <p:pic>
            <p:nvPicPr>
              <p:cNvPr id="39" name="Picture 26" descr="C:\work\tmp\sshot\IndexPag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4911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402527" y="4224336"/>
                <a:ext cx="792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IndexPage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09722" y="2488266"/>
              <a:ext cx="1087437" cy="1333658"/>
              <a:chOff x="7499257" y="3136899"/>
              <a:chExt cx="1087437" cy="1333658"/>
            </a:xfrm>
          </p:grpSpPr>
          <p:pic>
            <p:nvPicPr>
              <p:cNvPr id="37" name="Picture 18" descr="C:\work\tmp\sshot\Check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9257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7769503" y="4224336"/>
                <a:ext cx="5469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Check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216569" y="2488266"/>
              <a:ext cx="1319592" cy="1333658"/>
              <a:chOff x="10106104" y="3136899"/>
              <a:chExt cx="1319592" cy="1333658"/>
            </a:xfrm>
          </p:grpSpPr>
          <p:pic>
            <p:nvPicPr>
              <p:cNvPr id="33" name="Picture 33" descr="C:\work\tmp\sshot\TwoButtonPopup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2182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0106104" y="4224336"/>
                <a:ext cx="13195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ConfirmationPopup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3059" y="3890029"/>
              <a:ext cx="1164101" cy="1327385"/>
              <a:chOff x="3552594" y="4538662"/>
              <a:chExt cx="1164101" cy="1327385"/>
            </a:xfrm>
          </p:grpSpPr>
          <p:pic>
            <p:nvPicPr>
              <p:cNvPr id="31" name="Picture 28" descr="C:\work\tmp\sshot\RotationReceive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0926" y="4538662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552594" y="5619826"/>
                <a:ext cx="11641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RotationReceiver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036291" y="3890029"/>
              <a:ext cx="1087437" cy="1327385"/>
              <a:chOff x="4925826" y="4538662"/>
              <a:chExt cx="1087437" cy="1327385"/>
            </a:xfrm>
          </p:grpSpPr>
          <p:pic>
            <p:nvPicPr>
              <p:cNvPr id="29" name="Picture 27" descr="C:\work\tmp\sshot\Radio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826" y="4538662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10498" y="5619826"/>
                <a:ext cx="5180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Radio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65376" y="3890029"/>
              <a:ext cx="1087437" cy="1327385"/>
              <a:chOff x="6254911" y="4538662"/>
              <a:chExt cx="1087437" cy="1327385"/>
            </a:xfrm>
          </p:grpSpPr>
          <p:pic>
            <p:nvPicPr>
              <p:cNvPr id="27" name="Picture 30" descr="C:\work\tmp\sshot\Toast_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4911" y="4538662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6546797" y="5619826"/>
                <a:ext cx="5036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Toast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503263" y="3890029"/>
              <a:ext cx="1300356" cy="1481274"/>
              <a:chOff x="7392798" y="4538662"/>
              <a:chExt cx="1300356" cy="1481274"/>
            </a:xfrm>
          </p:grpSpPr>
          <p:pic>
            <p:nvPicPr>
              <p:cNvPr id="25" name="Picture 38" descr="C:\work\tmp\sshot\InformationPopup_TextOnly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7193" y="4538662"/>
                <a:ext cx="1071564" cy="1071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392798" y="5619826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InformationPopup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Text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867429" y="3890029"/>
              <a:ext cx="1300356" cy="1481274"/>
              <a:chOff x="8756964" y="4538662"/>
              <a:chExt cx="1300356" cy="1481274"/>
            </a:xfrm>
          </p:grpSpPr>
          <p:pic>
            <p:nvPicPr>
              <p:cNvPr id="23" name="Picture 35" descr="C:\work\tmp\sshot\InformationPopup_Title&amp;Text&amp;Button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1359" y="4538662"/>
                <a:ext cx="1071564" cy="1071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756964" y="5619826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InformationPopup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Title + Button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226188" y="3890029"/>
              <a:ext cx="1300356" cy="1481274"/>
              <a:chOff x="10115723" y="4538662"/>
              <a:chExt cx="1300356" cy="1481274"/>
            </a:xfrm>
          </p:grpSpPr>
          <p:pic>
            <p:nvPicPr>
              <p:cNvPr id="21" name="Picture 37" descr="C:\work\tmp\sshot\InformationPopup_Progress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0118" y="4538662"/>
                <a:ext cx="1071564" cy="1071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0115723" y="5619826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InformationPopup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Progress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961097" y="2488266"/>
              <a:ext cx="1095046" cy="1333658"/>
              <a:chOff x="5961097" y="2488266"/>
              <a:chExt cx="1095046" cy="133365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961097" y="3575703"/>
                <a:ext cx="10903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TwoButtonPage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706" y="2488266"/>
                <a:ext cx="1087437" cy="10874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3694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99792" y="1500121"/>
            <a:ext cx="2304256" cy="2648959"/>
            <a:chOff x="2699792" y="1500121"/>
            <a:chExt cx="2304256" cy="2648959"/>
          </a:xfrm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8619" cy="2389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Action Button Area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466085" y="1190265"/>
            <a:ext cx="1813097" cy="2421702"/>
            <a:chOff x="3059832" y="1396037"/>
            <a:chExt cx="1813097" cy="2421702"/>
          </a:xfrm>
          <a:solidFill>
            <a:schemeClr val="bg2">
              <a:lumMod val="90000"/>
            </a:schemeClr>
          </a:solidFill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949001" cy="244723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CircleSurface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Toolbar (More Option)</a:t>
              </a:r>
              <a:endParaRPr lang="ko-KR" altLang="en-US" sz="1000" dirty="0"/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solidFill>
              <a:schemeClr val="bg1">
                <a:alpha val="18039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solidFill>
              <a:schemeClr val="bg1">
                <a:alpha val="18039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7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2517099" y="1500121"/>
            <a:ext cx="2089034" cy="1913348"/>
            <a:chOff x="359927" y="4149080"/>
            <a:chExt cx="2089034" cy="1913348"/>
          </a:xfrm>
        </p:grpSpPr>
        <p:sp>
          <p:nvSpPr>
            <p:cNvPr id="25" name="타원 24"/>
            <p:cNvSpPr/>
            <p:nvPr/>
          </p:nvSpPr>
          <p:spPr>
            <a:xfrm>
              <a:off x="539552" y="4149080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60"/>
            <p:cNvSpPr/>
            <p:nvPr/>
          </p:nvSpPr>
          <p:spPr>
            <a:xfrm rot="2700000">
              <a:off x="971924" y="5203595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 rot="2700000">
              <a:off x="359797" y="4592121"/>
              <a:ext cx="850501" cy="850241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501" h="850241">
                  <a:moveTo>
                    <a:pt x="464" y="204"/>
                  </a:moveTo>
                  <a:cubicBezTo>
                    <a:pt x="169311" y="-5408"/>
                    <a:pt x="454341" y="105161"/>
                    <a:pt x="597932" y="246039"/>
                  </a:cubicBezTo>
                  <a:cubicBezTo>
                    <a:pt x="759015" y="410958"/>
                    <a:pt x="822437" y="639859"/>
                    <a:pt x="850501" y="850241"/>
                  </a:cubicBezTo>
                  <a:cubicBezTo>
                    <a:pt x="627771" y="843506"/>
                    <a:pt x="415146" y="759316"/>
                    <a:pt x="247982" y="592621"/>
                  </a:cubicBezTo>
                  <a:cubicBezTo>
                    <a:pt x="59397" y="403568"/>
                    <a:pt x="-6271" y="152213"/>
                    <a:pt x="464" y="20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2"/>
            <p:cNvSpPr/>
            <p:nvPr/>
          </p:nvSpPr>
          <p:spPr>
            <a:xfrm rot="18900000" flipH="1">
              <a:off x="1598460" y="4592121"/>
              <a:ext cx="850501" cy="850241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501" h="850241">
                  <a:moveTo>
                    <a:pt x="464" y="204"/>
                  </a:moveTo>
                  <a:cubicBezTo>
                    <a:pt x="169311" y="-5408"/>
                    <a:pt x="454341" y="105161"/>
                    <a:pt x="597932" y="246039"/>
                  </a:cubicBezTo>
                  <a:cubicBezTo>
                    <a:pt x="759015" y="410958"/>
                    <a:pt x="822437" y="639859"/>
                    <a:pt x="850501" y="850241"/>
                  </a:cubicBezTo>
                  <a:cubicBezTo>
                    <a:pt x="627771" y="843506"/>
                    <a:pt x="415146" y="759316"/>
                    <a:pt x="247982" y="592621"/>
                  </a:cubicBezTo>
                  <a:cubicBezTo>
                    <a:pt x="59397" y="403568"/>
                    <a:pt x="-6271" y="152213"/>
                    <a:pt x="464" y="20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65429" y="3910144"/>
            <a:ext cx="2158699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Button Areas (Left, Bottom, Right)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2" idx="2"/>
          </p:cNvCxnSpPr>
          <p:nvPr/>
        </p:nvCxnSpPr>
        <p:spPr>
          <a:xfrm>
            <a:off x="3561616" y="3240868"/>
            <a:ext cx="0" cy="6668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90265"/>
            <a:ext cx="1813097" cy="2421702"/>
            <a:chOff x="3059832" y="1396037"/>
            <a:chExt cx="1813097" cy="2421702"/>
          </a:xfrm>
          <a:solidFill>
            <a:schemeClr val="bg2">
              <a:lumMod val="90000"/>
            </a:schemeClr>
          </a:solidFill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949001" cy="244723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CircleSurface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solidFill>
              <a:schemeClr val="bg2">
                <a:lumMod val="75000"/>
                <a:alpha val="67843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Toolbar (More Option)</a:t>
              </a:r>
              <a:endParaRPr lang="ko-KR" altLang="en-US" sz="1000" dirty="0"/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solidFill>
              <a:schemeClr val="bg1">
                <a:alpha val="18039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solidFill>
              <a:schemeClr val="bg1">
                <a:alpha val="18039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34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2696724" y="1500121"/>
            <a:ext cx="1728192" cy="1913348"/>
            <a:chOff x="539552" y="4149080"/>
            <a:chExt cx="1728192" cy="1913348"/>
          </a:xfrm>
        </p:grpSpPr>
        <p:sp>
          <p:nvSpPr>
            <p:cNvPr id="25" name="타원 24"/>
            <p:cNvSpPr/>
            <p:nvPr/>
          </p:nvSpPr>
          <p:spPr>
            <a:xfrm>
              <a:off x="539552" y="4149080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60"/>
            <p:cNvSpPr/>
            <p:nvPr/>
          </p:nvSpPr>
          <p:spPr>
            <a:xfrm rot="2700000">
              <a:off x="971924" y="5203595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65429" y="3910144"/>
            <a:ext cx="1006571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Action Button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561616" y="3240868"/>
            <a:ext cx="0" cy="6668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90265"/>
            <a:ext cx="3194147" cy="2421702"/>
            <a:chOff x="3059832" y="1396037"/>
            <a:chExt cx="3194147" cy="2421702"/>
          </a:xfrm>
          <a:solidFill>
            <a:schemeClr val="bg2">
              <a:lumMod val="90000"/>
            </a:schemeClr>
          </a:solidFill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2330051" cy="244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CircleSurfaceItems on CircleSurface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  <a:alpha val="67843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막힌 원호 26"/>
          <p:cNvSpPr/>
          <p:nvPr/>
        </p:nvSpPr>
        <p:spPr>
          <a:xfrm rot="1800000">
            <a:off x="3584306" y="1278369"/>
            <a:ext cx="1491750" cy="1491750"/>
          </a:xfrm>
          <a:prstGeom prst="blockArc">
            <a:avLst>
              <a:gd name="adj1" fmla="val 17246531"/>
              <a:gd name="adj2" fmla="val 3255953"/>
              <a:gd name="adj3" fmla="val 1484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막힌 원호 27"/>
          <p:cNvSpPr/>
          <p:nvPr/>
        </p:nvSpPr>
        <p:spPr>
          <a:xfrm rot="1800000">
            <a:off x="3584306" y="1278369"/>
            <a:ext cx="1491750" cy="1491750"/>
          </a:xfrm>
          <a:prstGeom prst="blockArc">
            <a:avLst>
              <a:gd name="adj1" fmla="val 18961062"/>
              <a:gd name="adj2" fmla="val 20228726"/>
              <a:gd name="adj3" fmla="val 1201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막힌 원호 35"/>
          <p:cNvSpPr/>
          <p:nvPr/>
        </p:nvSpPr>
        <p:spPr>
          <a:xfrm rot="6300000">
            <a:off x="3864296" y="1556327"/>
            <a:ext cx="931770" cy="931770"/>
          </a:xfrm>
          <a:prstGeom prst="blockArc">
            <a:avLst>
              <a:gd name="adj1" fmla="val 17246531"/>
              <a:gd name="adj2" fmla="val 3255953"/>
              <a:gd name="adj3" fmla="val 1484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막힌 원호 36"/>
          <p:cNvSpPr/>
          <p:nvPr/>
        </p:nvSpPr>
        <p:spPr>
          <a:xfrm rot="6300000">
            <a:off x="3864296" y="1556327"/>
            <a:ext cx="931770" cy="931770"/>
          </a:xfrm>
          <a:prstGeom prst="blockArc">
            <a:avLst>
              <a:gd name="adj1" fmla="val 18961062"/>
              <a:gd name="adj2" fmla="val 3932719"/>
              <a:gd name="adj3" fmla="val 7592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막힌 원호 41"/>
          <p:cNvSpPr/>
          <p:nvPr/>
        </p:nvSpPr>
        <p:spPr>
          <a:xfrm rot="14400000">
            <a:off x="3523285" y="1236671"/>
            <a:ext cx="1556644" cy="1556644"/>
          </a:xfrm>
          <a:prstGeom prst="blockArc">
            <a:avLst>
              <a:gd name="adj1" fmla="val 17246531"/>
              <a:gd name="adj2" fmla="val 3008499"/>
              <a:gd name="adj3" fmla="val 804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막힌 원호 42"/>
          <p:cNvSpPr/>
          <p:nvPr/>
        </p:nvSpPr>
        <p:spPr>
          <a:xfrm rot="14400000">
            <a:off x="3523285" y="1236671"/>
            <a:ext cx="1556644" cy="1556644"/>
          </a:xfrm>
          <a:prstGeom prst="blockArc">
            <a:avLst>
              <a:gd name="adj1" fmla="val 18961062"/>
              <a:gd name="adj2" fmla="val 2217845"/>
              <a:gd name="adj3" fmla="val 12095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Toolbar (More Option)</a:t>
              </a:r>
              <a:endParaRPr lang="ko-KR" altLang="en-US" sz="1000" dirty="0"/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solidFill>
              <a:schemeClr val="bg1">
                <a:alpha val="18039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solidFill>
              <a:schemeClr val="bg1">
                <a:alpha val="18039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2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07704" y="1844824"/>
            <a:ext cx="1728192" cy="2834592"/>
            <a:chOff x="1907704" y="1844824"/>
            <a:chExt cx="1728192" cy="2834592"/>
          </a:xfrm>
        </p:grpSpPr>
        <p:sp>
          <p:nvSpPr>
            <p:cNvPr id="13" name="타원 12"/>
            <p:cNvSpPr/>
            <p:nvPr/>
          </p:nvSpPr>
          <p:spPr>
            <a:xfrm>
              <a:off x="1907704" y="1844824"/>
              <a:ext cx="1728192" cy="172819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75124" y="4077072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2" idx="2"/>
            </p:cNvCxnSpPr>
            <p:nvPr/>
          </p:nvCxnSpPr>
          <p:spPr>
            <a:xfrm>
              <a:off x="2771800" y="3284984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2159732" y="2132856"/>
              <a:ext cx="1224136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59732" y="1925216"/>
              <a:ext cx="1224136" cy="2076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9804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2267744" y="2132856"/>
              <a:ext cx="1" cy="230425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67745" y="4437112"/>
              <a:ext cx="432048" cy="242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Title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02048" y="1558154"/>
            <a:ext cx="2846016" cy="2403591"/>
            <a:chOff x="2518072" y="1500121"/>
            <a:chExt cx="2846016" cy="2403591"/>
          </a:xfrm>
        </p:grpSpPr>
        <p:sp>
          <p:nvSpPr>
            <p:cNvPr id="38" name="TextBox 37"/>
            <p:cNvSpPr txBox="1"/>
            <p:nvPr/>
          </p:nvSpPr>
          <p:spPr>
            <a:xfrm>
              <a:off x="3565429" y="3664776"/>
              <a:ext cx="1798659" cy="2389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Button Areas (First, Second)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H="1">
              <a:off x="3560820" y="3240868"/>
              <a:ext cx="796" cy="4181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"/>
            <p:cNvSpPr/>
            <p:nvPr/>
          </p:nvSpPr>
          <p:spPr>
            <a:xfrm rot="2700000">
              <a:off x="2508713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2"/>
            <p:cNvSpPr/>
            <p:nvPr/>
          </p:nvSpPr>
          <p:spPr>
            <a:xfrm rot="18900000" flipH="1">
              <a:off x="3971021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0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  <a:noFill/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Content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99792" y="1500121"/>
            <a:ext cx="3744416" cy="2648959"/>
            <a:chOff x="2699792" y="1500121"/>
            <a:chExt cx="3744416" cy="2648959"/>
          </a:xfrm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2878779" cy="2389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Bottom Button </a:t>
              </a:r>
              <a:r>
                <a:rPr lang="en-US" altLang="ko-KR" sz="10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 Button with “bottom” Style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466085" y="1190265"/>
            <a:ext cx="1813097" cy="2421702"/>
            <a:chOff x="3059832" y="1396037"/>
            <a:chExt cx="1813097" cy="242170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949001" cy="244723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CircleSurface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8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0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71799" y="4338825"/>
            <a:ext cx="2335251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CircleDateTimeSelector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907704" y="1862893"/>
            <a:ext cx="1728192" cy="1728192"/>
            <a:chOff x="413538" y="1294809"/>
            <a:chExt cx="1728192" cy="1728192"/>
          </a:xfrm>
        </p:grpSpPr>
        <p:sp>
          <p:nvSpPr>
            <p:cNvPr id="29" name="타원 28"/>
            <p:cNvSpPr/>
            <p:nvPr/>
          </p:nvSpPr>
          <p:spPr>
            <a:xfrm>
              <a:off x="413538" y="1294809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1560" y="1891189"/>
              <a:ext cx="1332148" cy="535432"/>
              <a:chOff x="611560" y="4333361"/>
              <a:chExt cx="1332148" cy="53543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11560" y="4436745"/>
                <a:ext cx="36004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97614" y="4436745"/>
                <a:ext cx="36004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583668" y="4436745"/>
                <a:ext cx="36004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AM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71600" y="4436745"/>
                <a:ext cx="126014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11560" y="4338824"/>
                <a:ext cx="360040" cy="1033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097614" y="4333361"/>
                <a:ext cx="360040" cy="1033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Min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699792" y="1500121"/>
            <a:ext cx="2301376" cy="2648959"/>
            <a:chOff x="2699792" y="1500121"/>
            <a:chExt cx="2301376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5739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65120" y="1190265"/>
            <a:ext cx="3339128" cy="2421702"/>
            <a:chOff x="3465120" y="1190265"/>
            <a:chExt cx="3339128" cy="2421702"/>
          </a:xfrm>
        </p:grpSpPr>
        <p:sp>
          <p:nvSpPr>
            <p:cNvPr id="33" name="TextBox 32"/>
            <p:cNvSpPr txBox="1"/>
            <p:nvPr/>
          </p:nvSpPr>
          <p:spPr>
            <a:xfrm>
              <a:off x="4330181" y="3367244"/>
              <a:ext cx="2474067" cy="244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CircleSurface </a:t>
              </a:r>
              <a:r>
                <a:rPr lang="en-US" altLang="ko-KR" sz="10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 CircleDateTimeSelector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330181" y="2918457"/>
              <a:ext cx="0" cy="448787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3465120" y="1190265"/>
              <a:ext cx="1730122" cy="1728192"/>
              <a:chOff x="259904" y="3611967"/>
              <a:chExt cx="1730122" cy="1728192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259904" y="3611967"/>
                <a:ext cx="1728192" cy="172819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12593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42" name="직선 연결선 41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 rot="1800000">
                <a:off x="112593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/>
              <p:cNvGrpSpPr/>
              <p:nvPr/>
            </p:nvGrpSpPr>
            <p:grpSpPr>
              <a:xfrm rot="3600000">
                <a:off x="112400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49" name="직선 연결선 48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/>
              <p:cNvGrpSpPr/>
              <p:nvPr/>
            </p:nvGrpSpPr>
            <p:grpSpPr>
              <a:xfrm rot="5400000">
                <a:off x="1125930" y="3621140"/>
                <a:ext cx="0" cy="1728192"/>
                <a:chOff x="1125930" y="3611967"/>
                <a:chExt cx="0" cy="1728192"/>
              </a:xfrm>
            </p:grpSpPr>
            <p:cxnSp>
              <p:nvCxnSpPr>
                <p:cNvPr id="52" name="직선 연결선 51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 rot="7200000">
                <a:off x="1124000" y="3621140"/>
                <a:ext cx="0" cy="1728192"/>
                <a:chOff x="1125930" y="3611967"/>
                <a:chExt cx="0" cy="1728192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/>
              <p:cNvGrpSpPr/>
              <p:nvPr/>
            </p:nvGrpSpPr>
            <p:grpSpPr>
              <a:xfrm rot="9000000">
                <a:off x="112593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58" name="직선 연결선 57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연결선 62"/>
              <p:cNvCxnSpPr/>
              <p:nvPr/>
            </p:nvCxnSpPr>
            <p:spPr>
              <a:xfrm rot="840000">
                <a:off x="938222" y="5149900"/>
                <a:ext cx="0" cy="1763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6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1832765"/>
            <a:ext cx="1728192" cy="1728192"/>
            <a:chOff x="345892" y="4190377"/>
            <a:chExt cx="1728192" cy="1728192"/>
          </a:xfrm>
        </p:grpSpPr>
        <p:sp>
          <p:nvSpPr>
            <p:cNvPr id="70" name="타원 69"/>
            <p:cNvSpPr/>
            <p:nvPr/>
          </p:nvSpPr>
          <p:spPr>
            <a:xfrm>
              <a:off x="345892" y="41903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58016" y="4293096"/>
              <a:ext cx="1296144" cy="50533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3175">
                    <a:noFill/>
                  </a:ln>
                  <a:solidFill>
                    <a:schemeClr val="tx1"/>
                  </a:solidFill>
                </a:rPr>
                <a:t>List 1</a:t>
              </a:r>
              <a:endParaRPr lang="ko-KR" altLang="en-US" sz="16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58016" y="4829300"/>
              <a:ext cx="1296144" cy="50533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3175">
                    <a:noFill/>
                  </a:ln>
                  <a:solidFill>
                    <a:schemeClr val="tx1"/>
                  </a:solidFill>
                </a:rPr>
                <a:t>List 2</a:t>
              </a:r>
              <a:endParaRPr lang="ko-KR" altLang="en-US" sz="16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58016" y="5354918"/>
              <a:ext cx="1296144" cy="50533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3175">
                    <a:noFill/>
                  </a:ln>
                  <a:solidFill>
                    <a:schemeClr val="tx1"/>
                  </a:solidFill>
                </a:rPr>
                <a:t>List 3</a:t>
              </a:r>
              <a:endParaRPr lang="ko-KR" altLang="en-US" sz="16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71799" y="4338825"/>
            <a:ext cx="1656185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CircleGenList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304256" cy="2648959"/>
            <a:chOff x="2699792" y="1500121"/>
            <a:chExt cx="2304256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8619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98003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>
                <a:solidFill>
                  <a:schemeClr val="tx1"/>
                </a:solidFill>
              </a:rPr>
              <a:t>CircleGenList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60148"/>
            <a:ext cx="1728192" cy="1728192"/>
            <a:chOff x="539552" y="3907766"/>
            <a:chExt cx="1728192" cy="1728192"/>
          </a:xfrm>
        </p:grpSpPr>
        <p:sp>
          <p:nvSpPr>
            <p:cNvPr id="75" name="타원 74"/>
            <p:cNvSpPr/>
            <p:nvPr/>
          </p:nvSpPr>
          <p:spPr>
            <a:xfrm>
              <a:off x="539552" y="3907766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막힌 원호 77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19093135"/>
                <a:gd name="adj2" fmla="val 1892841"/>
                <a:gd name="adj3" fmla="val 6178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막힌 원호 78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20105355"/>
                <a:gd name="adj2" fmla="val 21260627"/>
                <a:gd name="adj3" fmla="val 6102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8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16608</TotalTime>
  <Words>400</Words>
  <Application>Microsoft Office PowerPoint</Application>
  <PresentationFormat>화면 슬라이드 쇼(4:3)</PresentationFormat>
  <Paragraphs>178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187</cp:revision>
  <dcterms:created xsi:type="dcterms:W3CDTF">2017-10-26T05:20:22Z</dcterms:created>
  <dcterms:modified xsi:type="dcterms:W3CDTF">2018-05-31T02:22:22Z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64590FDDF2ADA5D8D21BBA06796173823D911C4EBBA09DC823613B976819A626</vt:lpwstr>
  </property>
  <property fmtid="{D5CDD505-2E9C-101B-9397-08002B2CF9AE}" pid="2" name="NSCPROP">
    <vt:lpwstr>NSCCustomProperty</vt:lpwstr>
  </property>
</Properties>
</file>