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415" r:id="rId5"/>
    <p:sldId id="417" r:id="rId6"/>
    <p:sldId id="423" r:id="rId7"/>
    <p:sldId id="273" r:id="rId8"/>
    <p:sldId id="425" r:id="rId9"/>
    <p:sldId id="426" r:id="rId10"/>
    <p:sldId id="428" r:id="rId11"/>
    <p:sldId id="418" r:id="rId12"/>
    <p:sldId id="424" r:id="rId13"/>
    <p:sldId id="283" r:id="rId14"/>
    <p:sldId id="284" r:id="rId15"/>
    <p:sldId id="285" r:id="rId16"/>
    <p:sldId id="419" r:id="rId17"/>
    <p:sldId id="420" r:id="rId18"/>
    <p:sldId id="421" r:id="rId19"/>
    <p:sldId id="422" r:id="rId20"/>
    <p:sldId id="402" r:id="rId21"/>
    <p:sldId id="427" r:id="rId22"/>
    <p:sldId id="280" r:id="rId23"/>
    <p:sldId id="281" r:id="rId24"/>
    <p:sldId id="430" r:id="rId25"/>
    <p:sldId id="431" r:id="rId26"/>
    <p:sldId id="432" r:id="rId27"/>
    <p:sldId id="429" r:id="rId28"/>
    <p:sldId id="282" r:id="rId29"/>
    <p:sldId id="4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01"/>
    <a:srgbClr val="EEA900"/>
    <a:srgbClr val="59A14F"/>
    <a:srgbClr val="4E79A7"/>
    <a:srgbClr val="F28E2B"/>
    <a:srgbClr val="FFFF00"/>
    <a:srgbClr val="4E0202"/>
    <a:srgbClr val="F3F300"/>
    <a:srgbClr val="FFFFFF"/>
    <a:srgbClr val="F16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AEBB1-CD40-45C3-BE53-571048222E77}" v="978" dt="2020-10-31T15:49:09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2" autoAdjust="0"/>
    <p:restoredTop sz="72503" autoAdjust="0"/>
  </p:normalViewPr>
  <p:slideViewPr>
    <p:cSldViewPr snapToGrid="0">
      <p:cViewPr>
        <p:scale>
          <a:sx n="70" d="100"/>
          <a:sy n="70" d="100"/>
        </p:scale>
        <p:origin x="236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Ehrenhofer" userId="8b6767c7-0acc-4fcf-9392-9df6f3b59b44" providerId="ADAL" clId="{EE0258B8-9251-4B71-8A30-8AD680A144AA}"/>
    <pc:docChg chg="undo custSel mod addSld delSld modSld sldOrd">
      <pc:chgData name="Justin Ehrenhofer" userId="8b6767c7-0acc-4fcf-9392-9df6f3b59b44" providerId="ADAL" clId="{EE0258B8-9251-4B71-8A30-8AD680A144AA}" dt="2020-07-20T03:23:26.379" v="4868" actId="20577"/>
      <pc:docMkLst>
        <pc:docMk/>
      </pc:docMkLst>
      <pc:sldChg chg="addSp modSp del">
        <pc:chgData name="Justin Ehrenhofer" userId="8b6767c7-0acc-4fcf-9392-9df6f3b59b44" providerId="ADAL" clId="{EE0258B8-9251-4B71-8A30-8AD680A144AA}" dt="2020-07-20T03:17:28.949" v="4823" actId="2696"/>
        <pc:sldMkLst>
          <pc:docMk/>
          <pc:sldMk cId="503561375" sldId="256"/>
        </pc:sldMkLst>
        <pc:spChg chg="add mod">
          <ac:chgData name="Justin Ehrenhofer" userId="8b6767c7-0acc-4fcf-9392-9df6f3b59b44" providerId="ADAL" clId="{EE0258B8-9251-4B71-8A30-8AD680A144AA}" dt="2020-07-20T02:09:22.767" v="3392" actId="20577"/>
          <ac:spMkLst>
            <pc:docMk/>
            <pc:sldMk cId="503561375" sldId="256"/>
            <ac:spMk id="4" creationId="{2A964520-1DD3-4AB4-B27A-65FC77D2160A}"/>
          </ac:spMkLst>
        </pc:spChg>
      </pc:sldChg>
      <pc:sldChg chg="addSp delSp modSp add del">
        <pc:chgData name="Justin Ehrenhofer" userId="8b6767c7-0acc-4fcf-9392-9df6f3b59b44" providerId="ADAL" clId="{EE0258B8-9251-4B71-8A30-8AD680A144AA}" dt="2020-07-20T00:09:32.050" v="963" actId="2696"/>
        <pc:sldMkLst>
          <pc:docMk/>
          <pc:sldMk cId="687401393" sldId="257"/>
        </pc:sldMkLst>
        <pc:spChg chg="mod">
          <ac:chgData name="Justin Ehrenhofer" userId="8b6767c7-0acc-4fcf-9392-9df6f3b59b44" providerId="ADAL" clId="{EE0258B8-9251-4B71-8A30-8AD680A144AA}" dt="2020-07-17T14:35:08.724" v="226" actId="20577"/>
          <ac:spMkLst>
            <pc:docMk/>
            <pc:sldMk cId="687401393" sldId="257"/>
            <ac:spMk id="2" creationId="{9955B238-E99C-424F-BB54-1C7848BB8310}"/>
          </ac:spMkLst>
        </pc:spChg>
        <pc:spChg chg="del mod">
          <ac:chgData name="Justin Ehrenhofer" userId="8b6767c7-0acc-4fcf-9392-9df6f3b59b44" providerId="ADAL" clId="{EE0258B8-9251-4B71-8A30-8AD680A144AA}" dt="2020-07-19T23:49:26.578" v="488" actId="478"/>
          <ac:spMkLst>
            <pc:docMk/>
            <pc:sldMk cId="687401393" sldId="257"/>
            <ac:spMk id="3" creationId="{145036FD-8829-4BF3-B02A-B322E3ADF1A6}"/>
          </ac:spMkLst>
        </pc:spChg>
        <pc:spChg chg="add del mod">
          <ac:chgData name="Justin Ehrenhofer" userId="8b6767c7-0acc-4fcf-9392-9df6f3b59b44" providerId="ADAL" clId="{EE0258B8-9251-4B71-8A30-8AD680A144AA}" dt="2020-07-19T23:49:28.022" v="489" actId="478"/>
          <ac:spMkLst>
            <pc:docMk/>
            <pc:sldMk cId="687401393" sldId="257"/>
            <ac:spMk id="5" creationId="{99C028A6-4C59-4938-90D6-1A78787329C7}"/>
          </ac:spMkLst>
        </pc:spChg>
        <pc:spChg chg="add mod">
          <ac:chgData name="Justin Ehrenhofer" userId="8b6767c7-0acc-4fcf-9392-9df6f3b59b44" providerId="ADAL" clId="{EE0258B8-9251-4B71-8A30-8AD680A144AA}" dt="2020-07-19T23:59:05.243" v="550" actId="207"/>
          <ac:spMkLst>
            <pc:docMk/>
            <pc:sldMk cId="687401393" sldId="257"/>
            <ac:spMk id="6" creationId="{B474F36A-9F94-4263-B9ED-89E76B453165}"/>
          </ac:spMkLst>
        </pc:spChg>
        <pc:spChg chg="add mod">
          <ac:chgData name="Justin Ehrenhofer" userId="8b6767c7-0acc-4fcf-9392-9df6f3b59b44" providerId="ADAL" clId="{EE0258B8-9251-4B71-8A30-8AD680A144AA}" dt="2020-07-20T00:03:36.090" v="843" actId="20577"/>
          <ac:spMkLst>
            <pc:docMk/>
            <pc:sldMk cId="687401393" sldId="257"/>
            <ac:spMk id="7" creationId="{A3112F2C-E611-48EF-8651-9701F12D1BB0}"/>
          </ac:spMkLst>
        </pc:spChg>
        <pc:spChg chg="add mod">
          <ac:chgData name="Justin Ehrenhofer" userId="8b6767c7-0acc-4fcf-9392-9df6f3b59b44" providerId="ADAL" clId="{EE0258B8-9251-4B71-8A30-8AD680A144AA}" dt="2020-07-19T23:57:12.757" v="527" actId="1076"/>
          <ac:spMkLst>
            <pc:docMk/>
            <pc:sldMk cId="687401393" sldId="257"/>
            <ac:spMk id="8" creationId="{8465FD15-B8B3-47A1-8F03-4869CB35FB2B}"/>
          </ac:spMkLst>
        </pc:spChg>
        <pc:spChg chg="add mod">
          <ac:chgData name="Justin Ehrenhofer" userId="8b6767c7-0acc-4fcf-9392-9df6f3b59b44" providerId="ADAL" clId="{EE0258B8-9251-4B71-8A30-8AD680A144AA}" dt="2020-07-19T23:59:20.622" v="553" actId="207"/>
          <ac:spMkLst>
            <pc:docMk/>
            <pc:sldMk cId="687401393" sldId="257"/>
            <ac:spMk id="9" creationId="{192151E8-9D2B-4D1F-AD45-770F76970059}"/>
          </ac:spMkLst>
        </pc:spChg>
        <pc:spChg chg="add mod">
          <ac:chgData name="Justin Ehrenhofer" userId="8b6767c7-0acc-4fcf-9392-9df6f3b59b44" providerId="ADAL" clId="{EE0258B8-9251-4B71-8A30-8AD680A144AA}" dt="2020-07-19T23:59:23.956" v="554" actId="207"/>
          <ac:spMkLst>
            <pc:docMk/>
            <pc:sldMk cId="687401393" sldId="257"/>
            <ac:spMk id="10" creationId="{C3B0498D-B6C1-45D4-B4BC-6A13680A0AE8}"/>
          </ac:spMkLst>
        </pc:spChg>
        <pc:spChg chg="add mod">
          <ac:chgData name="Justin Ehrenhofer" userId="8b6767c7-0acc-4fcf-9392-9df6f3b59b44" providerId="ADAL" clId="{EE0258B8-9251-4B71-8A30-8AD680A144AA}" dt="2020-07-19T23:59:30.361" v="555" actId="207"/>
          <ac:spMkLst>
            <pc:docMk/>
            <pc:sldMk cId="687401393" sldId="257"/>
            <ac:spMk id="11" creationId="{A84BB45D-F775-47C2-96EC-7B0447FBE66B}"/>
          </ac:spMkLst>
        </pc:spChg>
        <pc:spChg chg="add mod">
          <ac:chgData name="Justin Ehrenhofer" userId="8b6767c7-0acc-4fcf-9392-9df6f3b59b44" providerId="ADAL" clId="{EE0258B8-9251-4B71-8A30-8AD680A144AA}" dt="2020-07-19T23:59:38.989" v="556" actId="207"/>
          <ac:spMkLst>
            <pc:docMk/>
            <pc:sldMk cId="687401393" sldId="257"/>
            <ac:spMk id="12" creationId="{05C8DAAF-12CA-474B-8252-A65BCF95573D}"/>
          </ac:spMkLst>
        </pc:spChg>
        <pc:spChg chg="add mod">
          <ac:chgData name="Justin Ehrenhofer" userId="8b6767c7-0acc-4fcf-9392-9df6f3b59b44" providerId="ADAL" clId="{EE0258B8-9251-4B71-8A30-8AD680A144AA}" dt="2020-07-20T00:02:58.010" v="837" actId="6549"/>
          <ac:spMkLst>
            <pc:docMk/>
            <pc:sldMk cId="687401393" sldId="257"/>
            <ac:spMk id="13" creationId="{D0412C52-5162-488C-9836-A6713F912E9E}"/>
          </ac:spMkLst>
        </pc:spChg>
        <pc:spChg chg="add del mod">
          <ac:chgData name="Justin Ehrenhofer" userId="8b6767c7-0acc-4fcf-9392-9df6f3b59b44" providerId="ADAL" clId="{EE0258B8-9251-4B71-8A30-8AD680A144AA}" dt="2020-07-20T00:01:33.990" v="641" actId="478"/>
          <ac:spMkLst>
            <pc:docMk/>
            <pc:sldMk cId="687401393" sldId="257"/>
            <ac:spMk id="14" creationId="{69F2D796-CB2D-4DC1-B5CD-F458FAE56B84}"/>
          </ac:spMkLst>
        </pc:spChg>
      </pc:sldChg>
      <pc:sldChg chg="add">
        <pc:chgData name="Justin Ehrenhofer" userId="8b6767c7-0acc-4fcf-9392-9df6f3b59b44" providerId="ADAL" clId="{EE0258B8-9251-4B71-8A30-8AD680A144AA}" dt="2020-07-20T01:50:51.362" v="3033"/>
        <pc:sldMkLst>
          <pc:docMk/>
          <pc:sldMk cId="2466532766" sldId="257"/>
        </pc:sldMkLst>
      </pc:sldChg>
      <pc:sldChg chg="add">
        <pc:chgData name="Justin Ehrenhofer" userId="8b6767c7-0acc-4fcf-9392-9df6f3b59b44" providerId="ADAL" clId="{EE0258B8-9251-4B71-8A30-8AD680A144AA}" dt="2020-07-20T01:04:43.271" v="1833"/>
        <pc:sldMkLst>
          <pc:docMk/>
          <pc:sldMk cId="3139311124" sldId="258"/>
        </pc:sldMkLst>
      </pc:sldChg>
      <pc:sldChg chg="modSp add del">
        <pc:chgData name="Justin Ehrenhofer" userId="8b6767c7-0acc-4fcf-9392-9df6f3b59b44" providerId="ADAL" clId="{EE0258B8-9251-4B71-8A30-8AD680A144AA}" dt="2020-07-17T14:49:59.831" v="487" actId="2696"/>
        <pc:sldMkLst>
          <pc:docMk/>
          <pc:sldMk cId="3437689995" sldId="258"/>
        </pc:sldMkLst>
        <pc:spChg chg="mod">
          <ac:chgData name="Justin Ehrenhofer" userId="8b6767c7-0acc-4fcf-9392-9df6f3b59b44" providerId="ADAL" clId="{EE0258B8-9251-4B71-8A30-8AD680A144AA}" dt="2020-07-17T14:34:20.503" v="154" actId="20577"/>
          <ac:spMkLst>
            <pc:docMk/>
            <pc:sldMk cId="3437689995" sldId="258"/>
            <ac:spMk id="2" creationId="{9955B238-E99C-424F-BB54-1C7848BB8310}"/>
          </ac:spMkLst>
        </pc:spChg>
      </pc:sldChg>
      <pc:sldChg chg="addSp delSp modSp add mod setBg">
        <pc:chgData name="Justin Ehrenhofer" userId="8b6767c7-0acc-4fcf-9392-9df6f3b59b44" providerId="ADAL" clId="{EE0258B8-9251-4B71-8A30-8AD680A144AA}" dt="2020-07-20T02:25:54.555" v="3875" actId="1038"/>
        <pc:sldMkLst>
          <pc:docMk/>
          <pc:sldMk cId="1973885164" sldId="259"/>
        </pc:sldMkLst>
        <pc:spChg chg="add del mod">
          <ac:chgData name="Justin Ehrenhofer" userId="8b6767c7-0acc-4fcf-9392-9df6f3b59b44" providerId="ADAL" clId="{EE0258B8-9251-4B71-8A30-8AD680A144AA}" dt="2020-07-20T02:24:53.662" v="3846" actId="26606"/>
          <ac:spMkLst>
            <pc:docMk/>
            <pc:sldMk cId="1973885164" sldId="259"/>
            <ac:spMk id="2" creationId="{9955B238-E99C-424F-BB54-1C7848BB8310}"/>
          </ac:spMkLst>
        </pc:spChg>
        <pc:spChg chg="add del">
          <ac:chgData name="Justin Ehrenhofer" userId="8b6767c7-0acc-4fcf-9392-9df6f3b59b44" providerId="ADAL" clId="{EE0258B8-9251-4B71-8A30-8AD680A144AA}" dt="2020-07-20T02:17:57.961" v="3761" actId="478"/>
          <ac:spMkLst>
            <pc:docMk/>
            <pc:sldMk cId="1973885164" sldId="259"/>
            <ac:spMk id="3" creationId="{145036FD-8829-4BF3-B02A-B322E3ADF1A6}"/>
          </ac:spMkLst>
        </pc:spChg>
        <pc:spChg chg="add del mod">
          <ac:chgData name="Justin Ehrenhofer" userId="8b6767c7-0acc-4fcf-9392-9df6f3b59b44" providerId="ADAL" clId="{EE0258B8-9251-4B71-8A30-8AD680A144AA}" dt="2020-07-20T02:22:04.482" v="3836"/>
          <ac:spMkLst>
            <pc:docMk/>
            <pc:sldMk cId="1973885164" sldId="259"/>
            <ac:spMk id="7" creationId="{95D4791C-F2D5-4433-B802-88ED37FACA37}"/>
          </ac:spMkLst>
        </pc:spChg>
        <pc:spChg chg="add del">
          <ac:chgData name="Justin Ehrenhofer" userId="8b6767c7-0acc-4fcf-9392-9df6f3b59b44" providerId="ADAL" clId="{EE0258B8-9251-4B71-8A30-8AD680A144AA}" dt="2020-07-20T02:24:53.662" v="3846" actId="26606"/>
          <ac:spMkLst>
            <pc:docMk/>
            <pc:sldMk cId="1973885164" sldId="259"/>
            <ac:spMk id="14" creationId="{4545836E-B050-4955-B80E-C5A35AC2F595}"/>
          </ac:spMkLst>
        </pc:spChg>
        <pc:spChg chg="add del">
          <ac:chgData name="Justin Ehrenhofer" userId="8b6767c7-0acc-4fcf-9392-9df6f3b59b44" providerId="ADAL" clId="{EE0258B8-9251-4B71-8A30-8AD680A144AA}" dt="2020-07-20T02:24:53.662" v="3846" actId="26606"/>
          <ac:spMkLst>
            <pc:docMk/>
            <pc:sldMk cId="1973885164" sldId="259"/>
            <ac:spMk id="16" creationId="{5E6024A1-5F3D-4233-865A-57F6E860561A}"/>
          </ac:spMkLst>
        </pc:spChg>
        <pc:spChg chg="add del">
          <ac:chgData name="Justin Ehrenhofer" userId="8b6767c7-0acc-4fcf-9392-9df6f3b59b44" providerId="ADAL" clId="{EE0258B8-9251-4B71-8A30-8AD680A144AA}" dt="2020-07-20T02:24:53.662" v="3846" actId="26606"/>
          <ac:spMkLst>
            <pc:docMk/>
            <pc:sldMk cId="1973885164" sldId="259"/>
            <ac:spMk id="40" creationId="{A628292D-0555-4158-9B1A-07414B27FB1A}"/>
          </ac:spMkLst>
        </pc:spChg>
        <pc:grpChg chg="add del">
          <ac:chgData name="Justin Ehrenhofer" userId="8b6767c7-0acc-4fcf-9392-9df6f3b59b44" providerId="ADAL" clId="{EE0258B8-9251-4B71-8A30-8AD680A144AA}" dt="2020-07-20T02:24:53.662" v="3846" actId="26606"/>
          <ac:grpSpMkLst>
            <pc:docMk/>
            <pc:sldMk cId="1973885164" sldId="259"/>
            <ac:grpSpMk id="18" creationId="{17021FAC-069E-46A8-AA45-5BD5472C2C8B}"/>
          </ac:grpSpMkLst>
        </pc:grpChg>
        <pc:picChg chg="add del mod ord modCrop">
          <ac:chgData name="Justin Ehrenhofer" userId="8b6767c7-0acc-4fcf-9392-9df6f3b59b44" providerId="ADAL" clId="{EE0258B8-9251-4B71-8A30-8AD680A144AA}" dt="2020-07-20T02:25:04.422" v="3850" actId="1076"/>
          <ac:picMkLst>
            <pc:docMk/>
            <pc:sldMk cId="1973885164" sldId="259"/>
            <ac:picMk id="5" creationId="{A5DD4559-8602-4C2D-BB40-B8EEB52003C8}"/>
          </ac:picMkLst>
        </pc:picChg>
        <pc:picChg chg="add del mod modCrop">
          <ac:chgData name="Justin Ehrenhofer" userId="8b6767c7-0acc-4fcf-9392-9df6f3b59b44" providerId="ADAL" clId="{EE0258B8-9251-4B71-8A30-8AD680A144AA}" dt="2020-07-20T02:24:53.662" v="3846" actId="26606"/>
          <ac:picMkLst>
            <pc:docMk/>
            <pc:sldMk cId="1973885164" sldId="259"/>
            <ac:picMk id="6" creationId="{6533773A-1F54-43E9-9000-7BBAABB4335E}"/>
          </ac:picMkLst>
        </pc:picChg>
        <pc:picChg chg="add mod ord">
          <ac:chgData name="Justin Ehrenhofer" userId="8b6767c7-0acc-4fcf-9392-9df6f3b59b44" providerId="ADAL" clId="{EE0258B8-9251-4B71-8A30-8AD680A144AA}" dt="2020-07-20T02:25:54.555" v="3875" actId="1038"/>
          <ac:picMkLst>
            <pc:docMk/>
            <pc:sldMk cId="1973885164" sldId="259"/>
            <ac:picMk id="8" creationId="{92273380-B4D8-4D6E-BEE9-6648FE920B36}"/>
          </ac:picMkLst>
        </pc:picChg>
        <pc:picChg chg="add mod modCrop">
          <ac:chgData name="Justin Ehrenhofer" userId="8b6767c7-0acc-4fcf-9392-9df6f3b59b44" providerId="ADAL" clId="{EE0258B8-9251-4B71-8A30-8AD680A144AA}" dt="2020-07-20T02:25:37.702" v="3858" actId="732"/>
          <ac:picMkLst>
            <pc:docMk/>
            <pc:sldMk cId="1973885164" sldId="259"/>
            <ac:picMk id="9" creationId="{D0060608-7185-494F-87A8-2F9C746BE48E}"/>
          </ac:picMkLst>
        </pc:picChg>
      </pc:sldChg>
      <pc:sldChg chg="modSp add del">
        <pc:chgData name="Justin Ehrenhofer" userId="8b6767c7-0acc-4fcf-9392-9df6f3b59b44" providerId="ADAL" clId="{EE0258B8-9251-4B71-8A30-8AD680A144AA}" dt="2020-07-20T00:57:11.827" v="1802" actId="2696"/>
        <pc:sldMkLst>
          <pc:docMk/>
          <pc:sldMk cId="3090280310" sldId="260"/>
        </pc:sldMkLst>
        <pc:spChg chg="mod">
          <ac:chgData name="Justin Ehrenhofer" userId="8b6767c7-0acc-4fcf-9392-9df6f3b59b44" providerId="ADAL" clId="{EE0258B8-9251-4B71-8A30-8AD680A144AA}" dt="2020-07-17T14:34:37.813" v="184" actId="20577"/>
          <ac:spMkLst>
            <pc:docMk/>
            <pc:sldMk cId="3090280310" sldId="260"/>
            <ac:spMk id="2" creationId="{9955B238-E99C-424F-BB54-1C7848BB8310}"/>
          </ac:spMkLst>
        </pc:spChg>
      </pc:sldChg>
      <pc:sldChg chg="addSp delSp modSp add">
        <pc:chgData name="Justin Ehrenhofer" userId="8b6767c7-0acc-4fcf-9392-9df6f3b59b44" providerId="ADAL" clId="{EE0258B8-9251-4B71-8A30-8AD680A144AA}" dt="2020-07-20T01:32:22.779" v="2873" actId="14100"/>
        <pc:sldMkLst>
          <pc:docMk/>
          <pc:sldMk cId="3864340898" sldId="260"/>
        </pc:sldMkLst>
        <pc:spChg chg="mod">
          <ac:chgData name="Justin Ehrenhofer" userId="8b6767c7-0acc-4fcf-9392-9df6f3b59b44" providerId="ADAL" clId="{EE0258B8-9251-4B71-8A30-8AD680A144AA}" dt="2020-07-20T00:57:27.998" v="1807" actId="2711"/>
          <ac:spMkLst>
            <pc:docMk/>
            <pc:sldMk cId="3864340898" sldId="260"/>
            <ac:spMk id="2" creationId="{9955B238-E99C-424F-BB54-1C7848BB8310}"/>
          </ac:spMkLst>
        </pc:spChg>
        <pc:spChg chg="del mod">
          <ac:chgData name="Justin Ehrenhofer" userId="8b6767c7-0acc-4fcf-9392-9df6f3b59b44" providerId="ADAL" clId="{EE0258B8-9251-4B71-8A30-8AD680A144AA}" dt="2020-07-20T01:19:23.963" v="2113" actId="3680"/>
          <ac:spMkLst>
            <pc:docMk/>
            <pc:sldMk cId="3864340898" sldId="260"/>
            <ac:spMk id="3" creationId="{145036FD-8829-4BF3-B02A-B322E3ADF1A6}"/>
          </ac:spMkLst>
        </pc:spChg>
        <pc:graphicFrameChg chg="add mod ord modGraphic">
          <ac:chgData name="Justin Ehrenhofer" userId="8b6767c7-0acc-4fcf-9392-9df6f3b59b44" providerId="ADAL" clId="{EE0258B8-9251-4B71-8A30-8AD680A144AA}" dt="2020-07-20T01:32:22.779" v="2873" actId="14100"/>
          <ac:graphicFrameMkLst>
            <pc:docMk/>
            <pc:sldMk cId="3864340898" sldId="260"/>
            <ac:graphicFrameMk id="4" creationId="{35D2D193-45FD-403C-A33A-886D4BEC3B14}"/>
          </ac:graphicFrameMkLst>
        </pc:graphicFrameChg>
      </pc:sldChg>
      <pc:sldChg chg="modSp add">
        <pc:chgData name="Justin Ehrenhofer" userId="8b6767c7-0acc-4fcf-9392-9df6f3b59b44" providerId="ADAL" clId="{EE0258B8-9251-4B71-8A30-8AD680A144AA}" dt="2020-07-20T01:29:50.739" v="2864" actId="1076"/>
        <pc:sldMkLst>
          <pc:docMk/>
          <pc:sldMk cId="1160383867" sldId="261"/>
        </pc:sldMkLst>
        <pc:spChg chg="mod">
          <ac:chgData name="Justin Ehrenhofer" userId="8b6767c7-0acc-4fcf-9392-9df6f3b59b44" providerId="ADAL" clId="{EE0258B8-9251-4B71-8A30-8AD680A144AA}" dt="2020-07-20T00:57:32.257" v="1808" actId="2711"/>
          <ac:spMkLst>
            <pc:docMk/>
            <pc:sldMk cId="1160383867" sldId="261"/>
            <ac:spMk id="2" creationId="{9955B238-E99C-424F-BB54-1C7848BB8310}"/>
          </ac:spMkLst>
        </pc:spChg>
        <pc:picChg chg="mod">
          <ac:chgData name="Justin Ehrenhofer" userId="8b6767c7-0acc-4fcf-9392-9df6f3b59b44" providerId="ADAL" clId="{EE0258B8-9251-4B71-8A30-8AD680A144AA}" dt="2020-07-20T01:29:50.739" v="2864" actId="1076"/>
          <ac:picMkLst>
            <pc:docMk/>
            <pc:sldMk cId="1160383867" sldId="261"/>
            <ac:picMk id="9" creationId="{7F8340A6-04F9-48A3-9259-8A52221CFFD7}"/>
          </ac:picMkLst>
        </pc:picChg>
      </pc:sldChg>
      <pc:sldChg chg="addSp delSp modSp add del">
        <pc:chgData name="Justin Ehrenhofer" userId="8b6767c7-0acc-4fcf-9392-9df6f3b59b44" providerId="ADAL" clId="{EE0258B8-9251-4B71-8A30-8AD680A144AA}" dt="2020-07-20T00:57:11.817" v="1801" actId="2696"/>
        <pc:sldMkLst>
          <pc:docMk/>
          <pc:sldMk cId="1278306959" sldId="261"/>
        </pc:sldMkLst>
        <pc:spChg chg="mod">
          <ac:chgData name="Justin Ehrenhofer" userId="8b6767c7-0acc-4fcf-9392-9df6f3b59b44" providerId="ADAL" clId="{EE0258B8-9251-4B71-8A30-8AD680A144AA}" dt="2020-07-17T14:34:43.833" v="196" actId="20577"/>
          <ac:spMkLst>
            <pc:docMk/>
            <pc:sldMk cId="1278306959" sldId="261"/>
            <ac:spMk id="2" creationId="{9955B238-E99C-424F-BB54-1C7848BB8310}"/>
          </ac:spMkLst>
        </pc:spChg>
        <pc:spChg chg="del">
          <ac:chgData name="Justin Ehrenhofer" userId="8b6767c7-0acc-4fcf-9392-9df6f3b59b44" providerId="ADAL" clId="{EE0258B8-9251-4B71-8A30-8AD680A144AA}" dt="2020-07-20T00:16:05.069" v="1010"/>
          <ac:spMkLst>
            <pc:docMk/>
            <pc:sldMk cId="1278306959" sldId="261"/>
            <ac:spMk id="3" creationId="{145036FD-8829-4BF3-B02A-B322E3ADF1A6}"/>
          </ac:spMkLst>
        </pc:spChg>
        <pc:spChg chg="add del mod">
          <ac:chgData name="Justin Ehrenhofer" userId="8b6767c7-0acc-4fcf-9392-9df6f3b59b44" providerId="ADAL" clId="{EE0258B8-9251-4B71-8A30-8AD680A144AA}" dt="2020-07-20T00:16:08.599" v="1012" actId="478"/>
          <ac:spMkLst>
            <pc:docMk/>
            <pc:sldMk cId="1278306959" sldId="261"/>
            <ac:spMk id="7" creationId="{9EE46B32-9310-4A18-858C-01BE3C8DAB1C}"/>
          </ac:spMkLst>
        </pc:spChg>
        <pc:picChg chg="add del mod">
          <ac:chgData name="Justin Ehrenhofer" userId="8b6767c7-0acc-4fcf-9392-9df6f3b59b44" providerId="ADAL" clId="{EE0258B8-9251-4B71-8A30-8AD680A144AA}" dt="2020-07-20T00:16:06.821" v="1011" actId="478"/>
          <ac:picMkLst>
            <pc:docMk/>
            <pc:sldMk cId="1278306959" sldId="261"/>
            <ac:picMk id="5" creationId="{CC713B8B-D916-4EB2-A91D-1F18E663E21F}"/>
          </ac:picMkLst>
        </pc:picChg>
        <pc:picChg chg="add mod">
          <ac:chgData name="Justin Ehrenhofer" userId="8b6767c7-0acc-4fcf-9392-9df6f3b59b44" providerId="ADAL" clId="{EE0258B8-9251-4B71-8A30-8AD680A144AA}" dt="2020-07-20T00:16:12.050" v="1039" actId="1036"/>
          <ac:picMkLst>
            <pc:docMk/>
            <pc:sldMk cId="1278306959" sldId="261"/>
            <ac:picMk id="9" creationId="{7F8340A6-04F9-48A3-9259-8A52221CFFD7}"/>
          </ac:picMkLst>
        </pc:picChg>
      </pc:sldChg>
      <pc:sldChg chg="addSp delSp modSp add">
        <pc:chgData name="Justin Ehrenhofer" userId="8b6767c7-0acc-4fcf-9392-9df6f3b59b44" providerId="ADAL" clId="{EE0258B8-9251-4B71-8A30-8AD680A144AA}" dt="2020-07-20T00:57:43.878" v="1809" actId="2711"/>
        <pc:sldMkLst>
          <pc:docMk/>
          <pc:sldMk cId="2087135570" sldId="262"/>
        </pc:sldMkLst>
        <pc:spChg chg="mod">
          <ac:chgData name="Justin Ehrenhofer" userId="8b6767c7-0acc-4fcf-9392-9df6f3b59b44" providerId="ADAL" clId="{EE0258B8-9251-4B71-8A30-8AD680A144AA}" dt="2020-07-20T00:57:43.878" v="1809" actId="2711"/>
          <ac:spMkLst>
            <pc:docMk/>
            <pc:sldMk cId="2087135570" sldId="262"/>
            <ac:spMk id="2" creationId="{9955B238-E99C-424F-BB54-1C7848BB8310}"/>
          </ac:spMkLst>
        </pc:spChg>
        <pc:spChg chg="del">
          <ac:chgData name="Justin Ehrenhofer" userId="8b6767c7-0acc-4fcf-9392-9df6f3b59b44" providerId="ADAL" clId="{EE0258B8-9251-4B71-8A30-8AD680A144AA}" dt="2020-07-17T14:42:14.613" v="315" actId="478"/>
          <ac:spMkLst>
            <pc:docMk/>
            <pc:sldMk cId="2087135570" sldId="262"/>
            <ac:spMk id="3" creationId="{145036FD-8829-4BF3-B02A-B322E3ADF1A6}"/>
          </ac:spMkLst>
        </pc:spChg>
        <pc:spChg chg="add mod">
          <ac:chgData name="Justin Ehrenhofer" userId="8b6767c7-0acc-4fcf-9392-9df6f3b59b44" providerId="ADAL" clId="{EE0258B8-9251-4B71-8A30-8AD680A144AA}" dt="2020-07-17T14:46:48.773" v="399" actId="20577"/>
          <ac:spMkLst>
            <pc:docMk/>
            <pc:sldMk cId="2087135570" sldId="262"/>
            <ac:spMk id="10" creationId="{E7B8457F-6CB1-415D-BB4F-F4F52B3AE6BF}"/>
          </ac:spMkLst>
        </pc:spChg>
        <pc:picChg chg="add del mod modCrop">
          <ac:chgData name="Justin Ehrenhofer" userId="8b6767c7-0acc-4fcf-9392-9df6f3b59b44" providerId="ADAL" clId="{EE0258B8-9251-4B71-8A30-8AD680A144AA}" dt="2020-07-17T14:43:59.557" v="331" actId="478"/>
          <ac:picMkLst>
            <pc:docMk/>
            <pc:sldMk cId="2087135570" sldId="262"/>
            <ac:picMk id="5" creationId="{5C4A319D-AE3D-4BED-947E-78176F459559}"/>
          </ac:picMkLst>
        </pc:picChg>
        <pc:picChg chg="add del mod modCrop">
          <ac:chgData name="Justin Ehrenhofer" userId="8b6767c7-0acc-4fcf-9392-9df6f3b59b44" providerId="ADAL" clId="{EE0258B8-9251-4B71-8A30-8AD680A144AA}" dt="2020-07-17T14:43:58.427" v="330" actId="478"/>
          <ac:picMkLst>
            <pc:docMk/>
            <pc:sldMk cId="2087135570" sldId="262"/>
            <ac:picMk id="6" creationId="{848F1FC8-8B4D-4611-9860-66600ADBD5FC}"/>
          </ac:picMkLst>
        </pc:picChg>
        <pc:picChg chg="add mod modCrop">
          <ac:chgData name="Justin Ehrenhofer" userId="8b6767c7-0acc-4fcf-9392-9df6f3b59b44" providerId="ADAL" clId="{EE0258B8-9251-4B71-8A30-8AD680A144AA}" dt="2020-07-17T14:44:25.107" v="341" actId="1076"/>
          <ac:picMkLst>
            <pc:docMk/>
            <pc:sldMk cId="2087135570" sldId="262"/>
            <ac:picMk id="8" creationId="{675DD359-7D58-4C7E-8BBA-C4CBAC75ED99}"/>
          </ac:picMkLst>
        </pc:picChg>
        <pc:picChg chg="add mod modCrop">
          <ac:chgData name="Justin Ehrenhofer" userId="8b6767c7-0acc-4fcf-9392-9df6f3b59b44" providerId="ADAL" clId="{EE0258B8-9251-4B71-8A30-8AD680A144AA}" dt="2020-07-17T14:44:25.107" v="341" actId="1076"/>
          <ac:picMkLst>
            <pc:docMk/>
            <pc:sldMk cId="2087135570" sldId="262"/>
            <ac:picMk id="9" creationId="{CA6E6886-1202-4EAE-BA5F-E13E9B96D4AE}"/>
          </ac:picMkLst>
        </pc:picChg>
        <pc:cxnChg chg="add mod">
          <ac:chgData name="Justin Ehrenhofer" userId="8b6767c7-0acc-4fcf-9392-9df6f3b59b44" providerId="ADAL" clId="{EE0258B8-9251-4B71-8A30-8AD680A144AA}" dt="2020-07-17T14:45:10.677" v="369" actId="14100"/>
          <ac:cxnSpMkLst>
            <pc:docMk/>
            <pc:sldMk cId="2087135570" sldId="262"/>
            <ac:cxnSpMk id="12" creationId="{8141CD0E-11B8-4647-AD1D-178081E33EFC}"/>
          </ac:cxnSpMkLst>
        </pc:cxnChg>
      </pc:sldChg>
      <pc:sldChg chg="modSp add del">
        <pc:chgData name="Justin Ehrenhofer" userId="8b6767c7-0acc-4fcf-9392-9df6f3b59b44" providerId="ADAL" clId="{EE0258B8-9251-4B71-8A30-8AD680A144AA}" dt="2020-07-20T00:57:16.209" v="1803" actId="2696"/>
        <pc:sldMkLst>
          <pc:docMk/>
          <pc:sldMk cId="1072273824" sldId="263"/>
        </pc:sldMkLst>
        <pc:spChg chg="mod">
          <ac:chgData name="Justin Ehrenhofer" userId="8b6767c7-0acc-4fcf-9392-9df6f3b59b44" providerId="ADAL" clId="{EE0258B8-9251-4B71-8A30-8AD680A144AA}" dt="2020-07-17T14:36:00.403" v="275" actId="20577"/>
          <ac:spMkLst>
            <pc:docMk/>
            <pc:sldMk cId="1072273824" sldId="263"/>
            <ac:spMk id="4" creationId="{2A964520-1DD3-4AB4-B27A-65FC77D2160A}"/>
          </ac:spMkLst>
        </pc:spChg>
      </pc:sldChg>
      <pc:sldChg chg="addSp delSp modSp add ord modAnim">
        <pc:chgData name="Justin Ehrenhofer" userId="8b6767c7-0acc-4fcf-9392-9df6f3b59b44" providerId="ADAL" clId="{EE0258B8-9251-4B71-8A30-8AD680A144AA}" dt="2020-07-20T01:12:28.981" v="1891"/>
        <pc:sldMkLst>
          <pc:docMk/>
          <pc:sldMk cId="1662961765" sldId="263"/>
        </pc:sldMkLst>
        <pc:spChg chg="del">
          <ac:chgData name="Justin Ehrenhofer" userId="8b6767c7-0acc-4fcf-9392-9df6f3b59b44" providerId="ADAL" clId="{EE0258B8-9251-4B71-8A30-8AD680A144AA}" dt="2020-07-20T01:12:26.526" v="1889" actId="478"/>
          <ac:spMkLst>
            <pc:docMk/>
            <pc:sldMk cId="1662961765" sldId="263"/>
            <ac:spMk id="2" creationId="{00000000-0000-0000-0000-000000000000}"/>
          </ac:spMkLst>
        </pc:spChg>
        <pc:spChg chg="add del mod">
          <ac:chgData name="Justin Ehrenhofer" userId="8b6767c7-0acc-4fcf-9392-9df6f3b59b44" providerId="ADAL" clId="{EE0258B8-9251-4B71-8A30-8AD680A144AA}" dt="2020-07-20T01:12:28.546" v="1890" actId="478"/>
          <ac:spMkLst>
            <pc:docMk/>
            <pc:sldMk cId="1662961765" sldId="263"/>
            <ac:spMk id="18" creationId="{50DAB0E3-2925-430A-A346-D9165686832F}"/>
          </ac:spMkLst>
        </pc:spChg>
        <pc:spChg chg="add">
          <ac:chgData name="Justin Ehrenhofer" userId="8b6767c7-0acc-4fcf-9392-9df6f3b59b44" providerId="ADAL" clId="{EE0258B8-9251-4B71-8A30-8AD680A144AA}" dt="2020-07-20T01:12:28.981" v="1891"/>
          <ac:spMkLst>
            <pc:docMk/>
            <pc:sldMk cId="1662961765" sldId="263"/>
            <ac:spMk id="68" creationId="{03864DA2-6161-452C-91CD-9180FC6D99A4}"/>
          </ac:spMkLst>
        </pc:spChg>
      </pc:sldChg>
      <pc:sldChg chg="modSp add">
        <pc:chgData name="Justin Ehrenhofer" userId="8b6767c7-0acc-4fcf-9392-9df6f3b59b44" providerId="ADAL" clId="{EE0258B8-9251-4B71-8A30-8AD680A144AA}" dt="2020-07-20T02:38:47.301" v="4593" actId="20577"/>
        <pc:sldMkLst>
          <pc:docMk/>
          <pc:sldMk cId="3819561044" sldId="264"/>
        </pc:sldMkLst>
        <pc:spChg chg="mod">
          <ac:chgData name="Justin Ehrenhofer" userId="8b6767c7-0acc-4fcf-9392-9df6f3b59b44" providerId="ADAL" clId="{EE0258B8-9251-4B71-8A30-8AD680A144AA}" dt="2020-07-20T02:38:41.974" v="4590" actId="20577"/>
          <ac:spMkLst>
            <pc:docMk/>
            <pc:sldMk cId="3819561044" sldId="264"/>
            <ac:spMk id="29" creationId="{1731AFB7-A87B-4A12-BAC1-3D808BDFAFFD}"/>
          </ac:spMkLst>
        </pc:spChg>
        <pc:spChg chg="mod">
          <ac:chgData name="Justin Ehrenhofer" userId="8b6767c7-0acc-4fcf-9392-9df6f3b59b44" providerId="ADAL" clId="{EE0258B8-9251-4B71-8A30-8AD680A144AA}" dt="2020-07-20T02:38:47.301" v="4593" actId="20577"/>
          <ac:spMkLst>
            <pc:docMk/>
            <pc:sldMk cId="3819561044" sldId="264"/>
            <ac:spMk id="30" creationId="{B613421C-3D68-4922-8205-80351416523D}"/>
          </ac:spMkLst>
        </pc:spChg>
      </pc:sldChg>
      <pc:sldChg chg="add">
        <pc:chgData name="Justin Ehrenhofer" userId="8b6767c7-0acc-4fcf-9392-9df6f3b59b44" providerId="ADAL" clId="{EE0258B8-9251-4B71-8A30-8AD680A144AA}" dt="2020-07-20T01:46:17.861" v="2937"/>
        <pc:sldMkLst>
          <pc:docMk/>
          <pc:sldMk cId="2703503911" sldId="267"/>
        </pc:sldMkLst>
      </pc:sldChg>
      <pc:sldChg chg="addSp delSp modSp add modNotesTx">
        <pc:chgData name="Justin Ehrenhofer" userId="8b6767c7-0acc-4fcf-9392-9df6f3b59b44" providerId="ADAL" clId="{EE0258B8-9251-4B71-8A30-8AD680A144AA}" dt="2020-07-20T00:37:59.383" v="1465" actId="20577"/>
        <pc:sldMkLst>
          <pc:docMk/>
          <pc:sldMk cId="1676411240" sldId="268"/>
        </pc:sldMkLst>
        <pc:spChg chg="mod">
          <ac:chgData name="Justin Ehrenhofer" userId="8b6767c7-0acc-4fcf-9392-9df6f3b59b44" providerId="ADAL" clId="{EE0258B8-9251-4B71-8A30-8AD680A144AA}" dt="2020-07-20T00:26:01.079" v="1180" actId="20577"/>
          <ac:spMkLst>
            <pc:docMk/>
            <pc:sldMk cId="1676411240" sldId="268"/>
            <ac:spMk id="2" creationId="{AE3264A9-403F-4340-871D-FA005050A88D}"/>
          </ac:spMkLst>
        </pc:spChg>
        <pc:spChg chg="add del mod">
          <ac:chgData name="Justin Ehrenhofer" userId="8b6767c7-0acc-4fcf-9392-9df6f3b59b44" providerId="ADAL" clId="{EE0258B8-9251-4B71-8A30-8AD680A144AA}" dt="2020-07-20T00:27:05.719" v="1241" actId="478"/>
          <ac:spMkLst>
            <pc:docMk/>
            <pc:sldMk cId="1676411240" sldId="268"/>
            <ac:spMk id="4" creationId="{7170A829-AC13-4BC0-B8DB-0802B6DD37BC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8" creationId="{4BEBE60E-7E96-4DA4-BCC6-48EAFB71943E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9" creationId="{EDF3B90C-4601-4F99-B6C9-2F68FB535BC7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0" creationId="{28630B28-3B69-4C5D-B893-A9156B85082F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1" creationId="{5AD58766-EA91-4590-B55C-DCCAAB170498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2" creationId="{127892E2-7210-4754-A4DD-8CC96271769C}"/>
          </ac:spMkLst>
        </pc:spChg>
        <pc:spChg chg="add mod">
          <ac:chgData name="Justin Ehrenhofer" userId="8b6767c7-0acc-4fcf-9392-9df6f3b59b44" providerId="ADAL" clId="{EE0258B8-9251-4B71-8A30-8AD680A144AA}" dt="2020-07-20T00:37:05.309" v="1324" actId="2085"/>
          <ac:spMkLst>
            <pc:docMk/>
            <pc:sldMk cId="1676411240" sldId="268"/>
            <ac:spMk id="13" creationId="{08789295-A462-4C5B-B918-9EBB8C0C0233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4" creationId="{BE538D82-27DB-4CE9-AE8C-2B732C5602CB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5" creationId="{1B194B6F-DBE1-4512-AD0B-59287303E527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6" creationId="{D0547C91-BA0D-4E7E-B80F-95B3E8738777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7" creationId="{7FF380B1-8916-446B-8BAB-C4CC562A4CF1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8" creationId="{E249ED5F-530D-437F-9C0F-16B3209C60EC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19" creationId="{038191A7-EF25-446A-875E-CD87C9EB08D9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20" creationId="{0C1D1302-ACBC-4EC9-97B2-31E228090DED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21" creationId="{DAD7910B-404D-44C6-9BAB-1A1215C4E330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22" creationId="{BAD5697C-D704-4109-98D4-D1BA5A674761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23" creationId="{FD1421D9-F451-46A1-9F59-63FA20A7531B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24" creationId="{E12932E5-6E7B-4757-8700-8CF4C39BB57B}"/>
          </ac:spMkLst>
        </pc:spChg>
        <pc:spChg chg="del">
          <ac:chgData name="Justin Ehrenhofer" userId="8b6767c7-0acc-4fcf-9392-9df6f3b59b44" providerId="ADAL" clId="{EE0258B8-9251-4B71-8A30-8AD680A144AA}" dt="2020-07-20T00:26:18.249" v="1183" actId="478"/>
          <ac:spMkLst>
            <pc:docMk/>
            <pc:sldMk cId="1676411240" sldId="268"/>
            <ac:spMk id="25" creationId="{F41726C9-7002-426C-969E-3D8A269EBC91}"/>
          </ac:spMkLst>
        </pc:spChg>
        <pc:spChg chg="add del mod">
          <ac:chgData name="Justin Ehrenhofer" userId="8b6767c7-0acc-4fcf-9392-9df6f3b59b44" providerId="ADAL" clId="{EE0258B8-9251-4B71-8A30-8AD680A144AA}" dt="2020-07-20T00:27:03.709" v="1240" actId="478"/>
          <ac:spMkLst>
            <pc:docMk/>
            <pc:sldMk cId="1676411240" sldId="268"/>
            <ac:spMk id="29" creationId="{C77C3C79-4801-4567-8643-F55245756061}"/>
          </ac:spMkLst>
        </pc:spChg>
        <pc:spChg chg="add mod">
          <ac:chgData name="Justin Ehrenhofer" userId="8b6767c7-0acc-4fcf-9392-9df6f3b59b44" providerId="ADAL" clId="{EE0258B8-9251-4B71-8A30-8AD680A144AA}" dt="2020-07-20T00:36:14.218" v="1319" actId="164"/>
          <ac:spMkLst>
            <pc:docMk/>
            <pc:sldMk cId="1676411240" sldId="268"/>
            <ac:spMk id="35" creationId="{CF0409AC-554A-4463-A3CF-06D420D9D621}"/>
          </ac:spMkLst>
        </pc:spChg>
        <pc:spChg chg="add mod">
          <ac:chgData name="Justin Ehrenhofer" userId="8b6767c7-0acc-4fcf-9392-9df6f3b59b44" providerId="ADAL" clId="{EE0258B8-9251-4B71-8A30-8AD680A144AA}" dt="2020-07-20T00:36:14.218" v="1319" actId="164"/>
          <ac:spMkLst>
            <pc:docMk/>
            <pc:sldMk cId="1676411240" sldId="268"/>
            <ac:spMk id="36" creationId="{AEE52019-07EB-42C8-9B80-76F5B273691D}"/>
          </ac:spMkLst>
        </pc:spChg>
        <pc:spChg chg="add mod">
          <ac:chgData name="Justin Ehrenhofer" userId="8b6767c7-0acc-4fcf-9392-9df6f3b59b44" providerId="ADAL" clId="{EE0258B8-9251-4B71-8A30-8AD680A144AA}" dt="2020-07-20T00:36:14.218" v="1319" actId="164"/>
          <ac:spMkLst>
            <pc:docMk/>
            <pc:sldMk cId="1676411240" sldId="268"/>
            <ac:spMk id="37" creationId="{1C43B393-73EC-455C-927C-4DDEC78E37D1}"/>
          </ac:spMkLst>
        </pc:spChg>
        <pc:spChg chg="add mod">
          <ac:chgData name="Justin Ehrenhofer" userId="8b6767c7-0acc-4fcf-9392-9df6f3b59b44" providerId="ADAL" clId="{EE0258B8-9251-4B71-8A30-8AD680A144AA}" dt="2020-07-20T00:36:14.218" v="1319" actId="164"/>
          <ac:spMkLst>
            <pc:docMk/>
            <pc:sldMk cId="1676411240" sldId="268"/>
            <ac:spMk id="38" creationId="{9FD18749-681C-4C3C-B126-7D74D2340912}"/>
          </ac:spMkLst>
        </pc:spChg>
        <pc:spChg chg="add mod">
          <ac:chgData name="Justin Ehrenhofer" userId="8b6767c7-0acc-4fcf-9392-9df6f3b59b44" providerId="ADAL" clId="{EE0258B8-9251-4B71-8A30-8AD680A144AA}" dt="2020-07-20T00:36:45.608" v="1323" actId="207"/>
          <ac:spMkLst>
            <pc:docMk/>
            <pc:sldMk cId="1676411240" sldId="268"/>
            <ac:spMk id="39" creationId="{2B02DBA1-5C84-4C6A-850F-ADF41BF52C5A}"/>
          </ac:spMkLst>
        </pc:spChg>
        <pc:spChg chg="del">
          <ac:chgData name="Justin Ehrenhofer" userId="8b6767c7-0acc-4fcf-9392-9df6f3b59b44" providerId="ADAL" clId="{EE0258B8-9251-4B71-8A30-8AD680A144AA}" dt="2020-07-20T00:26:20.609" v="1184" actId="478"/>
          <ac:spMkLst>
            <pc:docMk/>
            <pc:sldMk cId="1676411240" sldId="268"/>
            <ac:spMk id="48" creationId="{CA077907-8A4A-4B97-ACE0-C897B8147A78}"/>
          </ac:spMkLst>
        </pc:spChg>
        <pc:spChg chg="mod topLvl">
          <ac:chgData name="Justin Ehrenhofer" userId="8b6767c7-0acc-4fcf-9392-9df6f3b59b44" providerId="ADAL" clId="{EE0258B8-9251-4B71-8A30-8AD680A144AA}" dt="2020-07-20T00:31:13.397" v="1247" actId="164"/>
          <ac:spMkLst>
            <pc:docMk/>
            <pc:sldMk cId="1676411240" sldId="268"/>
            <ac:spMk id="63" creationId="{96F95EEC-1F08-4E85-8005-5D5AD41236B1}"/>
          </ac:spMkLst>
        </pc:spChg>
        <pc:spChg chg="add mod">
          <ac:chgData name="Justin Ehrenhofer" userId="8b6767c7-0acc-4fcf-9392-9df6f3b59b44" providerId="ADAL" clId="{EE0258B8-9251-4B71-8A30-8AD680A144AA}" dt="2020-07-20T00:31:32.659" v="1261" actId="20577"/>
          <ac:spMkLst>
            <pc:docMk/>
            <pc:sldMk cId="1676411240" sldId="268"/>
            <ac:spMk id="64" creationId="{BA10A7E5-7D3B-4D13-9BD4-3A8BB35E595E}"/>
          </ac:spMkLst>
        </pc:spChg>
        <pc:spChg chg="add mod">
          <ac:chgData name="Justin Ehrenhofer" userId="8b6767c7-0acc-4fcf-9392-9df6f3b59b44" providerId="ADAL" clId="{EE0258B8-9251-4B71-8A30-8AD680A144AA}" dt="2020-07-20T00:36:14.218" v="1319" actId="164"/>
          <ac:spMkLst>
            <pc:docMk/>
            <pc:sldMk cId="1676411240" sldId="268"/>
            <ac:spMk id="65" creationId="{B7CB251F-15BA-4044-816F-ECC92F1A6528}"/>
          </ac:spMkLst>
        </pc:spChg>
        <pc:grpChg chg="add mod">
          <ac:chgData name="Justin Ehrenhofer" userId="8b6767c7-0acc-4fcf-9392-9df6f3b59b44" providerId="ADAL" clId="{EE0258B8-9251-4B71-8A30-8AD680A144AA}" dt="2020-07-20T00:36:20.019" v="1320" actId="1076"/>
          <ac:grpSpMkLst>
            <pc:docMk/>
            <pc:sldMk cId="1676411240" sldId="268"/>
            <ac:grpSpMk id="5" creationId="{54F9D9F6-FB59-42E9-9739-C1F63EBD5F18}"/>
          </ac:grpSpMkLst>
        </pc:grpChg>
        <pc:grpChg chg="add del mod">
          <ac:chgData name="Justin Ehrenhofer" userId="8b6767c7-0acc-4fcf-9392-9df6f3b59b44" providerId="ADAL" clId="{EE0258B8-9251-4B71-8A30-8AD680A144AA}" dt="2020-07-20T00:31:06.404" v="1246" actId="165"/>
          <ac:grpSpMkLst>
            <pc:docMk/>
            <pc:sldMk cId="1676411240" sldId="268"/>
            <ac:grpSpMk id="40" creationId="{2CBC8FBA-A3D1-462C-A9E8-50DC9D7FFD85}"/>
          </ac:grpSpMkLst>
        </pc:grpChg>
        <pc:grpChg chg="add mod">
          <ac:chgData name="Justin Ehrenhofer" userId="8b6767c7-0acc-4fcf-9392-9df6f3b59b44" providerId="ADAL" clId="{EE0258B8-9251-4B71-8A30-8AD680A144AA}" dt="2020-07-20T00:36:20.019" v="1320" actId="1076"/>
          <ac:grpSpMkLst>
            <pc:docMk/>
            <pc:sldMk cId="1676411240" sldId="268"/>
            <ac:grpSpMk id="67" creationId="{A3831AAB-0F99-4DE6-BC68-F030219C1D2E}"/>
          </ac:grpSpMkLst>
        </pc:grpChg>
        <pc:graphicFrameChg chg="del">
          <ac:chgData name="Justin Ehrenhofer" userId="8b6767c7-0acc-4fcf-9392-9df6f3b59b44" providerId="ADAL" clId="{EE0258B8-9251-4B71-8A30-8AD680A144AA}" dt="2020-07-20T00:26:18.249" v="1183" actId="478"/>
          <ac:graphicFrameMkLst>
            <pc:docMk/>
            <pc:sldMk cId="1676411240" sldId="268"/>
            <ac:graphicFrameMk id="6" creationId="{0FEE9585-0F63-41CC-9798-EFB2CFD5BF2E}"/>
          </ac:graphicFrameMkLst>
        </pc:graphicFrameChg>
        <pc:graphicFrameChg chg="del">
          <ac:chgData name="Justin Ehrenhofer" userId="8b6767c7-0acc-4fcf-9392-9df6f3b59b44" providerId="ADAL" clId="{EE0258B8-9251-4B71-8A30-8AD680A144AA}" dt="2020-07-20T00:26:18.249" v="1183" actId="478"/>
          <ac:graphicFrameMkLst>
            <pc:docMk/>
            <pc:sldMk cId="1676411240" sldId="268"/>
            <ac:graphicFrameMk id="7" creationId="{AE6DE94A-3DFD-4AC6-81F2-09A3D7FF003C}"/>
          </ac:graphicFrameMkLst>
        </pc:graphicFrameChg>
        <pc:graphicFrameChg chg="add mod">
          <ac:chgData name="Justin Ehrenhofer" userId="8b6767c7-0acc-4fcf-9392-9df6f3b59b44" providerId="ADAL" clId="{EE0258B8-9251-4B71-8A30-8AD680A144AA}" dt="2020-07-20T00:36:40.207" v="1321" actId="207"/>
          <ac:graphicFrameMkLst>
            <pc:docMk/>
            <pc:sldMk cId="1676411240" sldId="268"/>
            <ac:graphicFrameMk id="32" creationId="{6D60F2FD-F798-4966-B31A-C56BA4CADC82}"/>
          </ac:graphicFrameMkLst>
        </pc:graphicFrameChg>
        <pc:graphicFrameChg chg="add mod">
          <ac:chgData name="Justin Ehrenhofer" userId="8b6767c7-0acc-4fcf-9392-9df6f3b59b44" providerId="ADAL" clId="{EE0258B8-9251-4B71-8A30-8AD680A144AA}" dt="2020-07-20T00:36:42.838" v="1322" actId="207"/>
          <ac:graphicFrameMkLst>
            <pc:docMk/>
            <pc:sldMk cId="1676411240" sldId="268"/>
            <ac:graphicFrameMk id="33" creationId="{DA014492-2750-4406-9475-148581419581}"/>
          </ac:graphicFrameMkLst>
        </pc:graphicFrame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41" creationId="{3E0783E2-97F2-44E3-8F46-855AD5FB4BDA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42" creationId="{12E8CFAF-9A0E-48C6-97DD-EDF0233BF4A0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43" creationId="{CA8D5963-395B-4C30-9D84-8386104F9A73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44" creationId="{7BCBD806-61E7-437C-88CC-6737AE8BB65E}"/>
          </ac:picMkLst>
        </pc:picChg>
        <pc:picChg chg="del">
          <ac:chgData name="Justin Ehrenhofer" userId="8b6767c7-0acc-4fcf-9392-9df6f3b59b44" providerId="ADAL" clId="{EE0258B8-9251-4B71-8A30-8AD680A144AA}" dt="2020-07-20T00:26:20.609" v="1184" actId="478"/>
          <ac:picMkLst>
            <pc:docMk/>
            <pc:sldMk cId="1676411240" sldId="268"/>
            <ac:picMk id="45" creationId="{9E5D0081-D821-4B3C-B0DB-D9F752D5DA7A}"/>
          </ac:picMkLst>
        </pc:picChg>
        <pc:picChg chg="del">
          <ac:chgData name="Justin Ehrenhofer" userId="8b6767c7-0acc-4fcf-9392-9df6f3b59b44" providerId="ADAL" clId="{EE0258B8-9251-4B71-8A30-8AD680A144AA}" dt="2020-07-20T00:26:20.609" v="1184" actId="478"/>
          <ac:picMkLst>
            <pc:docMk/>
            <pc:sldMk cId="1676411240" sldId="268"/>
            <ac:picMk id="46" creationId="{BB544D92-EBF7-4F5E-AD64-2B7A05AABB87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47" creationId="{31A0A35D-AA1A-4B4A-8CDC-0ED530E5A909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49" creationId="{C37C9F3C-8B40-4CA4-9CBA-7B729CC15F43}"/>
          </ac:picMkLst>
        </pc:picChg>
        <pc:picChg chg="mod topLvl">
          <ac:chgData name="Justin Ehrenhofer" userId="8b6767c7-0acc-4fcf-9392-9df6f3b59b44" providerId="ADAL" clId="{EE0258B8-9251-4B71-8A30-8AD680A144AA}" dt="2020-07-20T00:32:26.719" v="1262" actId="688"/>
          <ac:picMkLst>
            <pc:docMk/>
            <pc:sldMk cId="1676411240" sldId="268"/>
            <ac:picMk id="50" creationId="{60271459-9988-41EF-9AF1-A53FA00892E9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1" creationId="{22FA9140-26A8-4959-BA17-660CE446774B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2" creationId="{494234B2-2110-4AFB-9E76-A8D6F5EA14E0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3" creationId="{D2FA91E8-8C47-4856-8702-CF1B1B83845F}"/>
          </ac:picMkLst>
        </pc:picChg>
        <pc:picChg chg="mod topLvl">
          <ac:chgData name="Justin Ehrenhofer" userId="8b6767c7-0acc-4fcf-9392-9df6f3b59b44" providerId="ADAL" clId="{EE0258B8-9251-4B71-8A30-8AD680A144AA}" dt="2020-07-20T00:32:34.147" v="1264" actId="688"/>
          <ac:picMkLst>
            <pc:docMk/>
            <pc:sldMk cId="1676411240" sldId="268"/>
            <ac:picMk id="54" creationId="{6468001A-124C-4980-BC50-E0736AF5A952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5" creationId="{DE6ADF67-BA39-4EC8-9E47-0370863399CE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6" creationId="{BF193F66-45E6-49D6-BC8F-1BC9AB6F06BD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7" creationId="{32A0263B-978A-4EE6-9A95-4898C9CF70E4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8" creationId="{C925CA12-3BFD-4FF1-952D-178E793C89E0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59" creationId="{3BA51F9F-46D8-4C3E-A6CF-E4CFC1BFD88D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60" creationId="{6035D46A-1E25-44B9-9C3E-CA2FE54EFB85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61" creationId="{E4D3E87A-FB88-4E4C-8024-0AD76CEBF438}"/>
          </ac:picMkLst>
        </pc:picChg>
        <pc:picChg chg="mod topLvl">
          <ac:chgData name="Justin Ehrenhofer" userId="8b6767c7-0acc-4fcf-9392-9df6f3b59b44" providerId="ADAL" clId="{EE0258B8-9251-4B71-8A30-8AD680A144AA}" dt="2020-07-20T00:31:13.397" v="1247" actId="164"/>
          <ac:picMkLst>
            <pc:docMk/>
            <pc:sldMk cId="1676411240" sldId="268"/>
            <ac:picMk id="62" creationId="{9D4F6C6E-C7F5-49A6-BEDB-6F119FD6DD73}"/>
          </ac:picMkLst>
        </pc:picChg>
        <pc:cxnChg chg="del">
          <ac:chgData name="Justin Ehrenhofer" userId="8b6767c7-0acc-4fcf-9392-9df6f3b59b44" providerId="ADAL" clId="{EE0258B8-9251-4B71-8A30-8AD680A144AA}" dt="2020-07-20T00:26:18.249" v="1183" actId="478"/>
          <ac:cxnSpMkLst>
            <pc:docMk/>
            <pc:sldMk cId="1676411240" sldId="268"/>
            <ac:cxnSpMk id="27" creationId="{5FD0EB7E-6115-4A49-B7FB-0C7328687FC1}"/>
          </ac:cxnSpMkLst>
        </pc:cxnChg>
        <pc:cxnChg chg="del">
          <ac:chgData name="Justin Ehrenhofer" userId="8b6767c7-0acc-4fcf-9392-9df6f3b59b44" providerId="ADAL" clId="{EE0258B8-9251-4B71-8A30-8AD680A144AA}" dt="2020-07-20T00:26:18.249" v="1183" actId="478"/>
          <ac:cxnSpMkLst>
            <pc:docMk/>
            <pc:sldMk cId="1676411240" sldId="268"/>
            <ac:cxnSpMk id="28" creationId="{E2AA5B02-431C-44AA-A118-D1931EC5B7C9}"/>
          </ac:cxnSpMkLst>
        </pc:cxnChg>
        <pc:cxnChg chg="add mod">
          <ac:chgData name="Justin Ehrenhofer" userId="8b6767c7-0acc-4fcf-9392-9df6f3b59b44" providerId="ADAL" clId="{EE0258B8-9251-4B71-8A30-8AD680A144AA}" dt="2020-07-20T00:36:14.218" v="1319" actId="164"/>
          <ac:cxnSpMkLst>
            <pc:docMk/>
            <pc:sldMk cId="1676411240" sldId="268"/>
            <ac:cxnSpMk id="30" creationId="{ECB2AAF4-87E6-4E51-A7EC-2A6C5BFA4C1E}"/>
          </ac:cxnSpMkLst>
        </pc:cxnChg>
        <pc:cxnChg chg="del">
          <ac:chgData name="Justin Ehrenhofer" userId="8b6767c7-0acc-4fcf-9392-9df6f3b59b44" providerId="ADAL" clId="{EE0258B8-9251-4B71-8A30-8AD680A144AA}" dt="2020-07-20T00:26:18.249" v="1183" actId="478"/>
          <ac:cxnSpMkLst>
            <pc:docMk/>
            <pc:sldMk cId="1676411240" sldId="268"/>
            <ac:cxnSpMk id="31" creationId="{E894C462-D375-4F78-B625-EBBC13BCA72F}"/>
          </ac:cxnSpMkLst>
        </pc:cxnChg>
        <pc:cxnChg chg="del">
          <ac:chgData name="Justin Ehrenhofer" userId="8b6767c7-0acc-4fcf-9392-9df6f3b59b44" providerId="ADAL" clId="{EE0258B8-9251-4B71-8A30-8AD680A144AA}" dt="2020-07-20T00:26:18.249" v="1183" actId="478"/>
          <ac:cxnSpMkLst>
            <pc:docMk/>
            <pc:sldMk cId="1676411240" sldId="268"/>
            <ac:cxnSpMk id="34" creationId="{88D2C049-49CD-4117-8680-4D8B957A8301}"/>
          </ac:cxnSpMkLst>
        </pc:cxnChg>
      </pc:sldChg>
      <pc:sldChg chg="modSp add">
        <pc:chgData name="Justin Ehrenhofer" userId="8b6767c7-0acc-4fcf-9392-9df6f3b59b44" providerId="ADAL" clId="{EE0258B8-9251-4B71-8A30-8AD680A144AA}" dt="2020-07-20T00:26:04.431" v="1181" actId="6549"/>
        <pc:sldMkLst>
          <pc:docMk/>
          <pc:sldMk cId="2679214488" sldId="269"/>
        </pc:sldMkLst>
        <pc:spChg chg="mod">
          <ac:chgData name="Justin Ehrenhofer" userId="8b6767c7-0acc-4fcf-9392-9df6f3b59b44" providerId="ADAL" clId="{EE0258B8-9251-4B71-8A30-8AD680A144AA}" dt="2020-07-20T00:26:04.431" v="1181" actId="6549"/>
          <ac:spMkLst>
            <pc:docMk/>
            <pc:sldMk cId="2679214488" sldId="269"/>
            <ac:spMk id="2" creationId="{AE3264A9-403F-4340-871D-FA005050A88D}"/>
          </ac:spMkLst>
        </pc:spChg>
      </pc:sldChg>
      <pc:sldChg chg="modSp add">
        <pc:chgData name="Justin Ehrenhofer" userId="8b6767c7-0acc-4fcf-9392-9df6f3b59b44" providerId="ADAL" clId="{EE0258B8-9251-4B71-8A30-8AD680A144AA}" dt="2020-07-17T14:49:54.210" v="486" actId="20577"/>
        <pc:sldMkLst>
          <pc:docMk/>
          <pc:sldMk cId="3897247607" sldId="270"/>
        </pc:sldMkLst>
        <pc:spChg chg="mod">
          <ac:chgData name="Justin Ehrenhofer" userId="8b6767c7-0acc-4fcf-9392-9df6f3b59b44" providerId="ADAL" clId="{EE0258B8-9251-4B71-8A30-8AD680A144AA}" dt="2020-07-17T14:49:54.210" v="486" actId="20577"/>
          <ac:spMkLst>
            <pc:docMk/>
            <pc:sldMk cId="3897247607" sldId="270"/>
            <ac:spMk id="2" creationId="{AE3264A9-403F-4340-871D-FA005050A88D}"/>
          </ac:spMkLst>
        </pc:spChg>
      </pc:sldChg>
      <pc:sldChg chg="addSp delSp modSp add">
        <pc:chgData name="Justin Ehrenhofer" userId="8b6767c7-0acc-4fcf-9392-9df6f3b59b44" providerId="ADAL" clId="{EE0258B8-9251-4B71-8A30-8AD680A144AA}" dt="2020-07-20T00:57:23.067" v="1806" actId="2711"/>
        <pc:sldMkLst>
          <pc:docMk/>
          <pc:sldMk cId="3405556628" sldId="271"/>
        </pc:sldMkLst>
        <pc:spChg chg="mod">
          <ac:chgData name="Justin Ehrenhofer" userId="8b6767c7-0acc-4fcf-9392-9df6f3b59b44" providerId="ADAL" clId="{EE0258B8-9251-4B71-8A30-8AD680A144AA}" dt="2020-07-20T00:57:23.067" v="1806" actId="2711"/>
          <ac:spMkLst>
            <pc:docMk/>
            <pc:sldMk cId="3405556628" sldId="271"/>
            <ac:spMk id="2" creationId="{9955B238-E99C-424F-BB54-1C7848BB8310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6" creationId="{B474F36A-9F94-4263-B9ED-89E76B453165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7" creationId="{A3112F2C-E611-48EF-8651-9701F12D1BB0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8" creationId="{8465FD15-B8B3-47A1-8F03-4869CB35FB2B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9" creationId="{192151E8-9D2B-4D1F-AD45-770F76970059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10" creationId="{C3B0498D-B6C1-45D4-B4BC-6A13680A0AE8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11" creationId="{A84BB45D-F775-47C2-96EC-7B0447FBE66B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12" creationId="{05C8DAAF-12CA-474B-8252-A65BCF95573D}"/>
          </ac:spMkLst>
        </pc:spChg>
        <pc:spChg chg="del">
          <ac:chgData name="Justin Ehrenhofer" userId="8b6767c7-0acc-4fcf-9392-9df6f3b59b44" providerId="ADAL" clId="{EE0258B8-9251-4B71-8A30-8AD680A144AA}" dt="2020-07-20T00:04:48.520" v="845" actId="478"/>
          <ac:spMkLst>
            <pc:docMk/>
            <pc:sldMk cId="3405556628" sldId="271"/>
            <ac:spMk id="13" creationId="{D0412C52-5162-488C-9836-A6713F912E9E}"/>
          </ac:spMkLst>
        </pc:spChg>
        <pc:spChg chg="add mod">
          <ac:chgData name="Justin Ehrenhofer" userId="8b6767c7-0acc-4fcf-9392-9df6f3b59b44" providerId="ADAL" clId="{EE0258B8-9251-4B71-8A30-8AD680A144AA}" dt="2020-07-20T00:09:11.913" v="962" actId="1036"/>
          <ac:spMkLst>
            <pc:docMk/>
            <pc:sldMk cId="3405556628" sldId="271"/>
            <ac:spMk id="17" creationId="{38C14BCC-2B58-4C52-BB7F-1B1CB13A527F}"/>
          </ac:spMkLst>
        </pc:spChg>
        <pc:spChg chg="add mod">
          <ac:chgData name="Justin Ehrenhofer" userId="8b6767c7-0acc-4fcf-9392-9df6f3b59b44" providerId="ADAL" clId="{EE0258B8-9251-4B71-8A30-8AD680A144AA}" dt="2020-07-20T00:09:11.913" v="962" actId="1036"/>
          <ac:spMkLst>
            <pc:docMk/>
            <pc:sldMk cId="3405556628" sldId="271"/>
            <ac:spMk id="18" creationId="{68C955DB-F02E-4F5F-A859-307C940F8D33}"/>
          </ac:spMkLst>
        </pc:spChg>
        <pc:spChg chg="add mod">
          <ac:chgData name="Justin Ehrenhofer" userId="8b6767c7-0acc-4fcf-9392-9df6f3b59b44" providerId="ADAL" clId="{EE0258B8-9251-4B71-8A30-8AD680A144AA}" dt="2020-07-20T00:09:11.913" v="962" actId="1036"/>
          <ac:spMkLst>
            <pc:docMk/>
            <pc:sldMk cId="3405556628" sldId="271"/>
            <ac:spMk id="19" creationId="{5C0B6BF3-D09B-432F-B8F8-4F1729F31EF4}"/>
          </ac:spMkLst>
        </pc:spChg>
        <pc:spChg chg="add mod">
          <ac:chgData name="Justin Ehrenhofer" userId="8b6767c7-0acc-4fcf-9392-9df6f3b59b44" providerId="ADAL" clId="{EE0258B8-9251-4B71-8A30-8AD680A144AA}" dt="2020-07-20T00:09:11.913" v="962" actId="1036"/>
          <ac:spMkLst>
            <pc:docMk/>
            <pc:sldMk cId="3405556628" sldId="271"/>
            <ac:spMk id="20" creationId="{D2D65260-6001-4F41-8921-458DF2412AF9}"/>
          </ac:spMkLst>
        </pc:spChg>
        <pc:picChg chg="add mod">
          <ac:chgData name="Justin Ehrenhofer" userId="8b6767c7-0acc-4fcf-9392-9df6f3b59b44" providerId="ADAL" clId="{EE0258B8-9251-4B71-8A30-8AD680A144AA}" dt="2020-07-20T00:06:47.080" v="915" actId="1076"/>
          <ac:picMkLst>
            <pc:docMk/>
            <pc:sldMk cId="3405556628" sldId="271"/>
            <ac:picMk id="3" creationId="{5E85D60E-6716-4C2A-B5BF-C73D8CDD43FD}"/>
          </ac:picMkLst>
        </pc:picChg>
        <pc:cxnChg chg="add mod">
          <ac:chgData name="Justin Ehrenhofer" userId="8b6767c7-0acc-4fcf-9392-9df6f3b59b44" providerId="ADAL" clId="{EE0258B8-9251-4B71-8A30-8AD680A144AA}" dt="2020-07-20T00:05:14.885" v="888" actId="1038"/>
          <ac:cxnSpMkLst>
            <pc:docMk/>
            <pc:sldMk cId="3405556628" sldId="271"/>
            <ac:cxnSpMk id="5" creationId="{09D1DDF7-B9F5-453E-8AFC-06454BAF174A}"/>
          </ac:cxnSpMkLst>
        </pc:cxnChg>
        <pc:cxnChg chg="add mod">
          <ac:chgData name="Justin Ehrenhofer" userId="8b6767c7-0acc-4fcf-9392-9df6f3b59b44" providerId="ADAL" clId="{EE0258B8-9251-4B71-8A30-8AD680A144AA}" dt="2020-07-20T00:05:27.080" v="890" actId="1076"/>
          <ac:cxnSpMkLst>
            <pc:docMk/>
            <pc:sldMk cId="3405556628" sldId="271"/>
            <ac:cxnSpMk id="14" creationId="{6BD17C4F-6C44-4FAF-ACE8-C3F9BA2ECCDE}"/>
          </ac:cxnSpMkLst>
        </pc:cxnChg>
        <pc:cxnChg chg="add mod">
          <ac:chgData name="Justin Ehrenhofer" userId="8b6767c7-0acc-4fcf-9392-9df6f3b59b44" providerId="ADAL" clId="{EE0258B8-9251-4B71-8A30-8AD680A144AA}" dt="2020-07-20T00:05:33.600" v="892" actId="1076"/>
          <ac:cxnSpMkLst>
            <pc:docMk/>
            <pc:sldMk cId="3405556628" sldId="271"/>
            <ac:cxnSpMk id="15" creationId="{B2BA6980-55EC-43EF-8E94-D176C6CC29F1}"/>
          </ac:cxnSpMkLst>
        </pc:cxnChg>
        <pc:cxnChg chg="add mod">
          <ac:chgData name="Justin Ehrenhofer" userId="8b6767c7-0acc-4fcf-9392-9df6f3b59b44" providerId="ADAL" clId="{EE0258B8-9251-4B71-8A30-8AD680A144AA}" dt="2020-07-20T00:05:42.510" v="897" actId="1038"/>
          <ac:cxnSpMkLst>
            <pc:docMk/>
            <pc:sldMk cId="3405556628" sldId="271"/>
            <ac:cxnSpMk id="16" creationId="{51C11AD2-CE88-4A69-BAA5-80266D5DFB88}"/>
          </ac:cxnSpMkLst>
        </pc:cxnChg>
      </pc:sldChg>
      <pc:sldChg chg="modSp add del">
        <pc:chgData name="Justin Ehrenhofer" userId="8b6767c7-0acc-4fcf-9392-9df6f3b59b44" providerId="ADAL" clId="{EE0258B8-9251-4B71-8A30-8AD680A144AA}" dt="2020-07-20T00:47:52.918" v="1466" actId="2696"/>
        <pc:sldMkLst>
          <pc:docMk/>
          <pc:sldMk cId="2641509583" sldId="272"/>
        </pc:sldMkLst>
        <pc:spChg chg="mod">
          <ac:chgData name="Justin Ehrenhofer" userId="8b6767c7-0acc-4fcf-9392-9df6f3b59b44" providerId="ADAL" clId="{EE0258B8-9251-4B71-8A30-8AD680A144AA}" dt="2020-07-20T00:13:53.430" v="1008" actId="20577"/>
          <ac:spMkLst>
            <pc:docMk/>
            <pc:sldMk cId="2641509583" sldId="272"/>
            <ac:spMk id="2" creationId="{B5187DA1-B3F9-40F6-BCB9-2818F19330D1}"/>
          </ac:spMkLst>
        </pc:spChg>
      </pc:sldChg>
      <pc:sldChg chg="modSp add">
        <pc:chgData name="Justin Ehrenhofer" userId="8b6767c7-0acc-4fcf-9392-9df6f3b59b44" providerId="ADAL" clId="{EE0258B8-9251-4B71-8A30-8AD680A144AA}" dt="2020-07-20T02:36:41.231" v="4452" actId="20577"/>
        <pc:sldMkLst>
          <pc:docMk/>
          <pc:sldMk cId="2702193245" sldId="272"/>
        </pc:sldMkLst>
        <pc:spChg chg="mod">
          <ac:chgData name="Justin Ehrenhofer" userId="8b6767c7-0acc-4fcf-9392-9df6f3b59b44" providerId="ADAL" clId="{EE0258B8-9251-4B71-8A30-8AD680A144AA}" dt="2020-07-20T01:00:37.247" v="1831" actId="2711"/>
          <ac:spMkLst>
            <pc:docMk/>
            <pc:sldMk cId="2702193245" sldId="272"/>
            <ac:spMk id="2" creationId="{B5187DA1-B3F9-40F6-BCB9-2818F19330D1}"/>
          </ac:spMkLst>
        </pc:spChg>
        <pc:spChg chg="mod">
          <ac:chgData name="Justin Ehrenhofer" userId="8b6767c7-0acc-4fcf-9392-9df6f3b59b44" providerId="ADAL" clId="{EE0258B8-9251-4B71-8A30-8AD680A144AA}" dt="2020-07-20T02:36:41.231" v="4452" actId="20577"/>
          <ac:spMkLst>
            <pc:docMk/>
            <pc:sldMk cId="2702193245" sldId="272"/>
            <ac:spMk id="3" creationId="{4F3E7B74-45F6-4DE7-914D-31095E3C9455}"/>
          </ac:spMkLst>
        </pc:spChg>
      </pc:sldChg>
      <pc:sldChg chg="addSp delSp modSp add mod setBg modAnim">
        <pc:chgData name="Justin Ehrenhofer" userId="8b6767c7-0acc-4fcf-9392-9df6f3b59b44" providerId="ADAL" clId="{EE0258B8-9251-4B71-8A30-8AD680A144AA}" dt="2020-07-20T01:15:07.522" v="2003" actId="1037"/>
        <pc:sldMkLst>
          <pc:docMk/>
          <pc:sldMk cId="1254380411" sldId="273"/>
        </pc:sldMkLst>
        <pc:spChg chg="del mod">
          <ac:chgData name="Justin Ehrenhofer" userId="8b6767c7-0acc-4fcf-9392-9df6f3b59b44" providerId="ADAL" clId="{EE0258B8-9251-4B71-8A30-8AD680A144AA}" dt="2020-07-20T01:14:42.016" v="1934" actId="478"/>
          <ac:spMkLst>
            <pc:docMk/>
            <pc:sldMk cId="1254380411" sldId="273"/>
            <ac:spMk id="2" creationId="{B5187DA1-B3F9-40F6-BCB9-2818F19330D1}"/>
          </ac:spMkLst>
        </pc:spChg>
        <pc:spChg chg="del">
          <ac:chgData name="Justin Ehrenhofer" userId="8b6767c7-0acc-4fcf-9392-9df6f3b59b44" providerId="ADAL" clId="{EE0258B8-9251-4B71-8A30-8AD680A144AA}" dt="2020-07-20T01:13:10.136" v="1921" actId="478"/>
          <ac:spMkLst>
            <pc:docMk/>
            <pc:sldMk cId="1254380411" sldId="273"/>
            <ac:spMk id="3" creationId="{4F3E7B74-45F6-4DE7-914D-31095E3C9455}"/>
          </ac:spMkLst>
        </pc:spChg>
        <pc:spChg chg="add del mod">
          <ac:chgData name="Justin Ehrenhofer" userId="8b6767c7-0acc-4fcf-9392-9df6f3b59b44" providerId="ADAL" clId="{EE0258B8-9251-4B71-8A30-8AD680A144AA}" dt="2020-07-20T01:14:43.546" v="1935" actId="478"/>
          <ac:spMkLst>
            <pc:docMk/>
            <pc:sldMk cId="1254380411" sldId="273"/>
            <ac:spMk id="11" creationId="{579137CC-6BCC-4AF5-B930-FB078751DCB7}"/>
          </ac:spMkLst>
        </pc:spChg>
        <pc:spChg chg="add mod">
          <ac:chgData name="Justin Ehrenhofer" userId="8b6767c7-0acc-4fcf-9392-9df6f3b59b44" providerId="ADAL" clId="{EE0258B8-9251-4B71-8A30-8AD680A144AA}" dt="2020-07-20T01:14:53.256" v="1964" actId="20577"/>
          <ac:spMkLst>
            <pc:docMk/>
            <pc:sldMk cId="1254380411" sldId="273"/>
            <ac:spMk id="13" creationId="{53F158C9-D025-4831-B126-BB7B13C082F4}"/>
          </ac:spMkLst>
        </pc:spChg>
        <pc:spChg chg="add">
          <ac:chgData name="Justin Ehrenhofer" userId="8b6767c7-0acc-4fcf-9392-9df6f3b59b44" providerId="ADAL" clId="{EE0258B8-9251-4B71-8A30-8AD680A144AA}" dt="2020-07-20T01:14:33.353" v="1933" actId="26606"/>
          <ac:spMkLst>
            <pc:docMk/>
            <pc:sldMk cId="1254380411" sldId="273"/>
            <ac:spMk id="14" creationId="{99ED5833-B85B-4103-8A3B-CAB0308E6C15}"/>
          </ac:spMkLst>
        </pc:spChg>
        <pc:graphicFrameChg chg="add del mod">
          <ac:chgData name="Justin Ehrenhofer" userId="8b6767c7-0acc-4fcf-9392-9df6f3b59b44" providerId="ADAL" clId="{EE0258B8-9251-4B71-8A30-8AD680A144AA}" dt="2020-07-20T01:13:28.646" v="1927" actId="478"/>
          <ac:graphicFrameMkLst>
            <pc:docMk/>
            <pc:sldMk cId="1254380411" sldId="273"/>
            <ac:graphicFrameMk id="6" creationId="{60E11EE4-0E8A-457E-9CA9-3E9C09294719}"/>
          </ac:graphicFrameMkLst>
        </pc:graphicFrameChg>
        <pc:graphicFrameChg chg="add del mod">
          <ac:chgData name="Justin Ehrenhofer" userId="8b6767c7-0acc-4fcf-9392-9df6f3b59b44" providerId="ADAL" clId="{EE0258B8-9251-4B71-8A30-8AD680A144AA}" dt="2020-07-20T01:13:36.723" v="1929" actId="478"/>
          <ac:graphicFrameMkLst>
            <pc:docMk/>
            <pc:sldMk cId="1254380411" sldId="273"/>
            <ac:graphicFrameMk id="7" creationId="{ECEB9912-631B-463C-BCB8-CBBE0C5D942B}"/>
          </ac:graphicFrameMkLst>
        </pc:graphicFrameChg>
        <pc:graphicFrameChg chg="add del mod">
          <ac:chgData name="Justin Ehrenhofer" userId="8b6767c7-0acc-4fcf-9392-9df6f3b59b44" providerId="ADAL" clId="{EE0258B8-9251-4B71-8A30-8AD680A144AA}" dt="2020-07-20T01:13:43.549" v="1931" actId="478"/>
          <ac:graphicFrameMkLst>
            <pc:docMk/>
            <pc:sldMk cId="1254380411" sldId="273"/>
            <ac:graphicFrameMk id="8" creationId="{7904C4AE-68B8-4C5F-AA34-E405D857E2AB}"/>
          </ac:graphicFrameMkLst>
        </pc:graphicFrameChg>
        <pc:picChg chg="add mod">
          <ac:chgData name="Justin Ehrenhofer" userId="8b6767c7-0acc-4fcf-9392-9df6f3b59b44" providerId="ADAL" clId="{EE0258B8-9251-4B71-8A30-8AD680A144AA}" dt="2020-07-20T01:14:58.837" v="1985" actId="1035"/>
          <ac:picMkLst>
            <pc:docMk/>
            <pc:sldMk cId="1254380411" sldId="273"/>
            <ac:picMk id="5" creationId="{AB959064-10A0-4410-AA5C-FE49211BF24C}"/>
          </ac:picMkLst>
        </pc:picChg>
        <pc:picChg chg="add mod">
          <ac:chgData name="Justin Ehrenhofer" userId="8b6767c7-0acc-4fcf-9392-9df6f3b59b44" providerId="ADAL" clId="{EE0258B8-9251-4B71-8A30-8AD680A144AA}" dt="2020-07-20T01:15:07.522" v="2003" actId="1037"/>
          <ac:picMkLst>
            <pc:docMk/>
            <pc:sldMk cId="1254380411" sldId="273"/>
            <ac:picMk id="9" creationId="{392C76E2-C9D8-4ED5-BB45-1A34EB044DEF}"/>
          </ac:picMkLst>
        </pc:picChg>
      </pc:sldChg>
      <pc:sldChg chg="modSp add del">
        <pc:chgData name="Justin Ehrenhofer" userId="8b6767c7-0acc-4fcf-9392-9df6f3b59b44" providerId="ADAL" clId="{EE0258B8-9251-4B71-8A30-8AD680A144AA}" dt="2020-07-20T00:47:52.928" v="1467" actId="2696"/>
        <pc:sldMkLst>
          <pc:docMk/>
          <pc:sldMk cId="1699672124" sldId="273"/>
        </pc:sldMkLst>
        <pc:spChg chg="mod">
          <ac:chgData name="Justin Ehrenhofer" userId="8b6767c7-0acc-4fcf-9392-9df6f3b59b44" providerId="ADAL" clId="{EE0258B8-9251-4B71-8A30-8AD680A144AA}" dt="2020-07-20T00:17:52.599" v="1122" actId="20577"/>
          <ac:spMkLst>
            <pc:docMk/>
            <pc:sldMk cId="1699672124" sldId="273"/>
            <ac:spMk id="2" creationId="{B5187DA1-B3F9-40F6-BCB9-2818F19330D1}"/>
          </ac:spMkLst>
        </pc:spChg>
      </pc:sldChg>
      <pc:sldChg chg="modSp add del">
        <pc:chgData name="Justin Ehrenhofer" userId="8b6767c7-0acc-4fcf-9392-9df6f3b59b44" providerId="ADAL" clId="{EE0258B8-9251-4B71-8A30-8AD680A144AA}" dt="2020-07-20T01:17:11.769" v="2005" actId="2696"/>
        <pc:sldMkLst>
          <pc:docMk/>
          <pc:sldMk cId="2230838845" sldId="274"/>
        </pc:sldMkLst>
        <pc:spChg chg="mod">
          <ac:chgData name="Justin Ehrenhofer" userId="8b6767c7-0acc-4fcf-9392-9df6f3b59b44" providerId="ADAL" clId="{EE0258B8-9251-4B71-8A30-8AD680A144AA}" dt="2020-07-20T01:10:48.306" v="1853" actId="2711"/>
          <ac:spMkLst>
            <pc:docMk/>
            <pc:sldMk cId="2230838845" sldId="274"/>
            <ac:spMk id="2" creationId="{B5187DA1-B3F9-40F6-BCB9-2818F19330D1}"/>
          </ac:spMkLst>
        </pc:spChg>
      </pc:sldChg>
      <pc:sldChg chg="add del">
        <pc:chgData name="Justin Ehrenhofer" userId="8b6767c7-0acc-4fcf-9392-9df6f3b59b44" providerId="ADAL" clId="{EE0258B8-9251-4B71-8A30-8AD680A144AA}" dt="2020-07-20T00:47:52.928" v="1468" actId="2696"/>
        <pc:sldMkLst>
          <pc:docMk/>
          <pc:sldMk cId="3224680425" sldId="274"/>
        </pc:sldMkLst>
      </pc:sldChg>
      <pc:sldChg chg="modSp add">
        <pc:chgData name="Justin Ehrenhofer" userId="8b6767c7-0acc-4fcf-9392-9df6f3b59b44" providerId="ADAL" clId="{EE0258B8-9251-4B71-8A30-8AD680A144AA}" dt="2020-07-20T01:47:13.514" v="2960" actId="20577"/>
        <pc:sldMkLst>
          <pc:docMk/>
          <pc:sldMk cId="1899172813" sldId="279"/>
        </pc:sldMkLst>
        <pc:spChg chg="mod">
          <ac:chgData name="Justin Ehrenhofer" userId="8b6767c7-0acc-4fcf-9392-9df6f3b59b44" providerId="ADAL" clId="{EE0258B8-9251-4B71-8A30-8AD680A144AA}" dt="2020-07-20T01:47:13.514" v="2960" actId="20577"/>
          <ac:spMkLst>
            <pc:docMk/>
            <pc:sldMk cId="1899172813" sldId="279"/>
            <ac:spMk id="14" creationId="{077A3645-87BA-42F0-8572-D99E8C5CC17D}"/>
          </ac:spMkLst>
        </pc:spChg>
      </pc:sldChg>
      <pc:sldChg chg="add">
        <pc:chgData name="Justin Ehrenhofer" userId="8b6767c7-0acc-4fcf-9392-9df6f3b59b44" providerId="ADAL" clId="{EE0258B8-9251-4B71-8A30-8AD680A144AA}" dt="2020-07-20T01:46:08.052" v="2936"/>
        <pc:sldMkLst>
          <pc:docMk/>
          <pc:sldMk cId="2253169484" sldId="280"/>
        </pc:sldMkLst>
      </pc:sldChg>
      <pc:sldChg chg="modSp add">
        <pc:chgData name="Justin Ehrenhofer" userId="8b6767c7-0acc-4fcf-9392-9df6f3b59b44" providerId="ADAL" clId="{EE0258B8-9251-4B71-8A30-8AD680A144AA}" dt="2020-07-20T03:23:26.379" v="4868" actId="20577"/>
        <pc:sldMkLst>
          <pc:docMk/>
          <pc:sldMk cId="2342927411" sldId="281"/>
        </pc:sldMkLst>
        <pc:spChg chg="mod">
          <ac:chgData name="Justin Ehrenhofer" userId="8b6767c7-0acc-4fcf-9392-9df6f3b59b44" providerId="ADAL" clId="{EE0258B8-9251-4B71-8A30-8AD680A144AA}" dt="2020-07-20T03:23:26.379" v="4868" actId="20577"/>
          <ac:spMkLst>
            <pc:docMk/>
            <pc:sldMk cId="2342927411" sldId="281"/>
            <ac:spMk id="3" creationId="{966747BC-68FB-4E42-9438-BD4D9D83D49C}"/>
          </ac:spMkLst>
        </pc:spChg>
      </pc:sldChg>
      <pc:sldChg chg="modSp add">
        <pc:chgData name="Justin Ehrenhofer" userId="8b6767c7-0acc-4fcf-9392-9df6f3b59b44" providerId="ADAL" clId="{EE0258B8-9251-4B71-8A30-8AD680A144AA}" dt="2020-07-20T02:37:19.312" v="4472" actId="20577"/>
        <pc:sldMkLst>
          <pc:docMk/>
          <pc:sldMk cId="2967758901" sldId="282"/>
        </pc:sldMkLst>
        <pc:spChg chg="mod">
          <ac:chgData name="Justin Ehrenhofer" userId="8b6767c7-0acc-4fcf-9392-9df6f3b59b44" providerId="ADAL" clId="{EE0258B8-9251-4B71-8A30-8AD680A144AA}" dt="2020-07-20T02:37:19.312" v="4472" actId="20577"/>
          <ac:spMkLst>
            <pc:docMk/>
            <pc:sldMk cId="2967758901" sldId="282"/>
            <ac:spMk id="16" creationId="{16CE52D9-8383-46CE-8C53-27339D9D6DF2}"/>
          </ac:spMkLst>
        </pc:spChg>
      </pc:sldChg>
      <pc:sldChg chg="modSp add">
        <pc:chgData name="Justin Ehrenhofer" userId="8b6767c7-0acc-4fcf-9392-9df6f3b59b44" providerId="ADAL" clId="{EE0258B8-9251-4B71-8A30-8AD680A144AA}" dt="2020-07-20T01:17:18.446" v="2023" actId="20577"/>
        <pc:sldMkLst>
          <pc:docMk/>
          <pc:sldMk cId="327301396" sldId="283"/>
        </pc:sldMkLst>
        <pc:spChg chg="mod">
          <ac:chgData name="Justin Ehrenhofer" userId="8b6767c7-0acc-4fcf-9392-9df6f3b59b44" providerId="ADAL" clId="{EE0258B8-9251-4B71-8A30-8AD680A144AA}" dt="2020-07-20T01:17:18.446" v="2023" actId="20577"/>
          <ac:spMkLst>
            <pc:docMk/>
            <pc:sldMk cId="327301396" sldId="283"/>
            <ac:spMk id="2" creationId="{AE3264A9-403F-4340-871D-FA005050A88D}"/>
          </ac:spMkLst>
        </pc:spChg>
      </pc:sldChg>
      <pc:sldChg chg="add del">
        <pc:chgData name="Justin Ehrenhofer" userId="8b6767c7-0acc-4fcf-9392-9df6f3b59b44" providerId="ADAL" clId="{EE0258B8-9251-4B71-8A30-8AD680A144AA}" dt="2020-07-20T00:47:52.940" v="1469" actId="2696"/>
        <pc:sldMkLst>
          <pc:docMk/>
          <pc:sldMk cId="3867724695" sldId="283"/>
        </pc:sldMkLst>
      </pc:sldChg>
      <pc:sldChg chg="modSp add">
        <pc:chgData name="Justin Ehrenhofer" userId="8b6767c7-0acc-4fcf-9392-9df6f3b59b44" providerId="ADAL" clId="{EE0258B8-9251-4B71-8A30-8AD680A144AA}" dt="2020-07-20T01:17:25.564" v="2040" actId="20577"/>
        <pc:sldMkLst>
          <pc:docMk/>
          <pc:sldMk cId="1404667660" sldId="284"/>
        </pc:sldMkLst>
        <pc:spChg chg="mod">
          <ac:chgData name="Justin Ehrenhofer" userId="8b6767c7-0acc-4fcf-9392-9df6f3b59b44" providerId="ADAL" clId="{EE0258B8-9251-4B71-8A30-8AD680A144AA}" dt="2020-07-20T01:17:25.564" v="2040" actId="20577"/>
          <ac:spMkLst>
            <pc:docMk/>
            <pc:sldMk cId="1404667660" sldId="284"/>
            <ac:spMk id="2" creationId="{AE3264A9-403F-4340-871D-FA005050A88D}"/>
          </ac:spMkLst>
        </pc:spChg>
      </pc:sldChg>
      <pc:sldChg chg="add del">
        <pc:chgData name="Justin Ehrenhofer" userId="8b6767c7-0acc-4fcf-9392-9df6f3b59b44" providerId="ADAL" clId="{EE0258B8-9251-4B71-8A30-8AD680A144AA}" dt="2020-07-20T00:47:52.949" v="1470" actId="2696"/>
        <pc:sldMkLst>
          <pc:docMk/>
          <pc:sldMk cId="3788474742" sldId="284"/>
        </pc:sldMkLst>
      </pc:sldChg>
      <pc:sldChg chg="add">
        <pc:chgData name="Justin Ehrenhofer" userId="8b6767c7-0acc-4fcf-9392-9df6f3b59b44" providerId="ADAL" clId="{EE0258B8-9251-4B71-8A30-8AD680A144AA}" dt="2020-07-20T00:47:55.527" v="1472"/>
        <pc:sldMkLst>
          <pc:docMk/>
          <pc:sldMk cId="2487463677" sldId="285"/>
        </pc:sldMkLst>
      </pc:sldChg>
      <pc:sldChg chg="add del">
        <pc:chgData name="Justin Ehrenhofer" userId="8b6767c7-0acc-4fcf-9392-9df6f3b59b44" providerId="ADAL" clId="{EE0258B8-9251-4B71-8A30-8AD680A144AA}" dt="2020-07-20T00:47:52.954" v="1471" actId="2696"/>
        <pc:sldMkLst>
          <pc:docMk/>
          <pc:sldMk cId="2730816849" sldId="285"/>
        </pc:sldMkLst>
      </pc:sldChg>
      <pc:sldChg chg="addSp delSp modSp add del mod setBg">
        <pc:chgData name="Justin Ehrenhofer" userId="8b6767c7-0acc-4fcf-9392-9df6f3b59b44" providerId="ADAL" clId="{EE0258B8-9251-4B71-8A30-8AD680A144AA}" dt="2020-07-20T00:57:11.817" v="1800" actId="2696"/>
        <pc:sldMkLst>
          <pc:docMk/>
          <pc:sldMk cId="1698819609" sldId="286"/>
        </pc:sldMkLst>
        <pc:spChg chg="mod">
          <ac:chgData name="Justin Ehrenhofer" userId="8b6767c7-0acc-4fcf-9392-9df6f3b59b44" providerId="ADAL" clId="{EE0258B8-9251-4B71-8A30-8AD680A144AA}" dt="2020-07-20T00:23:37.049" v="1177" actId="255"/>
          <ac:spMkLst>
            <pc:docMk/>
            <pc:sldMk cId="1698819609" sldId="286"/>
            <ac:spMk id="2" creationId="{8184990A-69AC-4CBB-B5FA-6E4D35A05E63}"/>
          </ac:spMkLst>
        </pc:spChg>
        <pc:spChg chg="del">
          <ac:chgData name="Justin Ehrenhofer" userId="8b6767c7-0acc-4fcf-9392-9df6f3b59b44" providerId="ADAL" clId="{EE0258B8-9251-4B71-8A30-8AD680A144AA}" dt="2020-07-20T00:21:12.249" v="1164" actId="478"/>
          <ac:spMkLst>
            <pc:docMk/>
            <pc:sldMk cId="1698819609" sldId="286"/>
            <ac:spMk id="3" creationId="{B7225291-8DC8-4BCA-8B55-1D335642D224}"/>
          </ac:spMkLst>
        </pc:spChg>
        <pc:spChg chg="add">
          <ac:chgData name="Justin Ehrenhofer" userId="8b6767c7-0acc-4fcf-9392-9df6f3b59b44" providerId="ADAL" clId="{EE0258B8-9251-4B71-8A30-8AD680A144AA}" dt="2020-07-20T00:22:53.299" v="1170" actId="26606"/>
          <ac:spMkLst>
            <pc:docMk/>
            <pc:sldMk cId="1698819609" sldId="286"/>
            <ac:spMk id="11" creationId="{7316481C-0A49-4796-812B-0D64F063B720}"/>
          </ac:spMkLst>
        </pc:spChg>
        <pc:spChg chg="add">
          <ac:chgData name="Justin Ehrenhofer" userId="8b6767c7-0acc-4fcf-9392-9df6f3b59b44" providerId="ADAL" clId="{EE0258B8-9251-4B71-8A30-8AD680A144AA}" dt="2020-07-20T00:22:53.299" v="1170" actId="26606"/>
          <ac:spMkLst>
            <pc:docMk/>
            <pc:sldMk cId="1698819609" sldId="286"/>
            <ac:spMk id="13" creationId="{A5271697-90F1-4A23-8EF2-0179F2EAFACB}"/>
          </ac:spMkLst>
        </pc:spChg>
        <pc:spChg chg="add">
          <ac:chgData name="Justin Ehrenhofer" userId="8b6767c7-0acc-4fcf-9392-9df6f3b59b44" providerId="ADAL" clId="{EE0258B8-9251-4B71-8A30-8AD680A144AA}" dt="2020-07-20T00:22:53.299" v="1170" actId="26606"/>
          <ac:spMkLst>
            <pc:docMk/>
            <pc:sldMk cId="1698819609" sldId="286"/>
            <ac:spMk id="37" creationId="{D9F5512A-48E1-4C07-B75E-3CCC517B6804}"/>
          </ac:spMkLst>
        </pc:spChg>
        <pc:grpChg chg="add">
          <ac:chgData name="Justin Ehrenhofer" userId="8b6767c7-0acc-4fcf-9392-9df6f3b59b44" providerId="ADAL" clId="{EE0258B8-9251-4B71-8A30-8AD680A144AA}" dt="2020-07-20T00:22:53.299" v="1170" actId="26606"/>
          <ac:grpSpMkLst>
            <pc:docMk/>
            <pc:sldMk cId="1698819609" sldId="286"/>
            <ac:grpSpMk id="15" creationId="{1F49CE81-B2F4-47B2-9D4A-886DCE0A8404}"/>
          </ac:grpSpMkLst>
        </pc:grpChg>
        <pc:picChg chg="add mod">
          <ac:chgData name="Justin Ehrenhofer" userId="8b6767c7-0acc-4fcf-9392-9df6f3b59b44" providerId="ADAL" clId="{EE0258B8-9251-4B71-8A30-8AD680A144AA}" dt="2020-07-20T00:23:20.755" v="1173" actId="27614"/>
          <ac:picMkLst>
            <pc:docMk/>
            <pc:sldMk cId="1698819609" sldId="286"/>
            <ac:picMk id="4" creationId="{6B62B5EC-7892-414F-A000-7AC88CB42FB4}"/>
          </ac:picMkLst>
        </pc:picChg>
        <pc:picChg chg="add mod ord">
          <ac:chgData name="Justin Ehrenhofer" userId="8b6767c7-0acc-4fcf-9392-9df6f3b59b44" providerId="ADAL" clId="{EE0258B8-9251-4B71-8A30-8AD680A144AA}" dt="2020-07-20T00:23:20.669" v="1172" actId="27614"/>
          <ac:picMkLst>
            <pc:docMk/>
            <pc:sldMk cId="1698819609" sldId="286"/>
            <ac:picMk id="5" creationId="{281EA8C9-97B2-4C64-B9CC-5048F682FCB0}"/>
          </ac:picMkLst>
        </pc:picChg>
        <pc:picChg chg="add mod">
          <ac:chgData name="Justin Ehrenhofer" userId="8b6767c7-0acc-4fcf-9392-9df6f3b59b44" providerId="ADAL" clId="{EE0258B8-9251-4B71-8A30-8AD680A144AA}" dt="2020-07-20T00:23:20.489" v="1171" actId="27614"/>
          <ac:picMkLst>
            <pc:docMk/>
            <pc:sldMk cId="1698819609" sldId="286"/>
            <ac:picMk id="6" creationId="{74067D0B-0E29-4E99-B52F-95DD84097079}"/>
          </ac:picMkLst>
        </pc:picChg>
      </pc:sldChg>
      <pc:sldChg chg="delSp modSp add setBg delDesignElem">
        <pc:chgData name="Justin Ehrenhofer" userId="8b6767c7-0acc-4fcf-9392-9df6f3b59b44" providerId="ADAL" clId="{EE0258B8-9251-4B71-8A30-8AD680A144AA}" dt="2020-07-20T02:16:21.122" v="3696" actId="20577"/>
        <pc:sldMkLst>
          <pc:docMk/>
          <pc:sldMk cId="2473220540" sldId="286"/>
        </pc:sldMkLst>
        <pc:spChg chg="mod">
          <ac:chgData name="Justin Ehrenhofer" userId="8b6767c7-0acc-4fcf-9392-9df6f3b59b44" providerId="ADAL" clId="{EE0258B8-9251-4B71-8A30-8AD680A144AA}" dt="2020-07-20T02:16:21.122" v="3696" actId="20577"/>
          <ac:spMkLst>
            <pc:docMk/>
            <pc:sldMk cId="2473220540" sldId="286"/>
            <ac:spMk id="2" creationId="{8184990A-69AC-4CBB-B5FA-6E4D35A05E63}"/>
          </ac:spMkLst>
        </pc:spChg>
        <pc:spChg chg="del">
          <ac:chgData name="Justin Ehrenhofer" userId="8b6767c7-0acc-4fcf-9392-9df6f3b59b44" providerId="ADAL" clId="{EE0258B8-9251-4B71-8A30-8AD680A144AA}" dt="2020-07-20T00:57:18.617" v="1805"/>
          <ac:spMkLst>
            <pc:docMk/>
            <pc:sldMk cId="2473220540" sldId="286"/>
            <ac:spMk id="11" creationId="{7316481C-0A49-4796-812B-0D64F063B720}"/>
          </ac:spMkLst>
        </pc:spChg>
        <pc:spChg chg="del">
          <ac:chgData name="Justin Ehrenhofer" userId="8b6767c7-0acc-4fcf-9392-9df6f3b59b44" providerId="ADAL" clId="{EE0258B8-9251-4B71-8A30-8AD680A144AA}" dt="2020-07-20T00:57:18.617" v="1805"/>
          <ac:spMkLst>
            <pc:docMk/>
            <pc:sldMk cId="2473220540" sldId="286"/>
            <ac:spMk id="13" creationId="{A5271697-90F1-4A23-8EF2-0179F2EAFACB}"/>
          </ac:spMkLst>
        </pc:spChg>
        <pc:spChg chg="del">
          <ac:chgData name="Justin Ehrenhofer" userId="8b6767c7-0acc-4fcf-9392-9df6f3b59b44" providerId="ADAL" clId="{EE0258B8-9251-4B71-8A30-8AD680A144AA}" dt="2020-07-20T00:57:18.617" v="1805"/>
          <ac:spMkLst>
            <pc:docMk/>
            <pc:sldMk cId="2473220540" sldId="286"/>
            <ac:spMk id="37" creationId="{D9F5512A-48E1-4C07-B75E-3CCC517B6804}"/>
          </ac:spMkLst>
        </pc:spChg>
        <pc:grpChg chg="del">
          <ac:chgData name="Justin Ehrenhofer" userId="8b6767c7-0acc-4fcf-9392-9df6f3b59b44" providerId="ADAL" clId="{EE0258B8-9251-4B71-8A30-8AD680A144AA}" dt="2020-07-20T00:57:18.617" v="1805"/>
          <ac:grpSpMkLst>
            <pc:docMk/>
            <pc:sldMk cId="2473220540" sldId="286"/>
            <ac:grpSpMk id="15" creationId="{1F49CE81-B2F4-47B2-9D4A-886DCE0A8404}"/>
          </ac:grpSpMkLst>
        </pc:grpChg>
      </pc:sldChg>
      <pc:sldChg chg="add">
        <pc:chgData name="Justin Ehrenhofer" userId="8b6767c7-0acc-4fcf-9392-9df6f3b59b44" providerId="ADAL" clId="{EE0258B8-9251-4B71-8A30-8AD680A144AA}" dt="2020-07-20T00:26:14.975" v="1182"/>
        <pc:sldMkLst>
          <pc:docMk/>
          <pc:sldMk cId="2360683417" sldId="287"/>
        </pc:sldMkLst>
      </pc:sldChg>
      <pc:sldChg chg="modSp add del">
        <pc:chgData name="Justin Ehrenhofer" userId="8b6767c7-0acc-4fcf-9392-9df6f3b59b44" providerId="ADAL" clId="{EE0258B8-9251-4B71-8A30-8AD680A144AA}" dt="2020-07-20T01:11:55.116" v="1854" actId="2696"/>
        <pc:sldMkLst>
          <pc:docMk/>
          <pc:sldMk cId="998698402" sldId="288"/>
        </pc:sldMkLst>
        <pc:spChg chg="mod">
          <ac:chgData name="Justin Ehrenhofer" userId="8b6767c7-0acc-4fcf-9392-9df6f3b59b44" providerId="ADAL" clId="{EE0258B8-9251-4B71-8A30-8AD680A144AA}" dt="2020-07-20T01:00:47.807" v="1832" actId="2711"/>
          <ac:spMkLst>
            <pc:docMk/>
            <pc:sldMk cId="998698402" sldId="288"/>
            <ac:spMk id="2" creationId="{B5187DA1-B3F9-40F6-BCB9-2818F19330D1}"/>
          </ac:spMkLst>
        </pc:spChg>
      </pc:sldChg>
      <pc:sldChg chg="addSp delSp modSp add delAnim modAnim">
        <pc:chgData name="Justin Ehrenhofer" userId="8b6767c7-0acc-4fcf-9392-9df6f3b59b44" providerId="ADAL" clId="{EE0258B8-9251-4B71-8A30-8AD680A144AA}" dt="2020-07-20T02:14:20.178" v="3594"/>
        <pc:sldMkLst>
          <pc:docMk/>
          <pc:sldMk cId="4264937881" sldId="288"/>
        </pc:sldMkLst>
        <pc:spChg chg="del">
          <ac:chgData name="Justin Ehrenhofer" userId="8b6767c7-0acc-4fcf-9392-9df6f3b59b44" providerId="ADAL" clId="{EE0258B8-9251-4B71-8A30-8AD680A144AA}" dt="2020-07-20T02:13:51.133" v="3560" actId="478"/>
          <ac:spMkLst>
            <pc:docMk/>
            <pc:sldMk cId="4264937881" sldId="288"/>
            <ac:spMk id="4" creationId="{DA2AF8B8-D1C7-4B55-A844-7F27D8449132}"/>
          </ac:spMkLst>
        </pc:spChg>
        <pc:spChg chg="add del">
          <ac:chgData name="Justin Ehrenhofer" userId="8b6767c7-0acc-4fcf-9392-9df6f3b59b44" providerId="ADAL" clId="{EE0258B8-9251-4B71-8A30-8AD680A144AA}" dt="2020-07-20T02:14:01.663" v="3562" actId="478"/>
          <ac:spMkLst>
            <pc:docMk/>
            <pc:sldMk cId="4264937881" sldId="288"/>
            <ac:spMk id="9" creationId="{454808E5-685E-413D-B0D2-8C7439FF0C43}"/>
          </ac:spMkLst>
        </pc:spChg>
        <pc:spChg chg="add">
          <ac:chgData name="Justin Ehrenhofer" userId="8b6767c7-0acc-4fcf-9392-9df6f3b59b44" providerId="ADAL" clId="{EE0258B8-9251-4B71-8A30-8AD680A144AA}" dt="2020-07-20T02:14:20.178" v="3594"/>
          <ac:spMkLst>
            <pc:docMk/>
            <pc:sldMk cId="4264937881" sldId="288"/>
            <ac:spMk id="10" creationId="{360A6A3F-68E5-4982-BA0F-667D64B46AAA}"/>
          </ac:spMkLst>
        </pc:spChg>
        <pc:spChg chg="del">
          <ac:chgData name="Justin Ehrenhofer" userId="8b6767c7-0acc-4fcf-9392-9df6f3b59b44" providerId="ADAL" clId="{EE0258B8-9251-4B71-8A30-8AD680A144AA}" dt="2020-07-20T02:13:43.966" v="3540" actId="478"/>
          <ac:spMkLst>
            <pc:docMk/>
            <pc:sldMk cId="4264937881" sldId="288"/>
            <ac:spMk id="11" creationId="{7AD1C022-64F3-4B8D-98BC-CB47B91597D1}"/>
          </ac:spMkLst>
        </pc:spChg>
        <pc:spChg chg="del">
          <ac:chgData name="Justin Ehrenhofer" userId="8b6767c7-0acc-4fcf-9392-9df6f3b59b44" providerId="ADAL" clId="{EE0258B8-9251-4B71-8A30-8AD680A144AA}" dt="2020-07-20T02:13:43.966" v="3540" actId="478"/>
          <ac:spMkLst>
            <pc:docMk/>
            <pc:sldMk cId="4264937881" sldId="288"/>
            <ac:spMk id="15" creationId="{EEBCB2AA-9B1C-4C16-86FB-20A7A2733E44}"/>
          </ac:spMkLst>
        </pc:spChg>
        <pc:picChg chg="mod">
          <ac:chgData name="Justin Ehrenhofer" userId="8b6767c7-0acc-4fcf-9392-9df6f3b59b44" providerId="ADAL" clId="{EE0258B8-9251-4B71-8A30-8AD680A144AA}" dt="2020-07-20T02:13:46.583" v="3558" actId="1036"/>
          <ac:picMkLst>
            <pc:docMk/>
            <pc:sldMk cId="4264937881" sldId="288"/>
            <ac:picMk id="3" creationId="{2341A0EC-2759-40CA-BF18-FC629C3473D2}"/>
          </ac:picMkLst>
        </pc:picChg>
        <pc:picChg chg="del">
          <ac:chgData name="Justin Ehrenhofer" userId="8b6767c7-0acc-4fcf-9392-9df6f3b59b44" providerId="ADAL" clId="{EE0258B8-9251-4B71-8A30-8AD680A144AA}" dt="2020-07-20T02:13:43.966" v="3540" actId="478"/>
          <ac:picMkLst>
            <pc:docMk/>
            <pc:sldMk cId="4264937881" sldId="288"/>
            <ac:picMk id="16" creationId="{02704C49-FE5A-4E03-9552-8CC9617E9861}"/>
          </ac:picMkLst>
        </pc:picChg>
        <pc:picChg chg="del">
          <ac:chgData name="Justin Ehrenhofer" userId="8b6767c7-0acc-4fcf-9392-9df6f3b59b44" providerId="ADAL" clId="{EE0258B8-9251-4B71-8A30-8AD680A144AA}" dt="2020-07-20T02:13:43.966" v="3540" actId="478"/>
          <ac:picMkLst>
            <pc:docMk/>
            <pc:sldMk cId="4264937881" sldId="288"/>
            <ac:picMk id="17" creationId="{091DAB90-F771-4F39-8449-2AEC80ECE557}"/>
          </ac:picMkLst>
        </pc:picChg>
        <pc:cxnChg chg="del">
          <ac:chgData name="Justin Ehrenhofer" userId="8b6767c7-0acc-4fcf-9392-9df6f3b59b44" providerId="ADAL" clId="{EE0258B8-9251-4B71-8A30-8AD680A144AA}" dt="2020-07-20T02:13:48.653" v="3559" actId="478"/>
          <ac:cxnSpMkLst>
            <pc:docMk/>
            <pc:sldMk cId="4264937881" sldId="288"/>
            <ac:cxnSpMk id="12" creationId="{798E89FA-EF6A-40D3-A288-CCD07CB46C2C}"/>
          </ac:cxnSpMkLst>
        </pc:cxnChg>
      </pc:sldChg>
      <pc:sldChg chg="modSp add">
        <pc:chgData name="Justin Ehrenhofer" userId="8b6767c7-0acc-4fcf-9392-9df6f3b59b44" providerId="ADAL" clId="{EE0258B8-9251-4B71-8A30-8AD680A144AA}" dt="2020-07-20T01:15:58.036" v="2004" actId="2711"/>
        <pc:sldMkLst>
          <pc:docMk/>
          <pc:sldMk cId="1105118096" sldId="363"/>
        </pc:sldMkLst>
        <pc:spChg chg="mod">
          <ac:chgData name="Justin Ehrenhofer" userId="8b6767c7-0acc-4fcf-9392-9df6f3b59b44" providerId="ADAL" clId="{EE0258B8-9251-4B71-8A30-8AD680A144AA}" dt="2020-07-20T01:15:58.036" v="2004" actId="2711"/>
          <ac:spMkLst>
            <pc:docMk/>
            <pc:sldMk cId="1105118096" sldId="363"/>
            <ac:spMk id="3" creationId="{C18F3C64-EECF-4D9C-B4AF-1BBFB04C81CF}"/>
          </ac:spMkLst>
        </pc:spChg>
        <pc:spChg chg="mod">
          <ac:chgData name="Justin Ehrenhofer" userId="8b6767c7-0acc-4fcf-9392-9df6f3b59b44" providerId="ADAL" clId="{EE0258B8-9251-4B71-8A30-8AD680A144AA}" dt="2020-07-20T00:58:19.847" v="1814" actId="113"/>
          <ac:spMkLst>
            <pc:docMk/>
            <pc:sldMk cId="1105118096" sldId="363"/>
            <ac:spMk id="4" creationId="{42BD87B4-596D-49DB-87D0-86CF74A9630B}"/>
          </ac:spMkLst>
        </pc:spChg>
      </pc:sldChg>
      <pc:sldChg chg="modSp add">
        <pc:chgData name="Justin Ehrenhofer" userId="8b6767c7-0acc-4fcf-9392-9df6f3b59b44" providerId="ADAL" clId="{EE0258B8-9251-4B71-8A30-8AD680A144AA}" dt="2020-07-20T00:58:36.327" v="1819" actId="2711"/>
        <pc:sldMkLst>
          <pc:docMk/>
          <pc:sldMk cId="1288832073" sldId="364"/>
        </pc:sldMkLst>
        <pc:spChg chg="mod">
          <ac:chgData name="Justin Ehrenhofer" userId="8b6767c7-0acc-4fcf-9392-9df6f3b59b44" providerId="ADAL" clId="{EE0258B8-9251-4B71-8A30-8AD680A144AA}" dt="2020-07-20T00:58:30.314" v="1818" actId="2711"/>
          <ac:spMkLst>
            <pc:docMk/>
            <pc:sldMk cId="1288832073" sldId="364"/>
            <ac:spMk id="3" creationId="{C18F3C64-EECF-4D9C-B4AF-1BBFB04C81CF}"/>
          </ac:spMkLst>
        </pc:spChg>
        <pc:spChg chg="mod">
          <ac:chgData name="Justin Ehrenhofer" userId="8b6767c7-0acc-4fcf-9392-9df6f3b59b44" providerId="ADAL" clId="{EE0258B8-9251-4B71-8A30-8AD680A144AA}" dt="2020-07-20T00:58:26.277" v="1817" actId="113"/>
          <ac:spMkLst>
            <pc:docMk/>
            <pc:sldMk cId="1288832073" sldId="364"/>
            <ac:spMk id="4" creationId="{42BD87B4-596D-49DB-87D0-86CF74A9630B}"/>
          </ac:spMkLst>
        </pc:spChg>
        <pc:spChg chg="mod">
          <ac:chgData name="Justin Ehrenhofer" userId="8b6767c7-0acc-4fcf-9392-9df6f3b59b44" providerId="ADAL" clId="{EE0258B8-9251-4B71-8A30-8AD680A144AA}" dt="2020-07-20T00:58:36.327" v="1819" actId="2711"/>
          <ac:spMkLst>
            <pc:docMk/>
            <pc:sldMk cId="1288832073" sldId="364"/>
            <ac:spMk id="5" creationId="{D42D0670-2F2C-4C81-8136-B6865AA537C1}"/>
          </ac:spMkLst>
        </pc:spChg>
        <pc:spChg chg="mod">
          <ac:chgData name="Justin Ehrenhofer" userId="8b6767c7-0acc-4fcf-9392-9df6f3b59b44" providerId="ADAL" clId="{EE0258B8-9251-4B71-8A30-8AD680A144AA}" dt="2020-07-20T00:58:36.327" v="1819" actId="2711"/>
          <ac:spMkLst>
            <pc:docMk/>
            <pc:sldMk cId="1288832073" sldId="364"/>
            <ac:spMk id="6" creationId="{7DA706EB-BCAD-4938-A43C-3E1E5E716E73}"/>
          </ac:spMkLst>
        </pc:spChg>
      </pc:sldChg>
      <pc:sldChg chg="modSp add">
        <pc:chgData name="Justin Ehrenhofer" userId="8b6767c7-0acc-4fcf-9392-9df6f3b59b44" providerId="ADAL" clId="{EE0258B8-9251-4B71-8A30-8AD680A144AA}" dt="2020-07-20T00:58:54.897" v="1825" actId="2711"/>
        <pc:sldMkLst>
          <pc:docMk/>
          <pc:sldMk cId="289958176" sldId="373"/>
        </pc:sldMkLst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2" creationId="{EF29D75C-8FAD-4E78-9200-8D3EDDFD9665}"/>
          </ac:spMkLst>
        </pc:spChg>
        <pc:spChg chg="mod">
          <ac:chgData name="Justin Ehrenhofer" userId="8b6767c7-0acc-4fcf-9392-9df6f3b59b44" providerId="ADAL" clId="{EE0258B8-9251-4B71-8A30-8AD680A144AA}" dt="2020-07-20T00:58:49.487" v="1824" actId="20577"/>
          <ac:spMkLst>
            <pc:docMk/>
            <pc:sldMk cId="289958176" sldId="373"/>
            <ac:spMk id="4" creationId="{42BD87B4-596D-49DB-87D0-86CF74A9630B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6" creationId="{B6512C93-A7CC-4213-BFBF-DFCF877BB93E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7" creationId="{8028C8F8-51CF-4660-B924-194B77BA152E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8" creationId="{ACED2FFE-1E39-4A69-8B06-36B0A0FA97C8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10" creationId="{6F17AE18-FD60-4BBD-91C1-37B4CFC48509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12" creationId="{E43F7E58-ADC3-42E0-BC52-9F777BA60F76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15" creationId="{B7814527-8B0C-4A7E-9185-DFB56F679CA2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18" creationId="{957C7470-A4AE-45A9-8738-7FE1083A53EE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19" creationId="{5FFA0B59-06DF-465E-ACB4-7D232B8FAF92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20" creationId="{B658DD06-3210-48E8-9839-7CF295927516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26" creationId="{8DFC9DF4-AE52-4456-B7C2-033F665D2C47}"/>
          </ac:spMkLst>
        </pc:spChg>
        <pc:spChg chg="mod">
          <ac:chgData name="Justin Ehrenhofer" userId="8b6767c7-0acc-4fcf-9392-9df6f3b59b44" providerId="ADAL" clId="{EE0258B8-9251-4B71-8A30-8AD680A144AA}" dt="2020-07-20T00:58:54.897" v="1825" actId="2711"/>
          <ac:spMkLst>
            <pc:docMk/>
            <pc:sldMk cId="289958176" sldId="373"/>
            <ac:spMk id="27" creationId="{91A941E7-5413-4782-8476-4EA5B5442ABB}"/>
          </ac:spMkLst>
        </pc:spChg>
        <pc:grpChg chg="mod">
          <ac:chgData name="Justin Ehrenhofer" userId="8b6767c7-0acc-4fcf-9392-9df6f3b59b44" providerId="ADAL" clId="{EE0258B8-9251-4B71-8A30-8AD680A144AA}" dt="2020-07-20T00:58:54.897" v="1825" actId="2711"/>
          <ac:grpSpMkLst>
            <pc:docMk/>
            <pc:sldMk cId="289958176" sldId="373"/>
            <ac:grpSpMk id="23" creationId="{1896AADE-4CBB-4BA9-AE42-3AE16B173279}"/>
          </ac:grpSpMkLst>
        </pc:grpChg>
        <pc:grpChg chg="mod">
          <ac:chgData name="Justin Ehrenhofer" userId="8b6767c7-0acc-4fcf-9392-9df6f3b59b44" providerId="ADAL" clId="{EE0258B8-9251-4B71-8A30-8AD680A144AA}" dt="2020-07-20T00:58:54.897" v="1825" actId="2711"/>
          <ac:grpSpMkLst>
            <pc:docMk/>
            <pc:sldMk cId="289958176" sldId="373"/>
            <ac:grpSpMk id="28" creationId="{89187BA9-3AC2-42FB-8D31-93A10F245A4D}"/>
          </ac:grpSpMkLst>
        </pc:grpChg>
        <pc:picChg chg="mod">
          <ac:chgData name="Justin Ehrenhofer" userId="8b6767c7-0acc-4fcf-9392-9df6f3b59b44" providerId="ADAL" clId="{EE0258B8-9251-4B71-8A30-8AD680A144AA}" dt="2020-07-20T00:58:54.897" v="1825" actId="2711"/>
          <ac:picMkLst>
            <pc:docMk/>
            <pc:sldMk cId="289958176" sldId="373"/>
            <ac:picMk id="14" creationId="{0880F315-89A5-49B0-9475-4411F2F7FDFF}"/>
          </ac:picMkLst>
        </pc:picChg>
      </pc:sldChg>
      <pc:sldChg chg="modSp add">
        <pc:chgData name="Justin Ehrenhofer" userId="8b6767c7-0acc-4fcf-9392-9df6f3b59b44" providerId="ADAL" clId="{EE0258B8-9251-4B71-8A30-8AD680A144AA}" dt="2020-07-20T00:59:45.697" v="1828" actId="113"/>
        <pc:sldMkLst>
          <pc:docMk/>
          <pc:sldMk cId="3989033910" sldId="375"/>
        </pc:sldMkLst>
        <pc:spChg chg="mod">
          <ac:chgData name="Justin Ehrenhofer" userId="8b6767c7-0acc-4fcf-9392-9df6f3b59b44" providerId="ADAL" clId="{EE0258B8-9251-4B71-8A30-8AD680A144AA}" dt="2020-07-20T00:59:45.697" v="1828" actId="113"/>
          <ac:spMkLst>
            <pc:docMk/>
            <pc:sldMk cId="3989033910" sldId="375"/>
            <ac:spMk id="4" creationId="{42BD87B4-596D-49DB-87D0-86CF74A9630B}"/>
          </ac:spMkLst>
        </pc:spChg>
      </pc:sldChg>
      <pc:sldChg chg="modSp add modNotesTx">
        <pc:chgData name="Justin Ehrenhofer" userId="8b6767c7-0acc-4fcf-9392-9df6f3b59b44" providerId="ADAL" clId="{EE0258B8-9251-4B71-8A30-8AD680A144AA}" dt="2020-07-20T00:52:24.174" v="1678" actId="20577"/>
        <pc:sldMkLst>
          <pc:docMk/>
          <pc:sldMk cId="3283338574" sldId="381"/>
        </pc:sldMkLst>
        <pc:spChg chg="mod">
          <ac:chgData name="Justin Ehrenhofer" userId="8b6767c7-0acc-4fcf-9392-9df6f3b59b44" providerId="ADAL" clId="{EE0258B8-9251-4B71-8A30-8AD680A144AA}" dt="2020-07-20T00:51:46.618" v="1611" actId="113"/>
          <ac:spMkLst>
            <pc:docMk/>
            <pc:sldMk cId="3283338574" sldId="381"/>
            <ac:spMk id="2" creationId="{00000000-0000-0000-0000-000000000000}"/>
          </ac:spMkLst>
        </pc:spChg>
      </pc:sldChg>
      <pc:sldChg chg="modSp add ord">
        <pc:chgData name="Justin Ehrenhofer" userId="8b6767c7-0acc-4fcf-9392-9df6f3b59b44" providerId="ADAL" clId="{EE0258B8-9251-4B71-8A30-8AD680A144AA}" dt="2020-07-20T01:06:33.017" v="1840" actId="113"/>
        <pc:sldMkLst>
          <pc:docMk/>
          <pc:sldMk cId="63325546" sldId="389"/>
        </pc:sldMkLst>
        <pc:spChg chg="mod">
          <ac:chgData name="Justin Ehrenhofer" userId="8b6767c7-0acc-4fcf-9392-9df6f3b59b44" providerId="ADAL" clId="{EE0258B8-9251-4B71-8A30-8AD680A144AA}" dt="2020-07-20T01:06:33.017" v="1840" actId="113"/>
          <ac:spMkLst>
            <pc:docMk/>
            <pc:sldMk cId="63325546" sldId="389"/>
            <ac:spMk id="4" creationId="{42BD87B4-596D-49DB-87D0-86CF74A9630B}"/>
          </ac:spMkLst>
        </pc:spChg>
      </pc:sldChg>
      <pc:sldChg chg="addSp delSp modSp add ord modAnim">
        <pc:chgData name="Justin Ehrenhofer" userId="8b6767c7-0acc-4fcf-9392-9df6f3b59b44" providerId="ADAL" clId="{EE0258B8-9251-4B71-8A30-8AD680A144AA}" dt="2020-07-20T01:06:43.394" v="1843"/>
        <pc:sldMkLst>
          <pc:docMk/>
          <pc:sldMk cId="885234060" sldId="390"/>
        </pc:sldMkLst>
        <pc:spChg chg="add del mod">
          <ac:chgData name="Justin Ehrenhofer" userId="8b6767c7-0acc-4fcf-9392-9df6f3b59b44" providerId="ADAL" clId="{EE0258B8-9251-4B71-8A30-8AD680A144AA}" dt="2020-07-20T01:06:43.007" v="1842" actId="478"/>
          <ac:spMkLst>
            <pc:docMk/>
            <pc:sldMk cId="885234060" sldId="390"/>
            <ac:spMk id="3" creationId="{EBC4B6D8-4ADD-4151-90D1-734F801C2570}"/>
          </ac:spMkLst>
        </pc:spChg>
        <pc:spChg chg="del">
          <ac:chgData name="Justin Ehrenhofer" userId="8b6767c7-0acc-4fcf-9392-9df6f3b59b44" providerId="ADAL" clId="{EE0258B8-9251-4B71-8A30-8AD680A144AA}" dt="2020-07-20T01:06:40.571" v="1841" actId="478"/>
          <ac:spMkLst>
            <pc:docMk/>
            <pc:sldMk cId="885234060" sldId="390"/>
            <ac:spMk id="4" creationId="{42BD87B4-596D-49DB-87D0-86CF74A9630B}"/>
          </ac:spMkLst>
        </pc:spChg>
        <pc:spChg chg="add">
          <ac:chgData name="Justin Ehrenhofer" userId="8b6767c7-0acc-4fcf-9392-9df6f3b59b44" providerId="ADAL" clId="{EE0258B8-9251-4B71-8A30-8AD680A144AA}" dt="2020-07-20T01:06:43.394" v="1843"/>
          <ac:spMkLst>
            <pc:docMk/>
            <pc:sldMk cId="885234060" sldId="390"/>
            <ac:spMk id="100" creationId="{5090CD93-693A-4D8F-BA2C-66D7AF8FB438}"/>
          </ac:spMkLst>
        </pc:spChg>
      </pc:sldChg>
      <pc:sldChg chg="addSp delSp modSp add ord modAnim">
        <pc:chgData name="Justin Ehrenhofer" userId="8b6767c7-0acc-4fcf-9392-9df6f3b59b44" providerId="ADAL" clId="{EE0258B8-9251-4B71-8A30-8AD680A144AA}" dt="2020-07-20T01:06:48.755" v="1846"/>
        <pc:sldMkLst>
          <pc:docMk/>
          <pc:sldMk cId="1090859780" sldId="391"/>
        </pc:sldMkLst>
        <pc:spChg chg="del">
          <ac:chgData name="Justin Ehrenhofer" userId="8b6767c7-0acc-4fcf-9392-9df6f3b59b44" providerId="ADAL" clId="{EE0258B8-9251-4B71-8A30-8AD680A144AA}" dt="2020-07-20T01:06:46.007" v="1844" actId="478"/>
          <ac:spMkLst>
            <pc:docMk/>
            <pc:sldMk cId="1090859780" sldId="391"/>
            <ac:spMk id="4" creationId="{42BD87B4-596D-49DB-87D0-86CF74A9630B}"/>
          </ac:spMkLst>
        </pc:spChg>
        <pc:spChg chg="add del mod">
          <ac:chgData name="Justin Ehrenhofer" userId="8b6767c7-0acc-4fcf-9392-9df6f3b59b44" providerId="ADAL" clId="{EE0258B8-9251-4B71-8A30-8AD680A144AA}" dt="2020-07-20T01:06:48.377" v="1845" actId="478"/>
          <ac:spMkLst>
            <pc:docMk/>
            <pc:sldMk cId="1090859780" sldId="391"/>
            <ac:spMk id="5" creationId="{15AB2971-7E9B-4712-824A-6F2E4BA0543C}"/>
          </ac:spMkLst>
        </pc:spChg>
        <pc:spChg chg="mod">
          <ac:chgData name="Justin Ehrenhofer" userId="8b6767c7-0acc-4fcf-9392-9df6f3b59b44" providerId="ADAL" clId="{EE0258B8-9251-4B71-8A30-8AD680A144AA}" dt="2020-07-20T00:49:45.203" v="1497" actId="14100"/>
          <ac:spMkLst>
            <pc:docMk/>
            <pc:sldMk cId="1090859780" sldId="391"/>
            <ac:spMk id="8" creationId="{8FDCCEAB-AF58-41C3-9946-4A63113A8393}"/>
          </ac:spMkLst>
        </pc:spChg>
        <pc:spChg chg="add">
          <ac:chgData name="Justin Ehrenhofer" userId="8b6767c7-0acc-4fcf-9392-9df6f3b59b44" providerId="ADAL" clId="{EE0258B8-9251-4B71-8A30-8AD680A144AA}" dt="2020-07-20T01:06:48.755" v="1846"/>
          <ac:spMkLst>
            <pc:docMk/>
            <pc:sldMk cId="1090859780" sldId="391"/>
            <ac:spMk id="104" creationId="{7052015A-9117-475F-8D02-3AC130421312}"/>
          </ac:spMkLst>
        </pc:spChg>
      </pc:sldChg>
      <pc:sldChg chg="addSp delSp modSp add ord modAnim">
        <pc:chgData name="Justin Ehrenhofer" userId="8b6767c7-0acc-4fcf-9392-9df6f3b59b44" providerId="ADAL" clId="{EE0258B8-9251-4B71-8A30-8AD680A144AA}" dt="2020-07-20T01:06:54.163" v="1849"/>
        <pc:sldMkLst>
          <pc:docMk/>
          <pc:sldMk cId="976579000" sldId="392"/>
        </pc:sldMkLst>
        <pc:spChg chg="del">
          <ac:chgData name="Justin Ehrenhofer" userId="8b6767c7-0acc-4fcf-9392-9df6f3b59b44" providerId="ADAL" clId="{EE0258B8-9251-4B71-8A30-8AD680A144AA}" dt="2020-07-20T01:06:52.797" v="1847" actId="478"/>
          <ac:spMkLst>
            <pc:docMk/>
            <pc:sldMk cId="976579000" sldId="392"/>
            <ac:spMk id="4" creationId="{42BD87B4-596D-49DB-87D0-86CF74A9630B}"/>
          </ac:spMkLst>
        </pc:spChg>
        <pc:spChg chg="del">
          <ac:chgData name="Justin Ehrenhofer" userId="8b6767c7-0acc-4fcf-9392-9df6f3b59b44" providerId="ADAL" clId="{EE0258B8-9251-4B71-8A30-8AD680A144AA}" dt="2020-07-20T00:49:49.598" v="1498" actId="478"/>
          <ac:spMkLst>
            <pc:docMk/>
            <pc:sldMk cId="976579000" sldId="392"/>
            <ac:spMk id="8" creationId="{8FDCCEAB-AF58-41C3-9946-4A63113A8393}"/>
          </ac:spMkLst>
        </pc:spChg>
        <pc:spChg chg="add del mod">
          <ac:chgData name="Justin Ehrenhofer" userId="8b6767c7-0acc-4fcf-9392-9df6f3b59b44" providerId="ADAL" clId="{EE0258B8-9251-4B71-8A30-8AD680A144AA}" dt="2020-07-20T01:06:53.577" v="1848" actId="478"/>
          <ac:spMkLst>
            <pc:docMk/>
            <pc:sldMk cId="976579000" sldId="392"/>
            <ac:spMk id="9" creationId="{11514783-5150-4687-B03C-6A7727D55870}"/>
          </ac:spMkLst>
        </pc:spChg>
        <pc:spChg chg="add ord">
          <ac:chgData name="Justin Ehrenhofer" userId="8b6767c7-0acc-4fcf-9392-9df6f3b59b44" providerId="ADAL" clId="{EE0258B8-9251-4B71-8A30-8AD680A144AA}" dt="2020-07-20T00:49:51.952" v="1500" actId="167"/>
          <ac:spMkLst>
            <pc:docMk/>
            <pc:sldMk cId="976579000" sldId="392"/>
            <ac:spMk id="104" creationId="{F6969973-22FC-452D-B3A4-1F42D6019C90}"/>
          </ac:spMkLst>
        </pc:spChg>
        <pc:spChg chg="add">
          <ac:chgData name="Justin Ehrenhofer" userId="8b6767c7-0acc-4fcf-9392-9df6f3b59b44" providerId="ADAL" clId="{EE0258B8-9251-4B71-8A30-8AD680A144AA}" dt="2020-07-20T01:06:54.163" v="1849"/>
          <ac:spMkLst>
            <pc:docMk/>
            <pc:sldMk cId="976579000" sldId="392"/>
            <ac:spMk id="105" creationId="{6B7E5848-C0FB-4611-907C-AA9C6FB8415B}"/>
          </ac:spMkLst>
        </pc:spChg>
      </pc:sldChg>
      <pc:sldChg chg="addSp delSp modSp add mod setBg">
        <pc:chgData name="Justin Ehrenhofer" userId="8b6767c7-0acc-4fcf-9392-9df6f3b59b44" providerId="ADAL" clId="{EE0258B8-9251-4B71-8A30-8AD680A144AA}" dt="2020-07-20T03:17:53.785" v="4824" actId="26606"/>
        <pc:sldMkLst>
          <pc:docMk/>
          <pc:sldMk cId="865601624" sldId="393"/>
        </pc:sldMkLst>
        <pc:spChg chg="mod">
          <ac:chgData name="Justin Ehrenhofer" userId="8b6767c7-0acc-4fcf-9392-9df6f3b59b44" providerId="ADAL" clId="{EE0258B8-9251-4B71-8A30-8AD680A144AA}" dt="2020-07-20T03:17:53.785" v="4824" actId="26606"/>
          <ac:spMkLst>
            <pc:docMk/>
            <pc:sldMk cId="865601624" sldId="393"/>
            <ac:spMk id="2" creationId="{12DB3E0D-429F-4091-8C2D-119D0D23EDFA}"/>
          </ac:spMkLst>
        </pc:spChg>
        <pc:spChg chg="del mod">
          <ac:chgData name="Justin Ehrenhofer" userId="8b6767c7-0acc-4fcf-9392-9df6f3b59b44" providerId="ADAL" clId="{EE0258B8-9251-4B71-8A30-8AD680A144AA}" dt="2020-07-20T03:17:53.785" v="4824" actId="26606"/>
          <ac:spMkLst>
            <pc:docMk/>
            <pc:sldMk cId="865601624" sldId="393"/>
            <ac:spMk id="3" creationId="{368EA525-8ABA-40AB-9869-2CC024E2B735}"/>
          </ac:spMkLst>
        </pc:spChg>
        <pc:spChg chg="add">
          <ac:chgData name="Justin Ehrenhofer" userId="8b6767c7-0acc-4fcf-9392-9df6f3b59b44" providerId="ADAL" clId="{EE0258B8-9251-4B71-8A30-8AD680A144AA}" dt="2020-07-20T03:17:53.785" v="4824" actId="26606"/>
          <ac:spMkLst>
            <pc:docMk/>
            <pc:sldMk cId="865601624" sldId="393"/>
            <ac:spMk id="9" creationId="{3A5B4632-C963-4296-86F0-79AA9EA5AE98}"/>
          </ac:spMkLst>
        </pc:spChg>
        <pc:graphicFrameChg chg="add">
          <ac:chgData name="Justin Ehrenhofer" userId="8b6767c7-0acc-4fcf-9392-9df6f3b59b44" providerId="ADAL" clId="{EE0258B8-9251-4B71-8A30-8AD680A144AA}" dt="2020-07-20T03:17:53.785" v="4824" actId="26606"/>
          <ac:graphicFrameMkLst>
            <pc:docMk/>
            <pc:sldMk cId="865601624" sldId="393"/>
            <ac:graphicFrameMk id="5" creationId="{2FA1BDEF-666C-4CD0-8E44-78606434456F}"/>
          </ac:graphicFrameMkLst>
        </pc:graphicFrameChg>
        <pc:picChg chg="add del mod">
          <ac:chgData name="Justin Ehrenhofer" userId="8b6767c7-0acc-4fcf-9392-9df6f3b59b44" providerId="ADAL" clId="{EE0258B8-9251-4B71-8A30-8AD680A144AA}" dt="2020-07-20T02:36:58.451" v="4453" actId="478"/>
          <ac:picMkLst>
            <pc:docMk/>
            <pc:sldMk cId="865601624" sldId="393"/>
            <ac:picMk id="4" creationId="{648BE369-CAF8-4463-A78F-823B24A4581B}"/>
          </ac:picMkLst>
        </pc:picChg>
      </pc:sldChg>
      <pc:sldChg chg="addSp delSp modSp add modAnim">
        <pc:chgData name="Justin Ehrenhofer" userId="8b6767c7-0acc-4fcf-9392-9df6f3b59b44" providerId="ADAL" clId="{EE0258B8-9251-4B71-8A30-8AD680A144AA}" dt="2020-07-20T00:55:51.507" v="1799" actId="1037"/>
        <pc:sldMkLst>
          <pc:docMk/>
          <pc:sldMk cId="384556125" sldId="394"/>
        </pc:sldMkLst>
        <pc:spChg chg="mod">
          <ac:chgData name="Justin Ehrenhofer" userId="8b6767c7-0acc-4fcf-9392-9df6f3b59b44" providerId="ADAL" clId="{EE0258B8-9251-4B71-8A30-8AD680A144AA}" dt="2020-07-20T00:55:01.750" v="1780" actId="20577"/>
          <ac:spMkLst>
            <pc:docMk/>
            <pc:sldMk cId="384556125" sldId="394"/>
            <ac:spMk id="2" creationId="{AEB32D68-3B00-43DE-B4CA-77FB6B8FED05}"/>
          </ac:spMkLst>
        </pc:spChg>
        <pc:spChg chg="del">
          <ac:chgData name="Justin Ehrenhofer" userId="8b6767c7-0acc-4fcf-9392-9df6f3b59b44" providerId="ADAL" clId="{EE0258B8-9251-4B71-8A30-8AD680A144AA}" dt="2020-07-20T00:53:59.754" v="1680" actId="478"/>
          <ac:spMkLst>
            <pc:docMk/>
            <pc:sldMk cId="384556125" sldId="394"/>
            <ac:spMk id="3" creationId="{BF2D5A8F-2CD4-4D43-B8D0-8DC3B9CD91F1}"/>
          </ac:spMkLst>
        </pc:spChg>
        <pc:spChg chg="add mod">
          <ac:chgData name="Justin Ehrenhofer" userId="8b6767c7-0acc-4fcf-9392-9df6f3b59b44" providerId="ADAL" clId="{EE0258B8-9251-4B71-8A30-8AD680A144AA}" dt="2020-07-20T00:54:05.894" v="1700" actId="164"/>
          <ac:spMkLst>
            <pc:docMk/>
            <pc:sldMk cId="384556125" sldId="394"/>
            <ac:spMk id="4" creationId="{D562E193-753D-4832-8EAE-A3A4E72C25B9}"/>
          </ac:spMkLst>
        </pc:spChg>
        <pc:spChg chg="add mod">
          <ac:chgData name="Justin Ehrenhofer" userId="8b6767c7-0acc-4fcf-9392-9df6f3b59b44" providerId="ADAL" clId="{EE0258B8-9251-4B71-8A30-8AD680A144AA}" dt="2020-07-20T00:54:05.894" v="1700" actId="164"/>
          <ac:spMkLst>
            <pc:docMk/>
            <pc:sldMk cId="384556125" sldId="394"/>
            <ac:spMk id="5" creationId="{98CDE5E6-93C6-4BF5-8491-C90114E38113}"/>
          </ac:spMkLst>
        </pc:spChg>
        <pc:spChg chg="add mod">
          <ac:chgData name="Justin Ehrenhofer" userId="8b6767c7-0acc-4fcf-9392-9df6f3b59b44" providerId="ADAL" clId="{EE0258B8-9251-4B71-8A30-8AD680A144AA}" dt="2020-07-20T00:54:28.607" v="1747" actId="1036"/>
          <ac:spMkLst>
            <pc:docMk/>
            <pc:sldMk cId="384556125" sldId="394"/>
            <ac:spMk id="6" creationId="{0300229A-94B5-4237-A6A3-F60FDC1873CA}"/>
          </ac:spMkLst>
        </pc:spChg>
        <pc:spChg chg="add mod">
          <ac:chgData name="Justin Ehrenhofer" userId="8b6767c7-0acc-4fcf-9392-9df6f3b59b44" providerId="ADAL" clId="{EE0258B8-9251-4B71-8A30-8AD680A144AA}" dt="2020-07-20T00:54:28.607" v="1747" actId="1036"/>
          <ac:spMkLst>
            <pc:docMk/>
            <pc:sldMk cId="384556125" sldId="394"/>
            <ac:spMk id="7" creationId="{3E7E34FA-C42C-4E8E-BC3D-ADE68F5C263A}"/>
          </ac:spMkLst>
        </pc:spChg>
        <pc:spChg chg="add mod">
          <ac:chgData name="Justin Ehrenhofer" userId="8b6767c7-0acc-4fcf-9392-9df6f3b59b44" providerId="ADAL" clId="{EE0258B8-9251-4B71-8A30-8AD680A144AA}" dt="2020-07-20T00:54:05.894" v="1700" actId="164"/>
          <ac:spMkLst>
            <pc:docMk/>
            <pc:sldMk cId="384556125" sldId="394"/>
            <ac:spMk id="29" creationId="{F16EE80A-645A-4B56-9146-3BC4C228639E}"/>
          </ac:spMkLst>
        </pc:spChg>
        <pc:spChg chg="mod">
          <ac:chgData name="Justin Ehrenhofer" userId="8b6767c7-0acc-4fcf-9392-9df6f3b59b44" providerId="ADAL" clId="{EE0258B8-9251-4B71-8A30-8AD680A144AA}" dt="2020-07-20T00:54:47.384" v="1749" actId="207"/>
          <ac:spMkLst>
            <pc:docMk/>
            <pc:sldMk cId="384556125" sldId="394"/>
            <ac:spMk id="52" creationId="{AA94F7A3-E01D-489D-80C5-CA137DAAEF50}"/>
          </ac:spMkLst>
        </pc:spChg>
        <pc:spChg chg="mod">
          <ac:chgData name="Justin Ehrenhofer" userId="8b6767c7-0acc-4fcf-9392-9df6f3b59b44" providerId="ADAL" clId="{EE0258B8-9251-4B71-8A30-8AD680A144AA}" dt="2020-07-20T00:54:45.025" v="1748" actId="207"/>
          <ac:spMkLst>
            <pc:docMk/>
            <pc:sldMk cId="384556125" sldId="394"/>
            <ac:spMk id="53" creationId="{6F27611C-9148-4139-9C3E-C9754326C0F5}"/>
          </ac:spMkLst>
        </pc:spChg>
        <pc:spChg chg="add mod">
          <ac:chgData name="Justin Ehrenhofer" userId="8b6767c7-0acc-4fcf-9392-9df6f3b59b44" providerId="ADAL" clId="{EE0258B8-9251-4B71-8A30-8AD680A144AA}" dt="2020-07-20T00:54:05.894" v="1700" actId="164"/>
          <ac:spMkLst>
            <pc:docMk/>
            <pc:sldMk cId="384556125" sldId="394"/>
            <ac:spMk id="54" creationId="{FFDE77FC-A3F6-4A2F-BCDD-02DA4766DF8C}"/>
          </ac:spMkLst>
        </pc:spChg>
        <pc:spChg chg="add mod">
          <ac:chgData name="Justin Ehrenhofer" userId="8b6767c7-0acc-4fcf-9392-9df6f3b59b44" providerId="ADAL" clId="{EE0258B8-9251-4B71-8A30-8AD680A144AA}" dt="2020-07-20T00:55:51.507" v="1799" actId="1037"/>
          <ac:spMkLst>
            <pc:docMk/>
            <pc:sldMk cId="384556125" sldId="394"/>
            <ac:spMk id="69" creationId="{075A24D8-4919-4316-9CD9-41071E9D04DE}"/>
          </ac:spMkLst>
        </pc:s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8" creationId="{2616D409-4EAF-47D7-A56B-FCCEB8179B38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20" creationId="{59976FA9-2C49-452B-B410-D7682CCB3AAA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24" creationId="{92E958A1-FE63-49F3-AEFB-5CF843ECA352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30" creationId="{ADED38C6-D5F9-4347-9EC0-B0FAD111FCE7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33" creationId="{9C648D29-C71B-42D9-9E09-DBE69BC39EAB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39" creationId="{5C2DE7CF-1D3A-4808-8553-762EE8B3FFCB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51" creationId="{0400306A-B5D7-4AFC-B0C2-A1ED9582C0D6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55" creationId="{D632FBFD-ABB0-4CAD-B712-0B0FEE35A389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58" creationId="{70F4D6B9-2ED9-466D-9847-9210953AA3B5}"/>
          </ac:grpSpMkLst>
        </pc:grpChg>
        <pc:grpChg chg="add mod">
          <ac:chgData name="Justin Ehrenhofer" userId="8b6767c7-0acc-4fcf-9392-9df6f3b59b44" providerId="ADAL" clId="{EE0258B8-9251-4B71-8A30-8AD680A144AA}" dt="2020-07-20T00:54:05.894" v="1700" actId="164"/>
          <ac:grpSpMkLst>
            <pc:docMk/>
            <pc:sldMk cId="384556125" sldId="394"/>
            <ac:grpSpMk id="62" creationId="{68D1ED0C-F1C3-4FC6-AD00-4EC53A8A49DA}"/>
          </ac:grpSpMkLst>
        </pc:grpChg>
        <pc:grpChg chg="add mod">
          <ac:chgData name="Justin Ehrenhofer" userId="8b6767c7-0acc-4fcf-9392-9df6f3b59b44" providerId="ADAL" clId="{EE0258B8-9251-4B71-8A30-8AD680A144AA}" dt="2020-07-20T00:54:08.847" v="1701" actId="1076"/>
          <ac:grpSpMkLst>
            <pc:docMk/>
            <pc:sldMk cId="384556125" sldId="394"/>
            <ac:grpSpMk id="67" creationId="{1AEDFC7F-D790-4B5D-9C02-AB50AB9CE310}"/>
          </ac:grpSpMkLst>
        </pc:grpChg>
        <pc:picChg chg="add mod">
          <ac:chgData name="Justin Ehrenhofer" userId="8b6767c7-0acc-4fcf-9392-9df6f3b59b44" providerId="ADAL" clId="{EE0258B8-9251-4B71-8A30-8AD680A144AA}" dt="2020-07-20T00:55:51.507" v="1799" actId="1037"/>
          <ac:picMkLst>
            <pc:docMk/>
            <pc:sldMk cId="384556125" sldId="394"/>
            <ac:picMk id="68" creationId="{EEF4F4A0-E7C3-47FA-B7D4-383FD50E0FC0}"/>
          </ac:picMkLst>
        </pc:picChg>
      </pc:sldChg>
      <pc:sldChg chg="add setBg">
        <pc:chgData name="Justin Ehrenhofer" userId="8b6767c7-0acc-4fcf-9392-9df6f3b59b44" providerId="ADAL" clId="{EE0258B8-9251-4B71-8A30-8AD680A144AA}" dt="2020-07-20T01:05:12.687" v="1836"/>
        <pc:sldMkLst>
          <pc:docMk/>
          <pc:sldMk cId="2249508906" sldId="395"/>
        </pc:sldMkLst>
      </pc:sldChg>
      <pc:sldChg chg="add">
        <pc:chgData name="Justin Ehrenhofer" userId="8b6767c7-0acc-4fcf-9392-9df6f3b59b44" providerId="ADAL" clId="{EE0258B8-9251-4B71-8A30-8AD680A144AA}" dt="2020-07-20T01:05:34.991" v="1837"/>
        <pc:sldMkLst>
          <pc:docMk/>
          <pc:sldMk cId="3054691721" sldId="396"/>
        </pc:sldMkLst>
      </pc:sldChg>
      <pc:sldChg chg="modSp add ord">
        <pc:chgData name="Justin Ehrenhofer" userId="8b6767c7-0acc-4fcf-9392-9df6f3b59b44" providerId="ADAL" clId="{EE0258B8-9251-4B71-8A30-8AD680A144AA}" dt="2020-07-20T01:12:11.416" v="1885" actId="2711"/>
        <pc:sldMkLst>
          <pc:docMk/>
          <pc:sldMk cId="2639691118" sldId="397"/>
        </pc:sldMkLst>
        <pc:spChg chg="mod">
          <ac:chgData name="Justin Ehrenhofer" userId="8b6767c7-0acc-4fcf-9392-9df6f3b59b44" providerId="ADAL" clId="{EE0258B8-9251-4B71-8A30-8AD680A144AA}" dt="2020-07-20T01:12:11.416" v="1885" actId="2711"/>
          <ac:spMkLst>
            <pc:docMk/>
            <pc:sldMk cId="2639691118" sldId="397"/>
            <ac:spMk id="2" creationId="{00000000-0000-0000-0000-000000000000}"/>
          </ac:spMkLst>
        </pc:spChg>
      </pc:sldChg>
      <pc:sldChg chg="addSp delSp modSp add ord modAnim">
        <pc:chgData name="Justin Ehrenhofer" userId="8b6767c7-0acc-4fcf-9392-9df6f3b59b44" providerId="ADAL" clId="{EE0258B8-9251-4B71-8A30-8AD680A144AA}" dt="2020-07-20T01:12:20.769" v="1888"/>
        <pc:sldMkLst>
          <pc:docMk/>
          <pc:sldMk cId="1975062621" sldId="398"/>
        </pc:sldMkLst>
        <pc:spChg chg="del">
          <ac:chgData name="Justin Ehrenhofer" userId="8b6767c7-0acc-4fcf-9392-9df6f3b59b44" providerId="ADAL" clId="{EE0258B8-9251-4B71-8A30-8AD680A144AA}" dt="2020-07-20T01:12:17.538" v="1886" actId="478"/>
          <ac:spMkLst>
            <pc:docMk/>
            <pc:sldMk cId="1975062621" sldId="398"/>
            <ac:spMk id="2" creationId="{00000000-0000-0000-0000-000000000000}"/>
          </ac:spMkLst>
        </pc:spChg>
        <pc:spChg chg="add del mod">
          <ac:chgData name="Justin Ehrenhofer" userId="8b6767c7-0acc-4fcf-9392-9df6f3b59b44" providerId="ADAL" clId="{EE0258B8-9251-4B71-8A30-8AD680A144AA}" dt="2020-07-20T01:12:20.182" v="1887" actId="478"/>
          <ac:spMkLst>
            <pc:docMk/>
            <pc:sldMk cId="1975062621" sldId="398"/>
            <ac:spMk id="7" creationId="{F50B4FD4-9307-4374-BB53-F4621033B890}"/>
          </ac:spMkLst>
        </pc:spChg>
        <pc:spChg chg="add">
          <ac:chgData name="Justin Ehrenhofer" userId="8b6767c7-0acc-4fcf-9392-9df6f3b59b44" providerId="ADAL" clId="{EE0258B8-9251-4B71-8A30-8AD680A144AA}" dt="2020-07-20T01:12:20.769" v="1888"/>
          <ac:spMkLst>
            <pc:docMk/>
            <pc:sldMk cId="1975062621" sldId="398"/>
            <ac:spMk id="64" creationId="{C983F564-6BB9-4BA8-9E68-B5FCAEF509F9}"/>
          </ac:spMkLst>
        </pc:spChg>
      </pc:sldChg>
      <pc:sldChg chg="delSp modSp add del">
        <pc:chgData name="Justin Ehrenhofer" userId="8b6767c7-0acc-4fcf-9392-9df6f3b59b44" providerId="ADAL" clId="{EE0258B8-9251-4B71-8A30-8AD680A144AA}" dt="2020-07-20T01:33:58.845" v="2886" actId="2696"/>
        <pc:sldMkLst>
          <pc:docMk/>
          <pc:sldMk cId="1512816871" sldId="399"/>
        </pc:sldMkLst>
        <pc:spChg chg="mod">
          <ac:chgData name="Justin Ehrenhofer" userId="8b6767c7-0acc-4fcf-9392-9df6f3b59b44" providerId="ADAL" clId="{EE0258B8-9251-4B71-8A30-8AD680A144AA}" dt="2020-07-20T01:33:36.135" v="2884" actId="20577"/>
          <ac:spMkLst>
            <pc:docMk/>
            <pc:sldMk cId="1512816871" sldId="399"/>
            <ac:spMk id="2" creationId="{9955B238-E99C-424F-BB54-1C7848BB8310}"/>
          </ac:spMkLst>
        </pc:spChg>
        <pc:picChg chg="del">
          <ac:chgData name="Justin Ehrenhofer" userId="8b6767c7-0acc-4fcf-9392-9df6f3b59b44" providerId="ADAL" clId="{EE0258B8-9251-4B71-8A30-8AD680A144AA}" dt="2020-07-20T01:33:31.856" v="2875" actId="478"/>
          <ac:picMkLst>
            <pc:docMk/>
            <pc:sldMk cId="1512816871" sldId="399"/>
            <ac:picMk id="9" creationId="{7F8340A6-04F9-48A3-9259-8A52221CFFD7}"/>
          </ac:picMkLst>
        </pc:picChg>
      </pc:sldChg>
      <pc:sldChg chg="add del">
        <pc:chgData name="Justin Ehrenhofer" userId="8b6767c7-0acc-4fcf-9392-9df6f3b59b44" providerId="ADAL" clId="{EE0258B8-9251-4B71-8A30-8AD680A144AA}" dt="2020-07-20T01:17:11.771" v="2006" actId="2696"/>
        <pc:sldMkLst>
          <pc:docMk/>
          <pc:sldMk cId="3780573609" sldId="399"/>
        </pc:sldMkLst>
      </pc:sldChg>
      <pc:sldChg chg="addSp delSp modSp add">
        <pc:chgData name="Justin Ehrenhofer" userId="8b6767c7-0acc-4fcf-9392-9df6f3b59b44" providerId="ADAL" clId="{EE0258B8-9251-4B71-8A30-8AD680A144AA}" dt="2020-07-20T01:34:52.249" v="2894" actId="1076"/>
        <pc:sldMkLst>
          <pc:docMk/>
          <pc:sldMk cId="1125480210" sldId="400"/>
        </pc:sldMkLst>
        <pc:picChg chg="add mod modCrop">
          <ac:chgData name="Justin Ehrenhofer" userId="8b6767c7-0acc-4fcf-9392-9df6f3b59b44" providerId="ADAL" clId="{EE0258B8-9251-4B71-8A30-8AD680A144AA}" dt="2020-07-20T01:34:52.249" v="2894" actId="1076"/>
          <ac:picMkLst>
            <pc:docMk/>
            <pc:sldMk cId="1125480210" sldId="400"/>
            <ac:picMk id="2" creationId="{DD044573-C225-431B-B84F-10AC8D74258B}"/>
          </ac:picMkLst>
        </pc:picChg>
        <pc:picChg chg="del">
          <ac:chgData name="Justin Ehrenhofer" userId="8b6767c7-0acc-4fcf-9392-9df6f3b59b44" providerId="ADAL" clId="{EE0258B8-9251-4B71-8A30-8AD680A144AA}" dt="2020-07-20T01:34:14.212" v="2887" actId="478"/>
          <ac:picMkLst>
            <pc:docMk/>
            <pc:sldMk cId="1125480210" sldId="400"/>
            <ac:picMk id="3" creationId="{498B7DDF-3730-4D46-BAB5-935298081CA0}"/>
          </ac:picMkLst>
        </pc:picChg>
      </pc:sldChg>
      <pc:sldChg chg="addSp delSp modSp add modAnim">
        <pc:chgData name="Justin Ehrenhofer" userId="8b6767c7-0acc-4fcf-9392-9df6f3b59b44" providerId="ADAL" clId="{EE0258B8-9251-4B71-8A30-8AD680A144AA}" dt="2020-07-20T02:14:18.273" v="3593"/>
        <pc:sldMkLst>
          <pc:docMk/>
          <pc:sldMk cId="3598889401" sldId="401"/>
        </pc:sldMkLst>
        <pc:spChg chg="mod">
          <ac:chgData name="Justin Ehrenhofer" userId="8b6767c7-0acc-4fcf-9392-9df6f3b59b44" providerId="ADAL" clId="{EE0258B8-9251-4B71-8A30-8AD680A144AA}" dt="2020-07-20T01:40:59.177" v="2921" actId="20577"/>
          <ac:spMkLst>
            <pc:docMk/>
            <pc:sldMk cId="3598889401" sldId="401"/>
            <ac:spMk id="2" creationId="{AE3264A9-403F-4340-871D-FA005050A88D}"/>
          </ac:spMkLst>
        </pc:spChg>
        <pc:spChg chg="mod">
          <ac:chgData name="Justin Ehrenhofer" userId="8b6767c7-0acc-4fcf-9392-9df6f3b59b44" providerId="ADAL" clId="{EE0258B8-9251-4B71-8A30-8AD680A144AA}" dt="2020-07-20T01:41:19.655" v="2929" actId="20577"/>
          <ac:spMkLst>
            <pc:docMk/>
            <pc:sldMk cId="3598889401" sldId="401"/>
            <ac:spMk id="4" creationId="{02D32096-9653-4011-B937-A8C494193F8B}"/>
          </ac:spMkLst>
        </pc:spChg>
        <pc:spChg chg="add del mod">
          <ac:chgData name="Justin Ehrenhofer" userId="8b6767c7-0acc-4fcf-9392-9df6f3b59b44" providerId="ADAL" clId="{EE0258B8-9251-4B71-8A30-8AD680A144AA}" dt="2020-07-20T02:14:18.273" v="3593"/>
          <ac:spMkLst>
            <pc:docMk/>
            <pc:sldMk cId="3598889401" sldId="401"/>
            <ac:spMk id="5" creationId="{E3E3B089-8333-4F4A-8A77-32CBDA640C9E}"/>
          </ac:spMkLst>
        </pc:spChg>
      </pc:sldChg>
      <pc:sldChg chg="addSp delSp modSp add ord">
        <pc:chgData name="Justin Ehrenhofer" userId="8b6767c7-0acc-4fcf-9392-9df6f3b59b44" providerId="ADAL" clId="{EE0258B8-9251-4B71-8A30-8AD680A144AA}" dt="2020-07-20T01:44:10.706" v="2935"/>
        <pc:sldMkLst>
          <pc:docMk/>
          <pc:sldMk cId="3168738868" sldId="402"/>
        </pc:sldMkLst>
        <pc:spChg chg="del">
          <ac:chgData name="Justin Ehrenhofer" userId="8b6767c7-0acc-4fcf-9392-9df6f3b59b44" providerId="ADAL" clId="{EE0258B8-9251-4B71-8A30-8AD680A144AA}" dt="2020-07-20T01:43:21.969" v="2932" actId="478"/>
          <ac:spMkLst>
            <pc:docMk/>
            <pc:sldMk cId="3168738868" sldId="402"/>
            <ac:spMk id="2" creationId="{F1948D47-38DC-4CFA-9293-174C11A9369F}"/>
          </ac:spMkLst>
        </pc:spChg>
        <pc:spChg chg="del">
          <ac:chgData name="Justin Ehrenhofer" userId="8b6767c7-0acc-4fcf-9392-9df6f3b59b44" providerId="ADAL" clId="{EE0258B8-9251-4B71-8A30-8AD680A144AA}" dt="2020-07-20T01:43:20.324" v="2931" actId="478"/>
          <ac:spMkLst>
            <pc:docMk/>
            <pc:sldMk cId="3168738868" sldId="402"/>
            <ac:spMk id="3" creationId="{8835E8E9-EBB0-47E7-B8E9-39595AED897B}"/>
          </ac:spMkLst>
        </pc:spChg>
        <pc:picChg chg="add mod">
          <ac:chgData name="Justin Ehrenhofer" userId="8b6767c7-0acc-4fcf-9392-9df6f3b59b44" providerId="ADAL" clId="{EE0258B8-9251-4B71-8A30-8AD680A144AA}" dt="2020-07-20T01:43:24.015" v="2934" actId="27614"/>
          <ac:picMkLst>
            <pc:docMk/>
            <pc:sldMk cId="3168738868" sldId="402"/>
            <ac:picMk id="5" creationId="{C4161B29-40B4-4FB8-9CCF-089A2870261C}"/>
          </ac:picMkLst>
        </pc:picChg>
      </pc:sldChg>
      <pc:sldChg chg="addSp delSp modSp add">
        <pc:chgData name="Justin Ehrenhofer" userId="8b6767c7-0acc-4fcf-9392-9df6f3b59b44" providerId="ADAL" clId="{EE0258B8-9251-4B71-8A30-8AD680A144AA}" dt="2020-07-20T01:49:10.751" v="3032" actId="1076"/>
        <pc:sldMkLst>
          <pc:docMk/>
          <pc:sldMk cId="26866507" sldId="403"/>
        </pc:sldMkLst>
        <pc:spChg chg="mod">
          <ac:chgData name="Justin Ehrenhofer" userId="8b6767c7-0acc-4fcf-9392-9df6f3b59b44" providerId="ADAL" clId="{EE0258B8-9251-4B71-8A30-8AD680A144AA}" dt="2020-07-20T01:48:12.026" v="3006" actId="20577"/>
          <ac:spMkLst>
            <pc:docMk/>
            <pc:sldMk cId="26866507" sldId="403"/>
            <ac:spMk id="2" creationId="{BC206535-EDB2-42F7-8317-501E122C2235}"/>
          </ac:spMkLst>
        </pc:spChg>
        <pc:spChg chg="del">
          <ac:chgData name="Justin Ehrenhofer" userId="8b6767c7-0acc-4fcf-9392-9df6f3b59b44" providerId="ADAL" clId="{EE0258B8-9251-4B71-8A30-8AD680A144AA}" dt="2020-07-20T01:48:17.064" v="3007" actId="478"/>
          <ac:spMkLst>
            <pc:docMk/>
            <pc:sldMk cId="26866507" sldId="403"/>
            <ac:spMk id="3" creationId="{EDF6E28D-82A0-4854-BCCF-86431EDBD3ED}"/>
          </ac:spMkLst>
        </pc:spChg>
        <pc:spChg chg="add mod">
          <ac:chgData name="Justin Ehrenhofer" userId="8b6767c7-0acc-4fcf-9392-9df6f3b59b44" providerId="ADAL" clId="{EE0258B8-9251-4B71-8A30-8AD680A144AA}" dt="2020-07-20T01:48:51.854" v="3028" actId="20577"/>
          <ac:spMkLst>
            <pc:docMk/>
            <pc:sldMk cId="26866507" sldId="403"/>
            <ac:spMk id="4" creationId="{2063F2C1-AC05-45C2-BBD9-90277136D6CB}"/>
          </ac:spMkLst>
        </pc:spChg>
        <pc:spChg chg="add mod">
          <ac:chgData name="Justin Ehrenhofer" userId="8b6767c7-0acc-4fcf-9392-9df6f3b59b44" providerId="ADAL" clId="{EE0258B8-9251-4B71-8A30-8AD680A144AA}" dt="2020-07-20T01:48:48.746" v="3020" actId="20577"/>
          <ac:spMkLst>
            <pc:docMk/>
            <pc:sldMk cId="26866507" sldId="403"/>
            <ac:spMk id="5" creationId="{38A4BE1B-FF34-420F-9524-4980EDAFC2C5}"/>
          </ac:spMkLst>
        </pc:spChg>
        <pc:cxnChg chg="add mod">
          <ac:chgData name="Justin Ehrenhofer" userId="8b6767c7-0acc-4fcf-9392-9df6f3b59b44" providerId="ADAL" clId="{EE0258B8-9251-4B71-8A30-8AD680A144AA}" dt="2020-07-20T01:49:10.751" v="3032" actId="1076"/>
          <ac:cxnSpMkLst>
            <pc:docMk/>
            <pc:sldMk cId="26866507" sldId="403"/>
            <ac:cxnSpMk id="7" creationId="{28436DA2-3F37-4A11-AF0D-651AE10B0742}"/>
          </ac:cxnSpMkLst>
        </pc:cxnChg>
      </pc:sldChg>
      <pc:sldChg chg="add">
        <pc:chgData name="Justin Ehrenhofer" userId="8b6767c7-0acc-4fcf-9392-9df6f3b59b44" providerId="ADAL" clId="{EE0258B8-9251-4B71-8A30-8AD680A144AA}" dt="2020-07-20T01:50:51.362" v="3033"/>
        <pc:sldMkLst>
          <pc:docMk/>
          <pc:sldMk cId="2553578838" sldId="404"/>
        </pc:sldMkLst>
      </pc:sldChg>
      <pc:sldChg chg="add del">
        <pc:chgData name="Justin Ehrenhofer" userId="8b6767c7-0acc-4fcf-9392-9df6f3b59b44" providerId="ADAL" clId="{EE0258B8-9251-4B71-8A30-8AD680A144AA}" dt="2020-07-20T01:48:31.175" v="3009"/>
        <pc:sldMkLst>
          <pc:docMk/>
          <pc:sldMk cId="3279731990" sldId="404"/>
        </pc:sldMkLst>
      </pc:sldChg>
      <pc:sldChg chg="add">
        <pc:chgData name="Justin Ehrenhofer" userId="8b6767c7-0acc-4fcf-9392-9df6f3b59b44" providerId="ADAL" clId="{EE0258B8-9251-4B71-8A30-8AD680A144AA}" dt="2020-07-20T01:50:51.362" v="3033"/>
        <pc:sldMkLst>
          <pc:docMk/>
          <pc:sldMk cId="1147790303" sldId="405"/>
        </pc:sldMkLst>
      </pc:sldChg>
      <pc:sldChg chg="add del">
        <pc:chgData name="Justin Ehrenhofer" userId="8b6767c7-0acc-4fcf-9392-9df6f3b59b44" providerId="ADAL" clId="{EE0258B8-9251-4B71-8A30-8AD680A144AA}" dt="2020-07-20T01:51:23.795" v="3035" actId="2696"/>
        <pc:sldMkLst>
          <pc:docMk/>
          <pc:sldMk cId="1832296607" sldId="406"/>
        </pc:sldMkLst>
      </pc:sldChg>
      <pc:sldChg chg="delSp modSp add">
        <pc:chgData name="Justin Ehrenhofer" userId="8b6767c7-0acc-4fcf-9392-9df6f3b59b44" providerId="ADAL" clId="{EE0258B8-9251-4B71-8A30-8AD680A144AA}" dt="2020-07-20T02:00:58.405" v="3270" actId="20577"/>
        <pc:sldMkLst>
          <pc:docMk/>
          <pc:sldMk cId="1924585995" sldId="406"/>
        </pc:sldMkLst>
        <pc:spChg chg="mod">
          <ac:chgData name="Justin Ehrenhofer" userId="8b6767c7-0acc-4fcf-9392-9df6f3b59b44" providerId="ADAL" clId="{EE0258B8-9251-4B71-8A30-8AD680A144AA}" dt="2020-07-20T02:00:58.405" v="3270" actId="20577"/>
          <ac:spMkLst>
            <pc:docMk/>
            <pc:sldMk cId="1924585995" sldId="406"/>
            <ac:spMk id="2" creationId="{BC821918-8A64-4064-9299-9DE93137EC77}"/>
          </ac:spMkLst>
        </pc:spChg>
        <pc:spChg chg="del">
          <ac:chgData name="Justin Ehrenhofer" userId="8b6767c7-0acc-4fcf-9392-9df6f3b59b44" providerId="ADAL" clId="{EE0258B8-9251-4B71-8A30-8AD680A144AA}" dt="2020-07-20T01:51:58.174" v="3078" actId="478"/>
          <ac:spMkLst>
            <pc:docMk/>
            <pc:sldMk cId="1924585995" sldId="406"/>
            <ac:spMk id="3" creationId="{49762D90-4FA5-4039-8648-121085E870AD}"/>
          </ac:spMkLst>
        </pc:spChg>
      </pc:sldChg>
      <pc:sldChg chg="addSp modSp add">
        <pc:chgData name="Justin Ehrenhofer" userId="8b6767c7-0acc-4fcf-9392-9df6f3b59b44" providerId="ADAL" clId="{EE0258B8-9251-4B71-8A30-8AD680A144AA}" dt="2020-07-20T02:08:45.303" v="3362" actId="1036"/>
        <pc:sldMkLst>
          <pc:docMk/>
          <pc:sldMk cId="2405504929" sldId="407"/>
        </pc:sldMkLst>
        <pc:spChg chg="mod">
          <ac:chgData name="Justin Ehrenhofer" userId="8b6767c7-0acc-4fcf-9392-9df6f3b59b44" providerId="ADAL" clId="{EE0258B8-9251-4B71-8A30-8AD680A144AA}" dt="2020-07-20T02:01:03.064" v="3272" actId="20577"/>
          <ac:spMkLst>
            <pc:docMk/>
            <pc:sldMk cId="2405504929" sldId="407"/>
            <ac:spMk id="2" creationId="{BC206535-EDB2-42F7-8317-501E122C2235}"/>
          </ac:spMkLst>
        </pc:spChg>
        <pc:spChg chg="mod">
          <ac:chgData name="Justin Ehrenhofer" userId="8b6767c7-0acc-4fcf-9392-9df6f3b59b44" providerId="ADAL" clId="{EE0258B8-9251-4B71-8A30-8AD680A144AA}" dt="2020-07-20T02:08:45.303" v="3362" actId="1036"/>
          <ac:spMkLst>
            <pc:docMk/>
            <pc:sldMk cId="2405504929" sldId="407"/>
            <ac:spMk id="4" creationId="{2063F2C1-AC05-45C2-BBD9-90277136D6CB}"/>
          </ac:spMkLst>
        </pc:spChg>
        <pc:spChg chg="mod">
          <ac:chgData name="Justin Ehrenhofer" userId="8b6767c7-0acc-4fcf-9392-9df6f3b59b44" providerId="ADAL" clId="{EE0258B8-9251-4B71-8A30-8AD680A144AA}" dt="2020-07-20T02:08:45.303" v="3362" actId="1036"/>
          <ac:spMkLst>
            <pc:docMk/>
            <pc:sldMk cId="2405504929" sldId="407"/>
            <ac:spMk id="5" creationId="{38A4BE1B-FF34-420F-9524-4980EDAFC2C5}"/>
          </ac:spMkLst>
        </pc:spChg>
        <pc:spChg chg="add mod">
          <ac:chgData name="Justin Ehrenhofer" userId="8b6767c7-0acc-4fcf-9392-9df6f3b59b44" providerId="ADAL" clId="{EE0258B8-9251-4B71-8A30-8AD680A144AA}" dt="2020-07-20T02:08:45.303" v="3362" actId="1036"/>
          <ac:spMkLst>
            <pc:docMk/>
            <pc:sldMk cId="2405504929" sldId="407"/>
            <ac:spMk id="10" creationId="{5D9AD286-9B4C-40C0-BE4E-02172CEE54CA}"/>
          </ac:spMkLst>
        </pc:spChg>
        <pc:spChg chg="add mod">
          <ac:chgData name="Justin Ehrenhofer" userId="8b6767c7-0acc-4fcf-9392-9df6f3b59b44" providerId="ADAL" clId="{EE0258B8-9251-4B71-8A30-8AD680A144AA}" dt="2020-07-20T02:08:45.303" v="3362" actId="1036"/>
          <ac:spMkLst>
            <pc:docMk/>
            <pc:sldMk cId="2405504929" sldId="407"/>
            <ac:spMk id="11" creationId="{A9A448D4-9F45-4A81-8BD8-B07D586B9780}"/>
          </ac:spMkLst>
        </pc:spChg>
        <pc:picChg chg="add mod">
          <ac:chgData name="Justin Ehrenhofer" userId="8b6767c7-0acc-4fcf-9392-9df6f3b59b44" providerId="ADAL" clId="{EE0258B8-9251-4B71-8A30-8AD680A144AA}" dt="2020-07-20T02:08:45.303" v="3362" actId="1036"/>
          <ac:picMkLst>
            <pc:docMk/>
            <pc:sldMk cId="2405504929" sldId="407"/>
            <ac:picMk id="6" creationId="{7E3E8571-49D3-4034-92F0-FA63AC343B2D}"/>
          </ac:picMkLst>
        </pc:picChg>
        <pc:cxnChg chg="mod">
          <ac:chgData name="Justin Ehrenhofer" userId="8b6767c7-0acc-4fcf-9392-9df6f3b59b44" providerId="ADAL" clId="{EE0258B8-9251-4B71-8A30-8AD680A144AA}" dt="2020-07-20T02:08:45.303" v="3362" actId="1036"/>
          <ac:cxnSpMkLst>
            <pc:docMk/>
            <pc:sldMk cId="2405504929" sldId="407"/>
            <ac:cxnSpMk id="7" creationId="{28436DA2-3F37-4A11-AF0D-651AE10B0742}"/>
          </ac:cxnSpMkLst>
        </pc:cxnChg>
        <pc:cxnChg chg="add mod">
          <ac:chgData name="Justin Ehrenhofer" userId="8b6767c7-0acc-4fcf-9392-9df6f3b59b44" providerId="ADAL" clId="{EE0258B8-9251-4B71-8A30-8AD680A144AA}" dt="2020-07-20T02:08:45.303" v="3362" actId="1036"/>
          <ac:cxnSpMkLst>
            <pc:docMk/>
            <pc:sldMk cId="2405504929" sldId="407"/>
            <ac:cxnSpMk id="9" creationId="{007574CB-9A9A-4B81-BCC6-1271A0B1E6E0}"/>
          </ac:cxnSpMkLst>
        </pc:cxnChg>
      </pc:sldChg>
      <pc:sldChg chg="addSp delSp modSp add modAnim">
        <pc:chgData name="Justin Ehrenhofer" userId="8b6767c7-0acc-4fcf-9392-9df6f3b59b44" providerId="ADAL" clId="{EE0258B8-9251-4B71-8A30-8AD680A144AA}" dt="2020-07-20T02:03:13.893" v="3330" actId="14100"/>
        <pc:sldMkLst>
          <pc:docMk/>
          <pc:sldMk cId="222719424" sldId="408"/>
        </pc:sldMkLst>
        <pc:spChg chg="mod">
          <ac:chgData name="Justin Ehrenhofer" userId="8b6767c7-0acc-4fcf-9392-9df6f3b59b44" providerId="ADAL" clId="{EE0258B8-9251-4B71-8A30-8AD680A144AA}" dt="2020-07-20T02:03:13.893" v="3330" actId="14100"/>
          <ac:spMkLst>
            <pc:docMk/>
            <pc:sldMk cId="222719424" sldId="408"/>
            <ac:spMk id="2" creationId="{BC206535-EDB2-42F7-8317-501E122C2235}"/>
          </ac:spMkLst>
        </pc:spChg>
        <pc:spChg chg="del">
          <ac:chgData name="Justin Ehrenhofer" userId="8b6767c7-0acc-4fcf-9392-9df6f3b59b44" providerId="ADAL" clId="{EE0258B8-9251-4B71-8A30-8AD680A144AA}" dt="2020-07-20T02:01:16.294" v="3294" actId="478"/>
          <ac:spMkLst>
            <pc:docMk/>
            <pc:sldMk cId="222719424" sldId="408"/>
            <ac:spMk id="4" creationId="{2063F2C1-AC05-45C2-BBD9-90277136D6CB}"/>
          </ac:spMkLst>
        </pc:spChg>
        <pc:spChg chg="del">
          <ac:chgData name="Justin Ehrenhofer" userId="8b6767c7-0acc-4fcf-9392-9df6f3b59b44" providerId="ADAL" clId="{EE0258B8-9251-4B71-8A30-8AD680A144AA}" dt="2020-07-20T02:01:16.294" v="3294" actId="478"/>
          <ac:spMkLst>
            <pc:docMk/>
            <pc:sldMk cId="222719424" sldId="408"/>
            <ac:spMk id="5" creationId="{38A4BE1B-FF34-420F-9524-4980EDAFC2C5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6" creationId="{59DA345C-1226-4E44-9E46-E3C854D4D71F}"/>
          </ac:spMkLst>
        </pc:spChg>
        <pc:spChg chg="add del">
          <ac:chgData name="Justin Ehrenhofer" userId="8b6767c7-0acc-4fcf-9392-9df6f3b59b44" providerId="ADAL" clId="{EE0258B8-9251-4B71-8A30-8AD680A144AA}" dt="2020-07-20T02:01:51.163" v="3296" actId="478"/>
          <ac:spMkLst>
            <pc:docMk/>
            <pc:sldMk cId="222719424" sldId="408"/>
            <ac:spMk id="8" creationId="{3ACB9A4C-AD4C-48AB-987C-16FA79AB3301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157" creationId="{FA4A4CD8-EC96-4A39-BBC0-5D952F89E336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158" creationId="{127A7AF9-C0CF-44E1-BCAF-32FF0CCD20D8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159" creationId="{B2D8E046-C6D5-410B-A5BF-66B624B217F2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160" creationId="{3EF55694-2443-49FF-B264-1D5565AA1B13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161" creationId="{023CFBCD-A8B4-46A0-A115-7D4FEBDFAA37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162" creationId="{A523DB56-1F3A-46DA-8485-5523F0979EF7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163" creationId="{2E184465-ED47-434E-896F-650A797C75EE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284" creationId="{0E9162C0-7C77-47F2-A6D9-1A2D19EFED2C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285" creationId="{9501BEFF-C295-4367-9557-7D8DF022A789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286" creationId="{C1ED0882-BCE0-4DAD-B522-85DACE58B205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287" creationId="{E5ED0CAA-46C2-4804-B108-075EC5F3DC69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288" creationId="{ECBC3022-32EE-4636-99F3-BDCF3830AC63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289" creationId="{06981698-77F7-4CEC-AF6A-0057AA742BCA}"/>
          </ac:spMkLst>
        </pc:spChg>
        <pc:spChg chg="add">
          <ac:chgData name="Justin Ehrenhofer" userId="8b6767c7-0acc-4fcf-9392-9df6f3b59b44" providerId="ADAL" clId="{EE0258B8-9251-4B71-8A30-8AD680A144AA}" dt="2020-07-20T02:01:47.192" v="3295"/>
          <ac:spMkLst>
            <pc:docMk/>
            <pc:sldMk cId="222719424" sldId="408"/>
            <ac:spMk id="290" creationId="{400F9353-68F5-44ED-8D57-8176559B9044}"/>
          </ac:spMkLst>
        </pc:s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9" creationId="{2B33CB8B-3544-466C-B8B6-106816426925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30" creationId="{5CB1C165-1897-49C3-9ADD-B67F29012AFA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51" creationId="{3C9F93F0-8D79-4C9C-A14D-63DABA0F71E8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72" creationId="{7B5C056F-B3D4-4E88-81AD-421B6E50022F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93" creationId="{218D58D7-E3F3-406B-80B1-B9D455F088D4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114" creationId="{3F8B1816-8B8A-4AE7-81BF-F1030EE4B6D0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135" creationId="{4701F677-8A2C-49E5-A894-46F8C36AD46B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164" creationId="{EB61F279-D175-499D-8791-9BFD30BEDDF4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188" creationId="{FBACF5D4-CFD3-4169-9717-DA6569CE505A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212" creationId="{208F3AE4-5D24-497F-AA52-537066BF8CBB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236" creationId="{A0AB4761-02FB-4B8A-AE2F-FFE5D479AF2F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260" creationId="{29F74DD0-A31F-4171-BB6D-F9BC6A502BFF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292" creationId="{402F89EA-25B8-463C-A5D4-67D89E02AE55}"/>
          </ac:grpSpMkLst>
        </pc:grpChg>
        <pc:grpChg chg="add">
          <ac:chgData name="Justin Ehrenhofer" userId="8b6767c7-0acc-4fcf-9392-9df6f3b59b44" providerId="ADAL" clId="{EE0258B8-9251-4B71-8A30-8AD680A144AA}" dt="2020-07-20T02:01:47.192" v="3295"/>
          <ac:grpSpMkLst>
            <pc:docMk/>
            <pc:sldMk cId="222719424" sldId="408"/>
            <ac:grpSpMk id="450" creationId="{85A477D7-A9A1-4390-A8AC-53ECA6C2762D}"/>
          </ac:grpSpMkLst>
        </pc:grpChg>
        <pc:cxnChg chg="del">
          <ac:chgData name="Justin Ehrenhofer" userId="8b6767c7-0acc-4fcf-9392-9df6f3b59b44" providerId="ADAL" clId="{EE0258B8-9251-4B71-8A30-8AD680A144AA}" dt="2020-07-20T02:01:16.294" v="3294" actId="478"/>
          <ac:cxnSpMkLst>
            <pc:docMk/>
            <pc:sldMk cId="222719424" sldId="408"/>
            <ac:cxnSpMk id="7" creationId="{28436DA2-3F37-4A11-AF0D-651AE10B0742}"/>
          </ac:cxnSpMkLst>
        </pc:cxnChg>
        <pc:cxnChg chg="add del">
          <ac:chgData name="Justin Ehrenhofer" userId="8b6767c7-0acc-4fcf-9392-9df6f3b59b44" providerId="ADAL" clId="{EE0258B8-9251-4B71-8A30-8AD680A144AA}" dt="2020-07-20T02:01:53.597" v="3297" actId="478"/>
          <ac:cxnSpMkLst>
            <pc:docMk/>
            <pc:sldMk cId="222719424" sldId="408"/>
            <ac:cxnSpMk id="156" creationId="{95B82A2D-C7A7-43AA-BD96-1D3B81D62933}"/>
          </ac:cxnSpMkLst>
        </pc:cxnChg>
        <pc:cxnChg chg="add del mod">
          <ac:chgData name="Justin Ehrenhofer" userId="8b6767c7-0acc-4fcf-9392-9df6f3b59b44" providerId="ADAL" clId="{EE0258B8-9251-4B71-8A30-8AD680A144AA}" dt="2020-07-20T02:01:51.163" v="3296" actId="478"/>
          <ac:cxnSpMkLst>
            <pc:docMk/>
            <pc:sldMk cId="222719424" sldId="408"/>
            <ac:cxnSpMk id="291" creationId="{81E42C89-5EEB-42A4-95BE-7B347EFD38A5}"/>
          </ac:cxnSpMkLst>
        </pc:cxnChg>
      </pc:sldChg>
      <pc:sldChg chg="modSp add">
        <pc:chgData name="Justin Ehrenhofer" userId="8b6767c7-0acc-4fcf-9392-9df6f3b59b44" providerId="ADAL" clId="{EE0258B8-9251-4B71-8A30-8AD680A144AA}" dt="2020-07-20T02:09:56.983" v="3439" actId="20577"/>
        <pc:sldMkLst>
          <pc:docMk/>
          <pc:sldMk cId="1435298778" sldId="409"/>
        </pc:sldMkLst>
        <pc:spChg chg="mod">
          <ac:chgData name="Justin Ehrenhofer" userId="8b6767c7-0acc-4fcf-9392-9df6f3b59b44" providerId="ADAL" clId="{EE0258B8-9251-4B71-8A30-8AD680A144AA}" dt="2020-07-20T02:09:56.983" v="3439" actId="20577"/>
          <ac:spMkLst>
            <pc:docMk/>
            <pc:sldMk cId="1435298778" sldId="409"/>
            <ac:spMk id="2" creationId="{BC821918-8A64-4064-9299-9DE93137EC77}"/>
          </ac:spMkLst>
        </pc:spChg>
      </pc:sldChg>
      <pc:sldChg chg="addSp delSp modSp add modAnim">
        <pc:chgData name="Justin Ehrenhofer" userId="8b6767c7-0acc-4fcf-9392-9df6f3b59b44" providerId="ADAL" clId="{EE0258B8-9251-4B71-8A30-8AD680A144AA}" dt="2020-07-20T02:15:22.673" v="3692" actId="20577"/>
        <pc:sldMkLst>
          <pc:docMk/>
          <pc:sldMk cId="2692947457" sldId="410"/>
        </pc:sldMkLst>
        <pc:spChg chg="del">
          <ac:chgData name="Justin Ehrenhofer" userId="8b6767c7-0acc-4fcf-9392-9df6f3b59b44" providerId="ADAL" clId="{EE0258B8-9251-4B71-8A30-8AD680A144AA}" dt="2020-07-20T02:14:24.372" v="3595" actId="478"/>
          <ac:spMkLst>
            <pc:docMk/>
            <pc:sldMk cId="2692947457" sldId="410"/>
            <ac:spMk id="4" creationId="{DA2AF8B8-D1C7-4B55-A844-7F27D8449132}"/>
          </ac:spMkLst>
        </pc:spChg>
        <pc:spChg chg="del">
          <ac:chgData name="Justin Ehrenhofer" userId="8b6767c7-0acc-4fcf-9392-9df6f3b59b44" providerId="ADAL" clId="{EE0258B8-9251-4B71-8A30-8AD680A144AA}" dt="2020-07-20T02:14:41.003" v="3616" actId="478"/>
          <ac:spMkLst>
            <pc:docMk/>
            <pc:sldMk cId="2692947457" sldId="410"/>
            <ac:spMk id="11" creationId="{7AD1C022-64F3-4B8D-98BC-CB47B91597D1}"/>
          </ac:spMkLst>
        </pc:spChg>
        <pc:spChg chg="del">
          <ac:chgData name="Justin Ehrenhofer" userId="8b6767c7-0acc-4fcf-9392-9df6f3b59b44" providerId="ADAL" clId="{EE0258B8-9251-4B71-8A30-8AD680A144AA}" dt="2020-07-20T02:14:41.003" v="3616" actId="478"/>
          <ac:spMkLst>
            <pc:docMk/>
            <pc:sldMk cId="2692947457" sldId="410"/>
            <ac:spMk id="15" creationId="{EEBCB2AA-9B1C-4C16-86FB-20A7A2733E44}"/>
          </ac:spMkLst>
        </pc:spChg>
        <pc:spChg chg="add">
          <ac:chgData name="Justin Ehrenhofer" userId="8b6767c7-0acc-4fcf-9392-9df6f3b59b44" providerId="ADAL" clId="{EE0258B8-9251-4B71-8A30-8AD680A144AA}" dt="2020-07-20T02:14:25.023" v="3596"/>
          <ac:spMkLst>
            <pc:docMk/>
            <pc:sldMk cId="2692947457" sldId="410"/>
            <ac:spMk id="28" creationId="{5B0E7DC8-6EE1-495D-A289-D43845180E3F}"/>
          </ac:spMkLst>
        </pc:spChg>
        <pc:spChg chg="mod">
          <ac:chgData name="Justin Ehrenhofer" userId="8b6767c7-0acc-4fcf-9392-9df6f3b59b44" providerId="ADAL" clId="{EE0258B8-9251-4B71-8A30-8AD680A144AA}" dt="2020-07-20T02:15:22.673" v="3692" actId="20577"/>
          <ac:spMkLst>
            <pc:docMk/>
            <pc:sldMk cId="2692947457" sldId="410"/>
            <ac:spMk id="32" creationId="{1F31F5D3-D501-4EF2-9CF6-1B35A539A0F9}"/>
          </ac:spMkLst>
        </pc:spChg>
        <pc:picChg chg="del">
          <ac:chgData name="Justin Ehrenhofer" userId="8b6767c7-0acc-4fcf-9392-9df6f3b59b44" providerId="ADAL" clId="{EE0258B8-9251-4B71-8A30-8AD680A144AA}" dt="2020-07-20T02:14:41.003" v="3616" actId="478"/>
          <ac:picMkLst>
            <pc:docMk/>
            <pc:sldMk cId="2692947457" sldId="410"/>
            <ac:picMk id="16" creationId="{02704C49-FE5A-4E03-9552-8CC9617E9861}"/>
          </ac:picMkLst>
        </pc:picChg>
        <pc:picChg chg="del">
          <ac:chgData name="Justin Ehrenhofer" userId="8b6767c7-0acc-4fcf-9392-9df6f3b59b44" providerId="ADAL" clId="{EE0258B8-9251-4B71-8A30-8AD680A144AA}" dt="2020-07-20T02:14:41.003" v="3616" actId="478"/>
          <ac:picMkLst>
            <pc:docMk/>
            <pc:sldMk cId="2692947457" sldId="410"/>
            <ac:picMk id="17" creationId="{091DAB90-F771-4F39-8449-2AEC80ECE557}"/>
          </ac:picMkLst>
        </pc:picChg>
        <pc:cxnChg chg="del">
          <ac:chgData name="Justin Ehrenhofer" userId="8b6767c7-0acc-4fcf-9392-9df6f3b59b44" providerId="ADAL" clId="{EE0258B8-9251-4B71-8A30-8AD680A144AA}" dt="2020-07-20T02:14:24.372" v="3595" actId="478"/>
          <ac:cxnSpMkLst>
            <pc:docMk/>
            <pc:sldMk cId="2692947457" sldId="410"/>
            <ac:cxnSpMk id="12" creationId="{798E89FA-EF6A-40D3-A288-CCD07CB46C2C}"/>
          </ac:cxnSpMkLst>
        </pc:cxnChg>
      </pc:sldChg>
      <pc:sldChg chg="addSp delSp modSp add mod setBg">
        <pc:chgData name="Justin Ehrenhofer" userId="8b6767c7-0acc-4fcf-9392-9df6f3b59b44" providerId="ADAL" clId="{EE0258B8-9251-4B71-8A30-8AD680A144AA}" dt="2020-07-20T02:30:02.602" v="4027" actId="20577"/>
        <pc:sldMkLst>
          <pc:docMk/>
          <pc:sldMk cId="525211290" sldId="411"/>
        </pc:sldMkLst>
        <pc:spChg chg="mod">
          <ac:chgData name="Justin Ehrenhofer" userId="8b6767c7-0acc-4fcf-9392-9df6f3b59b44" providerId="ADAL" clId="{EE0258B8-9251-4B71-8A30-8AD680A144AA}" dt="2020-07-20T02:30:02.602" v="4027" actId="20577"/>
          <ac:spMkLst>
            <pc:docMk/>
            <pc:sldMk cId="525211290" sldId="411"/>
            <ac:spMk id="2" creationId="{9955B238-E99C-424F-BB54-1C7848BB8310}"/>
          </ac:spMkLst>
        </pc:spChg>
        <pc:spChg chg="add del mod">
          <ac:chgData name="Justin Ehrenhofer" userId="8b6767c7-0acc-4fcf-9392-9df6f3b59b44" providerId="ADAL" clId="{EE0258B8-9251-4B71-8A30-8AD680A144AA}" dt="2020-07-20T02:28:31.956" v="3973" actId="26606"/>
          <ac:spMkLst>
            <pc:docMk/>
            <pc:sldMk cId="525211290" sldId="411"/>
            <ac:spMk id="3" creationId="{145036FD-8829-4BF3-B02A-B322E3ADF1A6}"/>
          </ac:spMkLst>
        </pc:spChg>
        <pc:spChg chg="add del">
          <ac:chgData name="Justin Ehrenhofer" userId="8b6767c7-0acc-4fcf-9392-9df6f3b59b44" providerId="ADAL" clId="{EE0258B8-9251-4B71-8A30-8AD680A144AA}" dt="2020-07-20T02:28:30.163" v="3970" actId="26606"/>
          <ac:spMkLst>
            <pc:docMk/>
            <pc:sldMk cId="525211290" sldId="411"/>
            <ac:spMk id="9" creationId="{3A5B4632-C963-4296-86F0-79AA9EA5AE98}"/>
          </ac:spMkLst>
        </pc:spChg>
        <pc:spChg chg="add del mod">
          <ac:chgData name="Justin Ehrenhofer" userId="8b6767c7-0acc-4fcf-9392-9df6f3b59b44" providerId="ADAL" clId="{EE0258B8-9251-4B71-8A30-8AD680A144AA}" dt="2020-07-20T02:29:54.252" v="4023" actId="478"/>
          <ac:spMkLst>
            <pc:docMk/>
            <pc:sldMk cId="525211290" sldId="411"/>
            <ac:spMk id="10" creationId="{5A1139B1-C870-4E76-9495-EFF022998934}"/>
          </ac:spMkLst>
        </pc:spChg>
        <pc:spChg chg="add del">
          <ac:chgData name="Justin Ehrenhofer" userId="8b6767c7-0acc-4fcf-9392-9df6f3b59b44" providerId="ADAL" clId="{EE0258B8-9251-4B71-8A30-8AD680A144AA}" dt="2020-07-20T02:28:31.917" v="3972" actId="26606"/>
          <ac:spMkLst>
            <pc:docMk/>
            <pc:sldMk cId="525211290" sldId="411"/>
            <ac:spMk id="11" creationId="{6C4028FD-8BAA-4A19-BFDE-594D991B7552}"/>
          </ac:spMkLst>
        </pc:spChg>
        <pc:spChg chg="add">
          <ac:chgData name="Justin Ehrenhofer" userId="8b6767c7-0acc-4fcf-9392-9df6f3b59b44" providerId="ADAL" clId="{EE0258B8-9251-4B71-8A30-8AD680A144AA}" dt="2020-07-20T02:28:31.956" v="3973" actId="26606"/>
          <ac:spMkLst>
            <pc:docMk/>
            <pc:sldMk cId="525211290" sldId="411"/>
            <ac:spMk id="14" creationId="{3A5B4632-C963-4296-86F0-79AA9EA5AE98}"/>
          </ac:spMkLst>
        </pc:spChg>
        <pc:graphicFrameChg chg="add del">
          <ac:chgData name="Justin Ehrenhofer" userId="8b6767c7-0acc-4fcf-9392-9df6f3b59b44" providerId="ADAL" clId="{EE0258B8-9251-4B71-8A30-8AD680A144AA}" dt="2020-07-20T02:28:30.163" v="3970" actId="26606"/>
          <ac:graphicFrameMkLst>
            <pc:docMk/>
            <pc:sldMk cId="525211290" sldId="411"/>
            <ac:graphicFrameMk id="5" creationId="{4C129872-333F-42E8-BBA4-DB327C455916}"/>
          </ac:graphicFrameMkLst>
        </pc:graphicFrameChg>
        <pc:graphicFrameChg chg="add del">
          <ac:chgData name="Justin Ehrenhofer" userId="8b6767c7-0acc-4fcf-9392-9df6f3b59b44" providerId="ADAL" clId="{EE0258B8-9251-4B71-8A30-8AD680A144AA}" dt="2020-07-20T02:28:31.917" v="3972" actId="26606"/>
          <ac:graphicFrameMkLst>
            <pc:docMk/>
            <pc:sldMk cId="525211290" sldId="411"/>
            <ac:graphicFrameMk id="12" creationId="{50146767-62AF-477E-AED9-259F6FFA2E93}"/>
          </ac:graphicFrameMkLst>
        </pc:graphicFrameChg>
        <pc:graphicFrameChg chg="add mod">
          <ac:chgData name="Justin Ehrenhofer" userId="8b6767c7-0acc-4fcf-9392-9df6f3b59b44" providerId="ADAL" clId="{EE0258B8-9251-4B71-8A30-8AD680A144AA}" dt="2020-07-20T02:28:56.422" v="3974"/>
          <ac:graphicFrameMkLst>
            <pc:docMk/>
            <pc:sldMk cId="525211290" sldId="411"/>
            <ac:graphicFrameMk id="15" creationId="{4C129872-333F-42E8-BBA4-DB327C455916}"/>
          </ac:graphicFrameMkLst>
        </pc:graphicFrameChg>
      </pc:sldChg>
      <pc:sldChg chg="add del">
        <pc:chgData name="Justin Ehrenhofer" userId="8b6767c7-0acc-4fcf-9392-9df6f3b59b44" providerId="ADAL" clId="{EE0258B8-9251-4B71-8A30-8AD680A144AA}" dt="2020-07-20T02:35:35.378" v="4422" actId="2696"/>
        <pc:sldMkLst>
          <pc:docMk/>
          <pc:sldMk cId="2130544938" sldId="412"/>
        </pc:sldMkLst>
      </pc:sldChg>
      <pc:sldChg chg="add del">
        <pc:chgData name="Justin Ehrenhofer" userId="8b6767c7-0acc-4fcf-9392-9df6f3b59b44" providerId="ADAL" clId="{EE0258B8-9251-4B71-8A30-8AD680A144AA}" dt="2020-07-20T02:30:12.487" v="4028" actId="2696"/>
        <pc:sldMkLst>
          <pc:docMk/>
          <pc:sldMk cId="2223384510" sldId="412"/>
        </pc:sldMkLst>
      </pc:sldChg>
      <pc:sldChg chg="delSp modSp add">
        <pc:chgData name="Justin Ehrenhofer" userId="8b6767c7-0acc-4fcf-9392-9df6f3b59b44" providerId="ADAL" clId="{EE0258B8-9251-4B71-8A30-8AD680A144AA}" dt="2020-07-20T02:34:27.794" v="4397" actId="1036"/>
        <pc:sldMkLst>
          <pc:docMk/>
          <pc:sldMk cId="1760750411" sldId="413"/>
        </pc:sldMkLst>
        <pc:spChg chg="mod">
          <ac:chgData name="Justin Ehrenhofer" userId="8b6767c7-0acc-4fcf-9392-9df6f3b59b44" providerId="ADAL" clId="{EE0258B8-9251-4B71-8A30-8AD680A144AA}" dt="2020-07-20T02:34:02.532" v="4377" actId="20577"/>
          <ac:spMkLst>
            <pc:docMk/>
            <pc:sldMk cId="1760750411" sldId="413"/>
            <ac:spMk id="2" creationId="{12DB3E0D-429F-4091-8C2D-119D0D23EDFA}"/>
          </ac:spMkLst>
        </pc:spChg>
        <pc:spChg chg="del mod">
          <ac:chgData name="Justin Ehrenhofer" userId="8b6767c7-0acc-4fcf-9392-9df6f3b59b44" providerId="ADAL" clId="{EE0258B8-9251-4B71-8A30-8AD680A144AA}" dt="2020-07-20T02:33:51.816" v="4337" actId="478"/>
          <ac:spMkLst>
            <pc:docMk/>
            <pc:sldMk cId="1760750411" sldId="413"/>
            <ac:spMk id="3" creationId="{368EA525-8ABA-40AB-9869-2CC024E2B735}"/>
          </ac:spMkLst>
        </pc:spChg>
        <pc:picChg chg="mod">
          <ac:chgData name="Justin Ehrenhofer" userId="8b6767c7-0acc-4fcf-9392-9df6f3b59b44" providerId="ADAL" clId="{EE0258B8-9251-4B71-8A30-8AD680A144AA}" dt="2020-07-20T02:34:27.794" v="4397" actId="1036"/>
          <ac:picMkLst>
            <pc:docMk/>
            <pc:sldMk cId="1760750411" sldId="413"/>
            <ac:picMk id="4" creationId="{648BE369-CAF8-4463-A78F-823B24A4581B}"/>
          </ac:picMkLst>
        </pc:picChg>
      </pc:sldChg>
      <pc:sldChg chg="delSp modSp add">
        <pc:chgData name="Justin Ehrenhofer" userId="8b6767c7-0acc-4fcf-9392-9df6f3b59b44" providerId="ADAL" clId="{EE0258B8-9251-4B71-8A30-8AD680A144AA}" dt="2020-07-20T02:35:30.671" v="4421" actId="20577"/>
        <pc:sldMkLst>
          <pc:docMk/>
          <pc:sldMk cId="1079469670" sldId="414"/>
        </pc:sldMkLst>
        <pc:spChg chg="mod">
          <ac:chgData name="Justin Ehrenhofer" userId="8b6767c7-0acc-4fcf-9392-9df6f3b59b44" providerId="ADAL" clId="{EE0258B8-9251-4B71-8A30-8AD680A144AA}" dt="2020-07-20T02:35:30.671" v="4421" actId="20577"/>
          <ac:spMkLst>
            <pc:docMk/>
            <pc:sldMk cId="1079469670" sldId="414"/>
            <ac:spMk id="2" creationId="{AE3264A9-403F-4340-871D-FA005050A88D}"/>
          </ac:spMkLst>
        </pc:spChg>
        <pc:spChg chg="mod">
          <ac:chgData name="Justin Ehrenhofer" userId="8b6767c7-0acc-4fcf-9392-9df6f3b59b44" providerId="ADAL" clId="{EE0258B8-9251-4B71-8A30-8AD680A144AA}" dt="2020-07-20T02:35:15.785" v="4417" actId="20577"/>
          <ac:spMkLst>
            <pc:docMk/>
            <pc:sldMk cId="1079469670" sldId="414"/>
            <ac:spMk id="16" creationId="{D79044E2-B258-408F-BB34-9A2A8AF7167F}"/>
          </ac:spMkLst>
        </pc:spChg>
        <pc:spChg chg="del">
          <ac:chgData name="Justin Ehrenhofer" userId="8b6767c7-0acc-4fcf-9392-9df6f3b59b44" providerId="ADAL" clId="{EE0258B8-9251-4B71-8A30-8AD680A144AA}" dt="2020-07-20T02:35:00.692" v="4399" actId="478"/>
          <ac:spMkLst>
            <pc:docMk/>
            <pc:sldMk cId="1079469670" sldId="414"/>
            <ac:spMk id="19" creationId="{70FAA852-B607-4384-9B3D-DD2DF1456A6C}"/>
          </ac:spMkLst>
        </pc:spChg>
      </pc:sldChg>
      <pc:sldChg chg="modSp add">
        <pc:chgData name="Justin Ehrenhofer" userId="8b6767c7-0acc-4fcf-9392-9df6f3b59b44" providerId="ADAL" clId="{EE0258B8-9251-4B71-8A30-8AD680A144AA}" dt="2020-07-20T03:17:18.879" v="4822" actId="27636"/>
        <pc:sldMkLst>
          <pc:docMk/>
          <pc:sldMk cId="939150951" sldId="415"/>
        </pc:sldMkLst>
        <pc:spChg chg="mod">
          <ac:chgData name="Justin Ehrenhofer" userId="8b6767c7-0acc-4fcf-9392-9df6f3b59b44" providerId="ADAL" clId="{EE0258B8-9251-4B71-8A30-8AD680A144AA}" dt="2020-07-20T03:17:18.879" v="4822" actId="27636"/>
          <ac:spMkLst>
            <pc:docMk/>
            <pc:sldMk cId="939150951" sldId="415"/>
            <ac:spMk id="2" creationId="{800DEE2B-E6F7-49AE-8FE9-01C047CF3469}"/>
          </ac:spMkLst>
        </pc:spChg>
        <pc:spChg chg="mod">
          <ac:chgData name="Justin Ehrenhofer" userId="8b6767c7-0acc-4fcf-9392-9df6f3b59b44" providerId="ADAL" clId="{EE0258B8-9251-4B71-8A30-8AD680A144AA}" dt="2020-07-20T03:17:11.279" v="4816" actId="313"/>
          <ac:spMkLst>
            <pc:docMk/>
            <pc:sldMk cId="939150951" sldId="415"/>
            <ac:spMk id="3" creationId="{A20C5AF1-8CF1-402D-B214-192043CAD5B7}"/>
          </ac:spMkLst>
        </pc:spChg>
      </pc:sldChg>
    </pc:docChg>
  </pc:docChgLst>
  <pc:docChgLst>
    <pc:chgData name="Justin Ehrenhofer" userId="473062b43ff0ad33" providerId="LiveId" clId="{DE8AEBB1-CD40-45C3-BE53-571048222E77}"/>
    <pc:docChg chg="undo custSel addSld delSld modSld sldOrd">
      <pc:chgData name="Justin Ehrenhofer" userId="473062b43ff0ad33" providerId="LiveId" clId="{DE8AEBB1-CD40-45C3-BE53-571048222E77}" dt="2020-10-31T16:03:19.329" v="7826" actId="5793"/>
      <pc:docMkLst>
        <pc:docMk/>
      </pc:docMkLst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2466532766" sldId="257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3139311124" sldId="258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1973885164" sldId="259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3864340898" sldId="260"/>
        </pc:sldMkLst>
      </pc:sldChg>
      <pc:sldChg chg="del">
        <pc:chgData name="Justin Ehrenhofer" userId="473062b43ff0ad33" providerId="LiveId" clId="{DE8AEBB1-CD40-45C3-BE53-571048222E77}" dt="2020-10-31T04:52:01.073" v="588" actId="47"/>
        <pc:sldMkLst>
          <pc:docMk/>
          <pc:sldMk cId="1160383867" sldId="261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2087135570" sldId="262"/>
        </pc:sldMkLst>
      </pc:sldChg>
      <pc:sldChg chg="del">
        <pc:chgData name="Justin Ehrenhofer" userId="473062b43ff0ad33" providerId="LiveId" clId="{DE8AEBB1-CD40-45C3-BE53-571048222E77}" dt="2020-10-31T02:23:08.309" v="111" actId="2696"/>
        <pc:sldMkLst>
          <pc:docMk/>
          <pc:sldMk cId="1662961765" sldId="263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3819561044" sldId="264"/>
        </pc:sldMkLst>
      </pc:sldChg>
      <pc:sldChg chg="del">
        <pc:chgData name="Justin Ehrenhofer" userId="473062b43ff0ad33" providerId="LiveId" clId="{DE8AEBB1-CD40-45C3-BE53-571048222E77}" dt="2020-10-31T15:29:08.497" v="6976" actId="47"/>
        <pc:sldMkLst>
          <pc:docMk/>
          <pc:sldMk cId="2703503911" sldId="267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1676411240" sldId="268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2679214488" sldId="269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3897247607" sldId="270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3405556628" sldId="271"/>
        </pc:sldMkLst>
      </pc:sldChg>
      <pc:sldChg chg="del">
        <pc:chgData name="Justin Ehrenhofer" userId="473062b43ff0ad33" providerId="LiveId" clId="{DE8AEBB1-CD40-45C3-BE53-571048222E77}" dt="2020-10-31T02:23:10.987" v="112" actId="2696"/>
        <pc:sldMkLst>
          <pc:docMk/>
          <pc:sldMk cId="2702193245" sldId="272"/>
        </pc:sldMkLst>
      </pc:sldChg>
      <pc:sldChg chg="addSp delSp modSp mod modAnim">
        <pc:chgData name="Justin Ehrenhofer" userId="473062b43ff0ad33" providerId="LiveId" clId="{DE8AEBB1-CD40-45C3-BE53-571048222E77}" dt="2020-10-31T14:52:03.854" v="5082" actId="1037"/>
        <pc:sldMkLst>
          <pc:docMk/>
          <pc:sldMk cId="1254380411" sldId="273"/>
        </pc:sldMkLst>
        <pc:spChg chg="add mod">
          <ac:chgData name="Justin Ehrenhofer" userId="473062b43ff0ad33" providerId="LiveId" clId="{DE8AEBB1-CD40-45C3-BE53-571048222E77}" dt="2020-10-31T04:34:45.600" v="534" actId="207"/>
          <ac:spMkLst>
            <pc:docMk/>
            <pc:sldMk cId="1254380411" sldId="273"/>
            <ac:spMk id="6" creationId="{0A243612-2345-44E9-9794-EB1878038169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8" creationId="{027C6577-BF87-4690-A12F-6E74BABE8B75}"/>
          </ac:spMkLst>
        </pc:spChg>
        <pc:spChg chg="add mod">
          <ac:chgData name="Justin Ehrenhofer" userId="473062b43ff0ad33" providerId="LiveId" clId="{DE8AEBB1-CD40-45C3-BE53-571048222E77}" dt="2020-10-31T14:51:51.925" v="5061" actId="20577"/>
          <ac:spMkLst>
            <pc:docMk/>
            <pc:sldMk cId="1254380411" sldId="273"/>
            <ac:spMk id="10" creationId="{34F3D094-C3B3-4F30-8E78-11C530E1E286}"/>
          </ac:spMkLst>
        </pc:spChg>
        <pc:spChg chg="mod">
          <ac:chgData name="Justin Ehrenhofer" userId="473062b43ff0ad33" providerId="LiveId" clId="{DE8AEBB1-CD40-45C3-BE53-571048222E77}" dt="2020-10-31T04:34:38.815" v="533" actId="207"/>
          <ac:spMkLst>
            <pc:docMk/>
            <pc:sldMk cId="1254380411" sldId="273"/>
            <ac:spMk id="13" creationId="{53F158C9-D025-4831-B126-BB7B13C082F4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15" creationId="{778E8C33-0E89-4829-B8EF-FA2F6A27E66F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16" creationId="{795B35BF-2D2D-4B5C-AA2B-7954EFF19C2E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17" creationId="{39E8B086-95B4-4B08-983E-AB1F2849A243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18" creationId="{96CA7857-2A06-49FD-BC5D-0D8549A1B195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19" creationId="{82408597-8914-4FBF-9E3A-21DE609A982C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0" creationId="{909EB40F-97C5-40DB-9AE0-17654922DF5A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1" creationId="{5F52776A-1E77-4C45-8E9A-8B38FB46F3B7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2" creationId="{5E160756-A27B-4E46-B1F4-A89D7E022DB2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3" creationId="{3D03B515-8947-4C56-82A5-47C0003B6E14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4" creationId="{E7DEC4BC-1AD9-45B0-A96A-A8AAB6FD0798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5" creationId="{E2D77AAA-AFFD-40D5-9DAC-645C1F6AF4F7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6" creationId="{64C3F057-AACB-46F3-94E7-79883BA86411}"/>
          </ac:spMkLst>
        </pc:spChg>
        <pc:spChg chg="add mod">
          <ac:chgData name="Justin Ehrenhofer" userId="473062b43ff0ad33" providerId="LiveId" clId="{DE8AEBB1-CD40-45C3-BE53-571048222E77}" dt="2020-10-31T04:00:35.346" v="261" actId="164"/>
          <ac:spMkLst>
            <pc:docMk/>
            <pc:sldMk cId="1254380411" sldId="273"/>
            <ac:spMk id="27" creationId="{1AB2509A-EFA7-4618-A6E8-38DF15463D0E}"/>
          </ac:spMkLst>
        </pc:spChg>
        <pc:grpChg chg="add mod">
          <ac:chgData name="Justin Ehrenhofer" userId="473062b43ff0ad33" providerId="LiveId" clId="{DE8AEBB1-CD40-45C3-BE53-571048222E77}" dt="2020-10-31T04:00:40.764" v="262" actId="1076"/>
          <ac:grpSpMkLst>
            <pc:docMk/>
            <pc:sldMk cId="1254380411" sldId="273"/>
            <ac:grpSpMk id="11" creationId="{BDE3EB9F-AE7B-4DA5-BB21-54334BEB059A}"/>
          </ac:grpSpMkLst>
        </pc:grpChg>
        <pc:picChg chg="add mod modCrop">
          <ac:chgData name="Justin Ehrenhofer" userId="473062b43ff0ad33" providerId="LiveId" clId="{DE8AEBB1-CD40-45C3-BE53-571048222E77}" dt="2020-10-31T14:52:03.854" v="5082" actId="1037"/>
          <ac:picMkLst>
            <pc:docMk/>
            <pc:sldMk cId="1254380411" sldId="273"/>
            <ac:picMk id="3" creationId="{EB167424-828A-4F8E-BC18-AC3C47AC84D3}"/>
          </ac:picMkLst>
        </pc:picChg>
        <pc:picChg chg="del">
          <ac:chgData name="Justin Ehrenhofer" userId="473062b43ff0ad33" providerId="LiveId" clId="{DE8AEBB1-CD40-45C3-BE53-571048222E77}" dt="2020-10-31T03:51:29.252" v="134" actId="478"/>
          <ac:picMkLst>
            <pc:docMk/>
            <pc:sldMk cId="1254380411" sldId="273"/>
            <ac:picMk id="5" creationId="{AB959064-10A0-4410-AA5C-FE49211BF24C}"/>
          </ac:picMkLst>
        </pc:picChg>
        <pc:picChg chg="add del mod modCrop">
          <ac:chgData name="Justin Ehrenhofer" userId="473062b43ff0ad33" providerId="LiveId" clId="{DE8AEBB1-CD40-45C3-BE53-571048222E77}" dt="2020-10-31T03:58:50.343" v="237" actId="478"/>
          <ac:picMkLst>
            <pc:docMk/>
            <pc:sldMk cId="1254380411" sldId="273"/>
            <ac:picMk id="7" creationId="{AB33C0B3-7BD9-47FE-9B3F-6DF9372D8B5D}"/>
          </ac:picMkLst>
        </pc:picChg>
        <pc:picChg chg="del">
          <ac:chgData name="Justin Ehrenhofer" userId="473062b43ff0ad33" providerId="LiveId" clId="{DE8AEBB1-CD40-45C3-BE53-571048222E77}" dt="2020-10-31T03:51:29.252" v="134" actId="478"/>
          <ac:picMkLst>
            <pc:docMk/>
            <pc:sldMk cId="1254380411" sldId="273"/>
            <ac:picMk id="9" creationId="{392C76E2-C9D8-4ED5-BB45-1A34EB044DEF}"/>
          </ac:picMkLst>
        </pc:picChg>
        <pc:picChg chg="add mod">
          <ac:chgData name="Justin Ehrenhofer" userId="473062b43ff0ad33" providerId="LiveId" clId="{DE8AEBB1-CD40-45C3-BE53-571048222E77}" dt="2020-10-31T14:52:03.854" v="5082" actId="1037"/>
          <ac:picMkLst>
            <pc:docMk/>
            <pc:sldMk cId="1254380411" sldId="273"/>
            <ac:picMk id="28" creationId="{F42BDC3B-CB06-4B85-9EB7-03BE747A1C69}"/>
          </ac:picMkLst>
        </pc:picChg>
      </pc:sldChg>
      <pc:sldChg chg="del">
        <pc:chgData name="Justin Ehrenhofer" userId="473062b43ff0ad33" providerId="LiveId" clId="{DE8AEBB1-CD40-45C3-BE53-571048222E77}" dt="2020-10-31T05:53:25.335" v="3642" actId="47"/>
        <pc:sldMkLst>
          <pc:docMk/>
          <pc:sldMk cId="1899172813" sldId="279"/>
        </pc:sldMkLst>
      </pc:sldChg>
      <pc:sldChg chg="addSp delSp modSp mod modNotesTx">
        <pc:chgData name="Justin Ehrenhofer" userId="473062b43ff0ad33" providerId="LiveId" clId="{DE8AEBB1-CD40-45C3-BE53-571048222E77}" dt="2020-10-31T16:03:19.329" v="7826" actId="5793"/>
        <pc:sldMkLst>
          <pc:docMk/>
          <pc:sldMk cId="2253169484" sldId="280"/>
        </pc:sldMkLst>
        <pc:spChg chg="add del">
          <ac:chgData name="Justin Ehrenhofer" userId="473062b43ff0ad33" providerId="LiveId" clId="{DE8AEBB1-CD40-45C3-BE53-571048222E77}" dt="2020-10-31T05:59:12.567" v="3797" actId="478"/>
          <ac:spMkLst>
            <pc:docMk/>
            <pc:sldMk cId="2253169484" sldId="280"/>
            <ac:spMk id="9" creationId="{9237A97C-FC40-435E-9B60-C536DAA15DC0}"/>
          </ac:spMkLst>
        </pc:spChg>
        <pc:spChg chg="add mod">
          <ac:chgData name="Justin Ehrenhofer" userId="473062b43ff0ad33" providerId="LiveId" clId="{DE8AEBB1-CD40-45C3-BE53-571048222E77}" dt="2020-10-31T06:06:14.770" v="4143" actId="20577"/>
          <ac:spMkLst>
            <pc:docMk/>
            <pc:sldMk cId="2253169484" sldId="280"/>
            <ac:spMk id="10" creationId="{CBB3185E-5A8B-4BB2-9ED7-E8F42F069D91}"/>
          </ac:spMkLst>
        </pc:spChg>
        <pc:graphicFrameChg chg="add del">
          <ac:chgData name="Justin Ehrenhofer" userId="473062b43ff0ad33" providerId="LiveId" clId="{DE8AEBB1-CD40-45C3-BE53-571048222E77}" dt="2020-10-31T05:59:10.830" v="3796" actId="478"/>
          <ac:graphicFrameMkLst>
            <pc:docMk/>
            <pc:sldMk cId="2253169484" sldId="280"/>
            <ac:graphicFrameMk id="8" creationId="{B8D502F6-D1D5-4198-A3F5-F004E919F260}"/>
          </ac:graphicFrameMkLst>
        </pc:graphicFrameChg>
        <pc:picChg chg="del">
          <ac:chgData name="Justin Ehrenhofer" userId="473062b43ff0ad33" providerId="LiveId" clId="{DE8AEBB1-CD40-45C3-BE53-571048222E77}" dt="2020-10-31T05:56:31.504" v="3773" actId="478"/>
          <ac:picMkLst>
            <pc:docMk/>
            <pc:sldMk cId="2253169484" sldId="280"/>
            <ac:picMk id="2" creationId="{F723F314-121E-4243-A24E-CEE5B786397C}"/>
          </ac:picMkLst>
        </pc:picChg>
        <pc:picChg chg="add mod">
          <ac:chgData name="Justin Ehrenhofer" userId="473062b43ff0ad33" providerId="LiveId" clId="{DE8AEBB1-CD40-45C3-BE53-571048222E77}" dt="2020-10-31T05:56:36.257" v="3776" actId="14100"/>
          <ac:picMkLst>
            <pc:docMk/>
            <pc:sldMk cId="2253169484" sldId="280"/>
            <ac:picMk id="3" creationId="{27F2E917-BAF7-4114-8A69-6209B33FA78E}"/>
          </ac:picMkLst>
        </pc:picChg>
        <pc:picChg chg="add mod">
          <ac:chgData name="Justin Ehrenhofer" userId="473062b43ff0ad33" providerId="LiveId" clId="{DE8AEBB1-CD40-45C3-BE53-571048222E77}" dt="2020-10-31T05:56:54.561" v="3779" actId="14100"/>
          <ac:picMkLst>
            <pc:docMk/>
            <pc:sldMk cId="2253169484" sldId="280"/>
            <ac:picMk id="4" creationId="{22FDD632-DDA9-42F9-8260-9E813C8AF66D}"/>
          </ac:picMkLst>
        </pc:picChg>
        <pc:picChg chg="add mod">
          <ac:chgData name="Justin Ehrenhofer" userId="473062b43ff0ad33" providerId="LiveId" clId="{DE8AEBB1-CD40-45C3-BE53-571048222E77}" dt="2020-10-31T05:57:12.443" v="3783" actId="14100"/>
          <ac:picMkLst>
            <pc:docMk/>
            <pc:sldMk cId="2253169484" sldId="280"/>
            <ac:picMk id="5" creationId="{69631B3A-E8A6-4B3C-BFDE-CA5F7B1FD430}"/>
          </ac:picMkLst>
        </pc:picChg>
        <pc:picChg chg="add del mod ord">
          <ac:chgData name="Justin Ehrenhofer" userId="473062b43ff0ad33" providerId="LiveId" clId="{DE8AEBB1-CD40-45C3-BE53-571048222E77}" dt="2020-10-31T05:58:47.610" v="3794"/>
          <ac:picMkLst>
            <pc:docMk/>
            <pc:sldMk cId="2253169484" sldId="280"/>
            <ac:picMk id="6" creationId="{EFA058F5-132A-464F-B467-BFB1BFFE3521}"/>
          </ac:picMkLst>
        </pc:picChg>
        <pc:picChg chg="del">
          <ac:chgData name="Justin Ehrenhofer" userId="473062b43ff0ad33" providerId="LiveId" clId="{DE8AEBB1-CD40-45C3-BE53-571048222E77}" dt="2020-10-31T05:57:04.802" v="3780" actId="478"/>
          <ac:picMkLst>
            <pc:docMk/>
            <pc:sldMk cId="2253169484" sldId="280"/>
            <ac:picMk id="7" creationId="{4A886247-383E-45FA-9A75-BC304430CDFA}"/>
          </ac:picMkLst>
        </pc:picChg>
      </pc:sldChg>
      <pc:sldChg chg="modSp mod">
        <pc:chgData name="Justin Ehrenhofer" userId="473062b43ff0ad33" providerId="LiveId" clId="{DE8AEBB1-CD40-45C3-BE53-571048222E77}" dt="2020-10-31T15:30:33.077" v="7090" actId="20577"/>
        <pc:sldMkLst>
          <pc:docMk/>
          <pc:sldMk cId="2342927411" sldId="281"/>
        </pc:sldMkLst>
        <pc:spChg chg="mod">
          <ac:chgData name="Justin Ehrenhofer" userId="473062b43ff0ad33" providerId="LiveId" clId="{DE8AEBB1-CD40-45C3-BE53-571048222E77}" dt="2020-10-31T15:02:02.671" v="5403" actId="20577"/>
          <ac:spMkLst>
            <pc:docMk/>
            <pc:sldMk cId="2342927411" sldId="281"/>
            <ac:spMk id="2" creationId="{AE3264A9-403F-4340-871D-FA005050A88D}"/>
          </ac:spMkLst>
        </pc:spChg>
        <pc:spChg chg="mod">
          <ac:chgData name="Justin Ehrenhofer" userId="473062b43ff0ad33" providerId="LiveId" clId="{DE8AEBB1-CD40-45C3-BE53-571048222E77}" dt="2020-10-31T15:30:33.077" v="7090" actId="20577"/>
          <ac:spMkLst>
            <pc:docMk/>
            <pc:sldMk cId="2342927411" sldId="281"/>
            <ac:spMk id="3" creationId="{966747BC-68FB-4E42-9438-BD4D9D83D49C}"/>
          </ac:spMkLst>
        </pc:spChg>
      </pc:sldChg>
      <pc:sldChg chg="modSp mod">
        <pc:chgData name="Justin Ehrenhofer" userId="473062b43ff0ad33" providerId="LiveId" clId="{DE8AEBB1-CD40-45C3-BE53-571048222E77}" dt="2020-10-31T04:51:04.513" v="585" actId="20577"/>
        <pc:sldMkLst>
          <pc:docMk/>
          <pc:sldMk cId="2967758901" sldId="282"/>
        </pc:sldMkLst>
        <pc:spChg chg="mod">
          <ac:chgData name="Justin Ehrenhofer" userId="473062b43ff0ad33" providerId="LiveId" clId="{DE8AEBB1-CD40-45C3-BE53-571048222E77}" dt="2020-10-31T04:51:04.513" v="585" actId="20577"/>
          <ac:spMkLst>
            <pc:docMk/>
            <pc:sldMk cId="2967758901" sldId="282"/>
            <ac:spMk id="10" creationId="{8F8D5FF8-ACBC-4B1B-BB41-84C8C5925D52}"/>
          </ac:spMkLst>
        </pc:spChg>
        <pc:spChg chg="mod">
          <ac:chgData name="Justin Ehrenhofer" userId="473062b43ff0ad33" providerId="LiveId" clId="{DE8AEBB1-CD40-45C3-BE53-571048222E77}" dt="2020-10-31T04:43:52.070" v="566" actId="14826"/>
          <ac:spMkLst>
            <pc:docMk/>
            <pc:sldMk cId="2967758901" sldId="282"/>
            <ac:spMk id="15" creationId="{F7ABD692-104F-4FB0-9662-ADB3D08C64ED}"/>
          </ac:spMkLst>
        </pc:spChg>
        <pc:spChg chg="mod">
          <ac:chgData name="Justin Ehrenhofer" userId="473062b43ff0ad33" providerId="LiveId" clId="{DE8AEBB1-CD40-45C3-BE53-571048222E77}" dt="2020-10-31T04:43:52.070" v="566" actId="14826"/>
          <ac:spMkLst>
            <pc:docMk/>
            <pc:sldMk cId="2967758901" sldId="282"/>
            <ac:spMk id="16" creationId="{16CE52D9-8383-46CE-8C53-27339D9D6DF2}"/>
          </ac:spMkLst>
        </pc:spChg>
        <pc:spChg chg="mod">
          <ac:chgData name="Justin Ehrenhofer" userId="473062b43ff0ad33" providerId="LiveId" clId="{DE8AEBB1-CD40-45C3-BE53-571048222E77}" dt="2020-10-31T04:43:52.070" v="566" actId="14826"/>
          <ac:spMkLst>
            <pc:docMk/>
            <pc:sldMk cId="2967758901" sldId="282"/>
            <ac:spMk id="17" creationId="{99435065-5EBE-4D1F-8A63-268806EA4F5E}"/>
          </ac:spMkLst>
        </pc:spChg>
        <pc:grpChg chg="mod">
          <ac:chgData name="Justin Ehrenhofer" userId="473062b43ff0ad33" providerId="LiveId" clId="{DE8AEBB1-CD40-45C3-BE53-571048222E77}" dt="2020-10-31T04:43:52.070" v="566" actId="14826"/>
          <ac:grpSpMkLst>
            <pc:docMk/>
            <pc:sldMk cId="2967758901" sldId="282"/>
            <ac:grpSpMk id="11" creationId="{EE16039A-685A-4EFD-870E-1D73E37891BF}"/>
          </ac:grpSpMkLst>
        </pc:grpChg>
        <pc:picChg chg="mod">
          <ac:chgData name="Justin Ehrenhofer" userId="473062b43ff0ad33" providerId="LiveId" clId="{DE8AEBB1-CD40-45C3-BE53-571048222E77}" dt="2020-10-31T04:43:52.070" v="566" actId="14826"/>
          <ac:picMkLst>
            <pc:docMk/>
            <pc:sldMk cId="2967758901" sldId="282"/>
            <ac:picMk id="12" creationId="{8B498F3B-3CCC-4204-83E2-B04C197EB83B}"/>
          </ac:picMkLst>
        </pc:picChg>
        <pc:picChg chg="mod">
          <ac:chgData name="Justin Ehrenhofer" userId="473062b43ff0ad33" providerId="LiveId" clId="{DE8AEBB1-CD40-45C3-BE53-571048222E77}" dt="2020-10-31T04:43:52.070" v="566" actId="14826"/>
          <ac:picMkLst>
            <pc:docMk/>
            <pc:sldMk cId="2967758901" sldId="282"/>
            <ac:picMk id="13" creationId="{B8E2D2B1-5ABF-4574-92C7-F174E2966E54}"/>
          </ac:picMkLst>
        </pc:picChg>
        <pc:picChg chg="mod">
          <ac:chgData name="Justin Ehrenhofer" userId="473062b43ff0ad33" providerId="LiveId" clId="{DE8AEBB1-CD40-45C3-BE53-571048222E77}" dt="2020-10-31T04:43:57.716" v="567" actId="11530"/>
          <ac:picMkLst>
            <pc:docMk/>
            <pc:sldMk cId="2967758901" sldId="282"/>
            <ac:picMk id="14" creationId="{2C7DD263-891E-4A00-89F1-D1C3BBDD3316}"/>
          </ac:picMkLst>
        </pc:picChg>
      </pc:sldChg>
      <pc:sldChg chg="ord">
        <pc:chgData name="Justin Ehrenhofer" userId="473062b43ff0ad33" providerId="LiveId" clId="{DE8AEBB1-CD40-45C3-BE53-571048222E77}" dt="2020-10-31T05:06:09.848" v="1243"/>
        <pc:sldMkLst>
          <pc:docMk/>
          <pc:sldMk cId="327301396" sldId="283"/>
        </pc:sldMkLst>
      </pc:sldChg>
      <pc:sldChg chg="modSp mod ord">
        <pc:chgData name="Justin Ehrenhofer" userId="473062b43ff0ad33" providerId="LiveId" clId="{DE8AEBB1-CD40-45C3-BE53-571048222E77}" dt="2020-10-31T05:19:34.921" v="2232" actId="20577"/>
        <pc:sldMkLst>
          <pc:docMk/>
          <pc:sldMk cId="1404667660" sldId="284"/>
        </pc:sldMkLst>
        <pc:spChg chg="mod">
          <ac:chgData name="Justin Ehrenhofer" userId="473062b43ff0ad33" providerId="LiveId" clId="{DE8AEBB1-CD40-45C3-BE53-571048222E77}" dt="2020-10-31T05:19:34.921" v="2232" actId="20577"/>
          <ac:spMkLst>
            <pc:docMk/>
            <pc:sldMk cId="1404667660" sldId="284"/>
            <ac:spMk id="3" creationId="{966747BC-68FB-4E42-9438-BD4D9D83D49C}"/>
          </ac:spMkLst>
        </pc:spChg>
      </pc:sldChg>
      <pc:sldChg chg="ord">
        <pc:chgData name="Justin Ehrenhofer" userId="473062b43ff0ad33" providerId="LiveId" clId="{DE8AEBB1-CD40-45C3-BE53-571048222E77}" dt="2020-10-31T05:06:09.848" v="1243"/>
        <pc:sldMkLst>
          <pc:docMk/>
          <pc:sldMk cId="2487463677" sldId="285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2473220540" sldId="286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2360683417" sldId="287"/>
        </pc:sldMkLst>
      </pc:sldChg>
      <pc:sldChg chg="del">
        <pc:chgData name="Justin Ehrenhofer" userId="473062b43ff0ad33" providerId="LiveId" clId="{DE8AEBB1-CD40-45C3-BE53-571048222E77}" dt="2020-10-31T05:05:50.978" v="1239" actId="47"/>
        <pc:sldMkLst>
          <pc:docMk/>
          <pc:sldMk cId="4264937881" sldId="288"/>
        </pc:sldMkLst>
      </pc:sldChg>
      <pc:sldChg chg="del">
        <pc:chgData name="Justin Ehrenhofer" userId="473062b43ff0ad33" providerId="LiveId" clId="{DE8AEBB1-CD40-45C3-BE53-571048222E77}" dt="2020-10-31T02:23:08.309" v="111" actId="2696"/>
        <pc:sldMkLst>
          <pc:docMk/>
          <pc:sldMk cId="1105118096" sldId="363"/>
        </pc:sldMkLst>
      </pc:sldChg>
      <pc:sldChg chg="del">
        <pc:chgData name="Justin Ehrenhofer" userId="473062b43ff0ad33" providerId="LiveId" clId="{DE8AEBB1-CD40-45C3-BE53-571048222E77}" dt="2020-10-31T02:23:08.309" v="111" actId="2696"/>
        <pc:sldMkLst>
          <pc:docMk/>
          <pc:sldMk cId="1288832073" sldId="364"/>
        </pc:sldMkLst>
      </pc:sldChg>
      <pc:sldChg chg="del">
        <pc:chgData name="Justin Ehrenhofer" userId="473062b43ff0ad33" providerId="LiveId" clId="{DE8AEBB1-CD40-45C3-BE53-571048222E77}" dt="2020-10-31T02:23:08.309" v="111" actId="2696"/>
        <pc:sldMkLst>
          <pc:docMk/>
          <pc:sldMk cId="289958176" sldId="373"/>
        </pc:sldMkLst>
      </pc:sldChg>
      <pc:sldChg chg="del">
        <pc:chgData name="Justin Ehrenhofer" userId="473062b43ff0ad33" providerId="LiveId" clId="{DE8AEBB1-CD40-45C3-BE53-571048222E77}" dt="2020-10-31T02:23:08.309" v="111" actId="2696"/>
        <pc:sldMkLst>
          <pc:docMk/>
          <pc:sldMk cId="3989033910" sldId="375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3283338574" sldId="381"/>
        </pc:sldMkLst>
      </pc:sldChg>
      <pc:sldChg chg="del">
        <pc:chgData name="Justin Ehrenhofer" userId="473062b43ff0ad33" providerId="LiveId" clId="{DE8AEBB1-CD40-45C3-BE53-571048222E77}" dt="2020-10-31T05:28:35.438" v="2677" actId="47"/>
        <pc:sldMkLst>
          <pc:docMk/>
          <pc:sldMk cId="63325546" sldId="389"/>
        </pc:sldMkLst>
      </pc:sldChg>
      <pc:sldChg chg="del">
        <pc:chgData name="Justin Ehrenhofer" userId="473062b43ff0ad33" providerId="LiveId" clId="{DE8AEBB1-CD40-45C3-BE53-571048222E77}" dt="2020-10-31T05:28:35.438" v="2677" actId="47"/>
        <pc:sldMkLst>
          <pc:docMk/>
          <pc:sldMk cId="885234060" sldId="390"/>
        </pc:sldMkLst>
      </pc:sldChg>
      <pc:sldChg chg="del">
        <pc:chgData name="Justin Ehrenhofer" userId="473062b43ff0ad33" providerId="LiveId" clId="{DE8AEBB1-CD40-45C3-BE53-571048222E77}" dt="2020-10-31T05:28:35.438" v="2677" actId="47"/>
        <pc:sldMkLst>
          <pc:docMk/>
          <pc:sldMk cId="1090859780" sldId="391"/>
        </pc:sldMkLst>
      </pc:sldChg>
      <pc:sldChg chg="del">
        <pc:chgData name="Justin Ehrenhofer" userId="473062b43ff0ad33" providerId="LiveId" clId="{DE8AEBB1-CD40-45C3-BE53-571048222E77}" dt="2020-10-31T05:28:35.438" v="2677" actId="47"/>
        <pc:sldMkLst>
          <pc:docMk/>
          <pc:sldMk cId="976579000" sldId="392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865601624" sldId="393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384556125" sldId="394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2249508906" sldId="395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3054691721" sldId="396"/>
        </pc:sldMkLst>
      </pc:sldChg>
      <pc:sldChg chg="del">
        <pc:chgData name="Justin Ehrenhofer" userId="473062b43ff0ad33" providerId="LiveId" clId="{DE8AEBB1-CD40-45C3-BE53-571048222E77}" dt="2020-10-31T02:23:08.309" v="111" actId="2696"/>
        <pc:sldMkLst>
          <pc:docMk/>
          <pc:sldMk cId="2639691118" sldId="397"/>
        </pc:sldMkLst>
      </pc:sldChg>
      <pc:sldChg chg="del">
        <pc:chgData name="Justin Ehrenhofer" userId="473062b43ff0ad33" providerId="LiveId" clId="{DE8AEBB1-CD40-45C3-BE53-571048222E77}" dt="2020-10-31T02:23:08.309" v="111" actId="2696"/>
        <pc:sldMkLst>
          <pc:docMk/>
          <pc:sldMk cId="1975062621" sldId="398"/>
        </pc:sldMkLst>
      </pc:sldChg>
      <pc:sldChg chg="del">
        <pc:chgData name="Justin Ehrenhofer" userId="473062b43ff0ad33" providerId="LiveId" clId="{DE8AEBB1-CD40-45C3-BE53-571048222E77}" dt="2020-10-31T05:27:57.090" v="2605" actId="47"/>
        <pc:sldMkLst>
          <pc:docMk/>
          <pc:sldMk cId="1125480210" sldId="400"/>
        </pc:sldMkLst>
      </pc:sldChg>
      <pc:sldChg chg="del">
        <pc:chgData name="Justin Ehrenhofer" userId="473062b43ff0ad33" providerId="LiveId" clId="{DE8AEBB1-CD40-45C3-BE53-571048222E77}" dt="2020-10-31T05:05:53.791" v="1241" actId="47"/>
        <pc:sldMkLst>
          <pc:docMk/>
          <pc:sldMk cId="3598889401" sldId="401"/>
        </pc:sldMkLst>
      </pc:sldChg>
      <pc:sldChg chg="addSp delSp modSp mod">
        <pc:chgData name="Justin Ehrenhofer" userId="473062b43ff0ad33" providerId="LiveId" clId="{DE8AEBB1-CD40-45C3-BE53-571048222E77}" dt="2020-10-31T15:45:15.480" v="7223" actId="20577"/>
        <pc:sldMkLst>
          <pc:docMk/>
          <pc:sldMk cId="3168738868" sldId="402"/>
        </pc:sldMkLst>
        <pc:spChg chg="add mod">
          <ac:chgData name="Justin Ehrenhofer" userId="473062b43ff0ad33" providerId="LiveId" clId="{DE8AEBB1-CD40-45C3-BE53-571048222E77}" dt="2020-10-31T06:11:39.238" v="4418" actId="1038"/>
          <ac:spMkLst>
            <pc:docMk/>
            <pc:sldMk cId="3168738868" sldId="402"/>
            <ac:spMk id="2" creationId="{71C8EA8F-1A0A-4CC0-8D43-67FB6B293757}"/>
          </ac:spMkLst>
        </pc:spChg>
        <pc:spChg chg="add mod">
          <ac:chgData name="Justin Ehrenhofer" userId="473062b43ff0ad33" providerId="LiveId" clId="{DE8AEBB1-CD40-45C3-BE53-571048222E77}" dt="2020-10-31T05:51:41.071" v="3563" actId="1035"/>
          <ac:spMkLst>
            <pc:docMk/>
            <pc:sldMk cId="3168738868" sldId="402"/>
            <ac:spMk id="4" creationId="{3E543050-453B-4EE9-B4CB-89B5BB4AF9A3}"/>
          </ac:spMkLst>
        </pc:spChg>
        <pc:spChg chg="add mod">
          <ac:chgData name="Justin Ehrenhofer" userId="473062b43ff0ad33" providerId="LiveId" clId="{DE8AEBB1-CD40-45C3-BE53-571048222E77}" dt="2020-10-31T15:45:15.480" v="7223" actId="20577"/>
          <ac:spMkLst>
            <pc:docMk/>
            <pc:sldMk cId="3168738868" sldId="402"/>
            <ac:spMk id="6" creationId="{CDE0D9F8-08E7-4B4E-A60D-9B4BFA24958A}"/>
          </ac:spMkLst>
        </pc:spChg>
        <pc:picChg chg="del">
          <ac:chgData name="Justin Ehrenhofer" userId="473062b43ff0ad33" providerId="LiveId" clId="{DE8AEBB1-CD40-45C3-BE53-571048222E77}" dt="2020-10-31T05:50:27.906" v="3411" actId="478"/>
          <ac:picMkLst>
            <pc:docMk/>
            <pc:sldMk cId="3168738868" sldId="402"/>
            <ac:picMk id="5" creationId="{C4161B29-40B4-4FB8-9CCF-089A2870261C}"/>
          </ac:picMkLst>
        </pc:picChg>
        <pc:picChg chg="add mod">
          <ac:chgData name="Justin Ehrenhofer" userId="473062b43ff0ad33" providerId="LiveId" clId="{DE8AEBB1-CD40-45C3-BE53-571048222E77}" dt="2020-10-31T05:51:46.817" v="3573" actId="1076"/>
          <ac:picMkLst>
            <pc:docMk/>
            <pc:sldMk cId="3168738868" sldId="402"/>
            <ac:picMk id="1026" creationId="{BC61F63D-89A2-432C-A4EA-FCBA72086051}"/>
          </ac:picMkLst>
        </pc:picChg>
        <pc:cxnChg chg="add mod">
          <ac:chgData name="Justin Ehrenhofer" userId="473062b43ff0ad33" providerId="LiveId" clId="{DE8AEBB1-CD40-45C3-BE53-571048222E77}" dt="2020-10-31T06:04:47.813" v="4136" actId="14100"/>
          <ac:cxnSpMkLst>
            <pc:docMk/>
            <pc:sldMk cId="3168738868" sldId="402"/>
            <ac:cxnSpMk id="7" creationId="{C00AA4CA-D327-481E-980D-288ADB714882}"/>
          </ac:cxnSpMkLst>
        </pc:cxnChg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26866507" sldId="403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2553578838" sldId="404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1147790303" sldId="405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1924585995" sldId="406"/>
        </pc:sldMkLst>
      </pc:sldChg>
      <pc:sldChg chg="add del">
        <pc:chgData name="Justin Ehrenhofer" userId="473062b43ff0ad33" providerId="LiveId" clId="{DE8AEBB1-CD40-45C3-BE53-571048222E77}" dt="2020-10-31T15:11:37.561" v="5910" actId="47"/>
        <pc:sldMkLst>
          <pc:docMk/>
          <pc:sldMk cId="2405504929" sldId="407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222719424" sldId="408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1435298778" sldId="409"/>
        </pc:sldMkLst>
      </pc:sldChg>
      <pc:sldChg chg="del">
        <pc:chgData name="Justin Ehrenhofer" userId="473062b43ff0ad33" providerId="LiveId" clId="{DE8AEBB1-CD40-45C3-BE53-571048222E77}" dt="2020-10-31T05:05:51.586" v="1240" actId="47"/>
        <pc:sldMkLst>
          <pc:docMk/>
          <pc:sldMk cId="2692947457" sldId="410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525211290" sldId="411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1760750411" sldId="413"/>
        </pc:sldMkLst>
      </pc:sldChg>
      <pc:sldChg chg="del">
        <pc:chgData name="Justin Ehrenhofer" userId="473062b43ff0ad33" providerId="LiveId" clId="{DE8AEBB1-CD40-45C3-BE53-571048222E77}" dt="2020-10-31T04:51:30.362" v="587" actId="47"/>
        <pc:sldMkLst>
          <pc:docMk/>
          <pc:sldMk cId="1079469670" sldId="414"/>
        </pc:sldMkLst>
      </pc:sldChg>
      <pc:sldChg chg="addSp delSp modSp mod setBg">
        <pc:chgData name="Justin Ehrenhofer" userId="473062b43ff0ad33" providerId="LiveId" clId="{DE8AEBB1-CD40-45C3-BE53-571048222E77}" dt="2020-10-31T15:49:09.804" v="7376" actId="11530"/>
        <pc:sldMkLst>
          <pc:docMk/>
          <pc:sldMk cId="939150951" sldId="415"/>
        </pc:sldMkLst>
        <pc:spChg chg="mod ord">
          <ac:chgData name="Justin Ehrenhofer" userId="473062b43ff0ad33" providerId="LiveId" clId="{DE8AEBB1-CD40-45C3-BE53-571048222E77}" dt="2020-10-31T15:48:12.964" v="7367" actId="167"/>
          <ac:spMkLst>
            <pc:docMk/>
            <pc:sldMk cId="939150951" sldId="415"/>
            <ac:spMk id="2" creationId="{800DEE2B-E6F7-49AE-8FE9-01C047CF3469}"/>
          </ac:spMkLst>
        </pc:spChg>
        <pc:spChg chg="mod">
          <ac:chgData name="Justin Ehrenhofer" userId="473062b43ff0ad33" providerId="LiveId" clId="{DE8AEBB1-CD40-45C3-BE53-571048222E77}" dt="2020-10-31T15:32:59.563" v="7098" actId="207"/>
          <ac:spMkLst>
            <pc:docMk/>
            <pc:sldMk cId="939150951" sldId="415"/>
            <ac:spMk id="3" creationId="{A20C5AF1-8CF1-402D-B214-192043CAD5B7}"/>
          </ac:spMkLst>
        </pc:spChg>
        <pc:spChg chg="add mod ord">
          <ac:chgData name="Justin Ehrenhofer" userId="473062b43ff0ad33" providerId="LiveId" clId="{DE8AEBB1-CD40-45C3-BE53-571048222E77}" dt="2020-10-31T15:48:15.869" v="7368" actId="167"/>
          <ac:spMkLst>
            <pc:docMk/>
            <pc:sldMk cId="939150951" sldId="415"/>
            <ac:spMk id="4" creationId="{FC1C9A68-E245-4855-AF7D-A80AB93991F0}"/>
          </ac:spMkLst>
        </pc:spChg>
        <pc:spChg chg="add mod">
          <ac:chgData name="Justin Ehrenhofer" userId="473062b43ff0ad33" providerId="LiveId" clId="{DE8AEBB1-CD40-45C3-BE53-571048222E77}" dt="2020-10-31T15:49:09.804" v="7376" actId="11530"/>
          <ac:spMkLst>
            <pc:docMk/>
            <pc:sldMk cId="939150951" sldId="415"/>
            <ac:spMk id="15" creationId="{3E6DE013-FAFE-402D-BBC8-25A8AB7C6C96}"/>
          </ac:spMkLst>
        </pc:spChg>
        <pc:grpChg chg="del">
          <ac:chgData name="Justin Ehrenhofer" userId="473062b43ff0ad33" providerId="LiveId" clId="{DE8AEBB1-CD40-45C3-BE53-571048222E77}" dt="2020-10-31T02:15:17.321" v="74" actId="478"/>
          <ac:grpSpMkLst>
            <pc:docMk/>
            <pc:sldMk cId="939150951" sldId="415"/>
            <ac:grpSpMk id="8" creationId="{EFDFCC00-182D-4E53-8685-BA6DF171542E}"/>
          </ac:grpSpMkLst>
        </pc:grpChg>
        <pc:picChg chg="del">
          <ac:chgData name="Justin Ehrenhofer" userId="473062b43ff0ad33" providerId="LiveId" clId="{DE8AEBB1-CD40-45C3-BE53-571048222E77}" dt="2020-10-31T02:15:16.673" v="73" actId="478"/>
          <ac:picMkLst>
            <pc:docMk/>
            <pc:sldMk cId="939150951" sldId="415"/>
            <ac:picMk id="5" creationId="{429C2318-3022-4FCF-8522-65E0BA007FF8}"/>
          </ac:picMkLst>
        </pc:picChg>
        <pc:cxnChg chg="add mod">
          <ac:chgData name="Justin Ehrenhofer" userId="473062b43ff0ad33" providerId="LiveId" clId="{DE8AEBB1-CD40-45C3-BE53-571048222E77}" dt="2020-10-31T15:33:50.195" v="7103" actId="208"/>
          <ac:cxnSpMkLst>
            <pc:docMk/>
            <pc:sldMk cId="939150951" sldId="415"/>
            <ac:cxnSpMk id="10" creationId="{643F9AAD-9CA8-434F-B117-6E350C0A78A3}"/>
          </ac:cxnSpMkLst>
        </pc:cxnChg>
        <pc:cxnChg chg="add mod">
          <ac:chgData name="Justin Ehrenhofer" userId="473062b43ff0ad33" providerId="LiveId" clId="{DE8AEBB1-CD40-45C3-BE53-571048222E77}" dt="2020-10-31T15:34:04.389" v="7107" actId="14100"/>
          <ac:cxnSpMkLst>
            <pc:docMk/>
            <pc:sldMk cId="939150951" sldId="415"/>
            <ac:cxnSpMk id="11" creationId="{5395B274-A72A-474F-AD4E-A9D9B32954F2}"/>
          </ac:cxnSpMkLst>
        </pc:cxnChg>
        <pc:cxnChg chg="add mod">
          <ac:chgData name="Justin Ehrenhofer" userId="473062b43ff0ad33" providerId="LiveId" clId="{DE8AEBB1-CD40-45C3-BE53-571048222E77}" dt="2020-10-31T15:34:11.254" v="7109" actId="14100"/>
          <ac:cxnSpMkLst>
            <pc:docMk/>
            <pc:sldMk cId="939150951" sldId="415"/>
            <ac:cxnSpMk id="13" creationId="{0D09F68B-840F-4795-B9FF-43FDB30BD307}"/>
          </ac:cxnSpMkLst>
        </pc:cxnChg>
      </pc:sldChg>
      <pc:sldChg chg="new del">
        <pc:chgData name="Justin Ehrenhofer" userId="473062b43ff0ad33" providerId="LiveId" clId="{DE8AEBB1-CD40-45C3-BE53-571048222E77}" dt="2020-10-31T03:46:57.509" v="114" actId="47"/>
        <pc:sldMkLst>
          <pc:docMk/>
          <pc:sldMk cId="357791795" sldId="416"/>
        </pc:sldMkLst>
      </pc:sldChg>
      <pc:sldChg chg="delSp modSp add del mod setBg delDesignElem">
        <pc:chgData name="Justin Ehrenhofer" userId="473062b43ff0ad33" providerId="LiveId" clId="{DE8AEBB1-CD40-45C3-BE53-571048222E77}" dt="2020-10-31T06:11:00.062" v="4380" actId="47"/>
        <pc:sldMkLst>
          <pc:docMk/>
          <pc:sldMk cId="2226258170" sldId="416"/>
        </pc:sldMkLst>
        <pc:spChg chg="del">
          <ac:chgData name="Justin Ehrenhofer" userId="473062b43ff0ad33" providerId="LiveId" clId="{DE8AEBB1-CD40-45C3-BE53-571048222E77}" dt="2020-10-31T03:50:56.288" v="116"/>
          <ac:spMkLst>
            <pc:docMk/>
            <pc:sldMk cId="2226258170" sldId="416"/>
            <ac:spMk id="14" creationId="{99ED5833-B85B-4103-8A3B-CAB0308E6C15}"/>
          </ac:spMkLst>
        </pc:spChg>
        <pc:picChg chg="mod">
          <ac:chgData name="Justin Ehrenhofer" userId="473062b43ff0ad33" providerId="LiveId" clId="{DE8AEBB1-CD40-45C3-BE53-571048222E77}" dt="2020-10-31T06:10:53.256" v="4379" actId="1076"/>
          <ac:picMkLst>
            <pc:docMk/>
            <pc:sldMk cId="2226258170" sldId="416"/>
            <ac:picMk id="5" creationId="{AB959064-10A0-4410-AA5C-FE49211BF24C}"/>
          </ac:picMkLst>
        </pc:picChg>
      </pc:sldChg>
      <pc:sldChg chg="addSp delSp modSp add mod">
        <pc:chgData name="Justin Ehrenhofer" userId="473062b43ff0ad33" providerId="LiveId" clId="{DE8AEBB1-CD40-45C3-BE53-571048222E77}" dt="2020-10-31T06:17:28.588" v="4686" actId="14100"/>
        <pc:sldMkLst>
          <pc:docMk/>
          <pc:sldMk cId="1808774184" sldId="417"/>
        </pc:sldMkLst>
        <pc:spChg chg="mod">
          <ac:chgData name="Justin Ehrenhofer" userId="473062b43ff0ad33" providerId="LiveId" clId="{DE8AEBB1-CD40-45C3-BE53-571048222E77}" dt="2020-10-31T04:31:50.004" v="512" actId="14100"/>
          <ac:spMkLst>
            <pc:docMk/>
            <pc:sldMk cId="1808774184" sldId="417"/>
            <ac:spMk id="2" creationId="{800DEE2B-E6F7-49AE-8FE9-01C047CF3469}"/>
          </ac:spMkLst>
        </pc:spChg>
        <pc:spChg chg="del">
          <ac:chgData name="Justin Ehrenhofer" userId="473062b43ff0ad33" providerId="LiveId" clId="{DE8AEBB1-CD40-45C3-BE53-571048222E77}" dt="2020-10-31T04:02:46.646" v="290" actId="478"/>
          <ac:spMkLst>
            <pc:docMk/>
            <pc:sldMk cId="1808774184" sldId="417"/>
            <ac:spMk id="3" creationId="{A20C5AF1-8CF1-402D-B214-192043CAD5B7}"/>
          </ac:spMkLst>
        </pc:spChg>
        <pc:spChg chg="add del mod">
          <ac:chgData name="Justin Ehrenhofer" userId="473062b43ff0ad33" providerId="LiveId" clId="{DE8AEBB1-CD40-45C3-BE53-571048222E77}" dt="2020-10-31T04:02:49.585" v="291" actId="478"/>
          <ac:spMkLst>
            <pc:docMk/>
            <pc:sldMk cId="1808774184" sldId="417"/>
            <ac:spMk id="5" creationId="{CA14E279-473D-43FD-AB6A-C83C2320FE92}"/>
          </ac:spMkLst>
        </pc:spChg>
        <pc:spChg chg="add mod ord">
          <ac:chgData name="Justin Ehrenhofer" userId="473062b43ff0ad33" providerId="LiveId" clId="{DE8AEBB1-CD40-45C3-BE53-571048222E77}" dt="2020-10-31T06:17:28.588" v="4686" actId="14100"/>
          <ac:spMkLst>
            <pc:docMk/>
            <pc:sldMk cId="1808774184" sldId="417"/>
            <ac:spMk id="6" creationId="{E2EBDEC1-2FF2-4AAF-9697-9DAA0EF825AF}"/>
          </ac:spMkLst>
        </pc:spChg>
      </pc:sldChg>
      <pc:sldChg chg="addSp delSp modSp add mod setBg delAnim delDesignElem">
        <pc:chgData name="Justin Ehrenhofer" userId="473062b43ff0ad33" providerId="LiveId" clId="{DE8AEBB1-CD40-45C3-BE53-571048222E77}" dt="2020-10-31T05:19:07.765" v="2215" actId="20577"/>
        <pc:sldMkLst>
          <pc:docMk/>
          <pc:sldMk cId="2342265718" sldId="418"/>
        </pc:sldMkLst>
        <pc:spChg chg="add del mod">
          <ac:chgData name="Justin Ehrenhofer" userId="473062b43ff0ad33" providerId="LiveId" clId="{DE8AEBB1-CD40-45C3-BE53-571048222E77}" dt="2020-10-31T04:55:03.307" v="629" actId="478"/>
          <ac:spMkLst>
            <pc:docMk/>
            <pc:sldMk cId="2342265718" sldId="418"/>
            <ac:spMk id="5" creationId="{9C7704A5-12EC-4C52-9FC2-B5DCFC8B8F88}"/>
          </ac:spMkLst>
        </pc:spChg>
        <pc:spChg chg="mod">
          <ac:chgData name="Justin Ehrenhofer" userId="473062b43ff0ad33" providerId="LiveId" clId="{DE8AEBB1-CD40-45C3-BE53-571048222E77}" dt="2020-10-31T05:19:07.765" v="2215" actId="20577"/>
          <ac:spMkLst>
            <pc:docMk/>
            <pc:sldMk cId="2342265718" sldId="418"/>
            <ac:spMk id="6" creationId="{0A243612-2345-44E9-9794-EB1878038169}"/>
          </ac:spMkLst>
        </pc:spChg>
        <pc:spChg chg="add mod ord">
          <ac:chgData name="Justin Ehrenhofer" userId="473062b43ff0ad33" providerId="LiveId" clId="{DE8AEBB1-CD40-45C3-BE53-571048222E77}" dt="2020-10-31T05:00:37.366" v="894" actId="207"/>
          <ac:spMkLst>
            <pc:docMk/>
            <pc:sldMk cId="2342265718" sldId="418"/>
            <ac:spMk id="7" creationId="{3D99C7F5-8FDD-4F92-AD2B-A699F7CD11CA}"/>
          </ac:spMkLst>
        </pc:spChg>
        <pc:spChg chg="add mod ord">
          <ac:chgData name="Justin Ehrenhofer" userId="473062b43ff0ad33" providerId="LiveId" clId="{DE8AEBB1-CD40-45C3-BE53-571048222E77}" dt="2020-10-31T05:00:37.366" v="894" actId="207"/>
          <ac:spMkLst>
            <pc:docMk/>
            <pc:sldMk cId="2342265718" sldId="418"/>
            <ac:spMk id="9" creationId="{8AA7ACA6-A6D6-4B4D-BEFC-B52802ED4C92}"/>
          </ac:spMkLst>
        </pc:spChg>
        <pc:spChg chg="del">
          <ac:chgData name="Justin Ehrenhofer" userId="473062b43ff0ad33" providerId="LiveId" clId="{DE8AEBB1-CD40-45C3-BE53-571048222E77}" dt="2020-10-31T04:53:46.625" v="620" actId="478"/>
          <ac:spMkLst>
            <pc:docMk/>
            <pc:sldMk cId="2342265718" sldId="418"/>
            <ac:spMk id="10" creationId="{34F3D094-C3B3-4F30-8E78-11C530E1E286}"/>
          </ac:spMkLst>
        </pc:spChg>
        <pc:spChg chg="mod">
          <ac:chgData name="Justin Ehrenhofer" userId="473062b43ff0ad33" providerId="LiveId" clId="{DE8AEBB1-CD40-45C3-BE53-571048222E77}" dt="2020-10-31T05:01:01.072" v="910" actId="1035"/>
          <ac:spMkLst>
            <pc:docMk/>
            <pc:sldMk cId="2342265718" sldId="418"/>
            <ac:spMk id="13" creationId="{53F158C9-D025-4831-B126-BB7B13C082F4}"/>
          </ac:spMkLst>
        </pc:spChg>
        <pc:spChg chg="del">
          <ac:chgData name="Justin Ehrenhofer" userId="473062b43ff0ad33" providerId="LiveId" clId="{DE8AEBB1-CD40-45C3-BE53-571048222E77}" dt="2020-10-31T04:52:52.512" v="590"/>
          <ac:spMkLst>
            <pc:docMk/>
            <pc:sldMk cId="2342265718" sldId="418"/>
            <ac:spMk id="14" creationId="{99ED5833-B85B-4103-8A3B-CAB0308E6C15}"/>
          </ac:spMkLst>
        </pc:spChg>
        <pc:spChg chg="add mod">
          <ac:chgData name="Justin Ehrenhofer" userId="473062b43ff0ad33" providerId="LiveId" clId="{DE8AEBB1-CD40-45C3-BE53-571048222E77}" dt="2020-10-31T04:56:49.066" v="655" actId="207"/>
          <ac:spMkLst>
            <pc:docMk/>
            <pc:sldMk cId="2342265718" sldId="418"/>
            <ac:spMk id="28" creationId="{3839F1AA-A154-4F8A-A5C7-4F1CB9C81068}"/>
          </ac:spMkLst>
        </pc:spChg>
        <pc:spChg chg="add mod">
          <ac:chgData name="Justin Ehrenhofer" userId="473062b43ff0ad33" providerId="LiveId" clId="{DE8AEBB1-CD40-45C3-BE53-571048222E77}" dt="2020-10-31T04:56:49.066" v="655" actId="207"/>
          <ac:spMkLst>
            <pc:docMk/>
            <pc:sldMk cId="2342265718" sldId="418"/>
            <ac:spMk id="29" creationId="{15F14DC7-210C-4481-93F8-03C6765AFB01}"/>
          </ac:spMkLst>
        </pc:spChg>
        <pc:spChg chg="add del">
          <ac:chgData name="Justin Ehrenhofer" userId="473062b43ff0ad33" providerId="LiveId" clId="{DE8AEBB1-CD40-45C3-BE53-571048222E77}" dt="2020-10-31T04:57:12.775" v="657" actId="478"/>
          <ac:spMkLst>
            <pc:docMk/>
            <pc:sldMk cId="2342265718" sldId="418"/>
            <ac:spMk id="30" creationId="{47FC4EF4-3370-447E-9033-C56EB95CB076}"/>
          </ac:spMkLst>
        </pc:spChg>
        <pc:spChg chg="add mod">
          <ac:chgData name="Justin Ehrenhofer" userId="473062b43ff0ad33" providerId="LiveId" clId="{DE8AEBB1-CD40-45C3-BE53-571048222E77}" dt="2020-10-31T05:13:42.939" v="1905" actId="115"/>
          <ac:spMkLst>
            <pc:docMk/>
            <pc:sldMk cId="2342265718" sldId="418"/>
            <ac:spMk id="31" creationId="{092354FD-D2E0-4735-9A77-61B5818ABCB2}"/>
          </ac:spMkLst>
        </pc:spChg>
        <pc:spChg chg="add mod">
          <ac:chgData name="Justin Ehrenhofer" userId="473062b43ff0ad33" providerId="LiveId" clId="{DE8AEBB1-CD40-45C3-BE53-571048222E77}" dt="2020-10-31T05:14:11.938" v="1929" actId="20577"/>
          <ac:spMkLst>
            <pc:docMk/>
            <pc:sldMk cId="2342265718" sldId="418"/>
            <ac:spMk id="32" creationId="{5A6D9D44-28CD-4D90-85BC-9642608472E0}"/>
          </ac:spMkLst>
        </pc:spChg>
        <pc:grpChg chg="del">
          <ac:chgData name="Justin Ehrenhofer" userId="473062b43ff0ad33" providerId="LiveId" clId="{DE8AEBB1-CD40-45C3-BE53-571048222E77}" dt="2020-10-31T04:53:45.023" v="618" actId="478"/>
          <ac:grpSpMkLst>
            <pc:docMk/>
            <pc:sldMk cId="2342265718" sldId="418"/>
            <ac:grpSpMk id="11" creationId="{BDE3EB9F-AE7B-4DA5-BB21-54334BEB059A}"/>
          </ac:grpSpMkLst>
        </pc:grpChg>
        <pc:grpChg chg="add mod ord">
          <ac:chgData name="Justin Ehrenhofer" userId="473062b43ff0ad33" providerId="LiveId" clId="{DE8AEBB1-CD40-45C3-BE53-571048222E77}" dt="2020-10-31T05:01:44.218" v="999" actId="207"/>
          <ac:grpSpMkLst>
            <pc:docMk/>
            <pc:sldMk cId="2342265718" sldId="418"/>
            <ac:grpSpMk id="12" creationId="{7D317B40-79AD-41C8-8096-519440B1315D}"/>
          </ac:grpSpMkLst>
        </pc:grpChg>
        <pc:picChg chg="del">
          <ac:chgData name="Justin Ehrenhofer" userId="473062b43ff0ad33" providerId="LiveId" clId="{DE8AEBB1-CD40-45C3-BE53-571048222E77}" dt="2020-10-31T04:53:45.647" v="619" actId="478"/>
          <ac:picMkLst>
            <pc:docMk/>
            <pc:sldMk cId="2342265718" sldId="418"/>
            <ac:picMk id="3" creationId="{EB167424-828A-4F8E-BC18-AC3C47AC84D3}"/>
          </ac:picMkLst>
        </pc:picChg>
        <pc:picChg chg="add mod">
          <ac:chgData name="Justin Ehrenhofer" userId="473062b43ff0ad33" providerId="LiveId" clId="{DE8AEBB1-CD40-45C3-BE53-571048222E77}" dt="2020-10-31T04:54:39.739" v="623" actId="27614"/>
          <ac:picMkLst>
            <pc:docMk/>
            <pc:sldMk cId="2342265718" sldId="418"/>
            <ac:picMk id="4" creationId="{F0D85FA2-E6BF-4DD0-BD1C-63E78795A8DC}"/>
          </ac:picMkLst>
        </pc:picChg>
      </pc:sldChg>
      <pc:sldChg chg="addSp delSp modSp add mod ord delAnim modAnim">
        <pc:chgData name="Justin Ehrenhofer" userId="473062b43ff0ad33" providerId="LiveId" clId="{DE8AEBB1-CD40-45C3-BE53-571048222E77}" dt="2020-10-31T15:28:44.031" v="6975" actId="207"/>
        <pc:sldMkLst>
          <pc:docMk/>
          <pc:sldMk cId="3646224778" sldId="419"/>
        </pc:sldMkLst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2" creationId="{5E7966FF-1ACD-49D5-AE14-5354C571091C}"/>
          </ac:spMkLst>
        </pc:spChg>
        <pc:spChg chg="add mod">
          <ac:chgData name="Justin Ehrenhofer" userId="473062b43ff0ad33" providerId="LiveId" clId="{DE8AEBB1-CD40-45C3-BE53-571048222E77}" dt="2020-10-31T15:28:26.552" v="6974" actId="207"/>
          <ac:spMkLst>
            <pc:docMk/>
            <pc:sldMk cId="3646224778" sldId="419"/>
            <ac:spMk id="15" creationId="{3DD67B4F-4496-4910-B590-CF6DE712D4B6}"/>
          </ac:spMkLst>
        </pc:spChg>
        <pc:spChg chg="add mod">
          <ac:chgData name="Justin Ehrenhofer" userId="473062b43ff0ad33" providerId="LiveId" clId="{DE8AEBB1-CD40-45C3-BE53-571048222E77}" dt="2020-10-31T15:28:44.031" v="6975" actId="207"/>
          <ac:spMkLst>
            <pc:docMk/>
            <pc:sldMk cId="3646224778" sldId="419"/>
            <ac:spMk id="16" creationId="{97D03C26-8224-4EF7-95E6-7D452F85DA72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18" creationId="{7E3505F6-8EF6-4B5F-8DAA-B5CBD5E775B8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22" creationId="{F9849166-EE60-4387-935A-47B63DE4E089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23" creationId="{A09DFD75-C109-4496-A40C-64F4D88B36DF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24" creationId="{6A476F09-FA7D-4392-B9F7-CAD8571BE8B1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25" creationId="{A1BF3B13-2B92-4E7A-9C96-1E036052EBC2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26" creationId="{26CAA603-6663-43A0-BED8-ECB6BDD4BB9A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27" creationId="{9E41A761-C142-4B40-8B2E-1C2BB633094C}"/>
          </ac:spMkLst>
        </pc:spChg>
        <pc:spChg chg="mod">
          <ac:chgData name="Justin Ehrenhofer" userId="473062b43ff0ad33" providerId="LiveId" clId="{DE8AEBB1-CD40-45C3-BE53-571048222E77}" dt="2020-10-31T05:06:25.189" v="1267" actId="20577"/>
          <ac:spMkLst>
            <pc:docMk/>
            <pc:sldMk cId="3646224778" sldId="419"/>
            <ac:spMk id="28" creationId="{5B0E7DC8-6EE1-495D-A289-D43845180E3F}"/>
          </ac:spMkLst>
        </pc:spChg>
        <pc:spChg chg="add del mod">
          <ac:chgData name="Justin Ehrenhofer" userId="473062b43ff0ad33" providerId="LiveId" clId="{DE8AEBB1-CD40-45C3-BE53-571048222E77}" dt="2020-10-31T05:03:21.608" v="1080" actId="478"/>
          <ac:spMkLst>
            <pc:docMk/>
            <pc:sldMk cId="3646224778" sldId="419"/>
            <ac:spMk id="29" creationId="{FD617889-8129-428B-BC87-FEEEBF49F126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1" creationId="{49F480CF-A146-497C-BA9B-DDB4CA4F6663}"/>
          </ac:spMkLst>
        </pc:spChg>
        <pc:spChg chg="del">
          <ac:chgData name="Justin Ehrenhofer" userId="473062b43ff0ad33" providerId="LiveId" clId="{DE8AEBB1-CD40-45C3-BE53-571048222E77}" dt="2020-10-31T05:02:22.585" v="1022" actId="478"/>
          <ac:spMkLst>
            <pc:docMk/>
            <pc:sldMk cId="3646224778" sldId="419"/>
            <ac:spMk id="32" creationId="{1F31F5D3-D501-4EF2-9CF6-1B35A539A0F9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3" creationId="{4249AAA5-B3B2-47DC-BE16-4DB7FF162CB9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4" creationId="{08F42F9B-AB0F-4D8C-9D48-31D1B788FA41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5" creationId="{70813663-BFDC-4D3E-8C3A-3644FEC8B0CB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6" creationId="{D80C2FFD-F028-4DC1-A07F-2948BF43C191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7" creationId="{0961433B-9BD0-4965-85CC-66E11D85B0D6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8" creationId="{A53FFA24-1309-413C-9A5D-F8E98F3B18CA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39" creationId="{A5C111A2-A8A2-42A1-A4D7-321B8D6DC6BF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40" creationId="{89A1340A-43B6-41F5-B7C0-D2B920851E0F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41" creationId="{26CC80E9-E1EB-4BFB-8BCB-F500A1DAE042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42" creationId="{E22ED52F-B39C-4D9B-86E9-AF869557E430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43" creationId="{EA76595D-E4A5-41B9-8998-F720D7511897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44" creationId="{ABF105EB-008E-4D62-9C5F-0A1AB3D18FDF}"/>
          </ac:spMkLst>
        </pc:spChg>
        <pc:spChg chg="mod">
          <ac:chgData name="Justin Ehrenhofer" userId="473062b43ff0ad33" providerId="LiveId" clId="{DE8AEBB1-CD40-45C3-BE53-571048222E77}" dt="2020-10-31T05:02:32.300" v="1023"/>
          <ac:spMkLst>
            <pc:docMk/>
            <pc:sldMk cId="3646224778" sldId="419"/>
            <ac:spMk id="45" creationId="{9BFE327A-BCAC-4C57-B57E-BFA422C65FF3}"/>
          </ac:spMkLst>
        </pc:spChg>
        <pc:grpChg chg="add del mod">
          <ac:chgData name="Justin Ehrenhofer" userId="473062b43ff0ad33" providerId="LiveId" clId="{DE8AEBB1-CD40-45C3-BE53-571048222E77}" dt="2020-10-31T05:02:36.773" v="1025" actId="478"/>
          <ac:grpSpMkLst>
            <pc:docMk/>
            <pc:sldMk cId="3646224778" sldId="419"/>
            <ac:grpSpMk id="30" creationId="{17A59D68-2ABB-4AC2-B72D-1F9C2D4B9424}"/>
          </ac:grpSpMkLst>
        </pc:grpChg>
        <pc:picChg chg="add del mod">
          <ac:chgData name="Justin Ehrenhofer" userId="473062b43ff0ad33" providerId="LiveId" clId="{DE8AEBB1-CD40-45C3-BE53-571048222E77}" dt="2020-10-31T05:02:36.245" v="1024" actId="478"/>
          <ac:picMkLst>
            <pc:docMk/>
            <pc:sldMk cId="3646224778" sldId="419"/>
            <ac:picMk id="17" creationId="{1FD2F1EE-0C0C-4260-8335-486BEFB9EB07}"/>
          </ac:picMkLst>
        </pc:picChg>
        <pc:picChg chg="del">
          <ac:chgData name="Justin Ehrenhofer" userId="473062b43ff0ad33" providerId="LiveId" clId="{DE8AEBB1-CD40-45C3-BE53-571048222E77}" dt="2020-10-31T05:02:22.585" v="1022" actId="478"/>
          <ac:picMkLst>
            <pc:docMk/>
            <pc:sldMk cId="3646224778" sldId="419"/>
            <ac:picMk id="19" creationId="{AC852270-EF10-4D4A-A254-D286C79180DF}"/>
          </ac:picMkLst>
        </pc:picChg>
        <pc:picChg chg="del">
          <ac:chgData name="Justin Ehrenhofer" userId="473062b43ff0ad33" providerId="LiveId" clId="{DE8AEBB1-CD40-45C3-BE53-571048222E77}" dt="2020-10-31T05:02:22.585" v="1022" actId="478"/>
          <ac:picMkLst>
            <pc:docMk/>
            <pc:sldMk cId="3646224778" sldId="419"/>
            <ac:picMk id="20" creationId="{92315511-08F8-435F-A44C-68A7478C7D0C}"/>
          </ac:picMkLst>
        </pc:picChg>
        <pc:picChg chg="del">
          <ac:chgData name="Justin Ehrenhofer" userId="473062b43ff0ad33" providerId="LiveId" clId="{DE8AEBB1-CD40-45C3-BE53-571048222E77}" dt="2020-10-31T05:02:22.585" v="1022" actId="478"/>
          <ac:picMkLst>
            <pc:docMk/>
            <pc:sldMk cId="3646224778" sldId="419"/>
            <ac:picMk id="21" creationId="{9DD8D35A-1989-41ED-90E0-DB2A967B05FD}"/>
          </ac:picMkLst>
        </pc:picChg>
      </pc:sldChg>
      <pc:sldChg chg="modSp add">
        <pc:chgData name="Justin Ehrenhofer" userId="473062b43ff0ad33" providerId="LiveId" clId="{DE8AEBB1-CD40-45C3-BE53-571048222E77}" dt="2020-10-31T05:21:47.148" v="2269" actId="20577"/>
        <pc:sldMkLst>
          <pc:docMk/>
          <pc:sldMk cId="570693435" sldId="420"/>
        </pc:sldMkLst>
        <pc:spChg chg="mod">
          <ac:chgData name="Justin Ehrenhofer" userId="473062b43ff0ad33" providerId="LiveId" clId="{DE8AEBB1-CD40-45C3-BE53-571048222E77}" dt="2020-10-31T05:20:50.617" v="2261" actId="20577"/>
          <ac:spMkLst>
            <pc:docMk/>
            <pc:sldMk cId="570693435" sldId="420"/>
            <ac:spMk id="15" creationId="{3DD67B4F-4496-4910-B590-CF6DE712D4B6}"/>
          </ac:spMkLst>
        </pc:spChg>
        <pc:spChg chg="mod">
          <ac:chgData name="Justin Ehrenhofer" userId="473062b43ff0ad33" providerId="LiveId" clId="{DE8AEBB1-CD40-45C3-BE53-571048222E77}" dt="2020-10-31T05:21:47.148" v="2269" actId="20577"/>
          <ac:spMkLst>
            <pc:docMk/>
            <pc:sldMk cId="570693435" sldId="420"/>
            <ac:spMk id="16" creationId="{97D03C26-8224-4EF7-95E6-7D452F85DA72}"/>
          </ac:spMkLst>
        </pc:spChg>
      </pc:sldChg>
      <pc:sldChg chg="modSp add">
        <pc:chgData name="Justin Ehrenhofer" userId="473062b43ff0ad33" providerId="LiveId" clId="{DE8AEBB1-CD40-45C3-BE53-571048222E77}" dt="2020-10-31T05:22:27.029" v="2292" actId="20577"/>
        <pc:sldMkLst>
          <pc:docMk/>
          <pc:sldMk cId="361448042" sldId="421"/>
        </pc:sldMkLst>
        <pc:spChg chg="mod">
          <ac:chgData name="Justin Ehrenhofer" userId="473062b43ff0ad33" providerId="LiveId" clId="{DE8AEBB1-CD40-45C3-BE53-571048222E77}" dt="2020-10-31T05:22:27.029" v="2292" actId="20577"/>
          <ac:spMkLst>
            <pc:docMk/>
            <pc:sldMk cId="361448042" sldId="421"/>
            <ac:spMk id="15" creationId="{3DD67B4F-4496-4910-B590-CF6DE712D4B6}"/>
          </ac:spMkLst>
        </pc:spChg>
        <pc:spChg chg="mod">
          <ac:chgData name="Justin Ehrenhofer" userId="473062b43ff0ad33" providerId="LiveId" clId="{DE8AEBB1-CD40-45C3-BE53-571048222E77}" dt="2020-10-31T05:22:04.171" v="2281" actId="20577"/>
          <ac:spMkLst>
            <pc:docMk/>
            <pc:sldMk cId="361448042" sldId="421"/>
            <ac:spMk id="16" creationId="{97D03C26-8224-4EF7-95E6-7D452F85DA72}"/>
          </ac:spMkLst>
        </pc:spChg>
      </pc:sldChg>
      <pc:sldChg chg="addSp modSp add mod">
        <pc:chgData name="Justin Ehrenhofer" userId="473062b43ff0ad33" providerId="LiveId" clId="{DE8AEBB1-CD40-45C3-BE53-571048222E77}" dt="2020-10-31T06:18:31.105" v="4713" actId="207"/>
        <pc:sldMkLst>
          <pc:docMk/>
          <pc:sldMk cId="2901846896" sldId="422"/>
        </pc:sldMkLst>
        <pc:spChg chg="mod">
          <ac:chgData name="Justin Ehrenhofer" userId="473062b43ff0ad33" providerId="LiveId" clId="{DE8AEBB1-CD40-45C3-BE53-571048222E77}" dt="2020-10-31T05:11:41.977" v="1791" actId="207"/>
          <ac:spMkLst>
            <pc:docMk/>
            <pc:sldMk cId="2901846896" sldId="422"/>
            <ac:spMk id="2" creationId="{800DEE2B-E6F7-49AE-8FE9-01C047CF3469}"/>
          </ac:spMkLst>
        </pc:spChg>
        <pc:spChg chg="add mod">
          <ac:chgData name="Justin Ehrenhofer" userId="473062b43ff0ad33" providerId="LiveId" clId="{DE8AEBB1-CD40-45C3-BE53-571048222E77}" dt="2020-10-31T06:18:31.105" v="4713" actId="207"/>
          <ac:spMkLst>
            <pc:docMk/>
            <pc:sldMk cId="2901846896" sldId="422"/>
            <ac:spMk id="4" creationId="{DDE7A50A-E793-49EC-858E-E1119D7CC683}"/>
          </ac:spMkLst>
        </pc:spChg>
        <pc:spChg chg="mod">
          <ac:chgData name="Justin Ehrenhofer" userId="473062b43ff0ad33" providerId="LiveId" clId="{DE8AEBB1-CD40-45C3-BE53-571048222E77}" dt="2020-10-31T06:17:21.092" v="4685" actId="14100"/>
          <ac:spMkLst>
            <pc:docMk/>
            <pc:sldMk cId="2901846896" sldId="422"/>
            <ac:spMk id="6" creationId="{E2EBDEC1-2FF2-4AAF-9697-9DAA0EF825AF}"/>
          </ac:spMkLst>
        </pc:spChg>
      </pc:sldChg>
      <pc:sldChg chg="modSp add mod">
        <pc:chgData name="Justin Ehrenhofer" userId="473062b43ff0ad33" providerId="LiveId" clId="{DE8AEBB1-CD40-45C3-BE53-571048222E77}" dt="2020-10-31T15:34:59.136" v="7138" actId="20577"/>
        <pc:sldMkLst>
          <pc:docMk/>
          <pc:sldMk cId="2815515747" sldId="423"/>
        </pc:sldMkLst>
        <pc:spChg chg="mod">
          <ac:chgData name="Justin Ehrenhofer" userId="473062b43ff0ad33" providerId="LiveId" clId="{DE8AEBB1-CD40-45C3-BE53-571048222E77}" dt="2020-10-31T05:12:35.245" v="1798" actId="20577"/>
          <ac:spMkLst>
            <pc:docMk/>
            <pc:sldMk cId="2815515747" sldId="423"/>
            <ac:spMk id="2" creationId="{AE3264A9-403F-4340-871D-FA005050A88D}"/>
          </ac:spMkLst>
        </pc:spChg>
        <pc:spChg chg="mod">
          <ac:chgData name="Justin Ehrenhofer" userId="473062b43ff0ad33" providerId="LiveId" clId="{DE8AEBB1-CD40-45C3-BE53-571048222E77}" dt="2020-10-31T15:34:59.136" v="7138" actId="20577"/>
          <ac:spMkLst>
            <pc:docMk/>
            <pc:sldMk cId="2815515747" sldId="423"/>
            <ac:spMk id="3" creationId="{966747BC-68FB-4E42-9438-BD4D9D83D49C}"/>
          </ac:spMkLst>
        </pc:spChg>
      </pc:sldChg>
      <pc:sldChg chg="modSp add mod">
        <pc:chgData name="Justin Ehrenhofer" userId="473062b43ff0ad33" providerId="LiveId" clId="{DE8AEBB1-CD40-45C3-BE53-571048222E77}" dt="2020-10-31T06:09:57.562" v="4377" actId="20577"/>
        <pc:sldMkLst>
          <pc:docMk/>
          <pc:sldMk cId="3441346679" sldId="424"/>
        </pc:sldMkLst>
        <pc:spChg chg="mod">
          <ac:chgData name="Justin Ehrenhofer" userId="473062b43ff0ad33" providerId="LiveId" clId="{DE8AEBB1-CD40-45C3-BE53-571048222E77}" dt="2020-10-31T05:19:02.173" v="2211" actId="20577"/>
          <ac:spMkLst>
            <pc:docMk/>
            <pc:sldMk cId="3441346679" sldId="424"/>
            <ac:spMk id="6" creationId="{0A243612-2345-44E9-9794-EB1878038169}"/>
          </ac:spMkLst>
        </pc:spChg>
        <pc:spChg chg="mod">
          <ac:chgData name="Justin Ehrenhofer" userId="473062b43ff0ad33" providerId="LiveId" clId="{DE8AEBB1-CD40-45C3-BE53-571048222E77}" dt="2020-10-31T05:18:40.747" v="2200" actId="1035"/>
          <ac:spMkLst>
            <pc:docMk/>
            <pc:sldMk cId="3441346679" sldId="424"/>
            <ac:spMk id="13" creationId="{53F158C9-D025-4831-B126-BB7B13C082F4}"/>
          </ac:spMkLst>
        </pc:spChg>
        <pc:spChg chg="mod">
          <ac:chgData name="Justin Ehrenhofer" userId="473062b43ff0ad33" providerId="LiveId" clId="{DE8AEBB1-CD40-45C3-BE53-571048222E77}" dt="2020-10-31T05:18:48.294" v="2207" actId="1036"/>
          <ac:spMkLst>
            <pc:docMk/>
            <pc:sldMk cId="3441346679" sldId="424"/>
            <ac:spMk id="31" creationId="{092354FD-D2E0-4735-9A77-61B5818ABCB2}"/>
          </ac:spMkLst>
        </pc:spChg>
        <pc:spChg chg="mod">
          <ac:chgData name="Justin Ehrenhofer" userId="473062b43ff0ad33" providerId="LiveId" clId="{DE8AEBB1-CD40-45C3-BE53-571048222E77}" dt="2020-10-31T06:09:57.562" v="4377" actId="20577"/>
          <ac:spMkLst>
            <pc:docMk/>
            <pc:sldMk cId="3441346679" sldId="424"/>
            <ac:spMk id="32" creationId="{5A6D9D44-28CD-4D90-85BC-9642608472E0}"/>
          </ac:spMkLst>
        </pc:spChg>
      </pc:sldChg>
      <pc:sldChg chg="addSp delSp modSp add mod ord">
        <pc:chgData name="Justin Ehrenhofer" userId="473062b43ff0ad33" providerId="LiveId" clId="{DE8AEBB1-CD40-45C3-BE53-571048222E77}" dt="2020-10-31T05:25:46.472" v="2370" actId="313"/>
        <pc:sldMkLst>
          <pc:docMk/>
          <pc:sldMk cId="130602162" sldId="425"/>
        </pc:sldMkLst>
        <pc:spChg chg="mod">
          <ac:chgData name="Justin Ehrenhofer" userId="473062b43ff0ad33" providerId="LiveId" clId="{DE8AEBB1-CD40-45C3-BE53-571048222E77}" dt="2020-10-31T05:25:46.472" v="2370" actId="313"/>
          <ac:spMkLst>
            <pc:docMk/>
            <pc:sldMk cId="130602162" sldId="425"/>
            <ac:spMk id="2" creationId="{AE3264A9-403F-4340-871D-FA005050A88D}"/>
          </ac:spMkLst>
        </pc:spChg>
        <pc:spChg chg="del">
          <ac:chgData name="Justin Ehrenhofer" userId="473062b43ff0ad33" providerId="LiveId" clId="{DE8AEBB1-CD40-45C3-BE53-571048222E77}" dt="2020-10-31T05:23:31.243" v="2334" actId="478"/>
          <ac:spMkLst>
            <pc:docMk/>
            <pc:sldMk cId="130602162" sldId="425"/>
            <ac:spMk id="3" creationId="{966747BC-68FB-4E42-9438-BD4D9D83D49C}"/>
          </ac:spMkLst>
        </pc:spChg>
        <pc:spChg chg="add del mod">
          <ac:chgData name="Justin Ehrenhofer" userId="473062b43ff0ad33" providerId="LiveId" clId="{DE8AEBB1-CD40-45C3-BE53-571048222E77}" dt="2020-10-31T05:23:32.064" v="2335" actId="478"/>
          <ac:spMkLst>
            <pc:docMk/>
            <pc:sldMk cId="130602162" sldId="425"/>
            <ac:spMk id="5" creationId="{360D89F7-C25B-4D50-9F0C-4F33BCC0EE99}"/>
          </ac:spMkLst>
        </pc:spChg>
        <pc:spChg chg="add mod">
          <ac:chgData name="Justin Ehrenhofer" userId="473062b43ff0ad33" providerId="LiveId" clId="{DE8AEBB1-CD40-45C3-BE53-571048222E77}" dt="2020-10-31T05:25:37.803" v="2369" actId="14100"/>
          <ac:spMkLst>
            <pc:docMk/>
            <pc:sldMk cId="130602162" sldId="425"/>
            <ac:spMk id="7" creationId="{AADAFDDA-67BE-4856-8A3C-CA22F6504904}"/>
          </ac:spMkLst>
        </pc:spChg>
        <pc:spChg chg="add mod">
          <ac:chgData name="Justin Ehrenhofer" userId="473062b43ff0ad33" providerId="LiveId" clId="{DE8AEBB1-CD40-45C3-BE53-571048222E77}" dt="2020-10-31T05:25:06.843" v="2358" actId="14100"/>
          <ac:spMkLst>
            <pc:docMk/>
            <pc:sldMk cId="130602162" sldId="425"/>
            <ac:spMk id="8" creationId="{718D8EEA-CCD5-4313-B2CA-4DDCFFD04AC1}"/>
          </ac:spMkLst>
        </pc:spChg>
        <pc:spChg chg="add mod">
          <ac:chgData name="Justin Ehrenhofer" userId="473062b43ff0ad33" providerId="LiveId" clId="{DE8AEBB1-CD40-45C3-BE53-571048222E77}" dt="2020-10-31T05:25:23.821" v="2366" actId="14100"/>
          <ac:spMkLst>
            <pc:docMk/>
            <pc:sldMk cId="130602162" sldId="425"/>
            <ac:spMk id="9" creationId="{C141D229-9B12-4DF2-A7A0-B9B1976C4B19}"/>
          </ac:spMkLst>
        </pc:spChg>
        <pc:picChg chg="add mod">
          <ac:chgData name="Justin Ehrenhofer" userId="473062b43ff0ad33" providerId="LiveId" clId="{DE8AEBB1-CD40-45C3-BE53-571048222E77}" dt="2020-10-31T05:24:16.610" v="2339" actId="1076"/>
          <ac:picMkLst>
            <pc:docMk/>
            <pc:sldMk cId="130602162" sldId="425"/>
            <ac:picMk id="6" creationId="{369783C8-740B-4D3F-943C-B58198F7EEB5}"/>
          </ac:picMkLst>
        </pc:picChg>
      </pc:sldChg>
      <pc:sldChg chg="modSp add mod">
        <pc:chgData name="Justin Ehrenhofer" userId="473062b43ff0ad33" providerId="LiveId" clId="{DE8AEBB1-CD40-45C3-BE53-571048222E77}" dt="2020-10-31T14:55:37.752" v="5099" actId="20577"/>
        <pc:sldMkLst>
          <pc:docMk/>
          <pc:sldMk cId="476266792" sldId="426"/>
        </pc:sldMkLst>
        <pc:spChg chg="mod">
          <ac:chgData name="Justin Ehrenhofer" userId="473062b43ff0ad33" providerId="LiveId" clId="{DE8AEBB1-CD40-45C3-BE53-571048222E77}" dt="2020-10-31T06:07:30.604" v="4175" actId="20577"/>
          <ac:spMkLst>
            <pc:docMk/>
            <pc:sldMk cId="476266792" sldId="426"/>
            <ac:spMk id="2" creationId="{AE3264A9-403F-4340-871D-FA005050A88D}"/>
          </ac:spMkLst>
        </pc:spChg>
        <pc:spChg chg="mod">
          <ac:chgData name="Justin Ehrenhofer" userId="473062b43ff0ad33" providerId="LiveId" clId="{DE8AEBB1-CD40-45C3-BE53-571048222E77}" dt="2020-10-31T14:55:37.752" v="5099" actId="20577"/>
          <ac:spMkLst>
            <pc:docMk/>
            <pc:sldMk cId="476266792" sldId="426"/>
            <ac:spMk id="3" creationId="{966747BC-68FB-4E42-9438-BD4D9D83D49C}"/>
          </ac:spMkLst>
        </pc:spChg>
      </pc:sldChg>
      <pc:sldChg chg="delSp modSp add mod">
        <pc:chgData name="Justin Ehrenhofer" userId="473062b43ff0ad33" providerId="LiveId" clId="{DE8AEBB1-CD40-45C3-BE53-571048222E77}" dt="2020-10-31T14:46:07.010" v="5045" actId="207"/>
        <pc:sldMkLst>
          <pc:docMk/>
          <pc:sldMk cId="78280547" sldId="427"/>
        </pc:sldMkLst>
        <pc:spChg chg="mod">
          <ac:chgData name="Justin Ehrenhofer" userId="473062b43ff0ad33" providerId="LiveId" clId="{DE8AEBB1-CD40-45C3-BE53-571048222E77}" dt="2020-10-31T14:46:07.010" v="5045" actId="207"/>
          <ac:spMkLst>
            <pc:docMk/>
            <pc:sldMk cId="78280547" sldId="427"/>
            <ac:spMk id="2" creationId="{800DEE2B-E6F7-49AE-8FE9-01C047CF3469}"/>
          </ac:spMkLst>
        </pc:spChg>
        <pc:spChg chg="del">
          <ac:chgData name="Justin Ehrenhofer" userId="473062b43ff0ad33" providerId="LiveId" clId="{DE8AEBB1-CD40-45C3-BE53-571048222E77}" dt="2020-10-31T05:55:29.336" v="3644" actId="478"/>
          <ac:spMkLst>
            <pc:docMk/>
            <pc:sldMk cId="78280547" sldId="427"/>
            <ac:spMk id="6" creationId="{E2EBDEC1-2FF2-4AAF-9697-9DAA0EF825AF}"/>
          </ac:spMkLst>
        </pc:spChg>
      </pc:sldChg>
      <pc:sldChg chg="addSp delSp modSp add mod modNotesTx">
        <pc:chgData name="Justin Ehrenhofer" userId="473062b43ff0ad33" providerId="LiveId" clId="{DE8AEBB1-CD40-45C3-BE53-571048222E77}" dt="2020-10-31T14:58:47.224" v="5236" actId="313"/>
        <pc:sldMkLst>
          <pc:docMk/>
          <pc:sldMk cId="1401943222" sldId="428"/>
        </pc:sldMkLst>
        <pc:spChg chg="del">
          <ac:chgData name="Justin Ehrenhofer" userId="473062b43ff0ad33" providerId="LiveId" clId="{DE8AEBB1-CD40-45C3-BE53-571048222E77}" dt="2020-10-31T06:12:24.540" v="4420" actId="478"/>
          <ac:spMkLst>
            <pc:docMk/>
            <pc:sldMk cId="1401943222" sldId="428"/>
            <ac:spMk id="3" creationId="{966747BC-68FB-4E42-9438-BD4D9D83D49C}"/>
          </ac:spMkLst>
        </pc:spChg>
        <pc:spChg chg="add del mod">
          <ac:chgData name="Justin Ehrenhofer" userId="473062b43ff0ad33" providerId="LiveId" clId="{DE8AEBB1-CD40-45C3-BE53-571048222E77}" dt="2020-10-31T06:12:26.472" v="4421" actId="478"/>
          <ac:spMkLst>
            <pc:docMk/>
            <pc:sldMk cId="1401943222" sldId="428"/>
            <ac:spMk id="5" creationId="{15156225-E570-4B61-8A57-1B65015494BB}"/>
          </ac:spMkLst>
        </pc:spChg>
        <pc:spChg chg="add mod">
          <ac:chgData name="Justin Ehrenhofer" userId="473062b43ff0ad33" providerId="LiveId" clId="{DE8AEBB1-CD40-45C3-BE53-571048222E77}" dt="2020-10-31T06:14:16.314" v="4505" actId="208"/>
          <ac:spMkLst>
            <pc:docMk/>
            <pc:sldMk cId="1401943222" sldId="428"/>
            <ac:spMk id="8" creationId="{0A0B3421-638C-498A-AFCF-99885644A931}"/>
          </ac:spMkLst>
        </pc:spChg>
        <pc:spChg chg="add mod">
          <ac:chgData name="Justin Ehrenhofer" userId="473062b43ff0ad33" providerId="LiveId" clId="{DE8AEBB1-CD40-45C3-BE53-571048222E77}" dt="2020-10-31T06:14:31.237" v="4508" actId="208"/>
          <ac:spMkLst>
            <pc:docMk/>
            <pc:sldMk cId="1401943222" sldId="428"/>
            <ac:spMk id="9" creationId="{ADE2F6D1-81DA-42A3-9E08-411CB068D773}"/>
          </ac:spMkLst>
        </pc:spChg>
        <pc:spChg chg="add mod">
          <ac:chgData name="Justin Ehrenhofer" userId="473062b43ff0ad33" providerId="LiveId" clId="{DE8AEBB1-CD40-45C3-BE53-571048222E77}" dt="2020-10-31T14:57:07.469" v="5130" actId="2711"/>
          <ac:spMkLst>
            <pc:docMk/>
            <pc:sldMk cId="1401943222" sldId="428"/>
            <ac:spMk id="10" creationId="{311BCDE3-2A59-4179-9E86-1AF2DC142F53}"/>
          </ac:spMkLst>
        </pc:spChg>
        <pc:spChg chg="add mod">
          <ac:chgData name="Justin Ehrenhofer" userId="473062b43ff0ad33" providerId="LiveId" clId="{DE8AEBB1-CD40-45C3-BE53-571048222E77}" dt="2020-10-31T14:57:07.469" v="5130" actId="2711"/>
          <ac:spMkLst>
            <pc:docMk/>
            <pc:sldMk cId="1401943222" sldId="428"/>
            <ac:spMk id="11" creationId="{DCAE9FCB-7281-4185-867A-AF95820025BB}"/>
          </ac:spMkLst>
        </pc:spChg>
        <pc:spChg chg="add mod">
          <ac:chgData name="Justin Ehrenhofer" userId="473062b43ff0ad33" providerId="LiveId" clId="{DE8AEBB1-CD40-45C3-BE53-571048222E77}" dt="2020-10-31T06:15:35.694" v="4552" actId="208"/>
          <ac:spMkLst>
            <pc:docMk/>
            <pc:sldMk cId="1401943222" sldId="428"/>
            <ac:spMk id="12" creationId="{053965A3-9ACC-406E-B019-3D3220813685}"/>
          </ac:spMkLst>
        </pc:spChg>
        <pc:spChg chg="add mod">
          <ac:chgData name="Justin Ehrenhofer" userId="473062b43ff0ad33" providerId="LiveId" clId="{DE8AEBB1-CD40-45C3-BE53-571048222E77}" dt="2020-10-31T14:57:07.469" v="5130" actId="2711"/>
          <ac:spMkLst>
            <pc:docMk/>
            <pc:sldMk cId="1401943222" sldId="428"/>
            <ac:spMk id="13" creationId="{E77421EA-C6DF-4DFC-B6B4-95869FA73911}"/>
          </ac:spMkLst>
        </pc:spChg>
        <pc:spChg chg="add mod">
          <ac:chgData name="Justin Ehrenhofer" userId="473062b43ff0ad33" providerId="LiveId" clId="{DE8AEBB1-CD40-45C3-BE53-571048222E77}" dt="2020-10-31T14:57:01.450" v="5129" actId="1076"/>
          <ac:spMkLst>
            <pc:docMk/>
            <pc:sldMk cId="1401943222" sldId="428"/>
            <ac:spMk id="14" creationId="{4CB20A13-F92B-44CE-90C0-26794375E6C3}"/>
          </ac:spMkLst>
        </pc:spChg>
        <pc:picChg chg="add mod modCrop">
          <ac:chgData name="Justin Ehrenhofer" userId="473062b43ff0ad33" providerId="LiveId" clId="{DE8AEBB1-CD40-45C3-BE53-571048222E77}" dt="2020-10-31T06:12:56.009" v="4433" actId="1076"/>
          <ac:picMkLst>
            <pc:docMk/>
            <pc:sldMk cId="1401943222" sldId="428"/>
            <ac:picMk id="7" creationId="{2F41AB39-827F-45A2-AEF3-1B7B66A73578}"/>
          </ac:picMkLst>
        </pc:picChg>
      </pc:sldChg>
      <pc:sldChg chg="modSp add mod">
        <pc:chgData name="Justin Ehrenhofer" userId="473062b43ff0ad33" providerId="LiveId" clId="{DE8AEBB1-CD40-45C3-BE53-571048222E77}" dt="2020-10-31T15:26:19.005" v="6912" actId="6549"/>
        <pc:sldMkLst>
          <pc:docMk/>
          <pc:sldMk cId="614613579" sldId="429"/>
        </pc:sldMkLst>
        <pc:spChg chg="mod">
          <ac:chgData name="Justin Ehrenhofer" userId="473062b43ff0ad33" providerId="LiveId" clId="{DE8AEBB1-CD40-45C3-BE53-571048222E77}" dt="2020-10-31T15:26:19.005" v="6912" actId="6549"/>
          <ac:spMkLst>
            <pc:docMk/>
            <pc:sldMk cId="614613579" sldId="429"/>
            <ac:spMk id="3" creationId="{966747BC-68FB-4E42-9438-BD4D9D83D49C}"/>
          </ac:spMkLst>
        </pc:spChg>
      </pc:sldChg>
      <pc:sldChg chg="addSp delSp modSp add del mod">
        <pc:chgData name="Justin Ehrenhofer" userId="473062b43ff0ad33" providerId="LiveId" clId="{DE8AEBB1-CD40-45C3-BE53-571048222E77}" dt="2020-10-31T06:12:32.568" v="4425" actId="47"/>
        <pc:sldMkLst>
          <pc:docMk/>
          <pc:sldMk cId="1988853493" sldId="429"/>
        </pc:sldMkLst>
        <pc:spChg chg="del">
          <ac:chgData name="Justin Ehrenhofer" userId="473062b43ff0ad33" providerId="LiveId" clId="{DE8AEBB1-CD40-45C3-BE53-571048222E77}" dt="2020-10-31T06:12:29.444" v="4423" actId="478"/>
          <ac:spMkLst>
            <pc:docMk/>
            <pc:sldMk cId="1988853493" sldId="429"/>
            <ac:spMk id="3" creationId="{966747BC-68FB-4E42-9438-BD4D9D83D49C}"/>
          </ac:spMkLst>
        </pc:spChg>
        <pc:spChg chg="add del mod">
          <ac:chgData name="Justin Ehrenhofer" userId="473062b43ff0ad33" providerId="LiveId" clId="{DE8AEBB1-CD40-45C3-BE53-571048222E77}" dt="2020-10-31T06:12:31.424" v="4424" actId="478"/>
          <ac:spMkLst>
            <pc:docMk/>
            <pc:sldMk cId="1988853493" sldId="429"/>
            <ac:spMk id="5" creationId="{0CCCB9E9-D347-44A4-83BD-A2A16689B5D6}"/>
          </ac:spMkLst>
        </pc:spChg>
      </pc:sldChg>
      <pc:sldChg chg="addSp modSp add mod">
        <pc:chgData name="Justin Ehrenhofer" userId="473062b43ff0ad33" providerId="LiveId" clId="{DE8AEBB1-CD40-45C3-BE53-571048222E77}" dt="2020-10-31T15:26:51.419" v="6962" actId="20577"/>
        <pc:sldMkLst>
          <pc:docMk/>
          <pc:sldMk cId="308786348" sldId="430"/>
        </pc:sldMkLst>
        <pc:spChg chg="mod">
          <ac:chgData name="Justin Ehrenhofer" userId="473062b43ff0ad33" providerId="LiveId" clId="{DE8AEBB1-CD40-45C3-BE53-571048222E77}" dt="2020-10-31T15:26:51.419" v="6962" actId="20577"/>
          <ac:spMkLst>
            <pc:docMk/>
            <pc:sldMk cId="308786348" sldId="430"/>
            <ac:spMk id="2" creationId="{AE3264A9-403F-4340-871D-FA005050A88D}"/>
          </ac:spMkLst>
        </pc:spChg>
        <pc:spChg chg="add mod">
          <ac:chgData name="Justin Ehrenhofer" userId="473062b43ff0ad33" providerId="LiveId" clId="{DE8AEBB1-CD40-45C3-BE53-571048222E77}" dt="2020-10-31T15:09:51.962" v="5887" actId="20577"/>
          <ac:spMkLst>
            <pc:docMk/>
            <pc:sldMk cId="308786348" sldId="430"/>
            <ac:spMk id="4" creationId="{92C3C08B-62E5-4F77-BF2A-1E25DC5CFC68}"/>
          </ac:spMkLst>
        </pc:spChg>
        <pc:spChg chg="add mod">
          <ac:chgData name="Justin Ehrenhofer" userId="473062b43ff0ad33" providerId="LiveId" clId="{DE8AEBB1-CD40-45C3-BE53-571048222E77}" dt="2020-10-31T15:10:23.210" v="5909" actId="20577"/>
          <ac:spMkLst>
            <pc:docMk/>
            <pc:sldMk cId="308786348" sldId="430"/>
            <ac:spMk id="5" creationId="{A33DF17A-64A3-4DCC-82C4-A42C8E4D1B0E}"/>
          </ac:spMkLst>
        </pc:spChg>
        <pc:spChg chg="add mod">
          <ac:chgData name="Justin Ehrenhofer" userId="473062b43ff0ad33" providerId="LiveId" clId="{DE8AEBB1-CD40-45C3-BE53-571048222E77}" dt="2020-10-31T15:10:19.516" v="5898" actId="20577"/>
          <ac:spMkLst>
            <pc:docMk/>
            <pc:sldMk cId="308786348" sldId="430"/>
            <ac:spMk id="6" creationId="{C901EA56-262F-42A1-AFD0-21C132C813EE}"/>
          </ac:spMkLst>
        </pc:spChg>
        <pc:spChg chg="add mod">
          <ac:chgData name="Justin Ehrenhofer" userId="473062b43ff0ad33" providerId="LiveId" clId="{DE8AEBB1-CD40-45C3-BE53-571048222E77}" dt="2020-10-31T15:09:22.137" v="5865" actId="1035"/>
          <ac:spMkLst>
            <pc:docMk/>
            <pc:sldMk cId="308786348" sldId="430"/>
            <ac:spMk id="10" creationId="{883B3114-C752-4FCA-B9CF-6345BE145C42}"/>
          </ac:spMkLst>
        </pc:spChg>
        <pc:spChg chg="add mod">
          <ac:chgData name="Justin Ehrenhofer" userId="473062b43ff0ad33" providerId="LiveId" clId="{DE8AEBB1-CD40-45C3-BE53-571048222E77}" dt="2020-10-31T15:09:22.137" v="5865" actId="1035"/>
          <ac:spMkLst>
            <pc:docMk/>
            <pc:sldMk cId="308786348" sldId="430"/>
            <ac:spMk id="11" creationId="{E076ED40-1F64-49B7-955E-C81B42AC5F83}"/>
          </ac:spMkLst>
        </pc:spChg>
        <pc:picChg chg="add mod">
          <ac:chgData name="Justin Ehrenhofer" userId="473062b43ff0ad33" providerId="LiveId" clId="{DE8AEBB1-CD40-45C3-BE53-571048222E77}" dt="2020-10-31T15:09:22.137" v="5865" actId="1035"/>
          <ac:picMkLst>
            <pc:docMk/>
            <pc:sldMk cId="308786348" sldId="430"/>
            <ac:picMk id="8" creationId="{6C26913C-0172-4F72-817E-1B24F9145F93}"/>
          </ac:picMkLst>
        </pc:picChg>
        <pc:cxnChg chg="add mod">
          <ac:chgData name="Justin Ehrenhofer" userId="473062b43ff0ad33" providerId="LiveId" clId="{DE8AEBB1-CD40-45C3-BE53-571048222E77}" dt="2020-10-31T15:09:22.137" v="5865" actId="1035"/>
          <ac:cxnSpMkLst>
            <pc:docMk/>
            <pc:sldMk cId="308786348" sldId="430"/>
            <ac:cxnSpMk id="7" creationId="{339DE29E-FE51-4B22-B975-AD5B1704359C}"/>
          </ac:cxnSpMkLst>
        </pc:cxnChg>
        <pc:cxnChg chg="add mod">
          <ac:chgData name="Justin Ehrenhofer" userId="473062b43ff0ad33" providerId="LiveId" clId="{DE8AEBB1-CD40-45C3-BE53-571048222E77}" dt="2020-10-31T15:09:22.137" v="5865" actId="1035"/>
          <ac:cxnSpMkLst>
            <pc:docMk/>
            <pc:sldMk cId="308786348" sldId="430"/>
            <ac:cxnSpMk id="9" creationId="{2AFF516C-7DAA-42CF-88D2-B70F68EC6321}"/>
          </ac:cxnSpMkLst>
        </pc:cxnChg>
      </pc:sldChg>
      <pc:sldChg chg="addSp delSp modSp add mod">
        <pc:chgData name="Justin Ehrenhofer" userId="473062b43ff0ad33" providerId="LiveId" clId="{DE8AEBB1-CD40-45C3-BE53-571048222E77}" dt="2020-10-31T15:36:42.406" v="7154" actId="207"/>
        <pc:sldMkLst>
          <pc:docMk/>
          <pc:sldMk cId="1525577627" sldId="431"/>
        </pc:sldMkLst>
        <pc:spChg chg="mod">
          <ac:chgData name="Justin Ehrenhofer" userId="473062b43ff0ad33" providerId="LiveId" clId="{DE8AEBB1-CD40-45C3-BE53-571048222E77}" dt="2020-10-31T15:26:54.723" v="6966" actId="20577"/>
          <ac:spMkLst>
            <pc:docMk/>
            <pc:sldMk cId="1525577627" sldId="431"/>
            <ac:spMk id="2" creationId="{AE3264A9-403F-4340-871D-FA005050A88D}"/>
          </ac:spMkLst>
        </pc:spChg>
        <pc:spChg chg="mod">
          <ac:chgData name="Justin Ehrenhofer" userId="473062b43ff0ad33" providerId="LiveId" clId="{DE8AEBB1-CD40-45C3-BE53-571048222E77}" dt="2020-10-31T15:36:14.394" v="7140" actId="14100"/>
          <ac:spMkLst>
            <pc:docMk/>
            <pc:sldMk cId="1525577627" sldId="431"/>
            <ac:spMk id="3" creationId="{966747BC-68FB-4E42-9438-BD4D9D83D49C}"/>
          </ac:spMkLst>
        </pc:spChg>
        <pc:spChg chg="del">
          <ac:chgData name="Justin Ehrenhofer" userId="473062b43ff0ad33" providerId="LiveId" clId="{DE8AEBB1-CD40-45C3-BE53-571048222E77}" dt="2020-10-31T15:16:58.188" v="5914" actId="478"/>
          <ac:spMkLst>
            <pc:docMk/>
            <pc:sldMk cId="1525577627" sldId="431"/>
            <ac:spMk id="4" creationId="{92C3C08B-62E5-4F77-BF2A-1E25DC5CFC68}"/>
          </ac:spMkLst>
        </pc:spChg>
        <pc:spChg chg="del">
          <ac:chgData name="Justin Ehrenhofer" userId="473062b43ff0ad33" providerId="LiveId" clId="{DE8AEBB1-CD40-45C3-BE53-571048222E77}" dt="2020-10-31T15:16:56.571" v="5913" actId="478"/>
          <ac:spMkLst>
            <pc:docMk/>
            <pc:sldMk cId="1525577627" sldId="431"/>
            <ac:spMk id="5" creationId="{A33DF17A-64A3-4DCC-82C4-A42C8E4D1B0E}"/>
          </ac:spMkLst>
        </pc:spChg>
        <pc:spChg chg="del">
          <ac:chgData name="Justin Ehrenhofer" userId="473062b43ff0ad33" providerId="LiveId" clId="{DE8AEBB1-CD40-45C3-BE53-571048222E77}" dt="2020-10-31T15:16:55.607" v="5912" actId="478"/>
          <ac:spMkLst>
            <pc:docMk/>
            <pc:sldMk cId="1525577627" sldId="431"/>
            <ac:spMk id="6" creationId="{C901EA56-262F-42A1-AFD0-21C132C813EE}"/>
          </ac:spMkLst>
        </pc:spChg>
        <pc:spChg chg="del">
          <ac:chgData name="Justin Ehrenhofer" userId="473062b43ff0ad33" providerId="LiveId" clId="{DE8AEBB1-CD40-45C3-BE53-571048222E77}" dt="2020-10-31T15:16:55.607" v="5912" actId="478"/>
          <ac:spMkLst>
            <pc:docMk/>
            <pc:sldMk cId="1525577627" sldId="431"/>
            <ac:spMk id="10" creationId="{883B3114-C752-4FCA-B9CF-6345BE145C42}"/>
          </ac:spMkLst>
        </pc:spChg>
        <pc:spChg chg="del">
          <ac:chgData name="Justin Ehrenhofer" userId="473062b43ff0ad33" providerId="LiveId" clId="{DE8AEBB1-CD40-45C3-BE53-571048222E77}" dt="2020-10-31T15:16:55.607" v="5912" actId="478"/>
          <ac:spMkLst>
            <pc:docMk/>
            <pc:sldMk cId="1525577627" sldId="431"/>
            <ac:spMk id="11" creationId="{E076ED40-1F64-49B7-955E-C81B42AC5F83}"/>
          </ac:spMkLst>
        </pc:spChg>
        <pc:spChg chg="add mod">
          <ac:chgData name="Justin Ehrenhofer" userId="473062b43ff0ad33" providerId="LiveId" clId="{DE8AEBB1-CD40-45C3-BE53-571048222E77}" dt="2020-10-31T15:36:42.406" v="7154" actId="207"/>
          <ac:spMkLst>
            <pc:docMk/>
            <pc:sldMk cId="1525577627" sldId="431"/>
            <ac:spMk id="12" creationId="{93519A93-B097-41B4-986A-4B46853A8520}"/>
          </ac:spMkLst>
        </pc:spChg>
        <pc:picChg chg="del">
          <ac:chgData name="Justin Ehrenhofer" userId="473062b43ff0ad33" providerId="LiveId" clId="{DE8AEBB1-CD40-45C3-BE53-571048222E77}" dt="2020-10-31T15:16:55.607" v="5912" actId="478"/>
          <ac:picMkLst>
            <pc:docMk/>
            <pc:sldMk cId="1525577627" sldId="431"/>
            <ac:picMk id="8" creationId="{6C26913C-0172-4F72-817E-1B24F9145F93}"/>
          </ac:picMkLst>
        </pc:picChg>
        <pc:cxnChg chg="del">
          <ac:chgData name="Justin Ehrenhofer" userId="473062b43ff0ad33" providerId="LiveId" clId="{DE8AEBB1-CD40-45C3-BE53-571048222E77}" dt="2020-10-31T15:16:55.607" v="5912" actId="478"/>
          <ac:cxnSpMkLst>
            <pc:docMk/>
            <pc:sldMk cId="1525577627" sldId="431"/>
            <ac:cxnSpMk id="7" creationId="{339DE29E-FE51-4B22-B975-AD5B1704359C}"/>
          </ac:cxnSpMkLst>
        </pc:cxnChg>
        <pc:cxnChg chg="del">
          <ac:chgData name="Justin Ehrenhofer" userId="473062b43ff0ad33" providerId="LiveId" clId="{DE8AEBB1-CD40-45C3-BE53-571048222E77}" dt="2020-10-31T15:16:55.607" v="5912" actId="478"/>
          <ac:cxnSpMkLst>
            <pc:docMk/>
            <pc:sldMk cId="1525577627" sldId="431"/>
            <ac:cxnSpMk id="9" creationId="{2AFF516C-7DAA-42CF-88D2-B70F68EC6321}"/>
          </ac:cxnSpMkLst>
        </pc:cxnChg>
      </pc:sldChg>
      <pc:sldChg chg="addSp modSp add mod">
        <pc:chgData name="Justin Ehrenhofer" userId="473062b43ff0ad33" providerId="LiveId" clId="{DE8AEBB1-CD40-45C3-BE53-571048222E77}" dt="2020-10-31T15:26:58.547" v="6970" actId="20577"/>
        <pc:sldMkLst>
          <pc:docMk/>
          <pc:sldMk cId="3666930521" sldId="432"/>
        </pc:sldMkLst>
        <pc:spChg chg="mod">
          <ac:chgData name="Justin Ehrenhofer" userId="473062b43ff0ad33" providerId="LiveId" clId="{DE8AEBB1-CD40-45C3-BE53-571048222E77}" dt="2020-10-31T15:26:58.547" v="6970" actId="20577"/>
          <ac:spMkLst>
            <pc:docMk/>
            <pc:sldMk cId="3666930521" sldId="432"/>
            <ac:spMk id="2" creationId="{AE3264A9-403F-4340-871D-FA005050A88D}"/>
          </ac:spMkLst>
        </pc:spChg>
        <pc:spChg chg="mod">
          <ac:chgData name="Justin Ehrenhofer" userId="473062b43ff0ad33" providerId="LiveId" clId="{DE8AEBB1-CD40-45C3-BE53-571048222E77}" dt="2020-10-31T15:22:20.194" v="6833" actId="20577"/>
          <ac:spMkLst>
            <pc:docMk/>
            <pc:sldMk cId="3666930521" sldId="432"/>
            <ac:spMk id="3" creationId="{966747BC-68FB-4E42-9438-BD4D9D83D49C}"/>
          </ac:spMkLst>
        </pc:spChg>
        <pc:grpChg chg="add mod">
          <ac:chgData name="Justin Ehrenhofer" userId="473062b43ff0ad33" providerId="LiveId" clId="{DE8AEBB1-CD40-45C3-BE53-571048222E77}" dt="2020-10-31T15:24:45.342" v="6858" actId="1035"/>
          <ac:grpSpMkLst>
            <pc:docMk/>
            <pc:sldMk cId="3666930521" sldId="432"/>
            <ac:grpSpMk id="7" creationId="{A4521D30-F0AE-4122-B176-8398558FEFF7}"/>
          </ac:grpSpMkLst>
        </pc:grpChg>
        <pc:picChg chg="add mod modCrop">
          <ac:chgData name="Justin Ehrenhofer" userId="473062b43ff0ad33" providerId="LiveId" clId="{DE8AEBB1-CD40-45C3-BE53-571048222E77}" dt="2020-10-31T15:24:31.877" v="6851" actId="164"/>
          <ac:picMkLst>
            <pc:docMk/>
            <pc:sldMk cId="3666930521" sldId="432"/>
            <ac:picMk id="5" creationId="{7A6EA680-0E46-467B-8C00-19A34905CA6F}"/>
          </ac:picMkLst>
        </pc:picChg>
        <pc:picChg chg="add mod modCrop">
          <ac:chgData name="Justin Ehrenhofer" userId="473062b43ff0ad33" providerId="LiveId" clId="{DE8AEBB1-CD40-45C3-BE53-571048222E77}" dt="2020-10-31T15:24:31.877" v="6851" actId="164"/>
          <ac:picMkLst>
            <pc:docMk/>
            <pc:sldMk cId="3666930521" sldId="432"/>
            <ac:picMk id="6" creationId="{1B381232-263B-426F-AC62-E47E5F750354}"/>
          </ac:picMkLst>
        </pc:picChg>
      </pc:sldChg>
      <pc:sldChg chg="modSp add mod">
        <pc:chgData name="Justin Ehrenhofer" userId="473062b43ff0ad33" providerId="LiveId" clId="{DE8AEBB1-CD40-45C3-BE53-571048222E77}" dt="2020-10-31T15:47:52.901" v="7366"/>
        <pc:sldMkLst>
          <pc:docMk/>
          <pc:sldMk cId="3631910196" sldId="433"/>
        </pc:sldMkLst>
        <pc:spChg chg="mod">
          <ac:chgData name="Justin Ehrenhofer" userId="473062b43ff0ad33" providerId="LiveId" clId="{DE8AEBB1-CD40-45C3-BE53-571048222E77}" dt="2020-10-31T15:47:33.567" v="7353" actId="20577"/>
          <ac:spMkLst>
            <pc:docMk/>
            <pc:sldMk cId="3631910196" sldId="433"/>
            <ac:spMk id="2" creationId="{AE3264A9-403F-4340-871D-FA005050A88D}"/>
          </ac:spMkLst>
        </pc:spChg>
        <pc:spChg chg="mod">
          <ac:chgData name="Justin Ehrenhofer" userId="473062b43ff0ad33" providerId="LiveId" clId="{DE8AEBB1-CD40-45C3-BE53-571048222E77}" dt="2020-10-31T15:47:52.901" v="7366"/>
          <ac:spMkLst>
            <pc:docMk/>
            <pc:sldMk cId="3631910196" sldId="433"/>
            <ac:spMk id="3" creationId="{966747BC-68FB-4E42-9438-BD4D9D83D4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6E0B5-E769-4666-BFD6-4F62588A0974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F944-58F0-4E46-A451-85917F64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F944-58F0-4E46-A451-85917F647D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Users care more about their transactions having basic privacy than theoretical “number go up” in a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F944-58F0-4E46-A451-85917F647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0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F944-58F0-4E46-A451-85917F647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2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BF944-58F0-4E46-A451-85917F647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Caveats:</a:t>
            </a:r>
          </a:p>
          <a:p>
            <a:pPr marL="228600" indent="-228600">
              <a:buAutoNum type="arabicPeriod"/>
            </a:pPr>
            <a:r>
              <a:rPr lang="en-US" dirty="0"/>
              <a:t>Can’t stack rounds for total set</a:t>
            </a:r>
          </a:p>
          <a:p>
            <a:pPr marL="228600" indent="-228600">
              <a:buAutoNum type="arabicPeriod"/>
            </a:pPr>
            <a:r>
              <a:rPr lang="en-US" dirty="0" err="1"/>
              <a:t>Samourai</a:t>
            </a:r>
            <a:r>
              <a:rPr lang="en-US" dirty="0"/>
              <a:t> doesn’t hide the amount</a:t>
            </a:r>
          </a:p>
          <a:p>
            <a:pPr marL="228600" indent="-228600">
              <a:buAutoNum type="arabicPeriod"/>
            </a:pPr>
            <a:r>
              <a:rPr lang="en-US" dirty="0" err="1"/>
              <a:t>Samourai</a:t>
            </a:r>
            <a:r>
              <a:rPr lang="en-US" dirty="0"/>
              <a:t> is interactive; Monero is non-interactive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magnitude goes beyond any nuance of the numbers; far more evidence that more users are taking advantage of privacy using Monero than with the leading Bitcoin mixing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has the disparity grown so vast? (Segway)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CBBC-4C4B-453A-B0C7-C7AC9C3143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0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3F11-75B3-440D-9BA8-E10CD3A4E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D4C24-47B8-4D3D-BAB5-8DF206A5A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5C25-64B4-4700-AC53-1656B924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4677-D792-4BB0-9AA0-C61D646D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7702-CF83-4965-8F9C-882E2EBB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9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B665-0DBD-46D3-9BC3-A13652BD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828B6-9E9D-475C-95CB-DEF9DA9B3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7105C-EDDD-4B51-9418-3F64FD3D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4AEC-1CF5-4C53-A9E0-139641FA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A5FD-7D92-428F-BE82-04C7F89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92FF2-BB76-4B7D-B08A-5EE20833D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CE82E-40E9-40FE-8FE0-9A114BFC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23BD-E20D-4D54-A70C-EFA86EFBA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D0C6-1F2A-467E-9FEF-326AB1E6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F649-41AA-43F8-B0E0-675EDF45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9756-1891-49A2-9832-9DD746E3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6896-2D33-4217-B176-405913E8D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D466F-751A-4A0F-B06F-2382D0EC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D75E-DD52-4A3C-A706-F7A2E692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6474-2BD9-468D-B403-3EE3331F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8A02-E4AA-43EA-902B-03F9A4E3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CC72-EC9A-46B1-BB58-CA1C9443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997C-78C4-49BF-BEFE-47892C00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FC8CF-FFCE-4A6F-ADC1-BEDDC336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C2E7-1F22-4231-ADF8-2D9D040C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C41B-FDE9-4208-A1B7-80BEFEFA9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D74-9089-4C98-86B1-0968B3AD5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4EB96-AED7-4F03-873B-91B495B40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C5A0E-F1A7-41B6-921B-6A04095E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8F156-C3EA-4BB9-B4AA-E847F7A4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87401-118B-40A0-8E48-D9D89BF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3554-3AF9-4529-A3E4-0EA64829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7702-E577-409D-9FDA-6D4F71B9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75DB1-2555-4E33-A7C9-C205BE280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E18BF-4676-427B-94C2-F9024459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BB29C-8398-4267-9A18-227B93739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C9B9F-0FB8-4991-88AB-09AFB6B67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1E0B3-B533-48C8-8185-298C24A0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4E1B91-B54C-4B54-8EFC-9E129C32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1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1E1B-1C4E-4EFE-9E92-CADD7F85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11CC-7C29-42B2-B827-AF69875F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4EF0B-DC6C-4F5B-AA6A-0F4B7BDB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8799D-0354-4F6D-8762-1226B523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E3AED-6411-4190-99E0-BA8646D2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9BF36-EBFE-454A-BBA5-49E2344D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F2CA3-D3BD-491F-828D-4B92D197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6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EB0D-24A9-4D65-B92A-D3367FDF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9649-C30D-4394-8192-FBD2D5D7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9441-CB16-4905-A49C-E1AC5D3D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403E-221A-4242-8734-6B2BAEF7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88B6-8200-48C6-86AF-AB0BDC25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A7C8A-2C4E-4CE7-A2E6-999B2162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77F0-AF21-43B8-8B75-AB9DBD25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1A55A-ACE9-494C-BDF4-253065CCB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D3DEC-C684-445E-BAE7-E9551F908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017B2-C183-4FC7-9593-6C895C2F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844E2-368D-4DF3-BB48-11F12017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A278-38F5-47B8-BDA3-02E083B6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F5505-0106-4BC9-A971-A85170A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BC3AA-5A04-4552-A05D-216B0993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21ABD-B5E5-4F07-A96F-B8928429D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0190A-057E-42D0-BA75-0872AB745670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99AD-EAE2-475A-9E8B-47FE155BD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78C2-1DDF-42E1-8CFE-32CCF8CD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424A-8D37-4805-91BD-A4826340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5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32 Points 3">
            <a:extLst>
              <a:ext uri="{FF2B5EF4-FFF2-40B4-BE49-F238E27FC236}">
                <a16:creationId xmlns:a16="http://schemas.microsoft.com/office/drawing/2014/main" id="{FC1C9A68-E245-4855-AF7D-A80AB93991F0}"/>
              </a:ext>
            </a:extLst>
          </p:cNvPr>
          <p:cNvSpPr/>
          <p:nvPr/>
        </p:nvSpPr>
        <p:spPr>
          <a:xfrm>
            <a:off x="2279177" y="1457584"/>
            <a:ext cx="4490113" cy="1610436"/>
          </a:xfrm>
          <a:prstGeom prst="star32">
            <a:avLst>
              <a:gd name="adj" fmla="val 451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DEE2B-E6F7-49AE-8FE9-01C047CF3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72" y="1760681"/>
            <a:ext cx="11714328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  <a:latin typeface="Abadi" panose="020B0604020202020204" pitchFamily="34" charset="0"/>
              </a:rPr>
              <a:t>Privacy Adoption:</a:t>
            </a:r>
            <a:br>
              <a:rPr lang="en-US" sz="9600" b="1" dirty="0">
                <a:solidFill>
                  <a:schemeClr val="bg1"/>
                </a:solidFill>
                <a:latin typeface="Abadi" panose="020B0604020202020204" pitchFamily="34" charset="0"/>
              </a:rPr>
            </a:br>
            <a:r>
              <a:rPr lang="en-US" sz="9600" b="1" dirty="0">
                <a:solidFill>
                  <a:schemeClr val="bg1"/>
                </a:solidFill>
                <a:latin typeface="Abadi" panose="020B0604020202020204" pitchFamily="34" charset="0"/>
              </a:rPr>
              <a:t>The </a:t>
            </a:r>
            <a:r>
              <a:rPr lang="en-US" sz="9600" b="1" dirty="0">
                <a:latin typeface="Abadi" panose="020B0604020202020204" pitchFamily="34" charset="0"/>
              </a:rPr>
              <a:t>Collision</a:t>
            </a:r>
            <a:r>
              <a:rPr lang="en-US" sz="9600" b="1" dirty="0">
                <a:solidFill>
                  <a:schemeClr val="bg1"/>
                </a:solidFill>
                <a:latin typeface="Abadi" panose="020B0604020202020204" pitchFamily="34" charset="0"/>
              </a:rPr>
              <a:t> of Theory and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C5AF1-8CF1-402D-B214-192043CAD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0550" y="3735388"/>
            <a:ext cx="7791450" cy="3122612"/>
          </a:xfrm>
        </p:spPr>
        <p:txBody>
          <a:bodyPr anchor="b"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badi" panose="020B0604020202020204" pitchFamily="34" charset="0"/>
              </a:rPr>
              <a:t>Justin Ehrenhofer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Abadi" panose="020B0604020202020204" pitchFamily="34" charset="0"/>
              </a:rPr>
              <a:t>Organizer, Monero Space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3F9AAD-9CA8-434F-B117-6E350C0A78A3}"/>
              </a:ext>
            </a:extLst>
          </p:cNvPr>
          <p:cNvCxnSpPr/>
          <p:nvPr/>
        </p:nvCxnSpPr>
        <p:spPr>
          <a:xfrm flipV="1">
            <a:off x="368490" y="3429000"/>
            <a:ext cx="11409528" cy="28626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95B274-A72A-474F-AD4E-A9D9B32954F2}"/>
              </a:ext>
            </a:extLst>
          </p:cNvPr>
          <p:cNvCxnSpPr>
            <a:cxnSpLocks/>
          </p:cNvCxnSpPr>
          <p:nvPr/>
        </p:nvCxnSpPr>
        <p:spPr>
          <a:xfrm flipV="1">
            <a:off x="193344" y="4148281"/>
            <a:ext cx="9496566" cy="2426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09F68B-840F-4795-B9FF-43FDB30BD307}"/>
              </a:ext>
            </a:extLst>
          </p:cNvPr>
          <p:cNvCxnSpPr>
            <a:cxnSpLocks/>
          </p:cNvCxnSpPr>
          <p:nvPr/>
        </p:nvCxnSpPr>
        <p:spPr>
          <a:xfrm flipV="1">
            <a:off x="345744" y="4018797"/>
            <a:ext cx="10599760" cy="27084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14 Points 14">
            <a:extLst>
              <a:ext uri="{FF2B5EF4-FFF2-40B4-BE49-F238E27FC236}">
                <a16:creationId xmlns:a16="http://schemas.microsoft.com/office/drawing/2014/main" id="{3E6DE013-FAFE-402D-BBC8-25A8AB7C6C96}"/>
              </a:ext>
            </a:extLst>
          </p:cNvPr>
          <p:cNvSpPr/>
          <p:nvPr/>
        </p:nvSpPr>
        <p:spPr>
          <a:xfrm rot="20763992">
            <a:off x="9787801" y="3695472"/>
            <a:ext cx="636733" cy="602811"/>
          </a:xfrm>
          <a:prstGeom prst="irregularSeal2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5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Results of a Coin Equality Exercise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1182C-8714-4027-84DB-A3A635C6E197}"/>
              </a:ext>
            </a:extLst>
          </p:cNvPr>
          <p:cNvGrpSpPr/>
          <p:nvPr/>
        </p:nvGrpSpPr>
        <p:grpSpPr>
          <a:xfrm>
            <a:off x="3404937" y="2621622"/>
            <a:ext cx="5382126" cy="2566732"/>
            <a:chOff x="3279677" y="2396154"/>
            <a:chExt cx="5382126" cy="256673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DA3D2F9-D724-43BD-97F2-3E5ACA7A892D}"/>
                </a:ext>
              </a:extLst>
            </p:cNvPr>
            <p:cNvSpPr/>
            <p:nvPr/>
          </p:nvSpPr>
          <p:spPr>
            <a:xfrm>
              <a:off x="3279677" y="2396154"/>
              <a:ext cx="5382126" cy="2566732"/>
            </a:xfrm>
            <a:prstGeom prst="roundRect">
              <a:avLst>
                <a:gd name="adj" fmla="val 3229"/>
              </a:avLst>
            </a:prstGeom>
            <a:solidFill>
              <a:srgbClr val="C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72D382-8EC8-48F7-A1B9-B89B5A3F73F6}"/>
                </a:ext>
              </a:extLst>
            </p:cNvPr>
            <p:cNvCxnSpPr/>
            <p:nvPr/>
          </p:nvCxnSpPr>
          <p:spPr>
            <a:xfrm>
              <a:off x="3530805" y="2797513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5D038A-730E-496F-8017-98B88DBFC469}"/>
                </a:ext>
              </a:extLst>
            </p:cNvPr>
            <p:cNvCxnSpPr/>
            <p:nvPr/>
          </p:nvCxnSpPr>
          <p:spPr>
            <a:xfrm>
              <a:off x="3530805" y="3190545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EC01CB-D59B-4315-9C69-1F9A79C0C7AD}"/>
                </a:ext>
              </a:extLst>
            </p:cNvPr>
            <p:cNvCxnSpPr/>
            <p:nvPr/>
          </p:nvCxnSpPr>
          <p:spPr>
            <a:xfrm>
              <a:off x="3530805" y="3591597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8F26DF-6357-4E57-8916-255B228C6216}"/>
                </a:ext>
              </a:extLst>
            </p:cNvPr>
            <p:cNvCxnSpPr/>
            <p:nvPr/>
          </p:nvCxnSpPr>
          <p:spPr>
            <a:xfrm>
              <a:off x="3530805" y="4000671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A60F9F-A6B8-42C7-B852-571186486863}"/>
                </a:ext>
              </a:extLst>
            </p:cNvPr>
            <p:cNvCxnSpPr/>
            <p:nvPr/>
          </p:nvCxnSpPr>
          <p:spPr>
            <a:xfrm>
              <a:off x="3530805" y="4433808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1C606-3DF3-4A70-959D-66FBC85FD7B0}"/>
                </a:ext>
              </a:extLst>
            </p:cNvPr>
            <p:cNvCxnSpPr/>
            <p:nvPr/>
          </p:nvCxnSpPr>
          <p:spPr>
            <a:xfrm>
              <a:off x="3530805" y="4842882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738579-8406-49A4-854E-CECA53450647}"/>
                </a:ext>
              </a:extLst>
            </p:cNvPr>
            <p:cNvSpPr txBox="1"/>
            <p:nvPr/>
          </p:nvSpPr>
          <p:spPr>
            <a:xfrm>
              <a:off x="3530805" y="2406341"/>
              <a:ext cx="48798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Freestyle Script" panose="030804020302050B0404" pitchFamily="66" charset="0"/>
                </a:rPr>
                <a:t>Name to Alice</a:t>
              </a:r>
            </a:p>
            <a:p>
              <a:r>
                <a:rPr lang="en-US" sz="2600" dirty="0">
                  <a:latin typeface="Freestyle Script" panose="030804020302050B0404" pitchFamily="66" charset="0"/>
                </a:rPr>
                <a:t>Alice to Bob</a:t>
              </a:r>
            </a:p>
            <a:p>
              <a:r>
                <a:rPr lang="en-US" sz="2600" dirty="0">
                  <a:latin typeface="Freestyle Script" panose="030804020302050B0404" pitchFamily="66" charset="0"/>
                </a:rPr>
                <a:t>Bob to Charlie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57D6DE-ADF1-4AF5-B1DB-71566463562B}"/>
                </a:ext>
              </a:extLst>
            </p:cNvPr>
            <p:cNvSpPr/>
            <p:nvPr/>
          </p:nvSpPr>
          <p:spPr>
            <a:xfrm>
              <a:off x="4823729" y="2921531"/>
              <a:ext cx="200524" cy="2005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0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Results of a Coin Equality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People avoided the tainted cards</a:t>
            </a:r>
          </a:p>
          <a:p>
            <a:r>
              <a:rPr lang="en-US" dirty="0">
                <a:latin typeface="Abadi" panose="020B0604020104020204" pitchFamily="34" charset="0"/>
              </a:rPr>
              <a:t>Some would only accept tainted for “something extra”</a:t>
            </a:r>
          </a:p>
          <a:p>
            <a:r>
              <a:rPr lang="en-US" dirty="0">
                <a:latin typeface="Abadi" panose="020B0604020104020204" pitchFamily="34" charset="0"/>
              </a:rPr>
              <a:t>Most people would pay more for “fresh cards”</a:t>
            </a:r>
          </a:p>
          <a:p>
            <a:r>
              <a:rPr lang="en-US" dirty="0">
                <a:latin typeface="Abadi" panose="020B0604020104020204" pitchFamily="34" charset="0"/>
              </a:rPr>
              <a:t>In reality, who among the attendees pays for analysis software?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B1204D-CBC5-4B19-9EFB-DCBB92479D87}"/>
              </a:ext>
            </a:extLst>
          </p:cNvPr>
          <p:cNvGrpSpPr/>
          <p:nvPr/>
        </p:nvGrpSpPr>
        <p:grpSpPr>
          <a:xfrm>
            <a:off x="3404937" y="4013825"/>
            <a:ext cx="5382126" cy="2566732"/>
            <a:chOff x="6661704" y="4187376"/>
            <a:chExt cx="5382126" cy="256673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DA3D2F9-D724-43BD-97F2-3E5ACA7A892D}"/>
                </a:ext>
              </a:extLst>
            </p:cNvPr>
            <p:cNvSpPr/>
            <p:nvPr/>
          </p:nvSpPr>
          <p:spPr>
            <a:xfrm>
              <a:off x="6661704" y="4187376"/>
              <a:ext cx="5382126" cy="2566732"/>
            </a:xfrm>
            <a:prstGeom prst="roundRect">
              <a:avLst>
                <a:gd name="adj" fmla="val 3229"/>
              </a:avLst>
            </a:prstGeom>
            <a:solidFill>
              <a:srgbClr val="C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72D382-8EC8-48F7-A1B9-B89B5A3F73F6}"/>
                </a:ext>
              </a:extLst>
            </p:cNvPr>
            <p:cNvCxnSpPr/>
            <p:nvPr/>
          </p:nvCxnSpPr>
          <p:spPr>
            <a:xfrm>
              <a:off x="6912832" y="4588735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95D038A-730E-496F-8017-98B88DBFC469}"/>
                </a:ext>
              </a:extLst>
            </p:cNvPr>
            <p:cNvCxnSpPr/>
            <p:nvPr/>
          </p:nvCxnSpPr>
          <p:spPr>
            <a:xfrm>
              <a:off x="6912832" y="4981767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1EC01CB-D59B-4315-9C69-1F9A79C0C7AD}"/>
                </a:ext>
              </a:extLst>
            </p:cNvPr>
            <p:cNvCxnSpPr/>
            <p:nvPr/>
          </p:nvCxnSpPr>
          <p:spPr>
            <a:xfrm>
              <a:off x="6912832" y="5382819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8F26DF-6357-4E57-8916-255B228C6216}"/>
                </a:ext>
              </a:extLst>
            </p:cNvPr>
            <p:cNvCxnSpPr/>
            <p:nvPr/>
          </p:nvCxnSpPr>
          <p:spPr>
            <a:xfrm>
              <a:off x="6912832" y="5791893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A60F9F-A6B8-42C7-B852-571186486863}"/>
                </a:ext>
              </a:extLst>
            </p:cNvPr>
            <p:cNvCxnSpPr/>
            <p:nvPr/>
          </p:nvCxnSpPr>
          <p:spPr>
            <a:xfrm>
              <a:off x="6912832" y="6225030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1C606-3DF3-4A70-959D-66FBC85FD7B0}"/>
                </a:ext>
              </a:extLst>
            </p:cNvPr>
            <p:cNvCxnSpPr/>
            <p:nvPr/>
          </p:nvCxnSpPr>
          <p:spPr>
            <a:xfrm>
              <a:off x="6912832" y="6634104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738579-8406-49A4-854E-CECA53450647}"/>
                </a:ext>
              </a:extLst>
            </p:cNvPr>
            <p:cNvSpPr txBox="1"/>
            <p:nvPr/>
          </p:nvSpPr>
          <p:spPr>
            <a:xfrm>
              <a:off x="6912832" y="4197563"/>
              <a:ext cx="48798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Freestyle Script" panose="030804020302050B0404" pitchFamily="66" charset="0"/>
                </a:rPr>
                <a:t>Name to Alice</a:t>
              </a:r>
            </a:p>
            <a:p>
              <a:r>
                <a:rPr lang="en-US" sz="2600" dirty="0">
                  <a:latin typeface="Freestyle Script" panose="030804020302050B0404" pitchFamily="66" charset="0"/>
                </a:rPr>
                <a:t>Alice to Bob</a:t>
              </a:r>
            </a:p>
            <a:p>
              <a:r>
                <a:rPr lang="en-US" sz="2600" dirty="0">
                  <a:latin typeface="Freestyle Script" panose="030804020302050B0404" pitchFamily="66" charset="0"/>
                </a:rPr>
                <a:t>Bob to Charlie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57D6DE-ADF1-4AF5-B1DB-71566463562B}"/>
                </a:ext>
              </a:extLst>
            </p:cNvPr>
            <p:cNvSpPr/>
            <p:nvPr/>
          </p:nvSpPr>
          <p:spPr>
            <a:xfrm>
              <a:off x="8205756" y="4712753"/>
              <a:ext cx="200524" cy="2005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66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Chain analysis companies will most likely mark the use of any optional privacy as higher risk (this is enforced by several tools)</a:t>
            </a:r>
          </a:p>
          <a:p>
            <a:r>
              <a:rPr lang="en-US" dirty="0">
                <a:latin typeface="Abadi" panose="020B0604020104020204" pitchFamily="34" charset="0"/>
              </a:rPr>
              <a:t>Mandatory mining to shielded doesn’t fix</a:t>
            </a:r>
          </a:p>
          <a:p>
            <a:r>
              <a:rPr lang="en-US" dirty="0">
                <a:latin typeface="Abadi" panose="020B0604020104020204" pitchFamily="34" charset="0"/>
              </a:rPr>
              <a:t>Optional privacy often </a:t>
            </a:r>
            <a:r>
              <a:rPr lang="en-US" dirty="0">
                <a:solidFill>
                  <a:srgbClr val="F16822"/>
                </a:solidFill>
                <a:latin typeface="Abadi" panose="020B0604020104020204" pitchFamily="34" charset="0"/>
              </a:rPr>
              <a:t>harms</a:t>
            </a:r>
            <a:r>
              <a:rPr lang="en-US" i="1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</a:rPr>
              <a:t>fungibility, not helps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4E24AE-D4C6-474D-B8C2-FEDC2E2530DA}"/>
              </a:ext>
            </a:extLst>
          </p:cNvPr>
          <p:cNvGrpSpPr/>
          <p:nvPr/>
        </p:nvGrpSpPr>
        <p:grpSpPr>
          <a:xfrm>
            <a:off x="3404937" y="4013825"/>
            <a:ext cx="5382126" cy="2566732"/>
            <a:chOff x="6661704" y="4187376"/>
            <a:chExt cx="5382126" cy="256673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83FCA89-A1CD-4526-96BE-DBFB9C52DF3D}"/>
                </a:ext>
              </a:extLst>
            </p:cNvPr>
            <p:cNvSpPr/>
            <p:nvPr/>
          </p:nvSpPr>
          <p:spPr>
            <a:xfrm>
              <a:off x="6661704" y="4187376"/>
              <a:ext cx="5382126" cy="2566732"/>
            </a:xfrm>
            <a:prstGeom prst="roundRect">
              <a:avLst>
                <a:gd name="adj" fmla="val 3229"/>
              </a:avLst>
            </a:prstGeom>
            <a:solidFill>
              <a:srgbClr val="CDD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94AFF-439F-4100-8EF9-B94DF7A79954}"/>
                </a:ext>
              </a:extLst>
            </p:cNvPr>
            <p:cNvCxnSpPr/>
            <p:nvPr/>
          </p:nvCxnSpPr>
          <p:spPr>
            <a:xfrm>
              <a:off x="6912832" y="4588735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95A076-6F81-4F32-82C3-AA1B6B0B34C8}"/>
                </a:ext>
              </a:extLst>
            </p:cNvPr>
            <p:cNvCxnSpPr/>
            <p:nvPr/>
          </p:nvCxnSpPr>
          <p:spPr>
            <a:xfrm>
              <a:off x="6912832" y="4981767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D2F89B0-22C9-4387-932C-F66431C85950}"/>
                </a:ext>
              </a:extLst>
            </p:cNvPr>
            <p:cNvCxnSpPr/>
            <p:nvPr/>
          </p:nvCxnSpPr>
          <p:spPr>
            <a:xfrm>
              <a:off x="6912832" y="5382819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552335-7096-411A-97D3-BDD596C72F17}"/>
                </a:ext>
              </a:extLst>
            </p:cNvPr>
            <p:cNvCxnSpPr/>
            <p:nvPr/>
          </p:nvCxnSpPr>
          <p:spPr>
            <a:xfrm>
              <a:off x="6912832" y="5791893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C10BD-261C-4DD7-9F86-9CCBB98A352C}"/>
                </a:ext>
              </a:extLst>
            </p:cNvPr>
            <p:cNvCxnSpPr/>
            <p:nvPr/>
          </p:nvCxnSpPr>
          <p:spPr>
            <a:xfrm>
              <a:off x="6912832" y="6225030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820CF7-A3A3-4485-980B-172937EB24C4}"/>
                </a:ext>
              </a:extLst>
            </p:cNvPr>
            <p:cNvCxnSpPr/>
            <p:nvPr/>
          </p:nvCxnSpPr>
          <p:spPr>
            <a:xfrm>
              <a:off x="6912832" y="6634104"/>
              <a:ext cx="487987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833694-2A01-4639-81E9-AEC56B715B30}"/>
                </a:ext>
              </a:extLst>
            </p:cNvPr>
            <p:cNvSpPr txBox="1"/>
            <p:nvPr/>
          </p:nvSpPr>
          <p:spPr>
            <a:xfrm>
              <a:off x="6912832" y="4197563"/>
              <a:ext cx="149344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Freestyle Script" panose="030804020302050B0404" pitchFamily="66" charset="0"/>
                </a:rPr>
                <a:t>Name to Alice</a:t>
              </a:r>
            </a:p>
            <a:p>
              <a:r>
                <a:rPr lang="en-US" sz="2600" dirty="0">
                  <a:latin typeface="Freestyle Script" panose="030804020302050B0404" pitchFamily="66" charset="0"/>
                </a:rPr>
                <a:t>Alice to Bob</a:t>
              </a:r>
            </a:p>
            <a:p>
              <a:r>
                <a:rPr lang="en-US" sz="2600" dirty="0">
                  <a:latin typeface="Freestyle Script" panose="030804020302050B0404" pitchFamily="66" charset="0"/>
                </a:rPr>
                <a:t>Bob to Charlie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D02DCDE-1061-45E9-A2E9-75662C479F8C}"/>
                </a:ext>
              </a:extLst>
            </p:cNvPr>
            <p:cNvSpPr/>
            <p:nvPr/>
          </p:nvSpPr>
          <p:spPr>
            <a:xfrm>
              <a:off x="8205756" y="4712753"/>
              <a:ext cx="200524" cy="2005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85C4C31-18DC-4E47-847A-EC39E12E11C6}"/>
              </a:ext>
            </a:extLst>
          </p:cNvPr>
          <p:cNvSpPr txBox="1"/>
          <p:nvPr/>
        </p:nvSpPr>
        <p:spPr>
          <a:xfrm>
            <a:off x="7168051" y="4024012"/>
            <a:ext cx="14934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Freestyle Script" panose="030804020302050B0404" pitchFamily="66" charset="0"/>
              </a:rPr>
              <a:t>Mixers</a:t>
            </a:r>
          </a:p>
          <a:p>
            <a:r>
              <a:rPr lang="en-US" sz="2600" dirty="0">
                <a:latin typeface="Freestyle Script" panose="030804020302050B0404" pitchFamily="66" charset="0"/>
              </a:rPr>
              <a:t>Z-addresses</a:t>
            </a:r>
          </a:p>
          <a:p>
            <a:r>
              <a:rPr lang="en-US" sz="2600" dirty="0" err="1">
                <a:latin typeface="Freestyle Script" panose="030804020302050B0404" pitchFamily="66" charset="0"/>
              </a:rPr>
              <a:t>PrivateSend</a:t>
            </a:r>
            <a:endParaRPr lang="en-US" sz="2600" dirty="0">
              <a:latin typeface="Freestyle Script" panose="030804020302050B0404" pitchFamily="66" charset="0"/>
            </a:endParaRPr>
          </a:p>
          <a:p>
            <a:r>
              <a:rPr lang="en-US" sz="2600" dirty="0">
                <a:latin typeface="Freestyle Script" panose="030804020302050B0404" pitchFamily="66" charset="0"/>
              </a:rPr>
              <a:t>Wasabi</a:t>
            </a:r>
          </a:p>
          <a:p>
            <a:r>
              <a:rPr lang="en-US" sz="2600" dirty="0" err="1">
                <a:latin typeface="Freestyle Script" panose="030804020302050B0404" pitchFamily="66" charset="0"/>
              </a:rPr>
              <a:t>Samourai</a:t>
            </a:r>
            <a:endParaRPr lang="en-US" sz="2600" dirty="0">
              <a:latin typeface="Freestyle Script" panose="030804020302050B0404" pitchFamily="66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69442F4-4952-46CF-B8EC-DF8A3734FB29}"/>
              </a:ext>
            </a:extLst>
          </p:cNvPr>
          <p:cNvSpPr/>
          <p:nvPr/>
        </p:nvSpPr>
        <p:spPr>
          <a:xfrm>
            <a:off x="7042489" y="4024012"/>
            <a:ext cx="125562" cy="196204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02DCBF-831E-408A-8891-140F1821F282}"/>
              </a:ext>
            </a:extLst>
          </p:cNvPr>
          <p:cNvCxnSpPr>
            <a:cxnSpLocks/>
          </p:cNvCxnSpPr>
          <p:nvPr/>
        </p:nvCxnSpPr>
        <p:spPr>
          <a:xfrm>
            <a:off x="5187090" y="4689198"/>
            <a:ext cx="1639595" cy="3063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6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B0E7DC8-6EE1-495D-A289-D43845180E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" panose="020B0604020104020204" pitchFamily="34" charset="0"/>
              </a:rPr>
              <a:t>Defense in Numbers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D67B4F-4496-4910-B590-CF6DE712D4B6}"/>
              </a:ext>
            </a:extLst>
          </p:cNvPr>
          <p:cNvSpPr txBox="1">
            <a:spLocks/>
          </p:cNvSpPr>
          <p:nvPr/>
        </p:nvSpPr>
        <p:spPr>
          <a:xfrm>
            <a:off x="481472" y="1949997"/>
            <a:ext cx="4786564" cy="454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rgbClr val="FF6501"/>
                </a:solidFill>
                <a:latin typeface="Abadi" panose="020B0604020104020204" pitchFamily="34" charset="0"/>
              </a:rPr>
              <a:t>Option 1</a:t>
            </a:r>
          </a:p>
          <a:p>
            <a:endParaRPr lang="en-US" sz="4000" dirty="0">
              <a:solidFill>
                <a:srgbClr val="FF6501"/>
              </a:solidFill>
              <a:latin typeface="Abadi" panose="020B0604020104020204" pitchFamily="34" charset="0"/>
            </a:endParaRPr>
          </a:p>
          <a:p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Thousands of people who have basic privacy protections without caring too much 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D03C26-8224-4EF7-95E6-7D452F85DA72}"/>
              </a:ext>
            </a:extLst>
          </p:cNvPr>
          <p:cNvSpPr txBox="1">
            <a:spLocks/>
          </p:cNvSpPr>
          <p:nvPr/>
        </p:nvSpPr>
        <p:spPr>
          <a:xfrm>
            <a:off x="6962241" y="1949997"/>
            <a:ext cx="4786564" cy="454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EEA900"/>
                </a:solidFill>
                <a:latin typeface="Abadi" panose="020B0604020104020204" pitchFamily="34" charset="0"/>
              </a:rPr>
              <a:t>Option 2</a:t>
            </a:r>
          </a:p>
          <a:p>
            <a:pPr algn="ctr"/>
            <a:endParaRPr lang="en-US" sz="4000" dirty="0">
              <a:solidFill>
                <a:srgbClr val="EEA900"/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4000" dirty="0">
                <a:solidFill>
                  <a:srgbClr val="EEA900"/>
                </a:solidFill>
                <a:latin typeface="Abadi" panose="020B0604020104020204" pitchFamily="34" charset="0"/>
              </a:rPr>
              <a:t>A handful of experts who meticulously seek ideal privacy</a:t>
            </a:r>
          </a:p>
        </p:txBody>
      </p:sp>
    </p:spTree>
    <p:extLst>
      <p:ext uri="{BB962C8B-B14F-4D97-AF65-F5344CB8AC3E}">
        <p14:creationId xmlns:p14="http://schemas.microsoft.com/office/powerpoint/2010/main" val="364622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B0E7DC8-6EE1-495D-A289-D43845180E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" panose="020B0604020104020204" pitchFamily="34" charset="0"/>
              </a:rPr>
              <a:t>Defense in Numbers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D67B4F-4496-4910-B590-CF6DE712D4B6}"/>
              </a:ext>
            </a:extLst>
          </p:cNvPr>
          <p:cNvSpPr txBox="1">
            <a:spLocks/>
          </p:cNvSpPr>
          <p:nvPr/>
        </p:nvSpPr>
        <p:spPr>
          <a:xfrm>
            <a:off x="481472" y="1949997"/>
            <a:ext cx="4786564" cy="454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rgbClr val="FF6501"/>
                </a:solidFill>
                <a:latin typeface="Abadi" panose="020B0604020104020204" pitchFamily="34" charset="0"/>
              </a:rPr>
              <a:t>Monero Way</a:t>
            </a:r>
          </a:p>
          <a:p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Everyone has basic protections; exact protections are good not perfect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D03C26-8224-4EF7-95E6-7D452F85DA72}"/>
              </a:ext>
            </a:extLst>
          </p:cNvPr>
          <p:cNvSpPr txBox="1">
            <a:spLocks/>
          </p:cNvSpPr>
          <p:nvPr/>
        </p:nvSpPr>
        <p:spPr>
          <a:xfrm>
            <a:off x="6962241" y="1949997"/>
            <a:ext cx="4786564" cy="454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EEA900"/>
                </a:solidFill>
                <a:latin typeface="Abadi" panose="020B0604020104020204" pitchFamily="34" charset="0"/>
              </a:rPr>
              <a:t>Opt-In Way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US" sz="4000" dirty="0">
                <a:solidFill>
                  <a:srgbClr val="EEA900"/>
                </a:solidFill>
                <a:latin typeface="Abadi" panose="020B0604020104020204" pitchFamily="34" charset="0"/>
              </a:rPr>
              <a:t>Only 1% of people have any privacy protections at all</a:t>
            </a:r>
          </a:p>
        </p:txBody>
      </p:sp>
    </p:spTree>
    <p:extLst>
      <p:ext uri="{BB962C8B-B14F-4D97-AF65-F5344CB8AC3E}">
        <p14:creationId xmlns:p14="http://schemas.microsoft.com/office/powerpoint/2010/main" val="57069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B0E7DC8-6EE1-495D-A289-D43845180E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badi" panose="020B0604020104020204" pitchFamily="34" charset="0"/>
              </a:rPr>
              <a:t>Defense in Numbers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D67B4F-4496-4910-B590-CF6DE712D4B6}"/>
              </a:ext>
            </a:extLst>
          </p:cNvPr>
          <p:cNvSpPr txBox="1">
            <a:spLocks/>
          </p:cNvSpPr>
          <p:nvPr/>
        </p:nvSpPr>
        <p:spPr>
          <a:xfrm>
            <a:off x="481472" y="1949997"/>
            <a:ext cx="4786564" cy="454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>
                <a:solidFill>
                  <a:srgbClr val="FF6501"/>
                </a:solidFill>
                <a:latin typeface="Abadi" panose="020B0604020104020204" pitchFamily="34" charset="0"/>
              </a:rPr>
              <a:t>Monero Users</a:t>
            </a:r>
          </a:p>
          <a:p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pPr marL="571500" indent="-571500" algn="l">
              <a:buFontTx/>
              <a:buChar char="-"/>
            </a:pPr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Privacy Fanatics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Researchers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Crypto nerds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Speculators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Miners</a:t>
            </a:r>
          </a:p>
          <a:p>
            <a:pPr marL="571500" indent="-571500" algn="l">
              <a:buFontTx/>
              <a:buChar char="-"/>
            </a:pPr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Everyday users</a:t>
            </a:r>
          </a:p>
          <a:p>
            <a:pPr marL="571500" indent="-571500">
              <a:buFontTx/>
              <a:buChar char="-"/>
            </a:pPr>
            <a:endParaRPr lang="en-US" sz="4000" dirty="0">
              <a:solidFill>
                <a:srgbClr val="FF650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7D03C26-8224-4EF7-95E6-7D452F85DA72}"/>
              </a:ext>
            </a:extLst>
          </p:cNvPr>
          <p:cNvSpPr txBox="1">
            <a:spLocks/>
          </p:cNvSpPr>
          <p:nvPr/>
        </p:nvSpPr>
        <p:spPr>
          <a:xfrm>
            <a:off x="6962241" y="1949997"/>
            <a:ext cx="4786564" cy="4544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EEA900"/>
                </a:solidFill>
                <a:latin typeface="Abadi" panose="020B0604020104020204" pitchFamily="34" charset="0"/>
              </a:rPr>
              <a:t>Opt-In Users</a:t>
            </a:r>
          </a:p>
          <a:p>
            <a:pPr algn="ctr"/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Abadi" panose="020B0604020104020204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rgbClr val="EEA900"/>
                </a:solidFill>
                <a:latin typeface="Abadi" panose="020B0604020104020204" pitchFamily="34" charset="0"/>
              </a:rPr>
              <a:t>Privacy Fanatics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solidFill>
                  <a:srgbClr val="EEA900"/>
                </a:solidFill>
                <a:latin typeface="Abadi" panose="020B0604020104020204" pitchFamily="34" charset="0"/>
              </a:rPr>
              <a:t>Researchers</a:t>
            </a:r>
          </a:p>
        </p:txBody>
      </p:sp>
    </p:spTree>
    <p:extLst>
      <p:ext uri="{BB962C8B-B14F-4D97-AF65-F5344CB8AC3E}">
        <p14:creationId xmlns:p14="http://schemas.microsoft.com/office/powerpoint/2010/main" val="36144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EBDEC1-2FF2-4AAF-9697-9DAA0EF825AF}"/>
              </a:ext>
            </a:extLst>
          </p:cNvPr>
          <p:cNvSpPr/>
          <p:nvPr/>
        </p:nvSpPr>
        <p:spPr>
          <a:xfrm>
            <a:off x="0" y="2333766"/>
            <a:ext cx="12192000" cy="4524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DEE2B-E6F7-49AE-8FE9-01C047CF3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36" y="0"/>
            <a:ext cx="11714328" cy="6858000"/>
          </a:xfrm>
        </p:spPr>
        <p:txBody>
          <a:bodyPr>
            <a:noAutofit/>
          </a:bodyPr>
          <a:lstStyle/>
          <a:p>
            <a:pPr algn="l"/>
            <a:r>
              <a:rPr lang="en-US" sz="8200" b="1" dirty="0">
                <a:latin typeface="Abadi" panose="020B0604020202020204" pitchFamily="34" charset="0"/>
              </a:rPr>
              <a:t>Results of Defense in Numbers:</a:t>
            </a:r>
            <a:br>
              <a:rPr lang="en-US" sz="8200" b="1" dirty="0">
                <a:latin typeface="Abadi" panose="020B0604020202020204" pitchFamily="34" charset="0"/>
              </a:rPr>
            </a:br>
            <a:r>
              <a:rPr lang="en-US" sz="8200" b="1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Monero provides </a:t>
            </a:r>
            <a:r>
              <a:rPr lang="en-US" sz="8200" b="1" dirty="0">
                <a:solidFill>
                  <a:srgbClr val="FF6501"/>
                </a:solidFill>
                <a:latin typeface="Abadi" panose="020B0604020202020204" pitchFamily="34" charset="0"/>
              </a:rPr>
              <a:t>more privacy to more users </a:t>
            </a:r>
            <a:r>
              <a:rPr lang="en-US" sz="8200" b="1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than any other cryptocurrency project.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7A50A-E793-49EC-858E-E1119D7CC683}"/>
              </a:ext>
            </a:extLst>
          </p:cNvPr>
          <p:cNvSpPr txBox="1">
            <a:spLocks/>
          </p:cNvSpPr>
          <p:nvPr/>
        </p:nvSpPr>
        <p:spPr>
          <a:xfrm rot="5400000">
            <a:off x="10205252" y="4902895"/>
            <a:ext cx="3205537" cy="7046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This benefits everyone, especially those who need privacy the most since </a:t>
            </a:r>
            <a:r>
              <a:rPr lang="en-US" sz="1600" b="1" dirty="0">
                <a:solidFill>
                  <a:srgbClr val="FF6501"/>
                </a:solidFill>
                <a:latin typeface="Abadi" panose="020B0604020202020204" pitchFamily="34" charset="0"/>
              </a:rPr>
              <a:t>they need a crowd to hide in</a:t>
            </a:r>
          </a:p>
        </p:txBody>
      </p:sp>
    </p:spTree>
    <p:extLst>
      <p:ext uri="{BB962C8B-B14F-4D97-AF65-F5344CB8AC3E}">
        <p14:creationId xmlns:p14="http://schemas.microsoft.com/office/powerpoint/2010/main" val="290184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61F63D-89A2-432C-A4EA-FCBA72086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" t="9326" r="2164" b="2783"/>
          <a:stretch/>
        </p:blipFill>
        <p:spPr bwMode="auto">
          <a:xfrm>
            <a:off x="272954" y="791568"/>
            <a:ext cx="11655189" cy="543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543050-453B-4EE9-B4CB-89B5BB4A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40" y="146759"/>
            <a:ext cx="11640406" cy="549275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Comparative # of Transactions Hiding Sender, Receiver, Amount (XMR, ZEC)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E0D9F8-08E7-4B4E-A60D-9B4BFA24958A}"/>
              </a:ext>
            </a:extLst>
          </p:cNvPr>
          <p:cNvSpPr txBox="1">
            <a:spLocks/>
          </p:cNvSpPr>
          <p:nvPr/>
        </p:nvSpPr>
        <p:spPr>
          <a:xfrm>
            <a:off x="278640" y="6066432"/>
            <a:ext cx="11640406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Abadi" panose="020B0604020104020204" pitchFamily="34" charset="0"/>
              </a:rPr>
              <a:t>Sources: Sarang </a:t>
            </a:r>
            <a:r>
              <a:rPr lang="en-US" sz="1600" dirty="0" err="1">
                <a:latin typeface="Abadi" panose="020B0604020104020204" pitchFamily="34" charset="0"/>
              </a:rPr>
              <a:t>Noether</a:t>
            </a:r>
            <a:r>
              <a:rPr lang="en-US" sz="1600" dirty="0">
                <a:latin typeface="Abadi" panose="020B0604020104020204" pitchFamily="34" charset="0"/>
              </a:rPr>
              <a:t>, Ph.D.; </a:t>
            </a:r>
            <a:r>
              <a:rPr lang="en-US" sz="1600" dirty="0" err="1">
                <a:latin typeface="Abadi" panose="020B0604020104020204" pitchFamily="34" charset="0"/>
              </a:rPr>
              <a:t>CoinMetrics</a:t>
            </a:r>
            <a:r>
              <a:rPr lang="en-US" sz="1600" dirty="0">
                <a:latin typeface="Abadi" panose="020B0604020104020204" pitchFamily="34" charset="0"/>
              </a:rPr>
              <a:t>; Gareth Davies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8EA8F-1A0A-4CC0-8D43-67FB6B293757}"/>
              </a:ext>
            </a:extLst>
          </p:cNvPr>
          <p:cNvSpPr txBox="1"/>
          <p:nvPr/>
        </p:nvSpPr>
        <p:spPr>
          <a:xfrm>
            <a:off x="6100549" y="6288158"/>
            <a:ext cx="6035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Monero has </a:t>
            </a:r>
            <a:r>
              <a:rPr lang="en-US" sz="2000" b="1" dirty="0">
                <a:latin typeface="Abadi" panose="020B0604020104020204" pitchFamily="34" charset="0"/>
              </a:rPr>
              <a:t>20x</a:t>
            </a:r>
            <a:r>
              <a:rPr lang="en-US" sz="2000" dirty="0">
                <a:latin typeface="Abadi" panose="020B0604020104020204" pitchFamily="34" charset="0"/>
              </a:rPr>
              <a:t> the number of </a:t>
            </a:r>
            <a:r>
              <a:rPr lang="en-US" sz="2000" dirty="0" err="1">
                <a:latin typeface="Abadi" panose="020B0604020104020204" pitchFamily="34" charset="0"/>
              </a:rPr>
              <a:t>tx</a:t>
            </a:r>
            <a:r>
              <a:rPr lang="en-US" sz="2000" dirty="0">
                <a:latin typeface="Abadi" panose="020B0604020104020204" pitchFamily="34" charset="0"/>
              </a:rPr>
              <a:t> that hide basic 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0AA4CA-D327-481E-980D-288ADB714882}"/>
              </a:ext>
            </a:extLst>
          </p:cNvPr>
          <p:cNvCxnSpPr>
            <a:cxnSpLocks/>
          </p:cNvCxnSpPr>
          <p:nvPr/>
        </p:nvCxnSpPr>
        <p:spPr>
          <a:xfrm flipV="1">
            <a:off x="11382233" y="5950425"/>
            <a:ext cx="150125" cy="29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3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EE2B-E6F7-49AE-8FE9-01C047CF3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36" y="0"/>
            <a:ext cx="11714328" cy="6858000"/>
          </a:xfrm>
        </p:spPr>
        <p:txBody>
          <a:bodyPr>
            <a:noAutofit/>
          </a:bodyPr>
          <a:lstStyle/>
          <a:p>
            <a:pPr algn="l"/>
            <a:r>
              <a:rPr lang="en-US" sz="8200" b="1" dirty="0">
                <a:solidFill>
                  <a:srgbClr val="FF6501"/>
                </a:solidFill>
                <a:latin typeface="Abadi" panose="020B0604020202020204" pitchFamily="34" charset="0"/>
              </a:rPr>
              <a:t>Reader beware: </a:t>
            </a:r>
            <a:r>
              <a:rPr lang="en-US" sz="8200" b="1" dirty="0">
                <a:latin typeface="Abadi" panose="020B0604020202020204" pitchFamily="34" charset="0"/>
              </a:rPr>
              <a:t>No direct comparison between the # of </a:t>
            </a:r>
            <a:r>
              <a:rPr lang="en-US" sz="8200" b="1" dirty="0" err="1">
                <a:latin typeface="Abadi" panose="020B0604020202020204" pitchFamily="34" charset="0"/>
              </a:rPr>
              <a:t>Samourai</a:t>
            </a:r>
            <a:r>
              <a:rPr lang="en-US" sz="8200" b="1" dirty="0">
                <a:latin typeface="Abadi" panose="020B0604020202020204" pitchFamily="34" charset="0"/>
              </a:rPr>
              <a:t> mixing rounds and the # of Monero transactions</a:t>
            </a:r>
            <a:endParaRPr lang="en-US" sz="8200" b="1" dirty="0">
              <a:solidFill>
                <a:schemeClr val="bg1">
                  <a:lumMod val="95000"/>
                </a:schemeClr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D9FE036-7EB5-4FC8-B373-80C04F2AB7EE}"/>
              </a:ext>
            </a:extLst>
          </p:cNvPr>
          <p:cNvSpPr txBox="1">
            <a:spLocks/>
          </p:cNvSpPr>
          <p:nvPr/>
        </p:nvSpPr>
        <p:spPr>
          <a:xfrm>
            <a:off x="6900798" y="6629399"/>
            <a:ext cx="5291202" cy="228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050" dirty="0">
                <a:latin typeface="Abadi" panose="020B0604020104020204" pitchFamily="34" charset="0"/>
              </a:rPr>
              <a:t>Source: https://mattodell.keybase.pub/whirlpoolstats.pdf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2E917-BAF7-4114-8A69-6209B33FA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572227" cy="3409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DD632-DDA9-42F9-8260-9E813C8AF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33670"/>
            <a:ext cx="5572226" cy="3375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631B3A-E8A6-4B3C-BFDE-CA5F7B1FD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585" y="0"/>
            <a:ext cx="5572226" cy="3433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B3185E-5A8B-4BB2-9ED7-E8F42F069D91}"/>
              </a:ext>
            </a:extLst>
          </p:cNvPr>
          <p:cNvSpPr txBox="1"/>
          <p:nvPr/>
        </p:nvSpPr>
        <p:spPr>
          <a:xfrm>
            <a:off x="5675807" y="3575713"/>
            <a:ext cx="5471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Maximum: </a:t>
            </a:r>
            <a:r>
              <a:rPr lang="en-US" sz="2400" b="1" dirty="0"/>
              <a:t>9,631</a:t>
            </a:r>
            <a:r>
              <a:rPr lang="en-US" sz="2400" dirty="0"/>
              <a:t> rounds per month</a:t>
            </a:r>
          </a:p>
          <a:p>
            <a:endParaRPr lang="en-US" sz="2400" b="1" dirty="0"/>
          </a:p>
          <a:p>
            <a:r>
              <a:rPr lang="en-US" sz="2400" dirty="0"/>
              <a:t>Monero had 450,000 transactions protected with ring signatures in October, or &gt;</a:t>
            </a:r>
            <a:r>
              <a:rPr lang="en-US" sz="2400" b="1" dirty="0"/>
              <a:t>45x </a:t>
            </a:r>
            <a:r>
              <a:rPr lang="en-US" sz="2400" b="1" dirty="0" err="1"/>
              <a:t>Samourai’s</a:t>
            </a:r>
            <a:r>
              <a:rPr lang="en-US" sz="2400" b="1" dirty="0"/>
              <a:t> best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dirty="0"/>
              <a:t>Again, these #s are not directly comparable (rings vs. outputs?)</a:t>
            </a:r>
          </a:p>
        </p:txBody>
      </p:sp>
    </p:spTree>
    <p:extLst>
      <p:ext uri="{BB962C8B-B14F-4D97-AF65-F5344CB8AC3E}">
        <p14:creationId xmlns:p14="http://schemas.microsoft.com/office/powerpoint/2010/main" val="225316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EBDEC1-2FF2-4AAF-9697-9DAA0EF825AF}"/>
              </a:ext>
            </a:extLst>
          </p:cNvPr>
          <p:cNvSpPr/>
          <p:nvPr/>
        </p:nvSpPr>
        <p:spPr>
          <a:xfrm>
            <a:off x="0" y="2333766"/>
            <a:ext cx="12192000" cy="45242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DEE2B-E6F7-49AE-8FE9-01C047CF3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36" y="0"/>
            <a:ext cx="11714328" cy="6858000"/>
          </a:xfrm>
        </p:spPr>
        <p:txBody>
          <a:bodyPr>
            <a:noAutofit/>
          </a:bodyPr>
          <a:lstStyle/>
          <a:p>
            <a:pPr algn="l"/>
            <a:r>
              <a:rPr lang="en-US" sz="8200" b="1" dirty="0">
                <a:latin typeface="Abadi" panose="020B0604020202020204" pitchFamily="34" charset="0"/>
              </a:rPr>
              <a:t>This isn’t another talk in support of privacy.</a:t>
            </a:r>
            <a:br>
              <a:rPr lang="en-US" sz="8200" b="1" dirty="0">
                <a:latin typeface="Abadi" panose="020B0604020202020204" pitchFamily="34" charset="0"/>
              </a:rPr>
            </a:br>
            <a:r>
              <a:rPr lang="en-US" sz="8200" b="1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It’s about </a:t>
            </a:r>
            <a:r>
              <a:rPr lang="en-US" sz="8200" b="1" dirty="0">
                <a:solidFill>
                  <a:srgbClr val="FF6501"/>
                </a:solidFill>
                <a:latin typeface="Abadi" panose="020B0604020202020204" pitchFamily="34" charset="0"/>
              </a:rPr>
              <a:t>why projects need to take responsibility </a:t>
            </a:r>
            <a:r>
              <a:rPr lang="en-US" sz="8200" b="1" dirty="0">
                <a:solidFill>
                  <a:schemeClr val="bg1">
                    <a:lumMod val="95000"/>
                  </a:schemeClr>
                </a:solidFill>
                <a:latin typeface="Abadi" panose="020B0604020202020204" pitchFamily="34" charset="0"/>
              </a:rPr>
              <a:t>for privacy tech being adopted.</a:t>
            </a:r>
          </a:p>
        </p:txBody>
      </p:sp>
    </p:spTree>
    <p:extLst>
      <p:ext uri="{BB962C8B-B14F-4D97-AF65-F5344CB8AC3E}">
        <p14:creationId xmlns:p14="http://schemas.microsoft.com/office/powerpoint/2010/main" val="1808774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Changing of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/>
          <a:lstStyle/>
          <a:p>
            <a:r>
              <a:rPr lang="en-US" dirty="0">
                <a:solidFill>
                  <a:srgbClr val="FF6501"/>
                </a:solidFill>
                <a:latin typeface="Abadi" panose="020B0604020104020204" pitchFamily="34" charset="0"/>
              </a:rPr>
              <a:t>Focus on improving the </a:t>
            </a:r>
            <a:r>
              <a:rPr lang="en-US" u="sng" dirty="0">
                <a:solidFill>
                  <a:srgbClr val="FF6501"/>
                </a:solidFill>
                <a:latin typeface="Abadi" panose="020B0604020104020204" pitchFamily="34" charset="0"/>
              </a:rPr>
              <a:t>base-level privacy</a:t>
            </a:r>
            <a:r>
              <a:rPr lang="en-US" dirty="0">
                <a:solidFill>
                  <a:srgbClr val="FF6501"/>
                </a:solidFill>
                <a:latin typeface="Abadi" panose="020B0604020104020204" pitchFamily="34" charset="0"/>
              </a:rPr>
              <a:t> achieved; focus less on the maximum </a:t>
            </a:r>
            <a:r>
              <a:rPr lang="en-US" u="sng" dirty="0">
                <a:solidFill>
                  <a:srgbClr val="FF6501"/>
                </a:solidFill>
                <a:latin typeface="Abadi" panose="020B0604020104020204" pitchFamily="34" charset="0"/>
              </a:rPr>
              <a:t>potential</a:t>
            </a:r>
            <a:r>
              <a:rPr lang="en-US" dirty="0">
                <a:solidFill>
                  <a:srgbClr val="FF6501"/>
                </a:solidFill>
                <a:latin typeface="Abadi" panose="020B0604020104020204" pitchFamily="34" charset="0"/>
              </a:rPr>
              <a:t> privacy someone can have</a:t>
            </a:r>
          </a:p>
          <a:p>
            <a:r>
              <a:rPr lang="en-US" dirty="0">
                <a:latin typeface="Abadi" panose="020B0604020104020204" pitchFamily="34" charset="0"/>
              </a:rPr>
              <a:t>Think: “how can someone fuck this up?” Start with the obvious.</a:t>
            </a:r>
          </a:p>
          <a:p>
            <a:r>
              <a:rPr lang="en-US" dirty="0">
                <a:latin typeface="Abadi" panose="020B0604020104020204" pitchFamily="34" charset="0"/>
              </a:rPr>
              <a:t>Privacy will come to those who need it from the larger pool of users engaging with privacy functionality</a:t>
            </a:r>
          </a:p>
          <a:p>
            <a:r>
              <a:rPr lang="en-US" dirty="0">
                <a:latin typeface="Abadi" panose="020B0604020104020204" pitchFamily="34" charset="0"/>
              </a:rPr>
              <a:t>Power users gain more flexibility and volume to play with for greater privacy results</a:t>
            </a:r>
          </a:p>
          <a:p>
            <a:r>
              <a:rPr lang="en-US" dirty="0">
                <a:latin typeface="Abadi" panose="020B0604020104020204" pitchFamily="34" charset="0"/>
              </a:rPr>
              <a:t>Far more users get the basic privacy protections they need</a:t>
            </a:r>
          </a:p>
          <a:p>
            <a:r>
              <a:rPr lang="en-US" dirty="0">
                <a:latin typeface="Abadi" panose="020B0604020104020204" pitchFamily="34" charset="0"/>
              </a:rPr>
              <a:t>This gives us the “easy” win of coin equality (fungibility) first</a:t>
            </a:r>
          </a:p>
        </p:txBody>
      </p:sp>
    </p:spTree>
    <p:extLst>
      <p:ext uri="{BB962C8B-B14F-4D97-AF65-F5344CB8AC3E}">
        <p14:creationId xmlns:p14="http://schemas.microsoft.com/office/powerpoint/2010/main" val="2342927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Hard Truths: Transparent Amounts =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It’s effectively impossible to build a fungible and private asset where the base asset has transparent amounts.</a:t>
            </a:r>
          </a:p>
          <a:p>
            <a:r>
              <a:rPr lang="en-US" dirty="0">
                <a:latin typeface="Abadi" panose="020B0604020104020204" pitchFamily="34" charset="0"/>
              </a:rPr>
              <a:t>Amount transacted is a critical piece of metadata that’s effectively impossible to work around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C3C08B-62E5-4F77-BF2A-1E25DC5CFC68}"/>
              </a:ext>
            </a:extLst>
          </p:cNvPr>
          <p:cNvSpPr txBox="1">
            <a:spLocks/>
          </p:cNvSpPr>
          <p:nvPr/>
        </p:nvSpPr>
        <p:spPr>
          <a:xfrm>
            <a:off x="838199" y="4264982"/>
            <a:ext cx="10515600" cy="92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badi" panose="020B0604020104020204" pitchFamily="34" charset="0"/>
              </a:rPr>
              <a:t>Example for Zcash: 	“Just the Tip” Pool Use</a:t>
            </a:r>
            <a:br>
              <a:rPr lang="en-US" sz="2800" dirty="0">
                <a:latin typeface="Abadi" panose="020B0604020104020204" pitchFamily="34" charset="0"/>
              </a:rPr>
            </a:br>
            <a:r>
              <a:rPr lang="en-US" sz="2800" dirty="0">
                <a:latin typeface="Abadi" panose="020B0604020104020204" pitchFamily="34" charset="0"/>
              </a:rPr>
              <a:t>				Actually: </a:t>
            </a:r>
            <a:r>
              <a:rPr lang="en-US" sz="2800" dirty="0" err="1">
                <a:latin typeface="Abadi" panose="020B0604020104020204" pitchFamily="34" charset="0"/>
              </a:rPr>
              <a:t>Quesnelle</a:t>
            </a:r>
            <a:r>
              <a:rPr lang="en-US" sz="2800" dirty="0">
                <a:latin typeface="Abadi" panose="020B0604020104020204" pitchFamily="34" charset="0"/>
              </a:rPr>
              <a:t>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3DF17A-64A3-4DCC-82C4-A42C8E4D1B0E}"/>
              </a:ext>
            </a:extLst>
          </p:cNvPr>
          <p:cNvSpPr/>
          <p:nvPr/>
        </p:nvSpPr>
        <p:spPr>
          <a:xfrm>
            <a:off x="9210146" y="5722383"/>
            <a:ext cx="1979113" cy="5357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T-address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01EA56-262F-42A1-AFD0-21C132C813EE}"/>
              </a:ext>
            </a:extLst>
          </p:cNvPr>
          <p:cNvSpPr/>
          <p:nvPr/>
        </p:nvSpPr>
        <p:spPr>
          <a:xfrm>
            <a:off x="1002741" y="5722385"/>
            <a:ext cx="1979113" cy="53573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T-address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9DE29E-FE51-4B22-B975-AD5B1704359C}"/>
              </a:ext>
            </a:extLst>
          </p:cNvPr>
          <p:cNvCxnSpPr>
            <a:cxnSpLocks/>
          </p:cNvCxnSpPr>
          <p:nvPr/>
        </p:nvCxnSpPr>
        <p:spPr>
          <a:xfrm>
            <a:off x="3381375" y="5990248"/>
            <a:ext cx="1534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ue bowl&#10;&#10;Description automatically generated">
            <a:extLst>
              <a:ext uri="{FF2B5EF4-FFF2-40B4-BE49-F238E27FC236}">
                <a16:creationId xmlns:a16="http://schemas.microsoft.com/office/drawing/2014/main" id="{6C26913C-0172-4F72-817E-1B24F914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31" b="89754" l="8811" r="90779">
                        <a14:foregroundMark x1="9016" y1="52459" x2="9426" y2="49180"/>
                        <a14:foregroundMark x1="90574" y1="48770" x2="90779" y2="51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87" y="4791712"/>
            <a:ext cx="2149425" cy="21494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FF516C-7DAA-42CF-88D2-B70F68EC6321}"/>
              </a:ext>
            </a:extLst>
          </p:cNvPr>
          <p:cNvCxnSpPr>
            <a:cxnSpLocks/>
          </p:cNvCxnSpPr>
          <p:nvPr/>
        </p:nvCxnSpPr>
        <p:spPr>
          <a:xfrm>
            <a:off x="7353300" y="5990248"/>
            <a:ext cx="1534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3B3114-C752-4FCA-B9CF-6345BE145C42}"/>
              </a:ext>
            </a:extLst>
          </p:cNvPr>
          <p:cNvSpPr/>
          <p:nvPr/>
        </p:nvSpPr>
        <p:spPr>
          <a:xfrm>
            <a:off x="3107359" y="5444618"/>
            <a:ext cx="1979113" cy="535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1.2345 ZEC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6ED40-1F64-49B7-955E-C81B42AC5F83}"/>
              </a:ext>
            </a:extLst>
          </p:cNvPr>
          <p:cNvSpPr/>
          <p:nvPr/>
        </p:nvSpPr>
        <p:spPr>
          <a:xfrm>
            <a:off x="7130770" y="5444618"/>
            <a:ext cx="1979113" cy="5357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badi" panose="020B0604020104020204" pitchFamily="34" charset="0"/>
              </a:rPr>
              <a:t>1.2345 ZEC</a:t>
            </a:r>
          </a:p>
        </p:txBody>
      </p:sp>
    </p:spTree>
    <p:extLst>
      <p:ext uri="{BB962C8B-B14F-4D97-AF65-F5344CB8AC3E}">
        <p14:creationId xmlns:p14="http://schemas.microsoft.com/office/powerpoint/2010/main" val="30878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Hard Truths: Users Are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6875" cy="4965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Your implementation needs to honor that users are not experts</a:t>
            </a:r>
          </a:p>
          <a:p>
            <a:r>
              <a:rPr lang="en-US" dirty="0">
                <a:latin typeface="Abadi" panose="020B0604020104020204" pitchFamily="34" charset="0"/>
              </a:rPr>
              <a:t>Don’t blame users for not getting it</a:t>
            </a:r>
          </a:p>
          <a:p>
            <a:r>
              <a:rPr lang="en-US" dirty="0">
                <a:latin typeface="Abadi" panose="020B0604020104020204" pitchFamily="34" charset="0"/>
              </a:rPr>
              <a:t>Basic privacy protections should be achievable by newcomers, not only reserved for enthusiasts</a:t>
            </a:r>
          </a:p>
          <a:p>
            <a:r>
              <a:rPr lang="en-US" dirty="0">
                <a:latin typeface="Abadi" panose="020B0604020104020204" pitchFamily="34" charset="0"/>
              </a:rPr>
              <a:t>We can’t dismiss education entirely (since advanced users will always need it for the bleeding edge of attacks), but it’s not the solution for &gt;99% of people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19A93-B097-41B4-986A-4B46853A8520}"/>
              </a:ext>
            </a:extLst>
          </p:cNvPr>
          <p:cNvSpPr/>
          <p:nvPr/>
        </p:nvSpPr>
        <p:spPr>
          <a:xfrm>
            <a:off x="8098642" y="3031202"/>
            <a:ext cx="356109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FF6501"/>
                </a:solidFill>
                <a:latin typeface="Abadi" panose="020B0604020104020204" pitchFamily="34" charset="0"/>
              </a:rPr>
              <a:t>Theory and implementation are identical… in theory</a:t>
            </a:r>
          </a:p>
        </p:txBody>
      </p:sp>
    </p:spTree>
    <p:extLst>
      <p:ext uri="{BB962C8B-B14F-4D97-AF65-F5344CB8AC3E}">
        <p14:creationId xmlns:p14="http://schemas.microsoft.com/office/powerpoint/2010/main" val="152557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Hard Truths: Can’t Protect Against It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Not every threat model is solvable</a:t>
            </a:r>
          </a:p>
          <a:p>
            <a:r>
              <a:rPr lang="en-US" dirty="0">
                <a:latin typeface="Abadi" panose="020B0604020104020204" pitchFamily="34" charset="0"/>
              </a:rPr>
              <a:t>There will always be limitations as attackers get stronger over time</a:t>
            </a:r>
          </a:p>
          <a:p>
            <a:r>
              <a:rPr lang="en-US" dirty="0">
                <a:latin typeface="Abadi" panose="020B0604020104020204" pitchFamily="34" charset="0"/>
              </a:rPr>
              <a:t>Don’t ignore the broader threats in pursuit of the niche ones</a:t>
            </a:r>
          </a:p>
          <a:p>
            <a:r>
              <a:rPr lang="en-US" dirty="0">
                <a:latin typeface="Abadi" panose="020B0604020104020204" pitchFamily="34" charset="0"/>
              </a:rPr>
              <a:t>Design and build against risks that are most likely to affect the most people (build protections up from the bottom)</a:t>
            </a:r>
          </a:p>
          <a:p>
            <a:r>
              <a:rPr lang="en-US" dirty="0">
                <a:latin typeface="Abadi" panose="020B0604020104020204" pitchFamily="34" charset="0"/>
              </a:rPr>
              <a:t>Clearly communicate this strategy and the known limitations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521D30-F0AE-4122-B176-8398558FEFF7}"/>
              </a:ext>
            </a:extLst>
          </p:cNvPr>
          <p:cNvGrpSpPr/>
          <p:nvPr/>
        </p:nvGrpSpPr>
        <p:grpSpPr>
          <a:xfrm>
            <a:off x="4089778" y="5281681"/>
            <a:ext cx="4012443" cy="1414108"/>
            <a:chOff x="3589361" y="5377217"/>
            <a:chExt cx="4012443" cy="1414108"/>
          </a:xfrm>
        </p:grpSpPr>
        <p:pic>
          <p:nvPicPr>
            <p:cNvPr id="5" name="Picture 4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7A6EA680-0E46-467B-8C00-19A34905CA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30406"/>
                </a:clrFrom>
                <a:clrTo>
                  <a:srgbClr val="030406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49" t="21278" r="20356" b="42318"/>
            <a:stretch/>
          </p:blipFill>
          <p:spPr>
            <a:xfrm>
              <a:off x="4694830" y="5377218"/>
              <a:ext cx="2906974" cy="1414107"/>
            </a:xfrm>
            <a:prstGeom prst="rect">
              <a:avLst/>
            </a:prstGeom>
          </p:spPr>
        </p:pic>
        <p:pic>
          <p:nvPicPr>
            <p:cNvPr id="6" name="Picture 5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1B381232-263B-426F-AC62-E47E5F7503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030406"/>
                </a:clrFrom>
                <a:clrTo>
                  <a:srgbClr val="03040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41" t="21278" r="62451" b="42318"/>
            <a:stretch/>
          </p:blipFill>
          <p:spPr>
            <a:xfrm>
              <a:off x="3589361" y="5377217"/>
              <a:ext cx="1105469" cy="1414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930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Monero offers </a:t>
            </a:r>
            <a:r>
              <a:rPr lang="en-US" dirty="0">
                <a:solidFill>
                  <a:srgbClr val="FF6501"/>
                </a:solidFill>
                <a:latin typeface="Abadi" panose="020B0604020104020204" pitchFamily="34" charset="0"/>
              </a:rPr>
              <a:t>far more privacy than any other cryptocurrency project</a:t>
            </a:r>
            <a:r>
              <a:rPr lang="en-US" dirty="0">
                <a:latin typeface="Abadi" panose="020B0604020104020204" pitchFamily="34" charset="0"/>
              </a:rPr>
              <a:t> by </a:t>
            </a:r>
            <a:r>
              <a:rPr lang="en-US" dirty="0">
                <a:solidFill>
                  <a:srgbClr val="FF6501"/>
                </a:solidFill>
                <a:latin typeface="Abadi" panose="020B0604020104020204" pitchFamily="34" charset="0"/>
              </a:rPr>
              <a:t>focusing on implementation</a:t>
            </a:r>
          </a:p>
          <a:p>
            <a:r>
              <a:rPr lang="en-US" dirty="0">
                <a:latin typeface="Abadi" panose="020B0604020104020204" pitchFamily="34" charset="0"/>
              </a:rPr>
              <a:t>Monero focuses on the goals of coin equality (fungibility) and privacy for the masses</a:t>
            </a:r>
          </a:p>
          <a:p>
            <a:r>
              <a:rPr lang="en-US" dirty="0">
                <a:latin typeface="Abadi" panose="020B0604020104020204" pitchFamily="34" charset="0"/>
              </a:rPr>
              <a:t>Privacy is a </a:t>
            </a:r>
            <a:r>
              <a:rPr lang="en-US" dirty="0">
                <a:solidFill>
                  <a:srgbClr val="FF6501"/>
                </a:solidFill>
                <a:latin typeface="Abadi" panose="020B0604020104020204" pitchFamily="34" charset="0"/>
              </a:rPr>
              <a:t>never-ending battle</a:t>
            </a:r>
            <a:r>
              <a:rPr lang="en-US" dirty="0">
                <a:latin typeface="Abadi" panose="020B0604020104020204" pitchFamily="34" charset="0"/>
              </a:rPr>
              <a:t>; those who take responsibility for delivering privacy will be best-prepared to win this battle</a:t>
            </a:r>
          </a:p>
          <a:p>
            <a:r>
              <a:rPr lang="en-US" dirty="0">
                <a:latin typeface="Abadi" panose="020B0604020104020204" pitchFamily="34" charset="0"/>
              </a:rPr>
              <a:t>Privacy is all about </a:t>
            </a:r>
            <a:r>
              <a:rPr lang="en-US" dirty="0">
                <a:solidFill>
                  <a:srgbClr val="FF6501"/>
                </a:solidFill>
                <a:latin typeface="Abadi" panose="020B0604020104020204" pitchFamily="34" charset="0"/>
              </a:rPr>
              <a:t>accommodating for user behavior</a:t>
            </a:r>
            <a:r>
              <a:rPr lang="en-US" dirty="0">
                <a:latin typeface="Abadi" panose="020B0604020104020204" pitchFamily="34" charset="0"/>
              </a:rPr>
              <a:t>, not making an isolated experiment in a lab</a:t>
            </a:r>
          </a:p>
        </p:txBody>
      </p:sp>
    </p:spTree>
    <p:extLst>
      <p:ext uri="{BB962C8B-B14F-4D97-AF65-F5344CB8AC3E}">
        <p14:creationId xmlns:p14="http://schemas.microsoft.com/office/powerpoint/2010/main" val="614613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817972-A9B9-43B8-94EC-DE97433D363F}"/>
              </a:ext>
            </a:extLst>
          </p:cNvPr>
          <p:cNvSpPr txBox="1"/>
          <p:nvPr/>
        </p:nvSpPr>
        <p:spPr>
          <a:xfrm>
            <a:off x="288758" y="64303"/>
            <a:ext cx="115743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/>
              <a:t>Questions?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03DA02-8042-43A7-9D5E-EDA46E2717A1}"/>
              </a:ext>
            </a:extLst>
          </p:cNvPr>
          <p:cNvCxnSpPr>
            <a:cxnSpLocks/>
          </p:cNvCxnSpPr>
          <p:nvPr/>
        </p:nvCxnSpPr>
        <p:spPr>
          <a:xfrm>
            <a:off x="3874168" y="1022329"/>
            <a:ext cx="43721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8D5FF8-ACBC-4B1B-BB41-84C8C5925D52}"/>
              </a:ext>
            </a:extLst>
          </p:cNvPr>
          <p:cNvSpPr txBox="1"/>
          <p:nvPr/>
        </p:nvSpPr>
        <p:spPr>
          <a:xfrm>
            <a:off x="465220" y="1150667"/>
            <a:ext cx="1123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justin@monero.space</a:t>
            </a:r>
            <a:endParaRPr lang="en-US" sz="3000" dirty="0"/>
          </a:p>
          <a:p>
            <a:pPr algn="ctr"/>
            <a:r>
              <a:rPr lang="en-US" sz="3000" dirty="0"/>
              <a:t>@</a:t>
            </a:r>
            <a:r>
              <a:rPr lang="en-US" sz="3000" dirty="0" err="1"/>
              <a:t>JEhrenhofer</a:t>
            </a:r>
            <a:endParaRPr lang="en-US" sz="3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16039A-685A-4EFD-870E-1D73E37891BF}"/>
              </a:ext>
            </a:extLst>
          </p:cNvPr>
          <p:cNvGrpSpPr/>
          <p:nvPr/>
        </p:nvGrpSpPr>
        <p:grpSpPr>
          <a:xfrm>
            <a:off x="464748" y="2215250"/>
            <a:ext cx="11261206" cy="4650879"/>
            <a:chOff x="89513" y="1305563"/>
            <a:chExt cx="11261206" cy="4650879"/>
          </a:xfrm>
        </p:grpSpPr>
        <p:pic>
          <p:nvPicPr>
            <p:cNvPr id="12" name="Picture 11" descr="A picture containing text, book&#10;&#10;Description automatically generated">
              <a:extLst>
                <a:ext uri="{FF2B5EF4-FFF2-40B4-BE49-F238E27FC236}">
                  <a16:creationId xmlns:a16="http://schemas.microsoft.com/office/drawing/2014/main" id="{8B498F3B-3CCC-4204-83E2-B04C197EB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141" y="1534438"/>
              <a:ext cx="2192081" cy="2962405"/>
            </a:xfrm>
            <a:prstGeom prst="rect">
              <a:avLst/>
            </a:prstGeom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8E2D2B1-5ABF-4574-92C7-F174E296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933" y="1428140"/>
              <a:ext cx="3175000" cy="3175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7DD263-891E-4A00-89F1-D1C3BBDD3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33161" y="1305563"/>
              <a:ext cx="3417558" cy="3420153"/>
            </a:xfrm>
            <a:prstGeom prst="ellipse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F7ABD692-104F-4FB0-9662-ADB3D08C64ED}"/>
                </a:ext>
              </a:extLst>
            </p:cNvPr>
            <p:cNvSpPr txBox="1">
              <a:spLocks/>
            </p:cNvSpPr>
            <p:nvPr/>
          </p:nvSpPr>
          <p:spPr>
            <a:xfrm>
              <a:off x="89513" y="4725716"/>
              <a:ext cx="3343336" cy="12307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600" dirty="0">
                  <a:solidFill>
                    <a:srgbClr val="F16822"/>
                  </a:solidFill>
                  <a:latin typeface="Abadi" panose="020B0604020104020204" pitchFamily="34" charset="0"/>
                </a:rPr>
                <a:t>Get educated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Abadi" panose="020B0604020104020204" pitchFamily="34" charset="0"/>
                </a:rPr>
                <a:t>masteringmonero.com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Abadi" panose="020B0604020104020204" pitchFamily="34" charset="0"/>
                </a:rPr>
                <a:t>moneromeans.money</a:t>
              </a: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16CE52D9-8383-46CE-8C53-27339D9D6DF2}"/>
                </a:ext>
              </a:extLst>
            </p:cNvPr>
            <p:cNvSpPr txBox="1">
              <a:spLocks/>
            </p:cNvSpPr>
            <p:nvPr/>
          </p:nvSpPr>
          <p:spPr>
            <a:xfrm>
              <a:off x="3910765" y="4725716"/>
              <a:ext cx="3343336" cy="12307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600" dirty="0">
                  <a:solidFill>
                    <a:srgbClr val="F16822"/>
                  </a:solidFill>
                  <a:latin typeface="Abadi" panose="020B0604020104020204" pitchFamily="34" charset="0"/>
                </a:rPr>
                <a:t>Get started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Abadi" panose="020B0604020104020204" pitchFamily="34" charset="0"/>
                </a:rPr>
                <a:t>cakewallet.com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Abadi" panose="020B0604020104020204" pitchFamily="34" charset="0"/>
                </a:rPr>
                <a:t>getmonero.org</a:t>
              </a:r>
            </a:p>
          </p:txBody>
        </p:sp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99435065-5EBE-4D1F-8A63-268806EA4F5E}"/>
                </a:ext>
              </a:extLst>
            </p:cNvPr>
            <p:cNvSpPr txBox="1">
              <a:spLocks/>
            </p:cNvSpPr>
            <p:nvPr/>
          </p:nvSpPr>
          <p:spPr>
            <a:xfrm>
              <a:off x="7970272" y="4725716"/>
              <a:ext cx="3343336" cy="123072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600" dirty="0">
                  <a:solidFill>
                    <a:srgbClr val="F16822"/>
                  </a:solidFill>
                  <a:latin typeface="Abadi" panose="020B0604020104020204" pitchFamily="34" charset="0"/>
                </a:rPr>
                <a:t>Join the community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Abadi" panose="020B0604020104020204" pitchFamily="34" charset="0"/>
                </a:rPr>
                <a:t>monero.space</a:t>
              </a:r>
              <a:br>
                <a:rPr lang="en-US" sz="2000" dirty="0">
                  <a:latin typeface="Abadi" panose="020B0604020104020204" pitchFamily="34" charset="0"/>
                </a:rPr>
              </a:br>
              <a:r>
                <a:rPr lang="en-US" sz="2000" dirty="0">
                  <a:latin typeface="Abadi" panose="020B0604020104020204" pitchFamily="34" charset="0"/>
                </a:rPr>
                <a:t>communityworkgroup.org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775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Sarang </a:t>
            </a:r>
            <a:r>
              <a:rPr lang="en-US" dirty="0" err="1">
                <a:latin typeface="Abadi" panose="020B0604020104020204" pitchFamily="34" charset="0"/>
              </a:rPr>
              <a:t>Noether</a:t>
            </a:r>
            <a:r>
              <a:rPr lang="en-US" dirty="0">
                <a:latin typeface="Abadi" panose="020B0604020104020204" pitchFamily="34" charset="0"/>
              </a:rPr>
              <a:t>, Ph.D. for their similar MCCVR 2020 talk</a:t>
            </a:r>
          </a:p>
          <a:p>
            <a:r>
              <a:rPr lang="en-US" dirty="0" err="1">
                <a:latin typeface="Abadi" panose="020B0604020104020204" pitchFamily="34" charset="0"/>
              </a:rPr>
              <a:t>CypherMarket</a:t>
            </a:r>
            <a:r>
              <a:rPr lang="en-US" dirty="0">
                <a:latin typeface="Abadi" panose="020B0604020104020204" pitchFamily="34" charset="0"/>
              </a:rPr>
              <a:t> (MRL sticker design)</a:t>
            </a:r>
          </a:p>
          <a:p>
            <a:r>
              <a:rPr lang="en-US" dirty="0">
                <a:latin typeface="Abadi" panose="020B0604020104020204" pitchFamily="34" charset="0"/>
              </a:rPr>
              <a:t>The Monero Project getmonero.org</a:t>
            </a:r>
          </a:p>
          <a:p>
            <a:r>
              <a:rPr lang="en-US" dirty="0">
                <a:latin typeface="Abadi" panose="020B0604020104020204" pitchFamily="34" charset="0"/>
              </a:rPr>
              <a:t>MrMon0cle (CLSAG logo)</a:t>
            </a:r>
          </a:p>
          <a:p>
            <a:r>
              <a:rPr lang="en-US" dirty="0" err="1">
                <a:latin typeface="Abadi" panose="020B0604020104020204" pitchFamily="34" charset="0"/>
              </a:rPr>
              <a:t>CoinMetrics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Gareth Davies</a:t>
            </a:r>
          </a:p>
        </p:txBody>
      </p:sp>
    </p:spTree>
    <p:extLst>
      <p:ext uri="{BB962C8B-B14F-4D97-AF65-F5344CB8AC3E}">
        <p14:creationId xmlns:p14="http://schemas.microsoft.com/office/powerpoint/2010/main" val="363191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Privacy theory vs practice</a:t>
            </a:r>
          </a:p>
          <a:p>
            <a:r>
              <a:rPr lang="en-US" dirty="0">
                <a:latin typeface="Abadi" panose="020B0604020104020204" pitchFamily="34" charset="0"/>
              </a:rPr>
              <a:t>Privacy vs coin equality (fungibility)</a:t>
            </a:r>
          </a:p>
          <a:p>
            <a:r>
              <a:rPr lang="en-US" dirty="0">
                <a:latin typeface="Abadi" panose="020B0604020104020204" pitchFamily="34" charset="0"/>
              </a:rPr>
              <a:t>Defense in numbers</a:t>
            </a:r>
          </a:p>
          <a:p>
            <a:r>
              <a:rPr lang="en-US" dirty="0">
                <a:latin typeface="Abadi" panose="020B0604020104020204" pitchFamily="34" charset="0"/>
              </a:rPr>
              <a:t>Results speak for themselves</a:t>
            </a:r>
          </a:p>
          <a:p>
            <a:r>
              <a:rPr lang="en-US" dirty="0">
                <a:latin typeface="Abadi" panose="020B0604020104020204" pitchFamily="34" charset="0"/>
              </a:rPr>
              <a:t>Hard truths</a:t>
            </a:r>
          </a:p>
          <a:p>
            <a:r>
              <a:rPr lang="en-US" dirty="0">
                <a:latin typeface="Abadi" panose="020B0604020104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15515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F158C9-D025-4831-B126-BB7B13C0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237" y="611066"/>
            <a:ext cx="245043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badi" panose="020B0604020104020204" pitchFamily="34" charset="0"/>
              </a:rPr>
              <a:t>Cool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243612-2345-44E9-9794-EB1878038169}"/>
              </a:ext>
            </a:extLst>
          </p:cNvPr>
          <p:cNvSpPr txBox="1">
            <a:spLocks/>
          </p:cNvSpPr>
          <p:nvPr/>
        </p:nvSpPr>
        <p:spPr>
          <a:xfrm>
            <a:off x="8095006" y="611066"/>
            <a:ext cx="24504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Abadi" panose="020B0604020104020204" pitchFamily="34" charset="0"/>
              </a:rPr>
              <a:t>Not Cool</a:t>
            </a:r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B167424-828A-4F8E-BC18-AC3C47AC84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3F2F7"/>
              </a:clrFrom>
              <a:clrTo>
                <a:srgbClr val="F3F2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2" b="16028"/>
          <a:stretch/>
        </p:blipFill>
        <p:spPr>
          <a:xfrm>
            <a:off x="504742" y="2265189"/>
            <a:ext cx="3785850" cy="35757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4F3D094-C3B3-4F30-8E78-11C530E1E286}"/>
              </a:ext>
            </a:extLst>
          </p:cNvPr>
          <p:cNvSpPr txBox="1">
            <a:spLocks/>
          </p:cNvSpPr>
          <p:nvPr/>
        </p:nvSpPr>
        <p:spPr>
          <a:xfrm>
            <a:off x="336884" y="6119996"/>
            <a:ext cx="5005138" cy="687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latin typeface="Abadi" panose="020B0604020104020204" pitchFamily="34" charset="0"/>
              </a:rPr>
              <a:t>Buy the blue sticker at Cypher Market</a:t>
            </a:r>
          </a:p>
          <a:p>
            <a:pPr algn="ctr"/>
            <a:r>
              <a:rPr lang="en-US" sz="1400" dirty="0">
                <a:latin typeface="Abadi" panose="020B0604020104020204" pitchFamily="34" charset="0"/>
              </a:rPr>
              <a:t>$0.50 from each purchase to MRL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E3EB9F-AE7B-4DA5-BB21-54334BEB059A}"/>
              </a:ext>
            </a:extLst>
          </p:cNvPr>
          <p:cNvGrpSpPr/>
          <p:nvPr/>
        </p:nvGrpSpPr>
        <p:grpSpPr>
          <a:xfrm>
            <a:off x="7208326" y="2361062"/>
            <a:ext cx="4214284" cy="3220872"/>
            <a:chOff x="7030905" y="2361062"/>
            <a:chExt cx="4214284" cy="32208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7C6577-BF87-4690-A12F-6E74BABE8B75}"/>
                </a:ext>
              </a:extLst>
            </p:cNvPr>
            <p:cNvSpPr/>
            <p:nvPr/>
          </p:nvSpPr>
          <p:spPr>
            <a:xfrm>
              <a:off x="7030905" y="2620370"/>
              <a:ext cx="395785" cy="29615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78E8C33-0E89-4829-B8EF-FA2F6A27E66F}"/>
                </a:ext>
              </a:extLst>
            </p:cNvPr>
            <p:cNvSpPr/>
            <p:nvPr/>
          </p:nvSpPr>
          <p:spPr>
            <a:xfrm>
              <a:off x="7030905" y="2361062"/>
              <a:ext cx="395785" cy="2593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5B35BF-2D2D-4B5C-AA2B-7954EFF19C2E}"/>
                </a:ext>
              </a:extLst>
            </p:cNvPr>
            <p:cNvSpPr/>
            <p:nvPr/>
          </p:nvSpPr>
          <p:spPr>
            <a:xfrm>
              <a:off x="7667409" y="2756848"/>
              <a:ext cx="395785" cy="2825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E8B086-95B4-4B08-983E-AB1F2849A243}"/>
                </a:ext>
              </a:extLst>
            </p:cNvPr>
            <p:cNvSpPr/>
            <p:nvPr/>
          </p:nvSpPr>
          <p:spPr>
            <a:xfrm>
              <a:off x="7667409" y="2361062"/>
              <a:ext cx="395785" cy="3957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CA7857-2A06-49FD-BC5D-0D8549A1B195}"/>
                </a:ext>
              </a:extLst>
            </p:cNvPr>
            <p:cNvSpPr/>
            <p:nvPr/>
          </p:nvSpPr>
          <p:spPr>
            <a:xfrm>
              <a:off x="8303913" y="2524159"/>
              <a:ext cx="395785" cy="30577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408597-8914-4FBF-9E3A-21DE609A982C}"/>
                </a:ext>
              </a:extLst>
            </p:cNvPr>
            <p:cNvSpPr/>
            <p:nvPr/>
          </p:nvSpPr>
          <p:spPr>
            <a:xfrm>
              <a:off x="8303913" y="2361062"/>
              <a:ext cx="395785" cy="16309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9EB40F-97C5-40DB-9AE0-17654922DF5A}"/>
                </a:ext>
              </a:extLst>
            </p:cNvPr>
            <p:cNvSpPr/>
            <p:nvPr/>
          </p:nvSpPr>
          <p:spPr>
            <a:xfrm>
              <a:off x="8940459" y="2620370"/>
              <a:ext cx="395785" cy="29615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F52776A-1E77-4C45-8E9A-8B38FB46F3B7}"/>
                </a:ext>
              </a:extLst>
            </p:cNvPr>
            <p:cNvSpPr/>
            <p:nvPr/>
          </p:nvSpPr>
          <p:spPr>
            <a:xfrm>
              <a:off x="8940459" y="2361062"/>
              <a:ext cx="395785" cy="2593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160756-A27B-4E46-B1F4-A89D7E022DB2}"/>
                </a:ext>
              </a:extLst>
            </p:cNvPr>
            <p:cNvSpPr/>
            <p:nvPr/>
          </p:nvSpPr>
          <p:spPr>
            <a:xfrm>
              <a:off x="9576354" y="2756848"/>
              <a:ext cx="395785" cy="282508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03B515-8947-4C56-82A5-47C0003B6E14}"/>
                </a:ext>
              </a:extLst>
            </p:cNvPr>
            <p:cNvSpPr/>
            <p:nvPr/>
          </p:nvSpPr>
          <p:spPr>
            <a:xfrm>
              <a:off x="9576354" y="2361062"/>
              <a:ext cx="395785" cy="39578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DEC4BC-1AD9-45B0-A96A-A8AAB6FD0798}"/>
                </a:ext>
              </a:extLst>
            </p:cNvPr>
            <p:cNvSpPr/>
            <p:nvPr/>
          </p:nvSpPr>
          <p:spPr>
            <a:xfrm>
              <a:off x="10212858" y="2524159"/>
              <a:ext cx="395785" cy="30577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D77AAA-AFFD-40D5-9DAC-645C1F6AF4F7}"/>
                </a:ext>
              </a:extLst>
            </p:cNvPr>
            <p:cNvSpPr/>
            <p:nvPr/>
          </p:nvSpPr>
          <p:spPr>
            <a:xfrm>
              <a:off x="10212858" y="2361062"/>
              <a:ext cx="395785" cy="16309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4C3F057-AACB-46F3-94E7-79883BA86411}"/>
                </a:ext>
              </a:extLst>
            </p:cNvPr>
            <p:cNvSpPr/>
            <p:nvPr/>
          </p:nvSpPr>
          <p:spPr>
            <a:xfrm>
              <a:off x="10849404" y="2620370"/>
              <a:ext cx="395785" cy="296156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B2509A-EFA7-4618-A6E8-38DF15463D0E}"/>
                </a:ext>
              </a:extLst>
            </p:cNvPr>
            <p:cNvSpPr/>
            <p:nvPr/>
          </p:nvSpPr>
          <p:spPr>
            <a:xfrm>
              <a:off x="10849404" y="2361062"/>
              <a:ext cx="395785" cy="25930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F42BDC3B-CB06-4B85-9EB7-03BE747A1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723127">
            <a:off x="2407374" y="3602699"/>
            <a:ext cx="3439443" cy="74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Theory or Practice?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783C8-740B-4D3F-943C-B58198F7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9" y="2365681"/>
            <a:ext cx="11126961" cy="33527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DAFDDA-67BE-4856-8A3C-CA22F6504904}"/>
              </a:ext>
            </a:extLst>
          </p:cNvPr>
          <p:cNvSpPr/>
          <p:nvPr/>
        </p:nvSpPr>
        <p:spPr>
          <a:xfrm>
            <a:off x="1214650" y="3988609"/>
            <a:ext cx="4901184" cy="29794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8D8EEA-CCD5-4313-B2CA-4DDCFFD04AC1}"/>
              </a:ext>
            </a:extLst>
          </p:cNvPr>
          <p:cNvSpPr/>
          <p:nvPr/>
        </p:nvSpPr>
        <p:spPr>
          <a:xfrm>
            <a:off x="1214650" y="4663602"/>
            <a:ext cx="1737360" cy="29794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1D229-9B12-4DF2-A7A0-B9B1976C4B19}"/>
              </a:ext>
            </a:extLst>
          </p:cNvPr>
          <p:cNvSpPr/>
          <p:nvPr/>
        </p:nvSpPr>
        <p:spPr>
          <a:xfrm>
            <a:off x="1214650" y="5352243"/>
            <a:ext cx="4572000" cy="29794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Theory or Practice?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BC-68FB-4E42-9438-BD4D9D83D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Any user who cares about privacy can: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Send a special private transaction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Download a special wallet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Spend more in fees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Wait longer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Remember to mix their change outputs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Build from source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Handle their own timing and denominations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Watch 100 hours of privacy videos</a:t>
            </a:r>
          </a:p>
        </p:txBody>
      </p:sp>
    </p:spTree>
    <p:extLst>
      <p:ext uri="{BB962C8B-B14F-4D97-AF65-F5344CB8AC3E}">
        <p14:creationId xmlns:p14="http://schemas.microsoft.com/office/powerpoint/2010/main" val="47626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64A9-403F-4340-871D-FA005050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Theory or Practice?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F41AB39-827F-45A2-AEF3-1B7B66A73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>
          <a:xfrm>
            <a:off x="838200" y="1371600"/>
            <a:ext cx="9130632" cy="54864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0A0B3421-638C-498A-AFCF-99885644A931}"/>
              </a:ext>
            </a:extLst>
          </p:cNvPr>
          <p:cNvSpPr/>
          <p:nvPr/>
        </p:nvSpPr>
        <p:spPr>
          <a:xfrm>
            <a:off x="9968832" y="1888793"/>
            <a:ext cx="103216" cy="190500"/>
          </a:xfrm>
          <a:prstGeom prst="rightBrace">
            <a:avLst/>
          </a:prstGeom>
          <a:ln>
            <a:solidFill>
              <a:srgbClr val="F28E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DE2F6D1-81DA-42A3-9E08-411CB068D773}"/>
              </a:ext>
            </a:extLst>
          </p:cNvPr>
          <p:cNvSpPr/>
          <p:nvPr/>
        </p:nvSpPr>
        <p:spPr>
          <a:xfrm>
            <a:off x="9968832" y="2079293"/>
            <a:ext cx="103216" cy="743282"/>
          </a:xfrm>
          <a:prstGeom prst="rightBrace">
            <a:avLst/>
          </a:prstGeom>
          <a:ln>
            <a:solidFill>
              <a:srgbClr val="4E79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BCDE3-2A59-4179-9E86-1AF2DC142F53}"/>
              </a:ext>
            </a:extLst>
          </p:cNvPr>
          <p:cNvSpPr txBox="1"/>
          <p:nvPr/>
        </p:nvSpPr>
        <p:spPr>
          <a:xfrm>
            <a:off x="10125075" y="179937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28E2B"/>
                </a:solidFill>
                <a:latin typeface="Abadi" panose="020B0604020104020204" pitchFamily="34" charset="0"/>
              </a:rPr>
              <a:t>Private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AE9FCB-7281-4185-867A-AF95820025BB}"/>
              </a:ext>
            </a:extLst>
          </p:cNvPr>
          <p:cNvSpPr txBox="1"/>
          <p:nvPr/>
        </p:nvSpPr>
        <p:spPr>
          <a:xfrm>
            <a:off x="10125075" y="2127768"/>
            <a:ext cx="1938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E79A7"/>
                </a:solidFill>
                <a:latin typeface="Abadi" panose="020B0604020104020204" pitchFamily="34" charset="0"/>
              </a:rPr>
              <a:t>Probably not? idk</a:t>
            </a:r>
          </a:p>
          <a:p>
            <a:r>
              <a:rPr lang="en-US" dirty="0">
                <a:solidFill>
                  <a:srgbClr val="4E79A7"/>
                </a:solidFill>
                <a:latin typeface="Abadi" panose="020B0604020104020204" pitchFamily="34" charset="0"/>
              </a:rPr>
              <a:t>it’s complicated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53965A3-9ACC-406E-B019-3D3220813685}"/>
              </a:ext>
            </a:extLst>
          </p:cNvPr>
          <p:cNvSpPr/>
          <p:nvPr/>
        </p:nvSpPr>
        <p:spPr>
          <a:xfrm>
            <a:off x="9968832" y="2822574"/>
            <a:ext cx="103216" cy="3609182"/>
          </a:xfrm>
          <a:prstGeom prst="rightBrace">
            <a:avLst/>
          </a:prstGeom>
          <a:ln>
            <a:solidFill>
              <a:srgbClr val="59A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7421EA-C6DF-4DFC-B6B4-95869FA73911}"/>
              </a:ext>
            </a:extLst>
          </p:cNvPr>
          <p:cNvSpPr txBox="1"/>
          <p:nvPr/>
        </p:nvSpPr>
        <p:spPr>
          <a:xfrm>
            <a:off x="10125075" y="444249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9A14F"/>
                </a:solidFill>
                <a:latin typeface="Abadi" panose="020B0604020104020204" pitchFamily="34" charset="0"/>
              </a:rPr>
              <a:t>Totally not private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20A13-F92B-44CE-90C0-26794375E6C3}"/>
              </a:ext>
            </a:extLst>
          </p:cNvPr>
          <p:cNvSpPr txBox="1"/>
          <p:nvPr/>
        </p:nvSpPr>
        <p:spPr>
          <a:xfrm>
            <a:off x="10154281" y="6492875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Source: Gareth Davies</a:t>
            </a:r>
          </a:p>
        </p:txBody>
      </p:sp>
    </p:spTree>
    <p:extLst>
      <p:ext uri="{BB962C8B-B14F-4D97-AF65-F5344CB8AC3E}">
        <p14:creationId xmlns:p14="http://schemas.microsoft.com/office/powerpoint/2010/main" val="140194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317B40-79AD-41C8-8096-519440B1315D}"/>
              </a:ext>
            </a:extLst>
          </p:cNvPr>
          <p:cNvGrpSpPr/>
          <p:nvPr/>
        </p:nvGrpSpPr>
        <p:grpSpPr>
          <a:xfrm flipH="1" flipV="1">
            <a:off x="4317596" y="0"/>
            <a:ext cx="7874404" cy="6858002"/>
            <a:chOff x="1614237" y="0"/>
            <a:chExt cx="7874404" cy="6858002"/>
          </a:xfrm>
          <a:solidFill>
            <a:srgbClr val="EEA900"/>
          </a:solidFill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839F1AA-A154-4F8A-A5C7-4F1CB9C81068}"/>
                </a:ext>
              </a:extLst>
            </p:cNvPr>
            <p:cNvSpPr/>
            <p:nvPr/>
          </p:nvSpPr>
          <p:spPr>
            <a:xfrm rot="5400000">
              <a:off x="4281236" y="1650597"/>
              <a:ext cx="6858000" cy="355681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F14DC7-210C-4481-93F8-03C6765AFB01}"/>
                </a:ext>
              </a:extLst>
            </p:cNvPr>
            <p:cNvSpPr/>
            <p:nvPr/>
          </p:nvSpPr>
          <p:spPr>
            <a:xfrm>
              <a:off x="1614237" y="0"/>
              <a:ext cx="431759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D99C7F5-8FDD-4F92-AD2B-A699F7CD11CA}"/>
              </a:ext>
            </a:extLst>
          </p:cNvPr>
          <p:cNvSpPr/>
          <p:nvPr/>
        </p:nvSpPr>
        <p:spPr>
          <a:xfrm rot="5400000">
            <a:off x="2666999" y="1650597"/>
            <a:ext cx="6858000" cy="3556810"/>
          </a:xfrm>
          <a:prstGeom prst="triangle">
            <a:avLst>
              <a:gd name="adj" fmla="val 100000"/>
            </a:avLst>
          </a:prstGeom>
          <a:solidFill>
            <a:srgbClr val="4E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7ACA6-A6D6-4B4D-BEFC-B52802ED4C92}"/>
              </a:ext>
            </a:extLst>
          </p:cNvPr>
          <p:cNvSpPr/>
          <p:nvPr/>
        </p:nvSpPr>
        <p:spPr>
          <a:xfrm>
            <a:off x="0" y="0"/>
            <a:ext cx="4317595" cy="6858000"/>
          </a:xfrm>
          <a:prstGeom prst="rect">
            <a:avLst/>
          </a:prstGeom>
          <a:solidFill>
            <a:srgbClr val="4E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F158C9-D025-4831-B126-BB7B13C0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68" y="867422"/>
            <a:ext cx="245043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Privacy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243612-2345-44E9-9794-EB1878038169}"/>
              </a:ext>
            </a:extLst>
          </p:cNvPr>
          <p:cNvSpPr txBox="1">
            <a:spLocks/>
          </p:cNvSpPr>
          <p:nvPr/>
        </p:nvSpPr>
        <p:spPr>
          <a:xfrm>
            <a:off x="8249242" y="867422"/>
            <a:ext cx="37976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badi" panose="020B0604020104020204" pitchFamily="34" charset="0"/>
              </a:rPr>
              <a:t>Coin Equality</a:t>
            </a:r>
          </a:p>
          <a:p>
            <a:pPr algn="ctr"/>
            <a:r>
              <a:rPr lang="en-US" b="1" dirty="0">
                <a:latin typeface="Abadi" panose="020B0604020104020204" pitchFamily="34" charset="0"/>
              </a:rPr>
              <a:t>(Fungibility)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0D85FA2-E6BF-4DD0-BD1C-63E78795A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95" y="2382323"/>
            <a:ext cx="3556810" cy="30486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2354FD-D2E0-4735-9A77-61B5818ABCB2}"/>
              </a:ext>
            </a:extLst>
          </p:cNvPr>
          <p:cNvSpPr txBox="1"/>
          <p:nvPr/>
        </p:nvSpPr>
        <p:spPr>
          <a:xfrm>
            <a:off x="8468216" y="2638680"/>
            <a:ext cx="33596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Transaction and output indistinguishability</a:t>
            </a:r>
          </a:p>
          <a:p>
            <a:endParaRPr lang="en-US" sz="3200" dirty="0"/>
          </a:p>
          <a:p>
            <a:r>
              <a:rPr lang="en-US" sz="3200" b="1" u="sng" dirty="0"/>
              <a:t>Implementation</a:t>
            </a:r>
            <a:r>
              <a:rPr lang="en-US" sz="3200" dirty="0"/>
              <a:t> of privacy matters 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D9D44-28CD-4D90-85BC-9642608472E0}"/>
              </a:ext>
            </a:extLst>
          </p:cNvPr>
          <p:cNvSpPr txBox="1"/>
          <p:nvPr/>
        </p:nvSpPr>
        <p:spPr>
          <a:xfrm>
            <a:off x="380391" y="2638680"/>
            <a:ext cx="35568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Something that allows users to hide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Effectiveness </a:t>
            </a:r>
            <a:r>
              <a:rPr lang="en-US" sz="3200" b="1" u="sng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bg1"/>
                </a:solidFill>
              </a:rPr>
              <a:t> implementation of privacy matters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317B40-79AD-41C8-8096-519440B1315D}"/>
              </a:ext>
            </a:extLst>
          </p:cNvPr>
          <p:cNvGrpSpPr/>
          <p:nvPr/>
        </p:nvGrpSpPr>
        <p:grpSpPr>
          <a:xfrm flipH="1" flipV="1">
            <a:off x="4317596" y="0"/>
            <a:ext cx="7874404" cy="6858002"/>
            <a:chOff x="1614237" y="0"/>
            <a:chExt cx="7874404" cy="6858002"/>
          </a:xfrm>
          <a:solidFill>
            <a:srgbClr val="EEA900"/>
          </a:solidFill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839F1AA-A154-4F8A-A5C7-4F1CB9C81068}"/>
                </a:ext>
              </a:extLst>
            </p:cNvPr>
            <p:cNvSpPr/>
            <p:nvPr/>
          </p:nvSpPr>
          <p:spPr>
            <a:xfrm rot="5400000">
              <a:off x="4281236" y="1650597"/>
              <a:ext cx="6858000" cy="355681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5F14DC7-210C-4481-93F8-03C6765AFB01}"/>
                </a:ext>
              </a:extLst>
            </p:cNvPr>
            <p:cNvSpPr/>
            <p:nvPr/>
          </p:nvSpPr>
          <p:spPr>
            <a:xfrm>
              <a:off x="1614237" y="0"/>
              <a:ext cx="4317595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D99C7F5-8FDD-4F92-AD2B-A699F7CD11CA}"/>
              </a:ext>
            </a:extLst>
          </p:cNvPr>
          <p:cNvSpPr/>
          <p:nvPr/>
        </p:nvSpPr>
        <p:spPr>
          <a:xfrm rot="5400000">
            <a:off x="2666999" y="1650597"/>
            <a:ext cx="6858000" cy="3556810"/>
          </a:xfrm>
          <a:prstGeom prst="triangle">
            <a:avLst>
              <a:gd name="adj" fmla="val 100000"/>
            </a:avLst>
          </a:prstGeom>
          <a:solidFill>
            <a:srgbClr val="4E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A7ACA6-A6D6-4B4D-BEFC-B52802ED4C92}"/>
              </a:ext>
            </a:extLst>
          </p:cNvPr>
          <p:cNvSpPr/>
          <p:nvPr/>
        </p:nvSpPr>
        <p:spPr>
          <a:xfrm>
            <a:off x="0" y="0"/>
            <a:ext cx="4317595" cy="6858000"/>
          </a:xfrm>
          <a:prstGeom prst="rect">
            <a:avLst/>
          </a:prstGeom>
          <a:solidFill>
            <a:srgbClr val="4E02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3F158C9-D025-4831-B126-BB7B13C0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1" y="457988"/>
            <a:ext cx="3556809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Privacy</a:t>
            </a:r>
            <a:b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Requirements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243612-2345-44E9-9794-EB1878038169}"/>
              </a:ext>
            </a:extLst>
          </p:cNvPr>
          <p:cNvSpPr txBox="1">
            <a:spLocks/>
          </p:cNvSpPr>
          <p:nvPr/>
        </p:nvSpPr>
        <p:spPr>
          <a:xfrm>
            <a:off x="8249242" y="89717"/>
            <a:ext cx="3797622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Abadi" panose="020B0604020104020204" pitchFamily="34" charset="0"/>
              </a:rPr>
              <a:t>Coin Equality</a:t>
            </a:r>
          </a:p>
          <a:p>
            <a:pPr algn="ctr"/>
            <a:r>
              <a:rPr lang="en-US" b="1" dirty="0">
                <a:latin typeface="Abadi" panose="020B0604020104020204" pitchFamily="34" charset="0"/>
              </a:rPr>
              <a:t>(Fungibility) Requirements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0D85FA2-E6BF-4DD0-BD1C-63E78795A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595" y="2382323"/>
            <a:ext cx="3556810" cy="304869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2354FD-D2E0-4735-9A77-61B5818ABCB2}"/>
              </a:ext>
            </a:extLst>
          </p:cNvPr>
          <p:cNvSpPr txBox="1"/>
          <p:nvPr/>
        </p:nvSpPr>
        <p:spPr>
          <a:xfrm>
            <a:off x="8468216" y="2461256"/>
            <a:ext cx="33596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Good enough privacy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Implemented everywhere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6D9D44-28CD-4D90-85BC-9642608472E0}"/>
              </a:ext>
            </a:extLst>
          </p:cNvPr>
          <p:cNvSpPr txBox="1"/>
          <p:nvPr/>
        </p:nvSpPr>
        <p:spPr>
          <a:xfrm>
            <a:off x="380391" y="2461256"/>
            <a:ext cx="355681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Tx graph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Timing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Networking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Metadata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Amount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Other user behavior</a:t>
            </a:r>
          </a:p>
          <a:p>
            <a:pPr marL="457200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(</a:t>
            </a:r>
            <a:r>
              <a:rPr lang="en-US" sz="3200" dirty="0" err="1">
                <a:solidFill>
                  <a:schemeClr val="bg1"/>
                </a:solidFill>
              </a:rPr>
              <a:t>etc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134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E175F7D4A4D43B951A9C3A31CD133" ma:contentTypeVersion="13" ma:contentTypeDescription="Create a new document." ma:contentTypeScope="" ma:versionID="6e43362bc1c5c62731ca699867e849e7">
  <xsd:schema xmlns:xsd="http://www.w3.org/2001/XMLSchema" xmlns:xs="http://www.w3.org/2001/XMLSchema" xmlns:p="http://schemas.microsoft.com/office/2006/metadata/properties" xmlns:ns3="4e60df31-082c-46d7-928d-c66e2eb353ec" xmlns:ns4="6d1703cf-f0c8-4553-ab6a-29d117c9fe9a" targetNamespace="http://schemas.microsoft.com/office/2006/metadata/properties" ma:root="true" ma:fieldsID="644ece261d866586942c207e9d0cf8cd" ns3:_="" ns4:_="">
    <xsd:import namespace="4e60df31-082c-46d7-928d-c66e2eb353ec"/>
    <xsd:import namespace="6d1703cf-f0c8-4553-ab6a-29d117c9fe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0df31-082c-46d7-928d-c66e2eb353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703cf-f0c8-4553-ab6a-29d117c9fe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5C3027-AB63-42A9-B949-705301AAE0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3A1D56-E654-4B19-84B4-65C56BBAF3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3670F7-261C-484C-9F48-E9FE95C5C0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60df31-082c-46d7-928d-c66e2eb353ec"/>
    <ds:schemaRef ds:uri="6d1703cf-f0c8-4553-ab6a-29d117c9f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1070</Words>
  <Application>Microsoft Office PowerPoint</Application>
  <PresentationFormat>Widescreen</PresentationFormat>
  <Paragraphs>181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Abadi</vt:lpstr>
      <vt:lpstr>Arial</vt:lpstr>
      <vt:lpstr>Calibri</vt:lpstr>
      <vt:lpstr>Calibri Light</vt:lpstr>
      <vt:lpstr>Freestyle Script</vt:lpstr>
      <vt:lpstr>Office Theme</vt:lpstr>
      <vt:lpstr>Privacy Adoption: The Collision of Theory and Practice</vt:lpstr>
      <vt:lpstr>This isn’t another talk in support of privacy. It’s about why projects need to take responsibility for privacy tech being adopted.</vt:lpstr>
      <vt:lpstr>Agenda</vt:lpstr>
      <vt:lpstr>Cool</vt:lpstr>
      <vt:lpstr>Theory or Practice?</vt:lpstr>
      <vt:lpstr>Theory or Practice?</vt:lpstr>
      <vt:lpstr>Theory or Practice?</vt:lpstr>
      <vt:lpstr>Privacy</vt:lpstr>
      <vt:lpstr>Privacy Requirements</vt:lpstr>
      <vt:lpstr>Results of a Coin Equality Exercise</vt:lpstr>
      <vt:lpstr>Results of a Coin Equality Exercise</vt:lpstr>
      <vt:lpstr>Reality</vt:lpstr>
      <vt:lpstr>PowerPoint Presentation</vt:lpstr>
      <vt:lpstr>PowerPoint Presentation</vt:lpstr>
      <vt:lpstr>PowerPoint Presentation</vt:lpstr>
      <vt:lpstr>Results of Defense in Numbers: Monero provides more privacy to more users than any other cryptocurrency project.</vt:lpstr>
      <vt:lpstr>Comparative # of Transactions Hiding Sender, Receiver, Amount (XMR, ZEC)</vt:lpstr>
      <vt:lpstr>Reader beware: No direct comparison between the # of Samourai mixing rounds and the # of Monero transactions</vt:lpstr>
      <vt:lpstr>PowerPoint Presentation</vt:lpstr>
      <vt:lpstr>Changing of Priorities</vt:lpstr>
      <vt:lpstr>Hard Truths: Transparent Amounts = Bad</vt:lpstr>
      <vt:lpstr>Hard Truths: Users Are Humans</vt:lpstr>
      <vt:lpstr>Hard Truths: Can’t Protect Against It All</vt:lpstr>
      <vt:lpstr>Conclusion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Attacks</dc:title>
  <dc:creator>Justin Ehrenhofer</dc:creator>
  <cp:lastModifiedBy>Justin Ehrenhofer</cp:lastModifiedBy>
  <cp:revision>1</cp:revision>
  <dcterms:created xsi:type="dcterms:W3CDTF">2020-07-20T02:28:31Z</dcterms:created>
  <dcterms:modified xsi:type="dcterms:W3CDTF">2020-10-31T16:03:21Z</dcterms:modified>
</cp:coreProperties>
</file>