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1" r:id="rId3"/>
    <p:sldId id="367" r:id="rId4"/>
    <p:sldId id="369" r:id="rId5"/>
    <p:sldId id="370" r:id="rId6"/>
    <p:sldId id="372" r:id="rId7"/>
    <p:sldId id="371" r:id="rId8"/>
    <p:sldId id="373" r:id="rId9"/>
    <p:sldId id="377" r:id="rId10"/>
    <p:sldId id="374" r:id="rId11"/>
    <p:sldId id="391" r:id="rId12"/>
    <p:sldId id="390" r:id="rId13"/>
    <p:sldId id="380" r:id="rId14"/>
    <p:sldId id="375" r:id="rId15"/>
    <p:sldId id="379" r:id="rId16"/>
    <p:sldId id="378" r:id="rId17"/>
    <p:sldId id="386" r:id="rId18"/>
    <p:sldId id="387" r:id="rId19"/>
    <p:sldId id="382" r:id="rId20"/>
    <p:sldId id="383" r:id="rId21"/>
    <p:sldId id="384" r:id="rId22"/>
    <p:sldId id="385" r:id="rId23"/>
    <p:sldId id="389" r:id="rId24"/>
    <p:sldId id="388" r:id="rId25"/>
    <p:sldId id="376" r:id="rId26"/>
    <p:sldId id="343" r:id="rId27"/>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Ehrenhofer" initials="JE" lastIdx="2" clrIdx="0">
    <p:extLst>
      <p:ext uri="{19B8F6BF-5375-455C-9EA6-DF929625EA0E}">
        <p15:presenceInfo xmlns:p15="http://schemas.microsoft.com/office/powerpoint/2012/main" userId="473062b43ff0ad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A185"/>
    <a:srgbClr val="F84836"/>
    <a:srgbClr val="42B649"/>
    <a:srgbClr val="202020"/>
    <a:srgbClr val="D8A220"/>
    <a:srgbClr val="C66727"/>
    <a:srgbClr val="61943E"/>
    <a:srgbClr val="1D1D1D"/>
    <a:srgbClr val="183457"/>
    <a:srgbClr val="9AC3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280" autoAdjust="0"/>
  </p:normalViewPr>
  <p:slideViewPr>
    <p:cSldViewPr snapToGrid="0">
      <p:cViewPr>
        <p:scale>
          <a:sx n="50" d="100"/>
          <a:sy n="50" d="100"/>
        </p:scale>
        <p:origin x="376"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Ehrenhofer" userId="473062b43ff0ad33" providerId="LiveId" clId="{9479C730-29EB-45B5-8486-F43273B2C987}"/>
    <pc:docChg chg="undo custSel addSld delSld modSld sldOrd">
      <pc:chgData name="Justin Ehrenhofer" userId="473062b43ff0ad33" providerId="LiveId" clId="{9479C730-29EB-45B5-8486-F43273B2C987}" dt="2018-08-08T18:05:20.485" v="9234" actId="1076"/>
      <pc:docMkLst>
        <pc:docMk/>
      </pc:docMkLst>
      <pc:sldChg chg="addSp delSp modSp">
        <pc:chgData name="Justin Ehrenhofer" userId="473062b43ff0ad33" providerId="LiveId" clId="{9479C730-29EB-45B5-8486-F43273B2C987}" dt="2018-08-08T12:17:40.470" v="7386" actId="207"/>
        <pc:sldMkLst>
          <pc:docMk/>
          <pc:sldMk cId="1374766987" sldId="256"/>
        </pc:sldMkLst>
        <pc:spChg chg="mod">
          <ac:chgData name="Justin Ehrenhofer" userId="473062b43ff0ad33" providerId="LiveId" clId="{9479C730-29EB-45B5-8486-F43273B2C987}" dt="2018-08-08T12:16:08.287" v="7368" actId="207"/>
          <ac:spMkLst>
            <pc:docMk/>
            <pc:sldMk cId="1374766987" sldId="256"/>
            <ac:spMk id="8" creationId="{00000000-0000-0000-0000-000000000000}"/>
          </ac:spMkLst>
        </pc:spChg>
        <pc:spChg chg="add mod">
          <ac:chgData name="Justin Ehrenhofer" userId="473062b43ff0ad33" providerId="LiveId" clId="{9479C730-29EB-45B5-8486-F43273B2C987}" dt="2018-08-08T12:16:23.102" v="7370" actId="207"/>
          <ac:spMkLst>
            <pc:docMk/>
            <pc:sldMk cId="1374766987" sldId="256"/>
            <ac:spMk id="9" creationId="{F949DADC-327F-49AC-801B-777C3D130CF9}"/>
          </ac:spMkLst>
        </pc:spChg>
        <pc:spChg chg="add mod">
          <ac:chgData name="Justin Ehrenhofer" userId="473062b43ff0ad33" providerId="LiveId" clId="{9479C730-29EB-45B5-8486-F43273B2C987}" dt="2018-08-08T12:15:44.570" v="7357" actId="1076"/>
          <ac:spMkLst>
            <pc:docMk/>
            <pc:sldMk cId="1374766987" sldId="256"/>
            <ac:spMk id="10" creationId="{DBDCCBAF-0C98-4A07-8DB9-F665850D957F}"/>
          </ac:spMkLst>
        </pc:spChg>
        <pc:spChg chg="add mod">
          <ac:chgData name="Justin Ehrenhofer" userId="473062b43ff0ad33" providerId="LiveId" clId="{9479C730-29EB-45B5-8486-F43273B2C987}" dt="2018-08-08T12:16:43.737" v="7373" actId="207"/>
          <ac:spMkLst>
            <pc:docMk/>
            <pc:sldMk cId="1374766987" sldId="256"/>
            <ac:spMk id="11" creationId="{8487A22D-D406-4E51-B7AF-D8B56E967A33}"/>
          </ac:spMkLst>
        </pc:spChg>
        <pc:spChg chg="add mod">
          <ac:chgData name="Justin Ehrenhofer" userId="473062b43ff0ad33" providerId="LiveId" clId="{9479C730-29EB-45B5-8486-F43273B2C987}" dt="2018-08-08T12:15:51.709" v="7361" actId="1076"/>
          <ac:spMkLst>
            <pc:docMk/>
            <pc:sldMk cId="1374766987" sldId="256"/>
            <ac:spMk id="12" creationId="{82A65915-BE59-4A4D-9ED7-746F890BD39B}"/>
          </ac:spMkLst>
        </pc:spChg>
        <pc:spChg chg="add mod">
          <ac:chgData name="Justin Ehrenhofer" userId="473062b43ff0ad33" providerId="LiveId" clId="{9479C730-29EB-45B5-8486-F43273B2C987}" dt="2018-08-08T12:16:29.573" v="7371" actId="207"/>
          <ac:spMkLst>
            <pc:docMk/>
            <pc:sldMk cId="1374766987" sldId="256"/>
            <ac:spMk id="13" creationId="{77A535D0-23D8-4B24-B393-5E280808B38C}"/>
          </ac:spMkLst>
        </pc:spChg>
        <pc:spChg chg="add mod">
          <ac:chgData name="Justin Ehrenhofer" userId="473062b43ff0ad33" providerId="LiveId" clId="{9479C730-29EB-45B5-8486-F43273B2C987}" dt="2018-08-08T12:16:19.258" v="7369" actId="207"/>
          <ac:spMkLst>
            <pc:docMk/>
            <pc:sldMk cId="1374766987" sldId="256"/>
            <ac:spMk id="14" creationId="{4438FE8E-DB0C-426B-BC41-9474653F0B7E}"/>
          </ac:spMkLst>
        </pc:spChg>
        <pc:spChg chg="add mod">
          <ac:chgData name="Justin Ehrenhofer" userId="473062b43ff0ad33" providerId="LiveId" clId="{9479C730-29EB-45B5-8486-F43273B2C987}" dt="2018-08-08T12:16:34.792" v="7372" actId="207"/>
          <ac:spMkLst>
            <pc:docMk/>
            <pc:sldMk cId="1374766987" sldId="256"/>
            <ac:spMk id="15" creationId="{9D5791F8-E992-4275-96C6-5FBDF162A0F0}"/>
          </ac:spMkLst>
        </pc:spChg>
        <pc:spChg chg="add del mod">
          <ac:chgData name="Justin Ehrenhofer" userId="473062b43ff0ad33" providerId="LiveId" clId="{9479C730-29EB-45B5-8486-F43273B2C987}" dt="2018-08-08T12:16:51.928" v="7376" actId="478"/>
          <ac:spMkLst>
            <pc:docMk/>
            <pc:sldMk cId="1374766987" sldId="256"/>
            <ac:spMk id="16" creationId="{703042B8-3E3E-4D2A-9239-BC34248CF49C}"/>
          </ac:spMkLst>
        </pc:spChg>
        <pc:spChg chg="add mod">
          <ac:chgData name="Justin Ehrenhofer" userId="473062b43ff0ad33" providerId="LiveId" clId="{9479C730-29EB-45B5-8486-F43273B2C987}" dt="2018-08-08T12:17:40.470" v="7386" actId="207"/>
          <ac:spMkLst>
            <pc:docMk/>
            <pc:sldMk cId="1374766987" sldId="256"/>
            <ac:spMk id="17" creationId="{9CCA278A-9328-4354-8332-8556E41E852E}"/>
          </ac:spMkLst>
        </pc:spChg>
        <pc:spChg chg="add mod">
          <ac:chgData name="Justin Ehrenhofer" userId="473062b43ff0ad33" providerId="LiveId" clId="{9479C730-29EB-45B5-8486-F43273B2C987}" dt="2018-08-08T12:17:06.346" v="7380" actId="1076"/>
          <ac:spMkLst>
            <pc:docMk/>
            <pc:sldMk cId="1374766987" sldId="256"/>
            <ac:spMk id="18" creationId="{4F0EA72D-273A-41FD-B916-54A3FFDAB2C0}"/>
          </ac:spMkLst>
        </pc:spChg>
        <pc:spChg chg="add mod">
          <ac:chgData name="Justin Ehrenhofer" userId="473062b43ff0ad33" providerId="LiveId" clId="{9479C730-29EB-45B5-8486-F43273B2C987}" dt="2018-08-08T12:17:12.267" v="7382" actId="1076"/>
          <ac:spMkLst>
            <pc:docMk/>
            <pc:sldMk cId="1374766987" sldId="256"/>
            <ac:spMk id="19" creationId="{D28F0495-E4D2-4B14-8005-263009091EF7}"/>
          </ac:spMkLst>
        </pc:spChg>
        <pc:spChg chg="add mod">
          <ac:chgData name="Justin Ehrenhofer" userId="473062b43ff0ad33" providerId="LiveId" clId="{9479C730-29EB-45B5-8486-F43273B2C987}" dt="2018-08-08T12:17:33.150" v="7385" actId="207"/>
          <ac:spMkLst>
            <pc:docMk/>
            <pc:sldMk cId="1374766987" sldId="256"/>
            <ac:spMk id="20" creationId="{51DF53FA-D28A-432B-9305-58665E6D876E}"/>
          </ac:spMkLst>
        </pc:spChg>
        <pc:picChg chg="del">
          <ac:chgData name="Justin Ehrenhofer" userId="473062b43ff0ad33" providerId="LiveId" clId="{9479C730-29EB-45B5-8486-F43273B2C987}" dt="2018-08-08T12:15:10.163" v="7352" actId="478"/>
          <ac:picMkLst>
            <pc:docMk/>
            <pc:sldMk cId="1374766987" sldId="256"/>
            <ac:picMk id="1026" creationId="{00000000-0000-0000-0000-000000000000}"/>
          </ac:picMkLst>
        </pc:picChg>
      </pc:sldChg>
      <pc:sldChg chg="addSp modSp modAnim">
        <pc:chgData name="Justin Ehrenhofer" userId="473062b43ff0ad33" providerId="LiveId" clId="{9479C730-29EB-45B5-8486-F43273B2C987}" dt="2018-08-08T12:20:25.129" v="7420"/>
        <pc:sldMkLst>
          <pc:docMk/>
          <pc:sldMk cId="3132634129" sldId="271"/>
        </pc:sldMkLst>
        <pc:spChg chg="mod">
          <ac:chgData name="Justin Ehrenhofer" userId="473062b43ff0ad33" providerId="LiveId" clId="{9479C730-29EB-45B5-8486-F43273B2C987}" dt="2018-08-07T18:22:32.336" v="56" actId="20577"/>
          <ac:spMkLst>
            <pc:docMk/>
            <pc:sldMk cId="3132634129" sldId="271"/>
            <ac:spMk id="2" creationId="{00000000-0000-0000-0000-000000000000}"/>
          </ac:spMkLst>
        </pc:spChg>
        <pc:spChg chg="add mod">
          <ac:chgData name="Justin Ehrenhofer" userId="473062b43ff0ad33" providerId="LiveId" clId="{9479C730-29EB-45B5-8486-F43273B2C987}" dt="2018-08-08T12:19:00.592" v="7392" actId="164"/>
          <ac:spMkLst>
            <pc:docMk/>
            <pc:sldMk cId="3132634129" sldId="271"/>
            <ac:spMk id="39" creationId="{44E98190-8C0F-492C-B57D-55C1E0FAE4B4}"/>
          </ac:spMkLst>
        </pc:spChg>
        <pc:spChg chg="add mod">
          <ac:chgData name="Justin Ehrenhofer" userId="473062b43ff0ad33" providerId="LiveId" clId="{9479C730-29EB-45B5-8486-F43273B2C987}" dt="2018-08-08T12:19:00.592" v="7392" actId="164"/>
          <ac:spMkLst>
            <pc:docMk/>
            <pc:sldMk cId="3132634129" sldId="271"/>
            <ac:spMk id="40" creationId="{5D11ED6E-8794-45AB-954D-FD3672B4947F}"/>
          </ac:spMkLst>
        </pc:spChg>
        <pc:spChg chg="add mod">
          <ac:chgData name="Justin Ehrenhofer" userId="473062b43ff0ad33" providerId="LiveId" clId="{9479C730-29EB-45B5-8486-F43273B2C987}" dt="2018-08-08T12:19:00.592" v="7392" actId="164"/>
          <ac:spMkLst>
            <pc:docMk/>
            <pc:sldMk cId="3132634129" sldId="271"/>
            <ac:spMk id="41" creationId="{0DEA8095-1D7D-436F-9208-31499A0AF603}"/>
          </ac:spMkLst>
        </pc:spChg>
        <pc:spChg chg="add mod">
          <ac:chgData name="Justin Ehrenhofer" userId="473062b43ff0ad33" providerId="LiveId" clId="{9479C730-29EB-45B5-8486-F43273B2C987}" dt="2018-08-08T12:19:00.592" v="7392" actId="164"/>
          <ac:spMkLst>
            <pc:docMk/>
            <pc:sldMk cId="3132634129" sldId="271"/>
            <ac:spMk id="42" creationId="{B2A19C13-2BAB-4082-9EC8-A1A88CFCA7A4}"/>
          </ac:spMkLst>
        </pc:spChg>
        <pc:grpChg chg="add mod">
          <ac:chgData name="Justin Ehrenhofer" userId="473062b43ff0ad33" providerId="LiveId" clId="{9479C730-29EB-45B5-8486-F43273B2C987}" dt="2018-08-08T12:19:00.592" v="7392" actId="164"/>
          <ac:grpSpMkLst>
            <pc:docMk/>
            <pc:sldMk cId="3132634129" sldId="271"/>
            <ac:grpSpMk id="4" creationId="{B912E5C4-7C29-4C1E-97B4-4CECF8AB1977}"/>
          </ac:grpSpMkLst>
        </pc:grpChg>
      </pc:sldChg>
      <pc:sldChg chg="del">
        <pc:chgData name="Justin Ehrenhofer" userId="473062b43ff0ad33" providerId="LiveId" clId="{9479C730-29EB-45B5-8486-F43273B2C987}" dt="2018-08-07T18:24:12.910" v="62" actId="2696"/>
        <pc:sldMkLst>
          <pc:docMk/>
          <pc:sldMk cId="1126924802" sldId="276"/>
        </pc:sldMkLst>
      </pc:sldChg>
      <pc:sldChg chg="del">
        <pc:chgData name="Justin Ehrenhofer" userId="473062b43ff0ad33" providerId="LiveId" clId="{9479C730-29EB-45B5-8486-F43273B2C987}" dt="2018-08-07T19:36:55.632" v="1684" actId="2696"/>
        <pc:sldMkLst>
          <pc:docMk/>
          <pc:sldMk cId="630441839" sldId="293"/>
        </pc:sldMkLst>
      </pc:sldChg>
      <pc:sldChg chg="del">
        <pc:chgData name="Justin Ehrenhofer" userId="473062b43ff0ad33" providerId="LiveId" clId="{9479C730-29EB-45B5-8486-F43273B2C987}" dt="2018-08-07T18:24:12.945" v="64" actId="2696"/>
        <pc:sldMkLst>
          <pc:docMk/>
          <pc:sldMk cId="4041730323" sldId="310"/>
        </pc:sldMkLst>
      </pc:sldChg>
      <pc:sldChg chg="del">
        <pc:chgData name="Justin Ehrenhofer" userId="473062b43ff0ad33" providerId="LiveId" clId="{9479C730-29EB-45B5-8486-F43273B2C987}" dt="2018-08-07T18:24:12.961" v="65" actId="2696"/>
        <pc:sldMkLst>
          <pc:docMk/>
          <pc:sldMk cId="1568999620" sldId="311"/>
        </pc:sldMkLst>
      </pc:sldChg>
      <pc:sldChg chg="del">
        <pc:chgData name="Justin Ehrenhofer" userId="473062b43ff0ad33" providerId="LiveId" clId="{9479C730-29EB-45B5-8486-F43273B2C987}" dt="2018-08-07T18:22:23.796" v="28" actId="2696"/>
        <pc:sldMkLst>
          <pc:docMk/>
          <pc:sldMk cId="2639691118" sldId="323"/>
        </pc:sldMkLst>
      </pc:sldChg>
      <pc:sldChg chg="del">
        <pc:chgData name="Justin Ehrenhofer" userId="473062b43ff0ad33" providerId="LiveId" clId="{9479C730-29EB-45B5-8486-F43273B2C987}" dt="2018-08-07T18:22:23.816" v="29" actId="2696"/>
        <pc:sldMkLst>
          <pc:docMk/>
          <pc:sldMk cId="1975062621" sldId="324"/>
        </pc:sldMkLst>
      </pc:sldChg>
      <pc:sldChg chg="del">
        <pc:chgData name="Justin Ehrenhofer" userId="473062b43ff0ad33" providerId="LiveId" clId="{9479C730-29EB-45B5-8486-F43273B2C987}" dt="2018-08-07T18:22:23.826" v="30" actId="2696"/>
        <pc:sldMkLst>
          <pc:docMk/>
          <pc:sldMk cId="1662961765" sldId="325"/>
        </pc:sldMkLst>
      </pc:sldChg>
      <pc:sldChg chg="del">
        <pc:chgData name="Justin Ehrenhofer" userId="473062b43ff0ad33" providerId="LiveId" clId="{9479C730-29EB-45B5-8486-F43273B2C987}" dt="2018-08-07T18:24:12.892" v="61" actId="2696"/>
        <pc:sldMkLst>
          <pc:docMk/>
          <pc:sldMk cId="1334472126" sldId="326"/>
        </pc:sldMkLst>
      </pc:sldChg>
      <pc:sldChg chg="del">
        <pc:chgData name="Justin Ehrenhofer" userId="473062b43ff0ad33" providerId="LiveId" clId="{9479C730-29EB-45B5-8486-F43273B2C987}" dt="2018-08-07T18:24:13.011" v="69" actId="2696"/>
        <pc:sldMkLst>
          <pc:docMk/>
          <pc:sldMk cId="3052413591" sldId="327"/>
        </pc:sldMkLst>
      </pc:sldChg>
      <pc:sldChg chg="addSp modSp add del modAnim">
        <pc:chgData name="Justin Ehrenhofer" userId="473062b43ff0ad33" providerId="LiveId" clId="{9479C730-29EB-45B5-8486-F43273B2C987}" dt="2018-08-07T19:36:10.185" v="1675" actId="2696"/>
        <pc:sldMkLst>
          <pc:docMk/>
          <pc:sldMk cId="3819568473" sldId="331"/>
        </pc:sldMkLst>
        <pc:spChg chg="add mod">
          <ac:chgData name="Justin Ehrenhofer" userId="473062b43ff0ad33" providerId="LiveId" clId="{9479C730-29EB-45B5-8486-F43273B2C987}" dt="2018-08-07T19:05:52.510" v="743" actId="1035"/>
          <ac:spMkLst>
            <pc:docMk/>
            <pc:sldMk cId="3819568473" sldId="331"/>
            <ac:spMk id="49" creationId="{6BA2021A-433D-472F-B51D-9129E996B22E}"/>
          </ac:spMkLst>
        </pc:spChg>
        <pc:spChg chg="add mod">
          <ac:chgData name="Justin Ehrenhofer" userId="473062b43ff0ad33" providerId="LiveId" clId="{9479C730-29EB-45B5-8486-F43273B2C987}" dt="2018-08-07T19:05:52.510" v="743" actId="1035"/>
          <ac:spMkLst>
            <pc:docMk/>
            <pc:sldMk cId="3819568473" sldId="331"/>
            <ac:spMk id="50" creationId="{F154BA62-CF44-4E48-A01C-D82C717E654A}"/>
          </ac:spMkLst>
        </pc:spChg>
        <pc:spChg chg="add mod">
          <ac:chgData name="Justin Ehrenhofer" userId="473062b43ff0ad33" providerId="LiveId" clId="{9479C730-29EB-45B5-8486-F43273B2C987}" dt="2018-08-07T19:05:52.510" v="743" actId="1035"/>
          <ac:spMkLst>
            <pc:docMk/>
            <pc:sldMk cId="3819568473" sldId="331"/>
            <ac:spMk id="51" creationId="{05EC70C3-66D0-4D21-A0D1-F67880D61242}"/>
          </ac:spMkLst>
        </pc:spChg>
      </pc:sldChg>
      <pc:sldChg chg="del">
        <pc:chgData name="Justin Ehrenhofer" userId="473062b43ff0ad33" providerId="LiveId" clId="{9479C730-29EB-45B5-8486-F43273B2C987}" dt="2018-08-07T18:22:09.873" v="15" actId="2696"/>
        <pc:sldMkLst>
          <pc:docMk/>
          <pc:sldMk cId="1531024368" sldId="335"/>
        </pc:sldMkLst>
      </pc:sldChg>
      <pc:sldChg chg="del">
        <pc:chgData name="Justin Ehrenhofer" userId="473062b43ff0ad33" providerId="LiveId" clId="{9479C730-29EB-45B5-8486-F43273B2C987}" dt="2018-08-07T18:27:28.141" v="71" actId="2696"/>
        <pc:sldMkLst>
          <pc:docMk/>
          <pc:sldMk cId="346530787" sldId="342"/>
        </pc:sldMkLst>
      </pc:sldChg>
      <pc:sldChg chg="addSp">
        <pc:chgData name="Justin Ehrenhofer" userId="473062b43ff0ad33" providerId="LiveId" clId="{9479C730-29EB-45B5-8486-F43273B2C987}" dt="2018-08-08T12:19:46.529" v="7416"/>
        <pc:sldMkLst>
          <pc:docMk/>
          <pc:sldMk cId="3251912958" sldId="343"/>
        </pc:sldMkLst>
        <pc:grpChg chg="add">
          <ac:chgData name="Justin Ehrenhofer" userId="473062b43ff0ad33" providerId="LiveId" clId="{9479C730-29EB-45B5-8486-F43273B2C987}" dt="2018-08-08T12:19:46.529" v="7416"/>
          <ac:grpSpMkLst>
            <pc:docMk/>
            <pc:sldMk cId="3251912958" sldId="343"/>
            <ac:grpSpMk id="28" creationId="{A9FB83DA-73B9-49D5-8340-57160D9A4F17}"/>
          </ac:grpSpMkLst>
        </pc:grpChg>
      </pc:sldChg>
      <pc:sldChg chg="del">
        <pc:chgData name="Justin Ehrenhofer" userId="473062b43ff0ad33" providerId="LiveId" clId="{9479C730-29EB-45B5-8486-F43273B2C987}" dt="2018-08-07T18:24:12.929" v="63" actId="2696"/>
        <pc:sldMkLst>
          <pc:docMk/>
          <pc:sldMk cId="1100307644" sldId="344"/>
        </pc:sldMkLst>
      </pc:sldChg>
      <pc:sldChg chg="del">
        <pc:chgData name="Justin Ehrenhofer" userId="473062b43ff0ad33" providerId="LiveId" clId="{9479C730-29EB-45B5-8486-F43273B2C987}" dt="2018-08-07T18:22:09.884" v="16" actId="2696"/>
        <pc:sldMkLst>
          <pc:docMk/>
          <pc:sldMk cId="4243780627" sldId="347"/>
        </pc:sldMkLst>
      </pc:sldChg>
      <pc:sldChg chg="del">
        <pc:chgData name="Justin Ehrenhofer" userId="473062b43ff0ad33" providerId="LiveId" clId="{9479C730-29EB-45B5-8486-F43273B2C987}" dt="2018-08-07T18:22:09.892" v="17" actId="2696"/>
        <pc:sldMkLst>
          <pc:docMk/>
          <pc:sldMk cId="2270774269" sldId="348"/>
        </pc:sldMkLst>
      </pc:sldChg>
      <pc:sldChg chg="del">
        <pc:chgData name="Justin Ehrenhofer" userId="473062b43ff0ad33" providerId="LiveId" clId="{9479C730-29EB-45B5-8486-F43273B2C987}" dt="2018-08-07T18:22:09.904" v="18" actId="2696"/>
        <pc:sldMkLst>
          <pc:docMk/>
          <pc:sldMk cId="2027275018" sldId="349"/>
        </pc:sldMkLst>
      </pc:sldChg>
      <pc:sldChg chg="del">
        <pc:chgData name="Justin Ehrenhofer" userId="473062b43ff0ad33" providerId="LiveId" clId="{9479C730-29EB-45B5-8486-F43273B2C987}" dt="2018-08-07T19:36:58.823" v="1685" actId="2696"/>
        <pc:sldMkLst>
          <pc:docMk/>
          <pc:sldMk cId="1187998834" sldId="350"/>
        </pc:sldMkLst>
      </pc:sldChg>
      <pc:sldChg chg="del">
        <pc:chgData name="Justin Ehrenhofer" userId="473062b43ff0ad33" providerId="LiveId" clId="{9479C730-29EB-45B5-8486-F43273B2C987}" dt="2018-08-07T18:27:28.143" v="72" actId="2696"/>
        <pc:sldMkLst>
          <pc:docMk/>
          <pc:sldMk cId="4220979846" sldId="355"/>
        </pc:sldMkLst>
      </pc:sldChg>
      <pc:sldChg chg="del">
        <pc:chgData name="Justin Ehrenhofer" userId="473062b43ff0ad33" providerId="LiveId" clId="{9479C730-29EB-45B5-8486-F43273B2C987}" dt="2018-08-07T18:24:12.994" v="68" actId="2696"/>
        <pc:sldMkLst>
          <pc:docMk/>
          <pc:sldMk cId="917998924" sldId="358"/>
        </pc:sldMkLst>
      </pc:sldChg>
      <pc:sldChg chg="del">
        <pc:chgData name="Justin Ehrenhofer" userId="473062b43ff0ad33" providerId="LiveId" clId="{9479C730-29EB-45B5-8486-F43273B2C987}" dt="2018-08-07T18:24:12.986" v="67" actId="2696"/>
        <pc:sldMkLst>
          <pc:docMk/>
          <pc:sldMk cId="81315129" sldId="360"/>
        </pc:sldMkLst>
      </pc:sldChg>
      <pc:sldChg chg="del">
        <pc:chgData name="Justin Ehrenhofer" userId="473062b43ff0ad33" providerId="LiveId" clId="{9479C730-29EB-45B5-8486-F43273B2C987}" dt="2018-08-07T19:37:03.894" v="1687" actId="2696"/>
        <pc:sldMkLst>
          <pc:docMk/>
          <pc:sldMk cId="3838083803" sldId="362"/>
        </pc:sldMkLst>
      </pc:sldChg>
      <pc:sldChg chg="del">
        <pc:chgData name="Justin Ehrenhofer" userId="473062b43ff0ad33" providerId="LiveId" clId="{9479C730-29EB-45B5-8486-F43273B2C987}" dt="2018-08-07T18:22:09.916" v="19" actId="2696"/>
        <pc:sldMkLst>
          <pc:docMk/>
          <pc:sldMk cId="1105118096" sldId="363"/>
        </pc:sldMkLst>
      </pc:sldChg>
      <pc:sldChg chg="del">
        <pc:chgData name="Justin Ehrenhofer" userId="473062b43ff0ad33" providerId="LiveId" clId="{9479C730-29EB-45B5-8486-F43273B2C987}" dt="2018-08-07T18:22:09.925" v="20" actId="2696"/>
        <pc:sldMkLst>
          <pc:docMk/>
          <pc:sldMk cId="1288832073" sldId="364"/>
        </pc:sldMkLst>
      </pc:sldChg>
      <pc:sldChg chg="del">
        <pc:chgData name="Justin Ehrenhofer" userId="473062b43ff0ad33" providerId="LiveId" clId="{9479C730-29EB-45B5-8486-F43273B2C987}" dt="2018-08-07T18:22:09.936" v="21" actId="2696"/>
        <pc:sldMkLst>
          <pc:docMk/>
          <pc:sldMk cId="587771472" sldId="365"/>
        </pc:sldMkLst>
      </pc:sldChg>
      <pc:sldChg chg="del">
        <pc:chgData name="Justin Ehrenhofer" userId="473062b43ff0ad33" providerId="LiveId" clId="{9479C730-29EB-45B5-8486-F43273B2C987}" dt="2018-08-07T18:22:09.953" v="22" actId="2696"/>
        <pc:sldMkLst>
          <pc:docMk/>
          <pc:sldMk cId="3972973149" sldId="366"/>
        </pc:sldMkLst>
      </pc:sldChg>
      <pc:sldChg chg="addSp delSp modSp ord delAnim">
        <pc:chgData name="Justin Ehrenhofer" userId="473062b43ff0ad33" providerId="LiveId" clId="{9479C730-29EB-45B5-8486-F43273B2C987}" dt="2018-08-08T12:19:03.078" v="7393"/>
        <pc:sldMkLst>
          <pc:docMk/>
          <pc:sldMk cId="3076191372" sldId="367"/>
        </pc:sldMkLst>
        <pc:spChg chg="mod">
          <ac:chgData name="Justin Ehrenhofer" userId="473062b43ff0ad33" providerId="LiveId" clId="{9479C730-29EB-45B5-8486-F43273B2C987}" dt="2018-08-07T20:01:32.700" v="2166" actId="20577"/>
          <ac:spMkLst>
            <pc:docMk/>
            <pc:sldMk cId="3076191372" sldId="367"/>
            <ac:spMk id="2" creationId="{00000000-0000-0000-0000-000000000000}"/>
          </ac:spMkLst>
        </pc:spChg>
        <pc:spChg chg="add del mod">
          <ac:chgData name="Justin Ehrenhofer" userId="473062b43ff0ad33" providerId="LiveId" clId="{9479C730-29EB-45B5-8486-F43273B2C987}" dt="2018-08-07T18:30:45.181" v="90" actId="478"/>
          <ac:spMkLst>
            <pc:docMk/>
            <pc:sldMk cId="3076191372" sldId="367"/>
            <ac:spMk id="3" creationId="{08DB8502-FD4A-4A37-A494-39EAF8DCE504}"/>
          </ac:spMkLst>
        </pc:spChg>
        <pc:spChg chg="add del mod">
          <ac:chgData name="Justin Ehrenhofer" userId="473062b43ff0ad33" providerId="LiveId" clId="{9479C730-29EB-45B5-8486-F43273B2C987}" dt="2018-08-07T18:31:07.957" v="93" actId="478"/>
          <ac:spMkLst>
            <pc:docMk/>
            <pc:sldMk cId="3076191372" sldId="367"/>
            <ac:spMk id="4" creationId="{D07D4192-E8CF-4F79-8499-280FD5732F1A}"/>
          </ac:spMkLst>
        </pc:spChg>
        <pc:spChg chg="add mod">
          <ac:chgData name="Justin Ehrenhofer" userId="473062b43ff0ad33" providerId="LiveId" clId="{9479C730-29EB-45B5-8486-F43273B2C987}" dt="2018-08-07T18:31:30.290" v="98" actId="164"/>
          <ac:spMkLst>
            <pc:docMk/>
            <pc:sldMk cId="3076191372" sldId="367"/>
            <ac:spMk id="5" creationId="{AC1DAAA7-9C37-450C-92DA-47A92785312C}"/>
          </ac:spMkLst>
        </pc:spChg>
        <pc:spChg chg="add del mod">
          <ac:chgData name="Justin Ehrenhofer" userId="473062b43ff0ad33" providerId="LiveId" clId="{9479C730-29EB-45B5-8486-F43273B2C987}" dt="2018-08-07T18:37:04.609" v="119" actId="478"/>
          <ac:spMkLst>
            <pc:docMk/>
            <pc:sldMk cId="3076191372" sldId="367"/>
            <ac:spMk id="7" creationId="{EBA16940-A49F-4AEA-BDF1-01DB8F69150A}"/>
          </ac:spMkLst>
        </pc:spChg>
        <pc:spChg chg="add del mod">
          <ac:chgData name="Justin Ehrenhofer" userId="473062b43ff0ad33" providerId="LiveId" clId="{9479C730-29EB-45B5-8486-F43273B2C987}" dt="2018-08-07T18:34:07.257" v="108" actId="478"/>
          <ac:spMkLst>
            <pc:docMk/>
            <pc:sldMk cId="3076191372" sldId="367"/>
            <ac:spMk id="8" creationId="{54C3AC61-54DD-4B24-AB5B-102AA6CBBE67}"/>
          </ac:spMkLst>
        </pc:spChg>
        <pc:spChg chg="add del mod">
          <ac:chgData name="Justin Ehrenhofer" userId="473062b43ff0ad33" providerId="LiveId" clId="{9479C730-29EB-45B5-8486-F43273B2C987}" dt="2018-08-07T18:57:26.045" v="471" actId="478"/>
          <ac:spMkLst>
            <pc:docMk/>
            <pc:sldMk cId="3076191372" sldId="367"/>
            <ac:spMk id="9" creationId="{8E59033E-15F3-4BCB-9A77-40F6C8085000}"/>
          </ac:spMkLst>
        </pc:spChg>
        <pc:spChg chg="del">
          <ac:chgData name="Justin Ehrenhofer" userId="473062b43ff0ad33" providerId="LiveId" clId="{9479C730-29EB-45B5-8486-F43273B2C987}" dt="2018-08-07T18:44:29.377" v="214" actId="478"/>
          <ac:spMkLst>
            <pc:docMk/>
            <pc:sldMk cId="3076191372" sldId="367"/>
            <ac:spMk id="10" creationId="{00000000-0000-0000-0000-000000000000}"/>
          </ac:spMkLst>
        </pc:spChg>
        <pc:spChg chg="add mod ord">
          <ac:chgData name="Justin Ehrenhofer" userId="473062b43ff0ad33" providerId="LiveId" clId="{9479C730-29EB-45B5-8486-F43273B2C987}" dt="2018-08-07T18:40:31.912" v="177" actId="164"/>
          <ac:spMkLst>
            <pc:docMk/>
            <pc:sldMk cId="3076191372" sldId="367"/>
            <ac:spMk id="11" creationId="{56969B4F-F6FF-42C3-88A8-76E091592BF6}"/>
          </ac:spMkLst>
        </pc:spChg>
        <pc:spChg chg="del">
          <ac:chgData name="Justin Ehrenhofer" userId="473062b43ff0ad33" providerId="LiveId" clId="{9479C730-29EB-45B5-8486-F43273B2C987}" dt="2018-08-07T18:40:38.540" v="179" actId="478"/>
          <ac:spMkLst>
            <pc:docMk/>
            <pc:sldMk cId="3076191372" sldId="367"/>
            <ac:spMk id="15" creationId="{445029E2-0A44-3B45-A6D7-EDFC615EA091}"/>
          </ac:spMkLst>
        </pc:spChg>
        <pc:spChg chg="del">
          <ac:chgData name="Justin Ehrenhofer" userId="473062b43ff0ad33" providerId="LiveId" clId="{9479C730-29EB-45B5-8486-F43273B2C987}" dt="2018-08-07T18:40:38.540" v="179" actId="478"/>
          <ac:spMkLst>
            <pc:docMk/>
            <pc:sldMk cId="3076191372" sldId="367"/>
            <ac:spMk id="27" creationId="{00000000-0000-0000-0000-000000000000}"/>
          </ac:spMkLst>
        </pc:spChg>
        <pc:spChg chg="del">
          <ac:chgData name="Justin Ehrenhofer" userId="473062b43ff0ad33" providerId="LiveId" clId="{9479C730-29EB-45B5-8486-F43273B2C987}" dt="2018-08-07T18:40:38.540" v="179" actId="478"/>
          <ac:spMkLst>
            <pc:docMk/>
            <pc:sldMk cId="3076191372" sldId="367"/>
            <ac:spMk id="28" creationId="{00000000-0000-0000-0000-000000000000}"/>
          </ac:spMkLst>
        </pc:spChg>
        <pc:spChg chg="del">
          <ac:chgData name="Justin Ehrenhofer" userId="473062b43ff0ad33" providerId="LiveId" clId="{9479C730-29EB-45B5-8486-F43273B2C987}" dt="2018-08-07T18:40:38.540" v="179" actId="478"/>
          <ac:spMkLst>
            <pc:docMk/>
            <pc:sldMk cId="3076191372" sldId="367"/>
            <ac:spMk id="29" creationId="{00000000-0000-0000-0000-000000000000}"/>
          </ac:spMkLst>
        </pc:spChg>
        <pc:spChg chg="del">
          <ac:chgData name="Justin Ehrenhofer" userId="473062b43ff0ad33" providerId="LiveId" clId="{9479C730-29EB-45B5-8486-F43273B2C987}" dt="2018-08-07T18:40:38.540" v="179" actId="478"/>
          <ac:spMkLst>
            <pc:docMk/>
            <pc:sldMk cId="3076191372" sldId="367"/>
            <ac:spMk id="30" creationId="{00000000-0000-0000-0000-000000000000}"/>
          </ac:spMkLst>
        </pc:spChg>
        <pc:spChg chg="del">
          <ac:chgData name="Justin Ehrenhofer" userId="473062b43ff0ad33" providerId="LiveId" clId="{9479C730-29EB-45B5-8486-F43273B2C987}" dt="2018-08-07T18:40:38.540" v="179" actId="478"/>
          <ac:spMkLst>
            <pc:docMk/>
            <pc:sldMk cId="3076191372" sldId="367"/>
            <ac:spMk id="31" creationId="{00000000-0000-0000-0000-000000000000}"/>
          </ac:spMkLst>
        </pc:spChg>
        <pc:spChg chg="del">
          <ac:chgData name="Justin Ehrenhofer" userId="473062b43ff0ad33" providerId="LiveId" clId="{9479C730-29EB-45B5-8486-F43273B2C987}" dt="2018-08-07T18:40:38.540" v="179" actId="478"/>
          <ac:spMkLst>
            <pc:docMk/>
            <pc:sldMk cId="3076191372" sldId="367"/>
            <ac:spMk id="32" creationId="{00000000-0000-0000-0000-000000000000}"/>
          </ac:spMkLst>
        </pc:spChg>
        <pc:spChg chg="del mod">
          <ac:chgData name="Justin Ehrenhofer" userId="473062b43ff0ad33" providerId="LiveId" clId="{9479C730-29EB-45B5-8486-F43273B2C987}" dt="2018-08-07T19:01:53.634" v="590" actId="478"/>
          <ac:spMkLst>
            <pc:docMk/>
            <pc:sldMk cId="3076191372" sldId="367"/>
            <ac:spMk id="34" creationId="{00000000-0000-0000-0000-000000000000}"/>
          </ac:spMkLst>
        </pc:spChg>
        <pc:spChg chg="mod">
          <ac:chgData name="Justin Ehrenhofer" userId="473062b43ff0ad33" providerId="LiveId" clId="{9479C730-29EB-45B5-8486-F43273B2C987}" dt="2018-08-07T18:49:28.498" v="325" actId="1038"/>
          <ac:spMkLst>
            <pc:docMk/>
            <pc:sldMk cId="3076191372" sldId="367"/>
            <ac:spMk id="37" creationId="{00000000-0000-0000-0000-000000000000}"/>
          </ac:spMkLst>
        </pc:spChg>
        <pc:spChg chg="mod topLvl">
          <ac:chgData name="Justin Ehrenhofer" userId="473062b43ff0ad33" providerId="LiveId" clId="{9479C730-29EB-45B5-8486-F43273B2C987}" dt="2018-08-07T18:47:43.514" v="237" actId="164"/>
          <ac:spMkLst>
            <pc:docMk/>
            <pc:sldMk cId="3076191372" sldId="367"/>
            <ac:spMk id="95" creationId="{B1DEAA9B-221C-4CA4-B18A-F4B5029661B1}"/>
          </ac:spMkLst>
        </pc:spChg>
        <pc:spChg chg="del mod topLvl">
          <ac:chgData name="Justin Ehrenhofer" userId="473062b43ff0ad33" providerId="LiveId" clId="{9479C730-29EB-45B5-8486-F43273B2C987}" dt="2018-08-07T18:54:28.902" v="445" actId="478"/>
          <ac:spMkLst>
            <pc:docMk/>
            <pc:sldMk cId="3076191372" sldId="367"/>
            <ac:spMk id="269" creationId="{871A967F-5F57-49F8-ADEE-5D699FFBBE0B}"/>
          </ac:spMkLst>
        </pc:spChg>
        <pc:spChg chg="add mod">
          <ac:chgData name="Justin Ehrenhofer" userId="473062b43ff0ad33" providerId="LiveId" clId="{9479C730-29EB-45B5-8486-F43273B2C987}" dt="2018-08-07T18:58:53.171" v="496" actId="20577"/>
          <ac:spMkLst>
            <pc:docMk/>
            <pc:sldMk cId="3076191372" sldId="367"/>
            <ac:spMk id="282" creationId="{5E984DE9-4FBB-47E9-9466-05F5BEE2B83D}"/>
          </ac:spMkLst>
        </pc:spChg>
        <pc:spChg chg="add mod">
          <ac:chgData name="Justin Ehrenhofer" userId="473062b43ff0ad33" providerId="LiveId" clId="{9479C730-29EB-45B5-8486-F43273B2C987}" dt="2018-08-07T18:59:04.692" v="513" actId="20577"/>
          <ac:spMkLst>
            <pc:docMk/>
            <pc:sldMk cId="3076191372" sldId="367"/>
            <ac:spMk id="283" creationId="{B79FB1A4-2AE6-45B8-8F91-A7034BE44419}"/>
          </ac:spMkLst>
        </pc:spChg>
        <pc:spChg chg="add mod">
          <ac:chgData name="Justin Ehrenhofer" userId="473062b43ff0ad33" providerId="LiveId" clId="{9479C730-29EB-45B5-8486-F43273B2C987}" dt="2018-08-07T18:59:14.346" v="516" actId="20577"/>
          <ac:spMkLst>
            <pc:docMk/>
            <pc:sldMk cId="3076191372" sldId="367"/>
            <ac:spMk id="284" creationId="{95D229C6-0E35-4739-8FF1-28FD33A535AC}"/>
          </ac:spMkLst>
        </pc:spChg>
        <pc:spChg chg="add mod">
          <ac:chgData name="Justin Ehrenhofer" userId="473062b43ff0ad33" providerId="LiveId" clId="{9479C730-29EB-45B5-8486-F43273B2C987}" dt="2018-08-07T18:59:30.694" v="530" actId="20577"/>
          <ac:spMkLst>
            <pc:docMk/>
            <pc:sldMk cId="3076191372" sldId="367"/>
            <ac:spMk id="285" creationId="{1A054F72-210C-4AF3-B403-FEDC8FF0876B}"/>
          </ac:spMkLst>
        </pc:spChg>
        <pc:spChg chg="add mod">
          <ac:chgData name="Justin Ehrenhofer" userId="473062b43ff0ad33" providerId="LiveId" clId="{9479C730-29EB-45B5-8486-F43273B2C987}" dt="2018-08-07T18:59:43.725" v="539" actId="20577"/>
          <ac:spMkLst>
            <pc:docMk/>
            <pc:sldMk cId="3076191372" sldId="367"/>
            <ac:spMk id="286" creationId="{54C6835E-6408-4C27-871D-5EC98473EE44}"/>
          </ac:spMkLst>
        </pc:spChg>
        <pc:spChg chg="add mod">
          <ac:chgData name="Justin Ehrenhofer" userId="473062b43ff0ad33" providerId="LiveId" clId="{9479C730-29EB-45B5-8486-F43273B2C987}" dt="2018-08-07T18:59:57.665" v="546" actId="20577"/>
          <ac:spMkLst>
            <pc:docMk/>
            <pc:sldMk cId="3076191372" sldId="367"/>
            <ac:spMk id="287" creationId="{EDAD129E-E874-4CCC-A215-B56FEAA6DB0F}"/>
          </ac:spMkLst>
        </pc:spChg>
        <pc:spChg chg="add del mod">
          <ac:chgData name="Justin Ehrenhofer" userId="473062b43ff0ad33" providerId="LiveId" clId="{9479C730-29EB-45B5-8486-F43273B2C987}" dt="2018-08-07T18:52:31.633" v="398" actId="478"/>
          <ac:spMkLst>
            <pc:docMk/>
            <pc:sldMk cId="3076191372" sldId="367"/>
            <ac:spMk id="1029" creationId="{6C2873FC-7BF8-4342-80B2-8F149FCEB064}"/>
          </ac:spMkLst>
        </pc:spChg>
        <pc:spChg chg="add mod">
          <ac:chgData name="Justin Ehrenhofer" userId="473062b43ff0ad33" providerId="LiveId" clId="{9479C730-29EB-45B5-8486-F43273B2C987}" dt="2018-08-07T18:54:12.904" v="438" actId="164"/>
          <ac:spMkLst>
            <pc:docMk/>
            <pc:sldMk cId="3076191372" sldId="367"/>
            <ac:spMk id="1031" creationId="{4D242F8F-FA3C-4585-9B2A-C13EA96830AD}"/>
          </ac:spMkLst>
        </pc:spChg>
        <pc:spChg chg="add mod">
          <ac:chgData name="Justin Ehrenhofer" userId="473062b43ff0ad33" providerId="LiveId" clId="{9479C730-29EB-45B5-8486-F43273B2C987}" dt="2018-08-07T18:58:39.450" v="493" actId="1076"/>
          <ac:spMkLst>
            <pc:docMk/>
            <pc:sldMk cId="3076191372" sldId="367"/>
            <ac:spMk id="1034" creationId="{1D3FE66B-7378-468F-BABB-7D5E05EB7B5F}"/>
          </ac:spMkLst>
        </pc:spChg>
        <pc:spChg chg="add del mod">
          <ac:chgData name="Justin Ehrenhofer" userId="473062b43ff0ad33" providerId="LiveId" clId="{9479C730-29EB-45B5-8486-F43273B2C987}" dt="2018-08-07T19:00:39.356" v="549" actId="478"/>
          <ac:spMkLst>
            <pc:docMk/>
            <pc:sldMk cId="3076191372" sldId="367"/>
            <ac:spMk id="1035" creationId="{A1F651F0-0124-4048-8B73-C563B79E302A}"/>
          </ac:spMkLst>
        </pc:spChg>
        <pc:spChg chg="add mod ord">
          <ac:chgData name="Justin Ehrenhofer" userId="473062b43ff0ad33" providerId="LiveId" clId="{9479C730-29EB-45B5-8486-F43273B2C987}" dt="2018-08-07T19:02:18.811" v="632" actId="167"/>
          <ac:spMkLst>
            <pc:docMk/>
            <pc:sldMk cId="3076191372" sldId="367"/>
            <ac:spMk id="1036" creationId="{228DE918-FBF1-492A-9ACE-921102D27612}"/>
          </ac:spMkLst>
        </pc:spChg>
        <pc:grpChg chg="add del mod">
          <ac:chgData name="Justin Ehrenhofer" userId="473062b43ff0ad33" providerId="LiveId" clId="{9479C730-29EB-45B5-8486-F43273B2C987}" dt="2018-08-07T18:33:12.080" v="99" actId="478"/>
          <ac:grpSpMkLst>
            <pc:docMk/>
            <pc:sldMk cId="3076191372" sldId="367"/>
            <ac:grpSpMk id="6" creationId="{E12F046B-E4A8-4638-B4F9-D52B00CC141D}"/>
          </ac:grpSpMkLst>
        </pc:grpChg>
        <pc:grpChg chg="add del mod">
          <ac:chgData name="Justin Ehrenhofer" userId="473062b43ff0ad33" providerId="LiveId" clId="{9479C730-29EB-45B5-8486-F43273B2C987}" dt="2018-08-07T18:39:44.280" v="151" actId="165"/>
          <ac:grpSpMkLst>
            <pc:docMk/>
            <pc:sldMk cId="3076191372" sldId="367"/>
            <ac:grpSpMk id="12" creationId="{6A128487-3B71-4363-9FB3-841D83BC7304}"/>
          </ac:grpSpMkLst>
        </pc:grpChg>
        <pc:grpChg chg="add mod topLvl">
          <ac:chgData name="Justin Ehrenhofer" userId="473062b43ff0ad33" providerId="LiveId" clId="{9479C730-29EB-45B5-8486-F43273B2C987}" dt="2018-08-07T18:58:10.332" v="473" actId="165"/>
          <ac:grpSpMkLst>
            <pc:docMk/>
            <pc:sldMk cId="3076191372" sldId="367"/>
            <ac:grpSpMk id="13" creationId="{601AB4EA-49DD-4F16-85CE-91B7CB3145D7}"/>
          </ac:grpSpMkLst>
        </pc:grpChg>
        <pc:grpChg chg="add del mod">
          <ac:chgData name="Justin Ehrenhofer" userId="473062b43ff0ad33" providerId="LiveId" clId="{9479C730-29EB-45B5-8486-F43273B2C987}" dt="2018-08-07T18:58:07.500" v="472" actId="165"/>
          <ac:grpSpMkLst>
            <pc:docMk/>
            <pc:sldMk cId="3076191372" sldId="367"/>
            <ac:grpSpMk id="18" creationId="{67E31A78-7BBB-4441-BE68-4B5F95FF4166}"/>
          </ac:grpSpMkLst>
        </pc:grpChg>
        <pc:grpChg chg="add del mod">
          <ac:chgData name="Justin Ehrenhofer" userId="473062b43ff0ad33" providerId="LiveId" clId="{9479C730-29EB-45B5-8486-F43273B2C987}" dt="2018-08-07T18:51:02.651" v="338" actId="165"/>
          <ac:grpSpMkLst>
            <pc:docMk/>
            <pc:sldMk cId="3076191372" sldId="367"/>
            <ac:grpSpMk id="19" creationId="{733DD461-927E-4AD6-93BC-E08CCF4F51D9}"/>
          </ac:grpSpMkLst>
        </pc:grpChg>
        <pc:grpChg chg="add mod topLvl">
          <ac:chgData name="Justin Ehrenhofer" userId="473062b43ff0ad33" providerId="LiveId" clId="{9479C730-29EB-45B5-8486-F43273B2C987}" dt="2018-08-07T18:58:10.332" v="473" actId="165"/>
          <ac:grpSpMkLst>
            <pc:docMk/>
            <pc:sldMk cId="3076191372" sldId="367"/>
            <ac:grpSpMk id="20" creationId="{8B72574C-D771-44F8-9BFD-9BCEBF2C0305}"/>
          </ac:grpSpMkLst>
        </pc:grpChg>
        <pc:grpChg chg="add del mod">
          <ac:chgData name="Justin Ehrenhofer" userId="473062b43ff0ad33" providerId="LiveId" clId="{9479C730-29EB-45B5-8486-F43273B2C987}" dt="2018-08-07T18:58:10.332" v="473" actId="165"/>
          <ac:grpSpMkLst>
            <pc:docMk/>
            <pc:sldMk cId="3076191372" sldId="367"/>
            <ac:grpSpMk id="21" creationId="{D28619FE-DECA-4871-8C32-E53B3637CE12}"/>
          </ac:grpSpMkLst>
        </pc:grpChg>
        <pc:grpChg chg="add mod topLvl">
          <ac:chgData name="Justin Ehrenhofer" userId="473062b43ff0ad33" providerId="LiveId" clId="{9479C730-29EB-45B5-8486-F43273B2C987}" dt="2018-08-07T18:58:07.500" v="472" actId="165"/>
          <ac:grpSpMkLst>
            <pc:docMk/>
            <pc:sldMk cId="3076191372" sldId="367"/>
            <ac:grpSpMk id="54" creationId="{5A3104B2-8023-4C5B-B920-70AFF7DB8C90}"/>
          </ac:grpSpMkLst>
        </pc:grpChg>
        <pc:grpChg chg="add del mod">
          <ac:chgData name="Justin Ehrenhofer" userId="473062b43ff0ad33" providerId="LiveId" clId="{9479C730-29EB-45B5-8486-F43273B2C987}" dt="2018-08-07T18:46:07.673" v="222" actId="165"/>
          <ac:grpSpMkLst>
            <pc:docMk/>
            <pc:sldMk cId="3076191372" sldId="367"/>
            <ac:grpSpMk id="75" creationId="{705AAFF8-5EC4-48DB-9786-5D38D21C9A3E}"/>
          </ac:grpSpMkLst>
        </pc:grpChg>
        <pc:grpChg chg="add mod topLvl">
          <ac:chgData name="Justin Ehrenhofer" userId="473062b43ff0ad33" providerId="LiveId" clId="{9479C730-29EB-45B5-8486-F43273B2C987}" dt="2018-08-07T18:58:07.500" v="472" actId="165"/>
          <ac:grpSpMkLst>
            <pc:docMk/>
            <pc:sldMk cId="3076191372" sldId="367"/>
            <ac:grpSpMk id="96" creationId="{5EF79DA6-70E0-4234-B3D2-F15883B71D23}"/>
          </ac:grpSpMkLst>
        </pc:grpChg>
        <pc:grpChg chg="add mod topLvl">
          <ac:chgData name="Justin Ehrenhofer" userId="473062b43ff0ad33" providerId="LiveId" clId="{9479C730-29EB-45B5-8486-F43273B2C987}" dt="2018-08-07T18:51:02.651" v="338" actId="165"/>
          <ac:grpSpMkLst>
            <pc:docMk/>
            <pc:sldMk cId="3076191372" sldId="367"/>
            <ac:grpSpMk id="117" creationId="{7D992F75-05B6-482E-8A20-2A012FDC9EC2}"/>
          </ac:grpSpMkLst>
        </pc:grpChg>
        <pc:grpChg chg="add mod topLvl">
          <ac:chgData name="Justin Ehrenhofer" userId="473062b43ff0ad33" providerId="LiveId" clId="{9479C730-29EB-45B5-8486-F43273B2C987}" dt="2018-08-07T18:58:07.500" v="472" actId="165"/>
          <ac:grpSpMkLst>
            <pc:docMk/>
            <pc:sldMk cId="3076191372" sldId="367"/>
            <ac:grpSpMk id="138" creationId="{589E2BF5-3B30-4E38-B287-F06A3A7ED411}"/>
          </ac:grpSpMkLst>
        </pc:grpChg>
        <pc:grpChg chg="add del mod">
          <ac:chgData name="Justin Ehrenhofer" userId="473062b43ff0ad33" providerId="LiveId" clId="{9479C730-29EB-45B5-8486-F43273B2C987}" dt="2018-08-07T18:42:41.860" v="197" actId="478"/>
          <ac:grpSpMkLst>
            <pc:docMk/>
            <pc:sldMk cId="3076191372" sldId="367"/>
            <ac:grpSpMk id="159" creationId="{49D3EE2E-89DB-4206-A144-4606EDF9E229}"/>
          </ac:grpSpMkLst>
        </pc:grpChg>
        <pc:grpChg chg="add del mod">
          <ac:chgData name="Justin Ehrenhofer" userId="473062b43ff0ad33" providerId="LiveId" clId="{9479C730-29EB-45B5-8486-F43273B2C987}" dt="2018-08-07T18:42:41.860" v="197" actId="478"/>
          <ac:grpSpMkLst>
            <pc:docMk/>
            <pc:sldMk cId="3076191372" sldId="367"/>
            <ac:grpSpMk id="180" creationId="{F96B8BFE-0FF5-4CAD-BF09-BD01C1D58896}"/>
          </ac:grpSpMkLst>
        </pc:grpChg>
        <pc:grpChg chg="add mod topLvl">
          <ac:chgData name="Justin Ehrenhofer" userId="473062b43ff0ad33" providerId="LiveId" clId="{9479C730-29EB-45B5-8486-F43273B2C987}" dt="2018-08-07T18:51:02.651" v="338" actId="165"/>
          <ac:grpSpMkLst>
            <pc:docMk/>
            <pc:sldMk cId="3076191372" sldId="367"/>
            <ac:grpSpMk id="201" creationId="{840E2B4C-8AAC-4B81-A07B-B13E73DC35CF}"/>
          </ac:grpSpMkLst>
        </pc:grpChg>
        <pc:grpChg chg="add del mod">
          <ac:chgData name="Justin Ehrenhofer" userId="473062b43ff0ad33" providerId="LiveId" clId="{9479C730-29EB-45B5-8486-F43273B2C987}" dt="2018-08-07T18:44:24.406" v="213" actId="478"/>
          <ac:grpSpMkLst>
            <pc:docMk/>
            <pc:sldMk cId="3076191372" sldId="367"/>
            <ac:grpSpMk id="222" creationId="{9AAC7F43-3F4D-4617-A4E0-73C15C6015A2}"/>
          </ac:grpSpMkLst>
        </pc:grpChg>
        <pc:grpChg chg="add del mod">
          <ac:chgData name="Justin Ehrenhofer" userId="473062b43ff0ad33" providerId="LiveId" clId="{9479C730-29EB-45B5-8486-F43273B2C987}" dt="2018-08-07T18:54:21.531" v="441" actId="165"/>
          <ac:grpSpMkLst>
            <pc:docMk/>
            <pc:sldMk cId="3076191372" sldId="367"/>
            <ac:grpSpMk id="249" creationId="{6370E636-3DF9-443A-ADA8-EAD737BBABA2}"/>
          </ac:grpSpMkLst>
        </pc:grpChg>
        <pc:grpChg chg="add mod ord">
          <ac:chgData name="Justin Ehrenhofer" userId="473062b43ff0ad33" providerId="LiveId" clId="{9479C730-29EB-45B5-8486-F43273B2C987}" dt="2018-08-07T18:55:16.193" v="461" actId="167"/>
          <ac:grpSpMkLst>
            <pc:docMk/>
            <pc:sldMk cId="3076191372" sldId="367"/>
            <ac:grpSpMk id="275" creationId="{37809EED-90B3-45FF-BA67-9FB4A8AFD02E}"/>
          </ac:grpSpMkLst>
        </pc:grpChg>
        <pc:grpChg chg="add del mod">
          <ac:chgData name="Justin Ehrenhofer" userId="473062b43ff0ad33" providerId="LiveId" clId="{9479C730-29EB-45B5-8486-F43273B2C987}" dt="2018-08-07T20:33:10.497" v="3075"/>
          <ac:grpSpMkLst>
            <pc:docMk/>
            <pc:sldMk cId="3076191372" sldId="367"/>
            <ac:grpSpMk id="290" creationId="{56E16D27-ECD7-4C05-9839-D57B24DA98BD}"/>
          </ac:grpSpMkLst>
        </pc:grpChg>
        <pc:grpChg chg="add">
          <ac:chgData name="Justin Ehrenhofer" userId="473062b43ff0ad33" providerId="LiveId" clId="{9479C730-29EB-45B5-8486-F43273B2C987}" dt="2018-08-08T12:19:03.078" v="7393"/>
          <ac:grpSpMkLst>
            <pc:docMk/>
            <pc:sldMk cId="3076191372" sldId="367"/>
            <ac:grpSpMk id="311" creationId="{F5485B51-3446-46AE-B727-A6A1BFFCEE17}"/>
          </ac:grpSpMkLst>
        </pc:grpChg>
        <pc:grpChg chg="add mod">
          <ac:chgData name="Justin Ehrenhofer" userId="473062b43ff0ad33" providerId="LiveId" clId="{9479C730-29EB-45B5-8486-F43273B2C987}" dt="2018-08-07T18:53:38.502" v="422" actId="164"/>
          <ac:grpSpMkLst>
            <pc:docMk/>
            <pc:sldMk cId="3076191372" sldId="367"/>
            <ac:grpSpMk id="1032" creationId="{528C0103-F3AE-4E76-ACEC-8C56A9F91006}"/>
          </ac:grpSpMkLst>
        </pc:grpChg>
        <pc:grpChg chg="add mod ord">
          <ac:chgData name="Justin Ehrenhofer" userId="473062b43ff0ad33" providerId="LiveId" clId="{9479C730-29EB-45B5-8486-F43273B2C987}" dt="2018-08-07T18:55:13.451" v="460" actId="167"/>
          <ac:grpSpMkLst>
            <pc:docMk/>
            <pc:sldMk cId="3076191372" sldId="367"/>
            <ac:grpSpMk id="1033" creationId="{70570816-2E03-4E95-AE2F-90E51BE18370}"/>
          </ac:grpSpMkLst>
        </pc:grpChg>
        <pc:picChg chg="add del mod">
          <ac:chgData name="Justin Ehrenhofer" userId="473062b43ff0ad33" providerId="LiveId" clId="{9479C730-29EB-45B5-8486-F43273B2C987}" dt="2018-08-07T18:38:18.587" v="126" actId="478"/>
          <ac:picMkLst>
            <pc:docMk/>
            <pc:sldMk cId="3076191372" sldId="367"/>
            <ac:picMk id="25" creationId="{B6F1004B-9EAF-466E-83CB-B4A8C7FFB5E3}"/>
          </ac:picMkLst>
        </pc:picChg>
        <pc:picChg chg="add mod">
          <ac:chgData name="Justin Ehrenhofer" userId="473062b43ff0ad33" providerId="LiveId" clId="{9479C730-29EB-45B5-8486-F43273B2C987}" dt="2018-08-07T18:40:31.912" v="177" actId="164"/>
          <ac:picMkLst>
            <pc:docMk/>
            <pc:sldMk cId="3076191372" sldId="367"/>
            <ac:picMk id="35" creationId="{DA143A95-6322-43FE-9444-C587756B03FD}"/>
          </ac:picMkLst>
        </pc:picChg>
        <pc:picChg chg="add mod">
          <ac:chgData name="Justin Ehrenhofer" userId="473062b43ff0ad33" providerId="LiveId" clId="{9479C730-29EB-45B5-8486-F43273B2C987}" dt="2018-08-07T18:40:31.912" v="177" actId="164"/>
          <ac:picMkLst>
            <pc:docMk/>
            <pc:sldMk cId="3076191372" sldId="367"/>
            <ac:picMk id="36" creationId="{B0F7055B-50B5-4AF7-AF26-937604E46864}"/>
          </ac:picMkLst>
        </pc:picChg>
        <pc:picChg chg="add mod">
          <ac:chgData name="Justin Ehrenhofer" userId="473062b43ff0ad33" providerId="LiveId" clId="{9479C730-29EB-45B5-8486-F43273B2C987}" dt="2018-08-07T18:40:31.912" v="177" actId="164"/>
          <ac:picMkLst>
            <pc:docMk/>
            <pc:sldMk cId="3076191372" sldId="367"/>
            <ac:picMk id="39" creationId="{5E1B4FCF-03EC-41B4-ADB6-A1A1646AFFE1}"/>
          </ac:picMkLst>
        </pc:picChg>
        <pc:picChg chg="add mod">
          <ac:chgData name="Justin Ehrenhofer" userId="473062b43ff0ad33" providerId="LiveId" clId="{9479C730-29EB-45B5-8486-F43273B2C987}" dt="2018-08-07T18:40:31.912" v="177" actId="164"/>
          <ac:picMkLst>
            <pc:docMk/>
            <pc:sldMk cId="3076191372" sldId="367"/>
            <ac:picMk id="40" creationId="{6FF1191F-402F-45FE-A0A9-BADC0893B36C}"/>
          </ac:picMkLst>
        </pc:picChg>
        <pc:picChg chg="add mod">
          <ac:chgData name="Justin Ehrenhofer" userId="473062b43ff0ad33" providerId="LiveId" clId="{9479C730-29EB-45B5-8486-F43273B2C987}" dt="2018-08-07T18:40:31.912" v="177" actId="164"/>
          <ac:picMkLst>
            <pc:docMk/>
            <pc:sldMk cId="3076191372" sldId="367"/>
            <ac:picMk id="41" creationId="{683EDC75-0F61-4FF6-ABD4-8CDB0D776522}"/>
          </ac:picMkLst>
        </pc:picChg>
        <pc:picChg chg="add mod">
          <ac:chgData name="Justin Ehrenhofer" userId="473062b43ff0ad33" providerId="LiveId" clId="{9479C730-29EB-45B5-8486-F43273B2C987}" dt="2018-08-07T18:40:31.912" v="177" actId="164"/>
          <ac:picMkLst>
            <pc:docMk/>
            <pc:sldMk cId="3076191372" sldId="367"/>
            <ac:picMk id="42" creationId="{D7ED963B-A745-400B-A476-AE80F3F32B35}"/>
          </ac:picMkLst>
        </pc:picChg>
        <pc:picChg chg="add mod topLvl">
          <ac:chgData name="Justin Ehrenhofer" userId="473062b43ff0ad33" providerId="LiveId" clId="{9479C730-29EB-45B5-8486-F43273B2C987}" dt="2018-08-07T18:40:31.912" v="177" actId="164"/>
          <ac:picMkLst>
            <pc:docMk/>
            <pc:sldMk cId="3076191372" sldId="367"/>
            <ac:picMk id="43" creationId="{CA90122D-79C0-4B35-9104-D4732AACD88A}"/>
          </ac:picMkLst>
        </pc:picChg>
        <pc:picChg chg="add mod topLvl">
          <ac:chgData name="Justin Ehrenhofer" userId="473062b43ff0ad33" providerId="LiveId" clId="{9479C730-29EB-45B5-8486-F43273B2C987}" dt="2018-08-07T18:40:31.912" v="177" actId="164"/>
          <ac:picMkLst>
            <pc:docMk/>
            <pc:sldMk cId="3076191372" sldId="367"/>
            <ac:picMk id="44" creationId="{8368E940-00AA-4A94-961A-443B5A4F9CF0}"/>
          </ac:picMkLst>
        </pc:picChg>
        <pc:picChg chg="add mod topLvl">
          <ac:chgData name="Justin Ehrenhofer" userId="473062b43ff0ad33" providerId="LiveId" clId="{9479C730-29EB-45B5-8486-F43273B2C987}" dt="2018-08-07T18:40:31.912" v="177" actId="164"/>
          <ac:picMkLst>
            <pc:docMk/>
            <pc:sldMk cId="3076191372" sldId="367"/>
            <ac:picMk id="45" creationId="{D3B8EE1C-0B57-494F-BA08-E07CDF54BC53}"/>
          </ac:picMkLst>
        </pc:picChg>
        <pc:picChg chg="add mod topLvl">
          <ac:chgData name="Justin Ehrenhofer" userId="473062b43ff0ad33" providerId="LiveId" clId="{9479C730-29EB-45B5-8486-F43273B2C987}" dt="2018-08-07T18:40:31.912" v="177" actId="164"/>
          <ac:picMkLst>
            <pc:docMk/>
            <pc:sldMk cId="3076191372" sldId="367"/>
            <ac:picMk id="46" creationId="{D293080E-43CB-43E2-965F-7317082F4675}"/>
          </ac:picMkLst>
        </pc:picChg>
        <pc:picChg chg="add mod topLvl">
          <ac:chgData name="Justin Ehrenhofer" userId="473062b43ff0ad33" providerId="LiveId" clId="{9479C730-29EB-45B5-8486-F43273B2C987}" dt="2018-08-07T18:40:31.912" v="177" actId="164"/>
          <ac:picMkLst>
            <pc:docMk/>
            <pc:sldMk cId="3076191372" sldId="367"/>
            <ac:picMk id="47" creationId="{9B0DFB09-5AC9-40C3-8C30-0A350618DE16}"/>
          </ac:picMkLst>
        </pc:picChg>
        <pc:picChg chg="add mod topLvl">
          <ac:chgData name="Justin Ehrenhofer" userId="473062b43ff0ad33" providerId="LiveId" clId="{9479C730-29EB-45B5-8486-F43273B2C987}" dt="2018-08-07T18:40:31.912" v="177" actId="164"/>
          <ac:picMkLst>
            <pc:docMk/>
            <pc:sldMk cId="3076191372" sldId="367"/>
            <ac:picMk id="48" creationId="{FEDEF80B-B7DC-4072-871A-C57166E2AE53}"/>
          </ac:picMkLst>
        </pc:picChg>
        <pc:picChg chg="add mod topLvl">
          <ac:chgData name="Justin Ehrenhofer" userId="473062b43ff0ad33" providerId="LiveId" clId="{9479C730-29EB-45B5-8486-F43273B2C987}" dt="2018-08-07T18:40:31.912" v="177" actId="164"/>
          <ac:picMkLst>
            <pc:docMk/>
            <pc:sldMk cId="3076191372" sldId="367"/>
            <ac:picMk id="49" creationId="{523A2C96-8879-4E4B-BCC5-EE362BDDAA08}"/>
          </ac:picMkLst>
        </pc:picChg>
        <pc:picChg chg="add mod">
          <ac:chgData name="Justin Ehrenhofer" userId="473062b43ff0ad33" providerId="LiveId" clId="{9479C730-29EB-45B5-8486-F43273B2C987}" dt="2018-08-07T18:40:31.912" v="177" actId="164"/>
          <ac:picMkLst>
            <pc:docMk/>
            <pc:sldMk cId="3076191372" sldId="367"/>
            <ac:picMk id="50" creationId="{194C9E6C-277A-485C-97DD-60DB596ADC32}"/>
          </ac:picMkLst>
        </pc:picChg>
        <pc:picChg chg="add mod">
          <ac:chgData name="Justin Ehrenhofer" userId="473062b43ff0ad33" providerId="LiveId" clId="{9479C730-29EB-45B5-8486-F43273B2C987}" dt="2018-08-07T18:40:31.912" v="177" actId="164"/>
          <ac:picMkLst>
            <pc:docMk/>
            <pc:sldMk cId="3076191372" sldId="367"/>
            <ac:picMk id="51" creationId="{284F5C6A-28B6-44E4-9C59-7C276881289C}"/>
          </ac:picMkLst>
        </pc:picChg>
        <pc:picChg chg="add mod">
          <ac:chgData name="Justin Ehrenhofer" userId="473062b43ff0ad33" providerId="LiveId" clId="{9479C730-29EB-45B5-8486-F43273B2C987}" dt="2018-08-07T18:40:31.912" v="177" actId="164"/>
          <ac:picMkLst>
            <pc:docMk/>
            <pc:sldMk cId="3076191372" sldId="367"/>
            <ac:picMk id="52" creationId="{9A0F8DDE-B04C-4479-8414-BC67E27CBA08}"/>
          </ac:picMkLst>
        </pc:picChg>
        <pc:picChg chg="add mod">
          <ac:chgData name="Justin Ehrenhofer" userId="473062b43ff0ad33" providerId="LiveId" clId="{9479C730-29EB-45B5-8486-F43273B2C987}" dt="2018-08-07T18:40:31.912" v="177" actId="164"/>
          <ac:picMkLst>
            <pc:docMk/>
            <pc:sldMk cId="3076191372" sldId="367"/>
            <ac:picMk id="53" creationId="{83D26C42-BB55-4D43-A230-B6A5A95A9785}"/>
          </ac:picMkLst>
        </pc:picChg>
        <pc:picChg chg="mod topLvl">
          <ac:chgData name="Justin Ehrenhofer" userId="473062b43ff0ad33" providerId="LiveId" clId="{9479C730-29EB-45B5-8486-F43273B2C987}" dt="2018-08-07T18:47:43.514" v="237" actId="164"/>
          <ac:picMkLst>
            <pc:docMk/>
            <pc:sldMk cId="3076191372" sldId="367"/>
            <ac:picMk id="76" creationId="{EF8D0A85-8D2C-4BD8-B59D-FF0937A40AF1}"/>
          </ac:picMkLst>
        </pc:picChg>
        <pc:picChg chg="mod topLvl">
          <ac:chgData name="Justin Ehrenhofer" userId="473062b43ff0ad33" providerId="LiveId" clId="{9479C730-29EB-45B5-8486-F43273B2C987}" dt="2018-08-07T18:47:43.514" v="237" actId="164"/>
          <ac:picMkLst>
            <pc:docMk/>
            <pc:sldMk cId="3076191372" sldId="367"/>
            <ac:picMk id="77" creationId="{DC5A50AE-A7C0-4D6C-AC91-667AD4BB2F96}"/>
          </ac:picMkLst>
        </pc:picChg>
        <pc:picChg chg="mod topLvl">
          <ac:chgData name="Justin Ehrenhofer" userId="473062b43ff0ad33" providerId="LiveId" clId="{9479C730-29EB-45B5-8486-F43273B2C987}" dt="2018-08-07T18:47:43.514" v="237" actId="164"/>
          <ac:picMkLst>
            <pc:docMk/>
            <pc:sldMk cId="3076191372" sldId="367"/>
            <ac:picMk id="78" creationId="{DAAA6B46-823A-4678-A182-DFBC99F1520C}"/>
          </ac:picMkLst>
        </pc:picChg>
        <pc:picChg chg="mod topLvl">
          <ac:chgData name="Justin Ehrenhofer" userId="473062b43ff0ad33" providerId="LiveId" clId="{9479C730-29EB-45B5-8486-F43273B2C987}" dt="2018-08-07T18:47:43.514" v="237" actId="164"/>
          <ac:picMkLst>
            <pc:docMk/>
            <pc:sldMk cId="3076191372" sldId="367"/>
            <ac:picMk id="79" creationId="{93B5BC21-05BC-4F09-84B0-4381991E82CC}"/>
          </ac:picMkLst>
        </pc:picChg>
        <pc:picChg chg="mod topLvl">
          <ac:chgData name="Justin Ehrenhofer" userId="473062b43ff0ad33" providerId="LiveId" clId="{9479C730-29EB-45B5-8486-F43273B2C987}" dt="2018-08-07T18:47:43.514" v="237" actId="164"/>
          <ac:picMkLst>
            <pc:docMk/>
            <pc:sldMk cId="3076191372" sldId="367"/>
            <ac:picMk id="80" creationId="{60DC6641-2C9C-4D51-975E-E2F41095F538}"/>
          </ac:picMkLst>
        </pc:picChg>
        <pc:picChg chg="mod topLvl">
          <ac:chgData name="Justin Ehrenhofer" userId="473062b43ff0ad33" providerId="LiveId" clId="{9479C730-29EB-45B5-8486-F43273B2C987}" dt="2018-08-07T18:47:43.514" v="237" actId="164"/>
          <ac:picMkLst>
            <pc:docMk/>
            <pc:sldMk cId="3076191372" sldId="367"/>
            <ac:picMk id="81" creationId="{020A91D0-1C81-483A-AB41-B305F142F722}"/>
          </ac:picMkLst>
        </pc:picChg>
        <pc:picChg chg="mod topLvl">
          <ac:chgData name="Justin Ehrenhofer" userId="473062b43ff0ad33" providerId="LiveId" clId="{9479C730-29EB-45B5-8486-F43273B2C987}" dt="2018-08-07T18:47:43.514" v="237" actId="164"/>
          <ac:picMkLst>
            <pc:docMk/>
            <pc:sldMk cId="3076191372" sldId="367"/>
            <ac:picMk id="82" creationId="{720BABA0-F196-41E0-9B6A-DE060A50E339}"/>
          </ac:picMkLst>
        </pc:picChg>
        <pc:picChg chg="mod topLvl">
          <ac:chgData name="Justin Ehrenhofer" userId="473062b43ff0ad33" providerId="LiveId" clId="{9479C730-29EB-45B5-8486-F43273B2C987}" dt="2018-08-07T18:47:43.514" v="237" actId="164"/>
          <ac:picMkLst>
            <pc:docMk/>
            <pc:sldMk cId="3076191372" sldId="367"/>
            <ac:picMk id="83" creationId="{160E4EA7-CDD8-4444-B8DB-FC07FA6C31BA}"/>
          </ac:picMkLst>
        </pc:picChg>
        <pc:picChg chg="mod topLvl">
          <ac:chgData name="Justin Ehrenhofer" userId="473062b43ff0ad33" providerId="LiveId" clId="{9479C730-29EB-45B5-8486-F43273B2C987}" dt="2018-08-07T18:47:43.514" v="237" actId="164"/>
          <ac:picMkLst>
            <pc:docMk/>
            <pc:sldMk cId="3076191372" sldId="367"/>
            <ac:picMk id="84" creationId="{D3A7C289-17E2-4275-9E90-5DDA6534C5F5}"/>
          </ac:picMkLst>
        </pc:picChg>
        <pc:picChg chg="mod topLvl">
          <ac:chgData name="Justin Ehrenhofer" userId="473062b43ff0ad33" providerId="LiveId" clId="{9479C730-29EB-45B5-8486-F43273B2C987}" dt="2018-08-07T18:47:43.514" v="237" actId="164"/>
          <ac:picMkLst>
            <pc:docMk/>
            <pc:sldMk cId="3076191372" sldId="367"/>
            <ac:picMk id="85" creationId="{ED4B4DF0-41EE-4B57-A41D-49F2C2C17E58}"/>
          </ac:picMkLst>
        </pc:picChg>
        <pc:picChg chg="mod topLvl">
          <ac:chgData name="Justin Ehrenhofer" userId="473062b43ff0ad33" providerId="LiveId" clId="{9479C730-29EB-45B5-8486-F43273B2C987}" dt="2018-08-07T18:47:43.514" v="237" actId="164"/>
          <ac:picMkLst>
            <pc:docMk/>
            <pc:sldMk cId="3076191372" sldId="367"/>
            <ac:picMk id="86" creationId="{69CFA733-4598-4C02-818E-C09A20A0B534}"/>
          </ac:picMkLst>
        </pc:picChg>
        <pc:picChg chg="mod topLvl">
          <ac:chgData name="Justin Ehrenhofer" userId="473062b43ff0ad33" providerId="LiveId" clId="{9479C730-29EB-45B5-8486-F43273B2C987}" dt="2018-08-07T18:47:43.514" v="237" actId="164"/>
          <ac:picMkLst>
            <pc:docMk/>
            <pc:sldMk cId="3076191372" sldId="367"/>
            <ac:picMk id="87" creationId="{620993E9-1227-4C57-8103-FB83070C7D3D}"/>
          </ac:picMkLst>
        </pc:picChg>
        <pc:picChg chg="mod topLvl">
          <ac:chgData name="Justin Ehrenhofer" userId="473062b43ff0ad33" providerId="LiveId" clId="{9479C730-29EB-45B5-8486-F43273B2C987}" dt="2018-08-07T18:47:43.514" v="237" actId="164"/>
          <ac:picMkLst>
            <pc:docMk/>
            <pc:sldMk cId="3076191372" sldId="367"/>
            <ac:picMk id="88" creationId="{1744452C-9C30-43CD-894A-EE21C48395E1}"/>
          </ac:picMkLst>
        </pc:picChg>
        <pc:picChg chg="mod topLvl">
          <ac:chgData name="Justin Ehrenhofer" userId="473062b43ff0ad33" providerId="LiveId" clId="{9479C730-29EB-45B5-8486-F43273B2C987}" dt="2018-08-07T18:47:43.514" v="237" actId="164"/>
          <ac:picMkLst>
            <pc:docMk/>
            <pc:sldMk cId="3076191372" sldId="367"/>
            <ac:picMk id="89" creationId="{9D0ACB74-CAD3-4468-8779-D28CBA4399BE}"/>
          </ac:picMkLst>
        </pc:picChg>
        <pc:picChg chg="mod topLvl">
          <ac:chgData name="Justin Ehrenhofer" userId="473062b43ff0ad33" providerId="LiveId" clId="{9479C730-29EB-45B5-8486-F43273B2C987}" dt="2018-08-07T18:47:43.514" v="237" actId="164"/>
          <ac:picMkLst>
            <pc:docMk/>
            <pc:sldMk cId="3076191372" sldId="367"/>
            <ac:picMk id="90" creationId="{79A92462-9A00-4817-BA80-5C9D2BFA30A6}"/>
          </ac:picMkLst>
        </pc:picChg>
        <pc:picChg chg="mod topLvl">
          <ac:chgData name="Justin Ehrenhofer" userId="473062b43ff0ad33" providerId="LiveId" clId="{9479C730-29EB-45B5-8486-F43273B2C987}" dt="2018-08-07T18:47:43.514" v="237" actId="164"/>
          <ac:picMkLst>
            <pc:docMk/>
            <pc:sldMk cId="3076191372" sldId="367"/>
            <ac:picMk id="91" creationId="{C53F8E75-C520-4A6A-9767-2C46D01682E0}"/>
          </ac:picMkLst>
        </pc:picChg>
        <pc:picChg chg="mod topLvl">
          <ac:chgData name="Justin Ehrenhofer" userId="473062b43ff0ad33" providerId="LiveId" clId="{9479C730-29EB-45B5-8486-F43273B2C987}" dt="2018-08-07T18:47:43.514" v="237" actId="164"/>
          <ac:picMkLst>
            <pc:docMk/>
            <pc:sldMk cId="3076191372" sldId="367"/>
            <ac:picMk id="92" creationId="{715EE331-9B79-41A3-A2E7-F9FE300E8584}"/>
          </ac:picMkLst>
        </pc:picChg>
        <pc:picChg chg="mod topLvl">
          <ac:chgData name="Justin Ehrenhofer" userId="473062b43ff0ad33" providerId="LiveId" clId="{9479C730-29EB-45B5-8486-F43273B2C987}" dt="2018-08-07T18:47:43.514" v="237" actId="164"/>
          <ac:picMkLst>
            <pc:docMk/>
            <pc:sldMk cId="3076191372" sldId="367"/>
            <ac:picMk id="93" creationId="{D467CB83-0EC7-43E3-AD93-DFF54EEA2019}"/>
          </ac:picMkLst>
        </pc:picChg>
        <pc:picChg chg="mod topLvl">
          <ac:chgData name="Justin Ehrenhofer" userId="473062b43ff0ad33" providerId="LiveId" clId="{9479C730-29EB-45B5-8486-F43273B2C987}" dt="2018-08-07T18:47:43.514" v="237" actId="164"/>
          <ac:picMkLst>
            <pc:docMk/>
            <pc:sldMk cId="3076191372" sldId="367"/>
            <ac:picMk id="94" creationId="{72E4D671-7165-4202-AE69-F4C4F7B27CF1}"/>
          </ac:picMkLst>
        </pc:picChg>
        <pc:picChg chg="del">
          <ac:chgData name="Justin Ehrenhofer" userId="473062b43ff0ad33" providerId="LiveId" clId="{9479C730-29EB-45B5-8486-F43273B2C987}" dt="2018-08-07T18:54:18.046" v="440" actId="478"/>
          <ac:picMkLst>
            <pc:docMk/>
            <pc:sldMk cId="3076191372" sldId="367"/>
            <ac:picMk id="250" creationId="{096336D5-9D29-4FF6-A791-31D10C0B0CF7}"/>
          </ac:picMkLst>
        </pc:picChg>
        <pc:picChg chg="del mod topLvl">
          <ac:chgData name="Justin Ehrenhofer" userId="473062b43ff0ad33" providerId="LiveId" clId="{9479C730-29EB-45B5-8486-F43273B2C987}" dt="2018-08-07T18:54:27.434" v="444" actId="478"/>
          <ac:picMkLst>
            <pc:docMk/>
            <pc:sldMk cId="3076191372" sldId="367"/>
            <ac:picMk id="251" creationId="{68E10F41-D8D9-4F9C-9F05-496BD9E6BB43}"/>
          </ac:picMkLst>
        </pc:picChg>
        <pc:picChg chg="del mod topLvl">
          <ac:chgData name="Justin Ehrenhofer" userId="473062b43ff0ad33" providerId="LiveId" clId="{9479C730-29EB-45B5-8486-F43273B2C987}" dt="2018-08-07T18:54:25.461" v="443" actId="478"/>
          <ac:picMkLst>
            <pc:docMk/>
            <pc:sldMk cId="3076191372" sldId="367"/>
            <ac:picMk id="252" creationId="{D21B00A3-BE4F-4D40-8EBE-C07E0F82C64E}"/>
          </ac:picMkLst>
        </pc:picChg>
        <pc:picChg chg="del mod topLvl">
          <ac:chgData name="Justin Ehrenhofer" userId="473062b43ff0ad33" providerId="LiveId" clId="{9479C730-29EB-45B5-8486-F43273B2C987}" dt="2018-08-07T18:54:25.461" v="443" actId="478"/>
          <ac:picMkLst>
            <pc:docMk/>
            <pc:sldMk cId="3076191372" sldId="367"/>
            <ac:picMk id="253" creationId="{F81A61F6-35EB-41F6-9E1A-B87C7C544537}"/>
          </ac:picMkLst>
        </pc:picChg>
        <pc:picChg chg="del mod topLvl">
          <ac:chgData name="Justin Ehrenhofer" userId="473062b43ff0ad33" providerId="LiveId" clId="{9479C730-29EB-45B5-8486-F43273B2C987}" dt="2018-08-07T18:54:25.461" v="443" actId="478"/>
          <ac:picMkLst>
            <pc:docMk/>
            <pc:sldMk cId="3076191372" sldId="367"/>
            <ac:picMk id="254" creationId="{F98849C5-2D8D-4D15-A44B-855473B11131}"/>
          </ac:picMkLst>
        </pc:picChg>
        <pc:picChg chg="del mod topLvl">
          <ac:chgData name="Justin Ehrenhofer" userId="473062b43ff0ad33" providerId="LiveId" clId="{9479C730-29EB-45B5-8486-F43273B2C987}" dt="2018-08-07T18:54:25.461" v="443" actId="478"/>
          <ac:picMkLst>
            <pc:docMk/>
            <pc:sldMk cId="3076191372" sldId="367"/>
            <ac:picMk id="255" creationId="{E0EDCC98-EF00-4421-88D1-219518D73814}"/>
          </ac:picMkLst>
        </pc:picChg>
        <pc:picChg chg="del mod topLvl">
          <ac:chgData name="Justin Ehrenhofer" userId="473062b43ff0ad33" providerId="LiveId" clId="{9479C730-29EB-45B5-8486-F43273B2C987}" dt="2018-08-07T18:54:25.461" v="443" actId="478"/>
          <ac:picMkLst>
            <pc:docMk/>
            <pc:sldMk cId="3076191372" sldId="367"/>
            <ac:picMk id="256" creationId="{73A08623-1BB5-4CAE-BB36-07F86CAC6720}"/>
          </ac:picMkLst>
        </pc:picChg>
        <pc:picChg chg="del mod topLvl">
          <ac:chgData name="Justin Ehrenhofer" userId="473062b43ff0ad33" providerId="LiveId" clId="{9479C730-29EB-45B5-8486-F43273B2C987}" dt="2018-08-07T18:54:25.461" v="443" actId="478"/>
          <ac:picMkLst>
            <pc:docMk/>
            <pc:sldMk cId="3076191372" sldId="367"/>
            <ac:picMk id="257" creationId="{0592B616-16DB-40D1-A920-6B0A8BD8C69D}"/>
          </ac:picMkLst>
        </pc:picChg>
        <pc:picChg chg="mod topLvl">
          <ac:chgData name="Justin Ehrenhofer" userId="473062b43ff0ad33" providerId="LiveId" clId="{9479C730-29EB-45B5-8486-F43273B2C987}" dt="2018-08-07T18:55:19.029" v="462" actId="1076"/>
          <ac:picMkLst>
            <pc:docMk/>
            <pc:sldMk cId="3076191372" sldId="367"/>
            <ac:picMk id="258" creationId="{F53B5D1A-ABB0-4A05-9731-3626A25C5011}"/>
          </ac:picMkLst>
        </pc:picChg>
        <pc:picChg chg="del mod topLvl">
          <ac:chgData name="Justin Ehrenhofer" userId="473062b43ff0ad33" providerId="LiveId" clId="{9479C730-29EB-45B5-8486-F43273B2C987}" dt="2018-08-07T18:54:37.214" v="451" actId="478"/>
          <ac:picMkLst>
            <pc:docMk/>
            <pc:sldMk cId="3076191372" sldId="367"/>
            <ac:picMk id="259" creationId="{105BB3CC-59A2-4BC0-85AF-D8BC18E3520A}"/>
          </ac:picMkLst>
        </pc:picChg>
        <pc:picChg chg="del mod topLvl">
          <ac:chgData name="Justin Ehrenhofer" userId="473062b43ff0ad33" providerId="LiveId" clId="{9479C730-29EB-45B5-8486-F43273B2C987}" dt="2018-08-07T18:54:34.158" v="449" actId="478"/>
          <ac:picMkLst>
            <pc:docMk/>
            <pc:sldMk cId="3076191372" sldId="367"/>
            <ac:picMk id="260" creationId="{F2F7C20A-EFCE-4958-A747-3CBCBBDBF171}"/>
          </ac:picMkLst>
        </pc:picChg>
        <pc:picChg chg="del mod topLvl">
          <ac:chgData name="Justin Ehrenhofer" userId="473062b43ff0ad33" providerId="LiveId" clId="{9479C730-29EB-45B5-8486-F43273B2C987}" dt="2018-08-07T18:54:35.413" v="450" actId="478"/>
          <ac:picMkLst>
            <pc:docMk/>
            <pc:sldMk cId="3076191372" sldId="367"/>
            <ac:picMk id="261" creationId="{8E8553D1-29AD-44FA-83C5-6722B234D056}"/>
          </ac:picMkLst>
        </pc:picChg>
        <pc:picChg chg="del mod topLvl">
          <ac:chgData name="Justin Ehrenhofer" userId="473062b43ff0ad33" providerId="LiveId" clId="{9479C730-29EB-45B5-8486-F43273B2C987}" dt="2018-08-07T18:54:32.883" v="448" actId="478"/>
          <ac:picMkLst>
            <pc:docMk/>
            <pc:sldMk cId="3076191372" sldId="367"/>
            <ac:picMk id="262" creationId="{0EE05BDE-FDD3-4455-9500-8556A9D094D5}"/>
          </ac:picMkLst>
        </pc:picChg>
        <pc:picChg chg="del mod topLvl">
          <ac:chgData name="Justin Ehrenhofer" userId="473062b43ff0ad33" providerId="LiveId" clId="{9479C730-29EB-45B5-8486-F43273B2C987}" dt="2018-08-07T18:54:25.461" v="443" actId="478"/>
          <ac:picMkLst>
            <pc:docMk/>
            <pc:sldMk cId="3076191372" sldId="367"/>
            <ac:picMk id="263" creationId="{4DC37ED4-1FC9-419B-AE87-14424CA6904F}"/>
          </ac:picMkLst>
        </pc:picChg>
        <pc:picChg chg="del mod topLvl">
          <ac:chgData name="Justin Ehrenhofer" userId="473062b43ff0ad33" providerId="LiveId" clId="{9479C730-29EB-45B5-8486-F43273B2C987}" dt="2018-08-07T18:54:31.725" v="447" actId="478"/>
          <ac:picMkLst>
            <pc:docMk/>
            <pc:sldMk cId="3076191372" sldId="367"/>
            <ac:picMk id="264" creationId="{E80EB3D5-70A6-481D-B125-1DCB526498C8}"/>
          </ac:picMkLst>
        </pc:picChg>
        <pc:picChg chg="del mod topLvl">
          <ac:chgData name="Justin Ehrenhofer" userId="473062b43ff0ad33" providerId="LiveId" clId="{9479C730-29EB-45B5-8486-F43273B2C987}" dt="2018-08-07T18:54:25.461" v="443" actId="478"/>
          <ac:picMkLst>
            <pc:docMk/>
            <pc:sldMk cId="3076191372" sldId="367"/>
            <ac:picMk id="265" creationId="{AC2D58D9-322A-42DA-BC0A-BB1F263356C4}"/>
          </ac:picMkLst>
        </pc:picChg>
        <pc:picChg chg="del mod topLvl">
          <ac:chgData name="Justin Ehrenhofer" userId="473062b43ff0ad33" providerId="LiveId" clId="{9479C730-29EB-45B5-8486-F43273B2C987}" dt="2018-08-07T18:54:25.461" v="443" actId="478"/>
          <ac:picMkLst>
            <pc:docMk/>
            <pc:sldMk cId="3076191372" sldId="367"/>
            <ac:picMk id="266" creationId="{37166E0F-F5B7-442E-B1DB-DB0ECB7D7413}"/>
          </ac:picMkLst>
        </pc:picChg>
        <pc:picChg chg="del mod topLvl">
          <ac:chgData name="Justin Ehrenhofer" userId="473062b43ff0ad33" providerId="LiveId" clId="{9479C730-29EB-45B5-8486-F43273B2C987}" dt="2018-08-07T18:54:23.186" v="442" actId="478"/>
          <ac:picMkLst>
            <pc:docMk/>
            <pc:sldMk cId="3076191372" sldId="367"/>
            <ac:picMk id="267" creationId="{0F78B60B-E1B0-42F2-AEDF-BD8B6A6B0152}"/>
          </ac:picMkLst>
        </pc:picChg>
        <pc:picChg chg="del mod topLvl">
          <ac:chgData name="Justin Ehrenhofer" userId="473062b43ff0ad33" providerId="LiveId" clId="{9479C730-29EB-45B5-8486-F43273B2C987}" dt="2018-08-07T18:54:30.653" v="446" actId="478"/>
          <ac:picMkLst>
            <pc:docMk/>
            <pc:sldMk cId="3076191372" sldId="367"/>
            <ac:picMk id="268" creationId="{A479B093-027C-40B9-AA93-702FE8DE22CE}"/>
          </ac:picMkLst>
        </pc:picChg>
        <pc:picChg chg="add mod">
          <ac:chgData name="Justin Ehrenhofer" userId="473062b43ff0ad33" providerId="LiveId" clId="{9479C730-29EB-45B5-8486-F43273B2C987}" dt="2018-08-07T18:54:12.904" v="438" actId="164"/>
          <ac:picMkLst>
            <pc:docMk/>
            <pc:sldMk cId="3076191372" sldId="367"/>
            <ac:picMk id="270" creationId="{70481715-9463-4251-BAA8-02FE27990300}"/>
          </ac:picMkLst>
        </pc:picChg>
        <pc:picChg chg="add mod">
          <ac:chgData name="Justin Ehrenhofer" userId="473062b43ff0ad33" providerId="LiveId" clId="{9479C730-29EB-45B5-8486-F43273B2C987}" dt="2018-08-07T18:55:22.126" v="464" actId="688"/>
          <ac:picMkLst>
            <pc:docMk/>
            <pc:sldMk cId="3076191372" sldId="367"/>
            <ac:picMk id="278" creationId="{C3CA5522-FA10-4C67-83B8-340F54CFBD7B}"/>
          </ac:picMkLst>
        </pc:picChg>
        <pc:picChg chg="add mod">
          <ac:chgData name="Justin Ehrenhofer" userId="473062b43ff0ad33" providerId="LiveId" clId="{9479C730-29EB-45B5-8486-F43273B2C987}" dt="2018-08-07T18:55:27.785" v="467" actId="1076"/>
          <ac:picMkLst>
            <pc:docMk/>
            <pc:sldMk cId="3076191372" sldId="367"/>
            <ac:picMk id="279" creationId="{5B35CC22-888C-4416-B6E8-813C4C230204}"/>
          </ac:picMkLst>
        </pc:picChg>
        <pc:picChg chg="add mod">
          <ac:chgData name="Justin Ehrenhofer" userId="473062b43ff0ad33" providerId="LiveId" clId="{9479C730-29EB-45B5-8486-F43273B2C987}" dt="2018-08-07T18:55:33.911" v="470" actId="688"/>
          <ac:picMkLst>
            <pc:docMk/>
            <pc:sldMk cId="3076191372" sldId="367"/>
            <ac:picMk id="280" creationId="{A0CB365E-6F02-4F4E-9CAA-B1E33F24A2BB}"/>
          </ac:picMkLst>
        </pc:picChg>
        <pc:picChg chg="add mod">
          <ac:chgData name="Justin Ehrenhofer" userId="473062b43ff0ad33" providerId="LiveId" clId="{9479C730-29EB-45B5-8486-F43273B2C987}" dt="2018-08-07T18:31:30.290" v="98" actId="164"/>
          <ac:picMkLst>
            <pc:docMk/>
            <pc:sldMk cId="3076191372" sldId="367"/>
            <ac:picMk id="1026" creationId="{3ABD1052-BDDA-4466-998B-A952D82F97E3}"/>
          </ac:picMkLst>
        </pc:picChg>
        <pc:picChg chg="add mod">
          <ac:chgData name="Justin Ehrenhofer" userId="473062b43ff0ad33" providerId="LiveId" clId="{9479C730-29EB-45B5-8486-F43273B2C987}" dt="2018-08-07T18:40:31.912" v="177" actId="164"/>
          <ac:picMkLst>
            <pc:docMk/>
            <pc:sldMk cId="3076191372" sldId="367"/>
            <ac:picMk id="1028" creationId="{74D65FC4-4FB3-4489-8F96-55E9ADD3276A}"/>
          </ac:picMkLst>
        </pc:picChg>
        <pc:picChg chg="add mod modCrop">
          <ac:chgData name="Justin Ehrenhofer" userId="473062b43ff0ad33" providerId="LiveId" clId="{9479C730-29EB-45B5-8486-F43273B2C987}" dt="2018-08-07T18:40:31.912" v="177" actId="164"/>
          <ac:picMkLst>
            <pc:docMk/>
            <pc:sldMk cId="3076191372" sldId="367"/>
            <ac:picMk id="1030" creationId="{2AC8F085-C7A7-44D9-A243-3E64228967A1}"/>
          </ac:picMkLst>
        </pc:picChg>
        <pc:cxnChg chg="add del mod">
          <ac:chgData name="Justin Ehrenhofer" userId="473062b43ff0ad33" providerId="LiveId" clId="{9479C730-29EB-45B5-8486-F43273B2C987}" dt="2018-08-07T18:49:41.737" v="329" actId="478"/>
          <ac:cxnSpMkLst>
            <pc:docMk/>
            <pc:sldMk cId="3076191372" sldId="367"/>
            <ac:cxnSpMk id="24" creationId="{D2F861BA-795D-4916-B8B6-EA4DF784CAC8}"/>
          </ac:cxnSpMkLst>
        </pc:cxnChg>
        <pc:cxnChg chg="del mod">
          <ac:chgData name="Justin Ehrenhofer" userId="473062b43ff0ad33" providerId="LiveId" clId="{9479C730-29EB-45B5-8486-F43273B2C987}" dt="2018-08-07T18:49:32.147" v="327" actId="478"/>
          <ac:cxnSpMkLst>
            <pc:docMk/>
            <pc:sldMk cId="3076191372" sldId="367"/>
            <ac:cxnSpMk id="33" creationId="{00000000-0000-0000-0000-000000000000}"/>
          </ac:cxnSpMkLst>
        </pc:cxnChg>
        <pc:cxnChg chg="mod">
          <ac:chgData name="Justin Ehrenhofer" userId="473062b43ff0ad33" providerId="LiveId" clId="{9479C730-29EB-45B5-8486-F43273B2C987}" dt="2018-08-07T18:50:20.084" v="336" actId="14100"/>
          <ac:cxnSpMkLst>
            <pc:docMk/>
            <pc:sldMk cId="3076191372" sldId="367"/>
            <ac:cxnSpMk id="38" creationId="{00000000-0000-0000-0000-000000000000}"/>
          </ac:cxnSpMkLst>
        </pc:cxnChg>
        <pc:cxnChg chg="add mod">
          <ac:chgData name="Justin Ehrenhofer" userId="473062b43ff0ad33" providerId="LiveId" clId="{9479C730-29EB-45B5-8486-F43273B2C987}" dt="2018-08-07T18:50:13.164" v="335" actId="14100"/>
          <ac:cxnSpMkLst>
            <pc:docMk/>
            <pc:sldMk cId="3076191372" sldId="367"/>
            <ac:cxnSpMk id="1024" creationId="{8BEAF997-DB2D-4937-8293-1725CC00CC38}"/>
          </ac:cxnSpMkLst>
        </pc:cxnChg>
      </pc:sldChg>
      <pc:sldChg chg="modSp add del">
        <pc:chgData name="Justin Ehrenhofer" userId="473062b43ff0ad33" providerId="LiveId" clId="{9479C730-29EB-45B5-8486-F43273B2C987}" dt="2018-08-08T05:19:58.200" v="7104" actId="2696"/>
        <pc:sldMkLst>
          <pc:docMk/>
          <pc:sldMk cId="774933200" sldId="368"/>
        </pc:sldMkLst>
        <pc:spChg chg="mod">
          <ac:chgData name="Justin Ehrenhofer" userId="473062b43ff0ad33" providerId="LiveId" clId="{9479C730-29EB-45B5-8486-F43273B2C987}" dt="2018-08-07T20:01:39.693" v="2192" actId="20577"/>
          <ac:spMkLst>
            <pc:docMk/>
            <pc:sldMk cId="774933200" sldId="368"/>
            <ac:spMk id="2" creationId="{00000000-0000-0000-0000-000000000000}"/>
          </ac:spMkLst>
        </pc:spChg>
      </pc:sldChg>
      <pc:sldChg chg="delSp modSp del delAnim">
        <pc:chgData name="Justin Ehrenhofer" userId="473062b43ff0ad33" providerId="LiveId" clId="{9479C730-29EB-45B5-8486-F43273B2C987}" dt="2018-08-07T18:28:24.935" v="73" actId="2696"/>
        <pc:sldMkLst>
          <pc:docMk/>
          <pc:sldMk cId="841854324" sldId="368"/>
        </pc:sldMkLst>
        <pc:spChg chg="del">
          <ac:chgData name="Justin Ehrenhofer" userId="473062b43ff0ad33" providerId="LiveId" clId="{9479C730-29EB-45B5-8486-F43273B2C987}" dt="2018-08-07T18:23:11.038" v="57" actId="478"/>
          <ac:spMkLst>
            <pc:docMk/>
            <pc:sldMk cId="841854324" sldId="368"/>
            <ac:spMk id="14" creationId="{00000000-0000-0000-0000-000000000000}"/>
          </ac:spMkLst>
        </pc:spChg>
        <pc:spChg chg="mod">
          <ac:chgData name="Justin Ehrenhofer" userId="473062b43ff0ad33" providerId="LiveId" clId="{9479C730-29EB-45B5-8486-F43273B2C987}" dt="2018-08-07T18:23:41.909" v="60" actId="207"/>
          <ac:spMkLst>
            <pc:docMk/>
            <pc:sldMk cId="841854324" sldId="368"/>
            <ac:spMk id="28" creationId="{00000000-0000-0000-0000-000000000000}"/>
          </ac:spMkLst>
        </pc:spChg>
        <pc:spChg chg="del">
          <ac:chgData name="Justin Ehrenhofer" userId="473062b43ff0ad33" providerId="LiveId" clId="{9479C730-29EB-45B5-8486-F43273B2C987}" dt="2018-08-07T18:23:11.038" v="57" actId="478"/>
          <ac:spMkLst>
            <pc:docMk/>
            <pc:sldMk cId="841854324" sldId="368"/>
            <ac:spMk id="48" creationId="{00000000-0000-0000-0000-000000000000}"/>
          </ac:spMkLst>
        </pc:spChg>
        <pc:spChg chg="del">
          <ac:chgData name="Justin Ehrenhofer" userId="473062b43ff0ad33" providerId="LiveId" clId="{9479C730-29EB-45B5-8486-F43273B2C987}" dt="2018-08-07T18:23:11.038" v="57" actId="478"/>
          <ac:spMkLst>
            <pc:docMk/>
            <pc:sldMk cId="841854324" sldId="368"/>
            <ac:spMk id="49" creationId="{00000000-0000-0000-0000-000000000000}"/>
          </ac:spMkLst>
        </pc:spChg>
        <pc:spChg chg="del">
          <ac:chgData name="Justin Ehrenhofer" userId="473062b43ff0ad33" providerId="LiveId" clId="{9479C730-29EB-45B5-8486-F43273B2C987}" dt="2018-08-07T18:23:11.038" v="57" actId="478"/>
          <ac:spMkLst>
            <pc:docMk/>
            <pc:sldMk cId="841854324" sldId="368"/>
            <ac:spMk id="60" creationId="{00000000-0000-0000-0000-000000000000}"/>
          </ac:spMkLst>
        </pc:spChg>
        <pc:spChg chg="del">
          <ac:chgData name="Justin Ehrenhofer" userId="473062b43ff0ad33" providerId="LiveId" clId="{9479C730-29EB-45B5-8486-F43273B2C987}" dt="2018-08-07T18:23:11.038" v="57" actId="478"/>
          <ac:spMkLst>
            <pc:docMk/>
            <pc:sldMk cId="841854324" sldId="368"/>
            <ac:spMk id="61" creationId="{00000000-0000-0000-0000-000000000000}"/>
          </ac:spMkLst>
        </pc:spChg>
        <pc:spChg chg="del">
          <ac:chgData name="Justin Ehrenhofer" userId="473062b43ff0ad33" providerId="LiveId" clId="{9479C730-29EB-45B5-8486-F43273B2C987}" dt="2018-08-07T18:23:11.038" v="57" actId="478"/>
          <ac:spMkLst>
            <pc:docMk/>
            <pc:sldMk cId="841854324" sldId="368"/>
            <ac:spMk id="63" creationId="{00000000-0000-0000-0000-000000000000}"/>
          </ac:spMkLst>
        </pc:spChg>
        <pc:cxnChg chg="del mod">
          <ac:chgData name="Justin Ehrenhofer" userId="473062b43ff0ad33" providerId="LiveId" clId="{9479C730-29EB-45B5-8486-F43273B2C987}" dt="2018-08-07T18:23:17.263" v="58" actId="478"/>
          <ac:cxnSpMkLst>
            <pc:docMk/>
            <pc:sldMk cId="841854324" sldId="368"/>
            <ac:cxnSpMk id="4" creationId="{00000000-0000-0000-0000-000000000000}"/>
          </ac:cxnSpMkLst>
        </pc:cxnChg>
        <pc:cxnChg chg="del mod">
          <ac:chgData name="Justin Ehrenhofer" userId="473062b43ff0ad33" providerId="LiveId" clId="{9479C730-29EB-45B5-8486-F43273B2C987}" dt="2018-08-07T18:23:11.038" v="57" actId="478"/>
          <ac:cxnSpMkLst>
            <pc:docMk/>
            <pc:sldMk cId="841854324" sldId="368"/>
            <ac:cxnSpMk id="6" creationId="{00000000-0000-0000-0000-000000000000}"/>
          </ac:cxnSpMkLst>
        </pc:cxnChg>
        <pc:cxnChg chg="del">
          <ac:chgData name="Justin Ehrenhofer" userId="473062b43ff0ad33" providerId="LiveId" clId="{9479C730-29EB-45B5-8486-F43273B2C987}" dt="2018-08-07T18:23:17.263" v="58" actId="478"/>
          <ac:cxnSpMkLst>
            <pc:docMk/>
            <pc:sldMk cId="841854324" sldId="368"/>
            <ac:cxnSpMk id="47" creationId="{00000000-0000-0000-0000-000000000000}"/>
          </ac:cxnSpMkLst>
        </pc:cxnChg>
        <pc:cxnChg chg="del mod">
          <ac:chgData name="Justin Ehrenhofer" userId="473062b43ff0ad33" providerId="LiveId" clId="{9479C730-29EB-45B5-8486-F43273B2C987}" dt="2018-08-07T18:23:17.263" v="58" actId="478"/>
          <ac:cxnSpMkLst>
            <pc:docMk/>
            <pc:sldMk cId="841854324" sldId="368"/>
            <ac:cxnSpMk id="50" creationId="{00000000-0000-0000-0000-000000000000}"/>
          </ac:cxnSpMkLst>
        </pc:cxnChg>
        <pc:cxnChg chg="del">
          <ac:chgData name="Justin Ehrenhofer" userId="473062b43ff0ad33" providerId="LiveId" clId="{9479C730-29EB-45B5-8486-F43273B2C987}" dt="2018-08-07T18:23:17.263" v="58" actId="478"/>
          <ac:cxnSpMkLst>
            <pc:docMk/>
            <pc:sldMk cId="841854324" sldId="368"/>
            <ac:cxnSpMk id="59" creationId="{00000000-0000-0000-0000-000000000000}"/>
          </ac:cxnSpMkLst>
        </pc:cxnChg>
        <pc:cxnChg chg="del mod">
          <ac:chgData name="Justin Ehrenhofer" userId="473062b43ff0ad33" providerId="LiveId" clId="{9479C730-29EB-45B5-8486-F43273B2C987}" dt="2018-08-07T18:23:11.038" v="57" actId="478"/>
          <ac:cxnSpMkLst>
            <pc:docMk/>
            <pc:sldMk cId="841854324" sldId="368"/>
            <ac:cxnSpMk id="62" creationId="{00000000-0000-0000-0000-000000000000}"/>
          </ac:cxnSpMkLst>
        </pc:cxnChg>
      </pc:sldChg>
      <pc:sldChg chg="addSp delSp modSp add mod delAnim modAnim">
        <pc:chgData name="Justin Ehrenhofer" userId="473062b43ff0ad33" providerId="LiveId" clId="{9479C730-29EB-45B5-8486-F43273B2C987}" dt="2018-08-08T12:19:05.156" v="7394"/>
        <pc:sldMkLst>
          <pc:docMk/>
          <pc:sldMk cId="256967537" sldId="369"/>
        </pc:sldMkLst>
        <pc:spChg chg="mod">
          <ac:chgData name="Justin Ehrenhofer" userId="473062b43ff0ad33" providerId="LiveId" clId="{9479C730-29EB-45B5-8486-F43273B2C987}" dt="2018-08-07T19:36:26.303" v="1683" actId="20577"/>
          <ac:spMkLst>
            <pc:docMk/>
            <pc:sldMk cId="256967537" sldId="369"/>
            <ac:spMk id="2" creationId="{8BE165EB-5D9B-4730-8319-264514C4C158}"/>
          </ac:spMkLst>
        </pc:spChg>
        <pc:spChg chg="del">
          <ac:chgData name="Justin Ehrenhofer" userId="473062b43ff0ad33" providerId="LiveId" clId="{9479C730-29EB-45B5-8486-F43273B2C987}" dt="2018-08-07T19:03:34.731" v="662" actId="478"/>
          <ac:spMkLst>
            <pc:docMk/>
            <pc:sldMk cId="256967537" sldId="369"/>
            <ac:spMk id="3" creationId="{7920B3CB-51E2-4130-9B9E-1976789E1D09}"/>
          </ac:spMkLst>
        </pc:spChg>
        <pc:spChg chg="add del mod">
          <ac:chgData name="Justin Ehrenhofer" userId="473062b43ff0ad33" providerId="LiveId" clId="{9479C730-29EB-45B5-8486-F43273B2C987}" dt="2018-08-07T19:05:47.003" v="722"/>
          <ac:spMkLst>
            <pc:docMk/>
            <pc:sldMk cId="256967537" sldId="369"/>
            <ac:spMk id="5" creationId="{8AC87A64-213A-4643-9E3C-C1F915493F58}"/>
          </ac:spMkLst>
        </pc:spChg>
        <pc:spChg chg="add del mod">
          <ac:chgData name="Justin Ehrenhofer" userId="473062b43ff0ad33" providerId="LiveId" clId="{9479C730-29EB-45B5-8486-F43273B2C987}" dt="2018-08-07T19:05:47.003" v="722"/>
          <ac:spMkLst>
            <pc:docMk/>
            <pc:sldMk cId="256967537" sldId="369"/>
            <ac:spMk id="6" creationId="{C0F9E119-FD28-4883-B8AB-7BCCEA18784D}"/>
          </ac:spMkLst>
        </pc:spChg>
        <pc:spChg chg="add del mod">
          <ac:chgData name="Justin Ehrenhofer" userId="473062b43ff0ad33" providerId="LiveId" clId="{9479C730-29EB-45B5-8486-F43273B2C987}" dt="2018-08-07T19:05:47.003" v="722"/>
          <ac:spMkLst>
            <pc:docMk/>
            <pc:sldMk cId="256967537" sldId="369"/>
            <ac:spMk id="7" creationId="{10E5E49F-66DE-43DE-8DF6-E4338965B44B}"/>
          </ac:spMkLst>
        </pc:spChg>
        <pc:spChg chg="add mod">
          <ac:chgData name="Justin Ehrenhofer" userId="473062b43ff0ad33" providerId="LiveId" clId="{9479C730-29EB-45B5-8486-F43273B2C987}" dt="2018-08-07T19:06:58.307" v="810" actId="1035"/>
          <ac:spMkLst>
            <pc:docMk/>
            <pc:sldMk cId="256967537" sldId="369"/>
            <ac:spMk id="8" creationId="{EB1583F9-E719-4C6F-A7C1-1DC2E6E4BA87}"/>
          </ac:spMkLst>
        </pc:spChg>
        <pc:spChg chg="add mod">
          <ac:chgData name="Justin Ehrenhofer" userId="473062b43ff0ad33" providerId="LiveId" clId="{9479C730-29EB-45B5-8486-F43273B2C987}" dt="2018-08-07T19:06:58.307" v="810" actId="1035"/>
          <ac:spMkLst>
            <pc:docMk/>
            <pc:sldMk cId="256967537" sldId="369"/>
            <ac:spMk id="9" creationId="{65B55491-4910-466B-8397-176B8837F439}"/>
          </ac:spMkLst>
        </pc:spChg>
        <pc:spChg chg="add mod">
          <ac:chgData name="Justin Ehrenhofer" userId="473062b43ff0ad33" providerId="LiveId" clId="{9479C730-29EB-45B5-8486-F43273B2C987}" dt="2018-08-07T19:06:58.307" v="810" actId="1035"/>
          <ac:spMkLst>
            <pc:docMk/>
            <pc:sldMk cId="256967537" sldId="369"/>
            <ac:spMk id="10" creationId="{BD6A4FAD-F80C-4558-9593-CFE1438CF948}"/>
          </ac:spMkLst>
        </pc:spChg>
        <pc:spChg chg="add mod">
          <ac:chgData name="Justin Ehrenhofer" userId="473062b43ff0ad33" providerId="LiveId" clId="{9479C730-29EB-45B5-8486-F43273B2C987}" dt="2018-08-07T19:06:58.307" v="810" actId="1035"/>
          <ac:spMkLst>
            <pc:docMk/>
            <pc:sldMk cId="256967537" sldId="369"/>
            <ac:spMk id="11" creationId="{8068D96B-7488-46EA-A2ED-74A59F159E3C}"/>
          </ac:spMkLst>
        </pc:spChg>
        <pc:spChg chg="add mod">
          <ac:chgData name="Justin Ehrenhofer" userId="473062b43ff0ad33" providerId="LiveId" clId="{9479C730-29EB-45B5-8486-F43273B2C987}" dt="2018-08-07T19:06:58.307" v="810" actId="1035"/>
          <ac:spMkLst>
            <pc:docMk/>
            <pc:sldMk cId="256967537" sldId="369"/>
            <ac:spMk id="12" creationId="{8B569C15-67EA-4405-99CC-459C8E39F0EA}"/>
          </ac:spMkLst>
        </pc:spChg>
        <pc:spChg chg="add mod">
          <ac:chgData name="Justin Ehrenhofer" userId="473062b43ff0ad33" providerId="LiveId" clId="{9479C730-29EB-45B5-8486-F43273B2C987}" dt="2018-08-07T19:06:58.307" v="810" actId="1035"/>
          <ac:spMkLst>
            <pc:docMk/>
            <pc:sldMk cId="256967537" sldId="369"/>
            <ac:spMk id="13" creationId="{FEAFA830-4E0E-42A2-A68D-ECAD3A09F0AF}"/>
          </ac:spMkLst>
        </pc:spChg>
        <pc:spChg chg="add del mod">
          <ac:chgData name="Justin Ehrenhofer" userId="473062b43ff0ad33" providerId="LiveId" clId="{9479C730-29EB-45B5-8486-F43273B2C987}" dt="2018-08-07T19:35:32.170" v="1674" actId="478"/>
          <ac:spMkLst>
            <pc:docMk/>
            <pc:sldMk cId="256967537" sldId="369"/>
            <ac:spMk id="14" creationId="{DCE3D1DB-2716-48D2-AFB1-FAF6B66C0A36}"/>
          </ac:spMkLst>
        </pc:spChg>
        <pc:spChg chg="add del mod">
          <ac:chgData name="Justin Ehrenhofer" userId="473062b43ff0ad33" providerId="LiveId" clId="{9479C730-29EB-45B5-8486-F43273B2C987}" dt="2018-08-07T19:35:32.170" v="1674" actId="478"/>
          <ac:spMkLst>
            <pc:docMk/>
            <pc:sldMk cId="256967537" sldId="369"/>
            <ac:spMk id="15" creationId="{B02D57B1-CB04-4491-A5F1-AE17C1291EA5}"/>
          </ac:spMkLst>
        </pc:spChg>
        <pc:spChg chg="add del mod">
          <ac:chgData name="Justin Ehrenhofer" userId="473062b43ff0ad33" providerId="LiveId" clId="{9479C730-29EB-45B5-8486-F43273B2C987}" dt="2018-08-07T19:35:32.170" v="1674" actId="478"/>
          <ac:spMkLst>
            <pc:docMk/>
            <pc:sldMk cId="256967537" sldId="369"/>
            <ac:spMk id="16" creationId="{3FE133F4-5F85-4293-B5EA-61D3137CE793}"/>
          </ac:spMkLst>
        </pc:spChg>
        <pc:spChg chg="add del mod">
          <ac:chgData name="Justin Ehrenhofer" userId="473062b43ff0ad33" providerId="LiveId" clId="{9479C730-29EB-45B5-8486-F43273B2C987}" dt="2018-08-07T19:22:51.884" v="1112" actId="478"/>
          <ac:spMkLst>
            <pc:docMk/>
            <pc:sldMk cId="256967537" sldId="369"/>
            <ac:spMk id="19" creationId="{EB98F606-1D8A-45A2-B9A4-5805CB960CF0}"/>
          </ac:spMkLst>
        </pc:spChg>
        <pc:spChg chg="add del mod">
          <ac:chgData name="Justin Ehrenhofer" userId="473062b43ff0ad33" providerId="LiveId" clId="{9479C730-29EB-45B5-8486-F43273B2C987}" dt="2018-08-07T19:22:51.884" v="1112" actId="478"/>
          <ac:spMkLst>
            <pc:docMk/>
            <pc:sldMk cId="256967537" sldId="369"/>
            <ac:spMk id="20" creationId="{18A60D0A-7D03-4225-9CA7-5F1E79240ECF}"/>
          </ac:spMkLst>
        </pc:spChg>
        <pc:spChg chg="add del mod">
          <ac:chgData name="Justin Ehrenhofer" userId="473062b43ff0ad33" providerId="LiveId" clId="{9479C730-29EB-45B5-8486-F43273B2C987}" dt="2018-08-07T19:35:32.170" v="1674" actId="478"/>
          <ac:spMkLst>
            <pc:docMk/>
            <pc:sldMk cId="256967537" sldId="369"/>
            <ac:spMk id="21" creationId="{32A8C1B5-4291-4C03-95C8-47B022CE866E}"/>
          </ac:spMkLst>
        </pc:spChg>
        <pc:spChg chg="add mod">
          <ac:chgData name="Justin Ehrenhofer" userId="473062b43ff0ad33" providerId="LiveId" clId="{9479C730-29EB-45B5-8486-F43273B2C987}" dt="2018-08-07T19:32:32.146" v="1377" actId="1035"/>
          <ac:spMkLst>
            <pc:docMk/>
            <pc:sldMk cId="256967537" sldId="369"/>
            <ac:spMk id="22" creationId="{D868504B-907E-4721-BE39-F89DEA6174FD}"/>
          </ac:spMkLst>
        </pc:spChg>
        <pc:spChg chg="add mod">
          <ac:chgData name="Justin Ehrenhofer" userId="473062b43ff0ad33" providerId="LiveId" clId="{9479C730-29EB-45B5-8486-F43273B2C987}" dt="2018-08-07T19:32:39.015" v="1418" actId="1036"/>
          <ac:spMkLst>
            <pc:docMk/>
            <pc:sldMk cId="256967537" sldId="369"/>
            <ac:spMk id="23" creationId="{42959BD6-97D7-4B54-B1C6-B6F71D01F9D4}"/>
          </ac:spMkLst>
        </pc:spChg>
        <pc:spChg chg="add mod">
          <ac:chgData name="Justin Ehrenhofer" userId="473062b43ff0ad33" providerId="LiveId" clId="{9479C730-29EB-45B5-8486-F43273B2C987}" dt="2018-08-07T19:32:44.242" v="1457" actId="1035"/>
          <ac:spMkLst>
            <pc:docMk/>
            <pc:sldMk cId="256967537" sldId="369"/>
            <ac:spMk id="24" creationId="{A4BDCC6E-8E92-41AF-82CD-7CCF07C6A669}"/>
          </ac:spMkLst>
        </pc:spChg>
        <pc:spChg chg="add del mod">
          <ac:chgData name="Justin Ehrenhofer" userId="473062b43ff0ad33" providerId="LiveId" clId="{9479C730-29EB-45B5-8486-F43273B2C987}" dt="2018-08-07T19:17:07.994" v="1014" actId="478"/>
          <ac:spMkLst>
            <pc:docMk/>
            <pc:sldMk cId="256967537" sldId="369"/>
            <ac:spMk id="31" creationId="{37CCCFF5-8A96-47C8-AA5B-8B48B34BD579}"/>
          </ac:spMkLst>
        </pc:spChg>
        <pc:spChg chg="add mod ord">
          <ac:chgData name="Justin Ehrenhofer" userId="473062b43ff0ad33" providerId="LiveId" clId="{9479C730-29EB-45B5-8486-F43273B2C987}" dt="2018-08-07T19:29:09.199" v="1297" actId="20577"/>
          <ac:spMkLst>
            <pc:docMk/>
            <pc:sldMk cId="256967537" sldId="369"/>
            <ac:spMk id="36" creationId="{62E05388-C4CC-4A68-A167-6EBBA5411B90}"/>
          </ac:spMkLst>
        </pc:spChg>
        <pc:spChg chg="add mod">
          <ac:chgData name="Justin Ehrenhofer" userId="473062b43ff0ad33" providerId="LiveId" clId="{9479C730-29EB-45B5-8486-F43273B2C987}" dt="2018-08-07T19:29:25.374" v="1301" actId="1076"/>
          <ac:spMkLst>
            <pc:docMk/>
            <pc:sldMk cId="256967537" sldId="369"/>
            <ac:spMk id="37" creationId="{56199E20-DB07-4945-ACD2-5299B6E7C9F5}"/>
          </ac:spMkLst>
        </pc:spChg>
        <pc:grpChg chg="add">
          <ac:chgData name="Justin Ehrenhofer" userId="473062b43ff0ad33" providerId="LiveId" clId="{9479C730-29EB-45B5-8486-F43273B2C987}" dt="2018-08-08T12:19:05.156" v="7394"/>
          <ac:grpSpMkLst>
            <pc:docMk/>
            <pc:sldMk cId="256967537" sldId="369"/>
            <ac:grpSpMk id="68" creationId="{06CC3D79-54BE-491B-9509-15E830DCA02C}"/>
          </ac:grpSpMkLst>
        </pc:grpChg>
        <pc:graphicFrameChg chg="add del mod">
          <ac:chgData name="Justin Ehrenhofer" userId="473062b43ff0ad33" providerId="LiveId" clId="{9479C730-29EB-45B5-8486-F43273B2C987}" dt="2018-08-07T19:16:14.455" v="1006" actId="478"/>
          <ac:graphicFrameMkLst>
            <pc:docMk/>
            <pc:sldMk cId="256967537" sldId="369"/>
            <ac:graphicFrameMk id="29" creationId="{64A08819-573D-41F6-A535-6CB7D453830E}"/>
          </ac:graphicFrameMkLst>
        </pc:graphicFrameChg>
        <pc:graphicFrameChg chg="add mod">
          <ac:chgData name="Justin Ehrenhofer" userId="473062b43ff0ad33" providerId="LiveId" clId="{9479C730-29EB-45B5-8486-F43273B2C987}" dt="2018-08-07T19:22:59.652" v="1113" actId="207"/>
          <ac:graphicFrameMkLst>
            <pc:docMk/>
            <pc:sldMk cId="256967537" sldId="369"/>
            <ac:graphicFrameMk id="34" creationId="{E550880E-AEB6-4148-96E8-5D3E412465ED}"/>
          </ac:graphicFrameMkLst>
        </pc:graphicFrameChg>
        <pc:cxnChg chg="add mod">
          <ac:chgData name="Justin Ehrenhofer" userId="473062b43ff0ad33" providerId="LiveId" clId="{9479C730-29EB-45B5-8486-F43273B2C987}" dt="2018-08-07T19:09:14.528" v="893" actId="14100"/>
          <ac:cxnSpMkLst>
            <pc:docMk/>
            <pc:sldMk cId="256967537" sldId="369"/>
            <ac:cxnSpMk id="4" creationId="{66C1CCEF-7273-4320-B269-3A89203110F5}"/>
          </ac:cxnSpMkLst>
        </pc:cxnChg>
        <pc:cxnChg chg="add mod">
          <ac:chgData name="Justin Ehrenhofer" userId="473062b43ff0ad33" providerId="LiveId" clId="{9479C730-29EB-45B5-8486-F43273B2C987}" dt="2018-08-07T19:09:05.063" v="892" actId="1076"/>
          <ac:cxnSpMkLst>
            <pc:docMk/>
            <pc:sldMk cId="256967537" sldId="369"/>
            <ac:cxnSpMk id="17" creationId="{7D411B10-93BD-40C0-B757-EF4BD9A65BAD}"/>
          </ac:cxnSpMkLst>
        </pc:cxnChg>
        <pc:cxnChg chg="add mod">
          <ac:chgData name="Justin Ehrenhofer" userId="473062b43ff0ad33" providerId="LiveId" clId="{9479C730-29EB-45B5-8486-F43273B2C987}" dt="2018-08-07T19:23:24.005" v="1131" actId="208"/>
          <ac:cxnSpMkLst>
            <pc:docMk/>
            <pc:sldMk cId="256967537" sldId="369"/>
            <ac:cxnSpMk id="26" creationId="{E20C08E5-B3B3-4E5D-9A09-6E49CF1E0982}"/>
          </ac:cxnSpMkLst>
        </pc:cxnChg>
        <pc:cxnChg chg="add del mod">
          <ac:chgData name="Justin Ehrenhofer" userId="473062b43ff0ad33" providerId="LiveId" clId="{9479C730-29EB-45B5-8486-F43273B2C987}" dt="2018-08-07T19:23:01.304" v="1114" actId="478"/>
          <ac:cxnSpMkLst>
            <pc:docMk/>
            <pc:sldMk cId="256967537" sldId="369"/>
            <ac:cxnSpMk id="30" creationId="{000083D1-C95A-4E64-A76F-85E4CB4A97D8}"/>
          </ac:cxnSpMkLst>
        </pc:cxnChg>
        <pc:cxnChg chg="add del mod">
          <ac:chgData name="Justin Ehrenhofer" userId="473062b43ff0ad33" providerId="LiveId" clId="{9479C730-29EB-45B5-8486-F43273B2C987}" dt="2018-08-07T19:35:32.170" v="1674" actId="478"/>
          <ac:cxnSpMkLst>
            <pc:docMk/>
            <pc:sldMk cId="256967537" sldId="369"/>
            <ac:cxnSpMk id="38" creationId="{CB55EC1B-BA20-4905-93A0-419A9B4045F5}"/>
          </ac:cxnSpMkLst>
        </pc:cxnChg>
        <pc:cxnChg chg="add del mod">
          <ac:chgData name="Justin Ehrenhofer" userId="473062b43ff0ad33" providerId="LiveId" clId="{9479C730-29EB-45B5-8486-F43273B2C987}" dt="2018-08-07T19:33:57.605" v="1590" actId="478"/>
          <ac:cxnSpMkLst>
            <pc:docMk/>
            <pc:sldMk cId="256967537" sldId="369"/>
            <ac:cxnSpMk id="41" creationId="{530787D2-830D-48DB-B2A9-EB3046837DCB}"/>
          </ac:cxnSpMkLst>
        </pc:cxnChg>
        <pc:cxnChg chg="add del mod">
          <ac:chgData name="Justin Ehrenhofer" userId="473062b43ff0ad33" providerId="LiveId" clId="{9479C730-29EB-45B5-8486-F43273B2C987}" dt="2018-08-07T19:35:32.170" v="1674" actId="478"/>
          <ac:cxnSpMkLst>
            <pc:docMk/>
            <pc:sldMk cId="256967537" sldId="369"/>
            <ac:cxnSpMk id="46" creationId="{163E6F05-D6AC-44D6-A303-25F75292A5BE}"/>
          </ac:cxnSpMkLst>
        </pc:cxnChg>
        <pc:cxnChg chg="add del mod">
          <ac:chgData name="Justin Ehrenhofer" userId="473062b43ff0ad33" providerId="LiveId" clId="{9479C730-29EB-45B5-8486-F43273B2C987}" dt="2018-08-07T19:35:32.170" v="1674" actId="478"/>
          <ac:cxnSpMkLst>
            <pc:docMk/>
            <pc:sldMk cId="256967537" sldId="369"/>
            <ac:cxnSpMk id="49" creationId="{1C9EABDF-0F95-4E2C-A52F-140F44F29476}"/>
          </ac:cxnSpMkLst>
        </pc:cxnChg>
        <pc:cxnChg chg="add del mod">
          <ac:chgData name="Justin Ehrenhofer" userId="473062b43ff0ad33" providerId="LiveId" clId="{9479C730-29EB-45B5-8486-F43273B2C987}" dt="2018-08-07T19:35:32.170" v="1674" actId="478"/>
          <ac:cxnSpMkLst>
            <pc:docMk/>
            <pc:sldMk cId="256967537" sldId="369"/>
            <ac:cxnSpMk id="61" creationId="{1802C76D-D101-46BD-8371-92AFA9076D82}"/>
          </ac:cxnSpMkLst>
        </pc:cxnChg>
        <pc:cxnChg chg="add del mod">
          <ac:chgData name="Justin Ehrenhofer" userId="473062b43ff0ad33" providerId="LiveId" clId="{9479C730-29EB-45B5-8486-F43273B2C987}" dt="2018-08-08T04:53:43.820" v="6689" actId="478"/>
          <ac:cxnSpMkLst>
            <pc:docMk/>
            <pc:sldMk cId="256967537" sldId="369"/>
            <ac:cxnSpMk id="64" creationId="{A1630557-177E-41E4-902E-B257E22C6E64}"/>
          </ac:cxnSpMkLst>
        </pc:cxnChg>
        <pc:cxnChg chg="add del mod">
          <ac:chgData name="Justin Ehrenhofer" userId="473062b43ff0ad33" providerId="LiveId" clId="{9479C730-29EB-45B5-8486-F43273B2C987}" dt="2018-08-08T04:53:43.820" v="6689" actId="478"/>
          <ac:cxnSpMkLst>
            <pc:docMk/>
            <pc:sldMk cId="256967537" sldId="369"/>
            <ac:cxnSpMk id="67" creationId="{1D9C8770-BB10-4089-865A-0E62AB23D8F3}"/>
          </ac:cxnSpMkLst>
        </pc:cxnChg>
      </pc:sldChg>
      <pc:sldChg chg="del">
        <pc:chgData name="Justin Ehrenhofer" userId="473062b43ff0ad33" providerId="LiveId" clId="{9479C730-29EB-45B5-8486-F43273B2C987}" dt="2018-08-07T18:24:12.970" v="66" actId="2696"/>
        <pc:sldMkLst>
          <pc:docMk/>
          <pc:sldMk cId="888066222" sldId="369"/>
        </pc:sldMkLst>
      </pc:sldChg>
      <pc:sldChg chg="del">
        <pc:chgData name="Justin Ehrenhofer" userId="473062b43ff0ad33" providerId="LiveId" clId="{9479C730-29EB-45B5-8486-F43273B2C987}" dt="2018-08-07T18:22:23.843" v="31" actId="2696"/>
        <pc:sldMkLst>
          <pc:docMk/>
          <pc:sldMk cId="411885207" sldId="370"/>
        </pc:sldMkLst>
      </pc:sldChg>
      <pc:sldChg chg="add del">
        <pc:chgData name="Justin Ehrenhofer" userId="473062b43ff0ad33" providerId="LiveId" clId="{9479C730-29EB-45B5-8486-F43273B2C987}" dt="2018-08-07T19:37:03.908" v="1688" actId="2696"/>
        <pc:sldMkLst>
          <pc:docMk/>
          <pc:sldMk cId="1158839975" sldId="370"/>
        </pc:sldMkLst>
      </pc:sldChg>
      <pc:sldChg chg="addSp delSp modSp add ord delAnim modAnim">
        <pc:chgData name="Justin Ehrenhofer" userId="473062b43ff0ad33" providerId="LiveId" clId="{9479C730-29EB-45B5-8486-F43273B2C987}" dt="2018-08-08T12:19:06.780" v="7395"/>
        <pc:sldMkLst>
          <pc:docMk/>
          <pc:sldMk cId="3500119904" sldId="370"/>
        </pc:sldMkLst>
        <pc:spChg chg="mod">
          <ac:chgData name="Justin Ehrenhofer" userId="473062b43ff0ad33" providerId="LiveId" clId="{9479C730-29EB-45B5-8486-F43273B2C987}" dt="2018-08-07T19:38:18.584" v="1743" actId="20577"/>
          <ac:spMkLst>
            <pc:docMk/>
            <pc:sldMk cId="3500119904" sldId="370"/>
            <ac:spMk id="2" creationId="{00000000-0000-0000-0000-000000000000}"/>
          </ac:spMkLst>
        </pc:spChg>
        <pc:spChg chg="mod">
          <ac:chgData name="Justin Ehrenhofer" userId="473062b43ff0ad33" providerId="LiveId" clId="{9479C730-29EB-45B5-8486-F43273B2C987}" dt="2018-08-07T19:45:58.090" v="1951" actId="164"/>
          <ac:spMkLst>
            <pc:docMk/>
            <pc:sldMk cId="3500119904" sldId="370"/>
            <ac:spMk id="37" creationId="{00000000-0000-0000-0000-000000000000}"/>
          </ac:spMkLst>
        </pc:spChg>
        <pc:spChg chg="add mod">
          <ac:chgData name="Justin Ehrenhofer" userId="473062b43ff0ad33" providerId="LiveId" clId="{9479C730-29EB-45B5-8486-F43273B2C987}" dt="2018-08-07T19:41:03.312" v="1827" actId="164"/>
          <ac:spMkLst>
            <pc:docMk/>
            <pc:sldMk cId="3500119904" sldId="370"/>
            <ac:spMk id="234" creationId="{DCFE1213-81AC-4839-B291-B4F71A5EA09C}"/>
          </ac:spMkLst>
        </pc:spChg>
        <pc:spChg chg="add mod">
          <ac:chgData name="Justin Ehrenhofer" userId="473062b43ff0ad33" providerId="LiveId" clId="{9479C730-29EB-45B5-8486-F43273B2C987}" dt="2018-08-07T19:43:35.427" v="1935" actId="207"/>
          <ac:spMkLst>
            <pc:docMk/>
            <pc:sldMk cId="3500119904" sldId="370"/>
            <ac:spMk id="235" creationId="{F531BCDB-A727-49E6-803D-B92C1F4B4061}"/>
          </ac:spMkLst>
        </pc:spChg>
        <pc:spChg chg="add del mod">
          <ac:chgData name="Justin Ehrenhofer" userId="473062b43ff0ad33" providerId="LiveId" clId="{9479C730-29EB-45B5-8486-F43273B2C987}" dt="2018-08-07T19:39:28.369" v="1758" actId="478"/>
          <ac:spMkLst>
            <pc:docMk/>
            <pc:sldMk cId="3500119904" sldId="370"/>
            <ac:spMk id="236" creationId="{0F9D016F-708F-4336-9C4D-C78B31499D46}"/>
          </ac:spMkLst>
        </pc:spChg>
        <pc:spChg chg="add mod">
          <ac:chgData name="Justin Ehrenhofer" userId="473062b43ff0ad33" providerId="LiveId" clId="{9479C730-29EB-45B5-8486-F43273B2C987}" dt="2018-08-07T19:41:19.811" v="1830" actId="164"/>
          <ac:spMkLst>
            <pc:docMk/>
            <pc:sldMk cId="3500119904" sldId="370"/>
            <ac:spMk id="259" creationId="{735EFDDC-FD99-457E-A93C-BBEAA1EBCB10}"/>
          </ac:spMkLst>
        </pc:spChg>
        <pc:spChg chg="mod">
          <ac:chgData name="Justin Ehrenhofer" userId="473062b43ff0ad33" providerId="LiveId" clId="{9479C730-29EB-45B5-8486-F43273B2C987}" dt="2018-08-07T19:45:38.306" v="1946" actId="164"/>
          <ac:spMkLst>
            <pc:docMk/>
            <pc:sldMk cId="3500119904" sldId="370"/>
            <ac:spMk id="282" creationId="{5E984DE9-4FBB-47E9-9466-05F5BEE2B83D}"/>
          </ac:spMkLst>
        </pc:spChg>
        <pc:spChg chg="mod">
          <ac:chgData name="Justin Ehrenhofer" userId="473062b43ff0ad33" providerId="LiveId" clId="{9479C730-29EB-45B5-8486-F43273B2C987}" dt="2018-08-07T19:45:38.306" v="1946" actId="164"/>
          <ac:spMkLst>
            <pc:docMk/>
            <pc:sldMk cId="3500119904" sldId="370"/>
            <ac:spMk id="283" creationId="{B79FB1A4-2AE6-45B8-8F91-A7034BE44419}"/>
          </ac:spMkLst>
        </pc:spChg>
        <pc:spChg chg="mod">
          <ac:chgData name="Justin Ehrenhofer" userId="473062b43ff0ad33" providerId="LiveId" clId="{9479C730-29EB-45B5-8486-F43273B2C987}" dt="2018-08-07T19:45:38.306" v="1946" actId="164"/>
          <ac:spMkLst>
            <pc:docMk/>
            <pc:sldMk cId="3500119904" sldId="370"/>
            <ac:spMk id="284" creationId="{95D229C6-0E35-4739-8FF1-28FD33A535AC}"/>
          </ac:spMkLst>
        </pc:spChg>
        <pc:spChg chg="mod">
          <ac:chgData name="Justin Ehrenhofer" userId="473062b43ff0ad33" providerId="LiveId" clId="{9479C730-29EB-45B5-8486-F43273B2C987}" dt="2018-08-07T19:45:38.306" v="1946" actId="164"/>
          <ac:spMkLst>
            <pc:docMk/>
            <pc:sldMk cId="3500119904" sldId="370"/>
            <ac:spMk id="285" creationId="{1A054F72-210C-4AF3-B403-FEDC8FF0876B}"/>
          </ac:spMkLst>
        </pc:spChg>
        <pc:spChg chg="mod">
          <ac:chgData name="Justin Ehrenhofer" userId="473062b43ff0ad33" providerId="LiveId" clId="{9479C730-29EB-45B5-8486-F43273B2C987}" dt="2018-08-07T19:45:38.306" v="1946" actId="164"/>
          <ac:spMkLst>
            <pc:docMk/>
            <pc:sldMk cId="3500119904" sldId="370"/>
            <ac:spMk id="286" creationId="{54C6835E-6408-4C27-871D-5EC98473EE44}"/>
          </ac:spMkLst>
        </pc:spChg>
        <pc:spChg chg="mod">
          <ac:chgData name="Justin Ehrenhofer" userId="473062b43ff0ad33" providerId="LiveId" clId="{9479C730-29EB-45B5-8486-F43273B2C987}" dt="2018-08-07T19:45:38.306" v="1946" actId="164"/>
          <ac:spMkLst>
            <pc:docMk/>
            <pc:sldMk cId="3500119904" sldId="370"/>
            <ac:spMk id="287" creationId="{EDAD129E-E874-4CCC-A215-B56FEAA6DB0F}"/>
          </ac:spMkLst>
        </pc:spChg>
        <pc:spChg chg="add mod">
          <ac:chgData name="Justin Ehrenhofer" userId="473062b43ff0ad33" providerId="LiveId" clId="{9479C730-29EB-45B5-8486-F43273B2C987}" dt="2018-08-07T19:41:24.257" v="1831" actId="164"/>
          <ac:spMkLst>
            <pc:docMk/>
            <pc:sldMk cId="3500119904" sldId="370"/>
            <ac:spMk id="294" creationId="{66141718-995A-4E37-A854-9B4D59A04389}"/>
          </ac:spMkLst>
        </pc:spChg>
        <pc:spChg chg="add mod">
          <ac:chgData name="Justin Ehrenhofer" userId="473062b43ff0ad33" providerId="LiveId" clId="{9479C730-29EB-45B5-8486-F43273B2C987}" dt="2018-08-07T19:41:08.171" v="1828" actId="164"/>
          <ac:spMkLst>
            <pc:docMk/>
            <pc:sldMk cId="3500119904" sldId="370"/>
            <ac:spMk id="316" creationId="{0FEDDEAD-4CA4-4779-B5FF-91C023B2C589}"/>
          </ac:spMkLst>
        </pc:spChg>
        <pc:spChg chg="add mod">
          <ac:chgData name="Justin Ehrenhofer" userId="473062b43ff0ad33" providerId="LiveId" clId="{9479C730-29EB-45B5-8486-F43273B2C987}" dt="2018-08-07T19:41:13.825" v="1829" actId="164"/>
          <ac:spMkLst>
            <pc:docMk/>
            <pc:sldMk cId="3500119904" sldId="370"/>
            <ac:spMk id="338" creationId="{0C1E118B-05ED-45E3-97B8-461D95E7B3B4}"/>
          </ac:spMkLst>
        </pc:spChg>
        <pc:spChg chg="add mod">
          <ac:chgData name="Justin Ehrenhofer" userId="473062b43ff0ad33" providerId="LiveId" clId="{9479C730-29EB-45B5-8486-F43273B2C987}" dt="2018-08-07T19:43:32.535" v="1934" actId="207"/>
          <ac:spMkLst>
            <pc:docMk/>
            <pc:sldMk cId="3500119904" sldId="370"/>
            <ac:spMk id="339" creationId="{B7AC7062-250C-499B-BCDF-12BFBC6956D1}"/>
          </ac:spMkLst>
        </pc:spChg>
        <pc:spChg chg="add mod">
          <ac:chgData name="Justin Ehrenhofer" userId="473062b43ff0ad33" providerId="LiveId" clId="{9479C730-29EB-45B5-8486-F43273B2C987}" dt="2018-08-07T19:43:26.570" v="1932" actId="207"/>
          <ac:spMkLst>
            <pc:docMk/>
            <pc:sldMk cId="3500119904" sldId="370"/>
            <ac:spMk id="340" creationId="{B7860F10-7B8E-45A1-8715-B27C9B20D4A7}"/>
          </ac:spMkLst>
        </pc:spChg>
        <pc:spChg chg="add mod">
          <ac:chgData name="Justin Ehrenhofer" userId="473062b43ff0ad33" providerId="LiveId" clId="{9479C730-29EB-45B5-8486-F43273B2C987}" dt="2018-08-07T19:43:38.428" v="1936" actId="207"/>
          <ac:spMkLst>
            <pc:docMk/>
            <pc:sldMk cId="3500119904" sldId="370"/>
            <ac:spMk id="341" creationId="{9B764088-1A4D-41F0-89FE-11F6DF309217}"/>
          </ac:spMkLst>
        </pc:spChg>
        <pc:spChg chg="add mod">
          <ac:chgData name="Justin Ehrenhofer" userId="473062b43ff0ad33" providerId="LiveId" clId="{9479C730-29EB-45B5-8486-F43273B2C987}" dt="2018-08-07T19:43:29.806" v="1933" actId="207"/>
          <ac:spMkLst>
            <pc:docMk/>
            <pc:sldMk cId="3500119904" sldId="370"/>
            <ac:spMk id="342" creationId="{F17FC618-98B7-42A4-B392-69745E99F0CD}"/>
          </ac:spMkLst>
        </pc:spChg>
        <pc:spChg chg="add del mod">
          <ac:chgData name="Justin Ehrenhofer" userId="473062b43ff0ad33" providerId="LiveId" clId="{9479C730-29EB-45B5-8486-F43273B2C987}" dt="2018-08-07T19:44:19.385" v="1939" actId="478"/>
          <ac:spMkLst>
            <pc:docMk/>
            <pc:sldMk cId="3500119904" sldId="370"/>
            <ac:spMk id="343" creationId="{09647B10-AC1F-40D9-BD83-28C882BC2B70}"/>
          </ac:spMkLst>
        </pc:spChg>
        <pc:spChg chg="add del mod">
          <ac:chgData name="Justin Ehrenhofer" userId="473062b43ff0ad33" providerId="LiveId" clId="{9479C730-29EB-45B5-8486-F43273B2C987}" dt="2018-08-07T19:44:19.385" v="1939" actId="478"/>
          <ac:spMkLst>
            <pc:docMk/>
            <pc:sldMk cId="3500119904" sldId="370"/>
            <ac:spMk id="491" creationId="{3250A418-F30A-4AE4-81E9-78CFAE85D731}"/>
          </ac:spMkLst>
        </pc:spChg>
        <pc:spChg chg="add del mod">
          <ac:chgData name="Justin Ehrenhofer" userId="473062b43ff0ad33" providerId="LiveId" clId="{9479C730-29EB-45B5-8486-F43273B2C987}" dt="2018-08-07T19:44:19.385" v="1939" actId="478"/>
          <ac:spMkLst>
            <pc:docMk/>
            <pc:sldMk cId="3500119904" sldId="370"/>
            <ac:spMk id="492" creationId="{5E79582E-8D18-4EF1-967D-AFE063655AA6}"/>
          </ac:spMkLst>
        </pc:spChg>
        <pc:spChg chg="add del mod">
          <ac:chgData name="Justin Ehrenhofer" userId="473062b43ff0ad33" providerId="LiveId" clId="{9479C730-29EB-45B5-8486-F43273B2C987}" dt="2018-08-07T19:44:19.385" v="1939" actId="478"/>
          <ac:spMkLst>
            <pc:docMk/>
            <pc:sldMk cId="3500119904" sldId="370"/>
            <ac:spMk id="493" creationId="{6059AE82-A451-47D0-80CB-8CEC5F98E96E}"/>
          </ac:spMkLst>
        </pc:spChg>
        <pc:spChg chg="add del mod">
          <ac:chgData name="Justin Ehrenhofer" userId="473062b43ff0ad33" providerId="LiveId" clId="{9479C730-29EB-45B5-8486-F43273B2C987}" dt="2018-08-07T19:44:19.385" v="1939" actId="478"/>
          <ac:spMkLst>
            <pc:docMk/>
            <pc:sldMk cId="3500119904" sldId="370"/>
            <ac:spMk id="494" creationId="{F494121B-64F4-45E0-88C4-E43B0FD7EED9}"/>
          </ac:spMkLst>
        </pc:spChg>
        <pc:spChg chg="add del mod">
          <ac:chgData name="Justin Ehrenhofer" userId="473062b43ff0ad33" providerId="LiveId" clId="{9479C730-29EB-45B5-8486-F43273B2C987}" dt="2018-08-07T19:44:19.385" v="1939" actId="478"/>
          <ac:spMkLst>
            <pc:docMk/>
            <pc:sldMk cId="3500119904" sldId="370"/>
            <ac:spMk id="495" creationId="{65305713-3D8D-4EB1-9C76-F99445CBB958}"/>
          </ac:spMkLst>
        </pc:spChg>
        <pc:spChg chg="add del mod">
          <ac:chgData name="Justin Ehrenhofer" userId="473062b43ff0ad33" providerId="LiveId" clId="{9479C730-29EB-45B5-8486-F43273B2C987}" dt="2018-08-07T19:44:19.385" v="1939" actId="478"/>
          <ac:spMkLst>
            <pc:docMk/>
            <pc:sldMk cId="3500119904" sldId="370"/>
            <ac:spMk id="496" creationId="{B6CA3163-D205-465F-8549-FA7A88AD859B}"/>
          </ac:spMkLst>
        </pc:spChg>
        <pc:spChg chg="add del mod">
          <ac:chgData name="Justin Ehrenhofer" userId="473062b43ff0ad33" providerId="LiveId" clId="{9479C730-29EB-45B5-8486-F43273B2C987}" dt="2018-08-07T19:44:19.385" v="1939" actId="478"/>
          <ac:spMkLst>
            <pc:docMk/>
            <pc:sldMk cId="3500119904" sldId="370"/>
            <ac:spMk id="497" creationId="{3E789594-FA78-4B78-90A0-2A89E2EEB2D4}"/>
          </ac:spMkLst>
        </pc:spChg>
        <pc:spChg chg="mod">
          <ac:chgData name="Justin Ehrenhofer" userId="473062b43ff0ad33" providerId="LiveId" clId="{9479C730-29EB-45B5-8486-F43273B2C987}" dt="2018-08-07T19:45:38.306" v="1946" actId="164"/>
          <ac:spMkLst>
            <pc:docMk/>
            <pc:sldMk cId="3500119904" sldId="370"/>
            <ac:spMk id="1034" creationId="{1D3FE66B-7378-468F-BABB-7D5E05EB7B5F}"/>
          </ac:spMkLst>
        </pc:spChg>
        <pc:spChg chg="mod">
          <ac:chgData name="Justin Ehrenhofer" userId="473062b43ff0ad33" providerId="LiveId" clId="{9479C730-29EB-45B5-8486-F43273B2C987}" dt="2018-08-07T19:45:38.306" v="1946" actId="164"/>
          <ac:spMkLst>
            <pc:docMk/>
            <pc:sldMk cId="3500119904" sldId="370"/>
            <ac:spMk id="1036" creationId="{228DE918-FBF1-492A-9ACE-921102D27612}"/>
          </ac:spMkLst>
        </pc:spChg>
        <pc:grpChg chg="add del mod">
          <ac:chgData name="Justin Ehrenhofer" userId="473062b43ff0ad33" providerId="LiveId" clId="{9479C730-29EB-45B5-8486-F43273B2C987}" dt="2018-08-07T19:44:14.428" v="1938" actId="478"/>
          <ac:grpSpMkLst>
            <pc:docMk/>
            <pc:sldMk cId="3500119904" sldId="370"/>
            <ac:grpSpMk id="3" creationId="{ED005C0D-7D51-4FF8-9998-8E1AE88BBEBB}"/>
          </ac:grpSpMkLst>
        </pc:grpChg>
        <pc:grpChg chg="add del mod">
          <ac:chgData name="Justin Ehrenhofer" userId="473062b43ff0ad33" providerId="LiveId" clId="{9479C730-29EB-45B5-8486-F43273B2C987}" dt="2018-08-07T19:44:14.428" v="1938" actId="478"/>
          <ac:grpSpMkLst>
            <pc:docMk/>
            <pc:sldMk cId="3500119904" sldId="370"/>
            <ac:grpSpMk id="4" creationId="{762FAC7D-D935-4C8F-AB9E-1BFF8D5E6F38}"/>
          </ac:grpSpMkLst>
        </pc:grpChg>
        <pc:grpChg chg="add del mod">
          <ac:chgData name="Justin Ehrenhofer" userId="473062b43ff0ad33" providerId="LiveId" clId="{9479C730-29EB-45B5-8486-F43273B2C987}" dt="2018-08-07T19:44:14.428" v="1938" actId="478"/>
          <ac:grpSpMkLst>
            <pc:docMk/>
            <pc:sldMk cId="3500119904" sldId="370"/>
            <ac:grpSpMk id="5" creationId="{495EAEB4-2B5E-4C0D-8EE8-94695180170F}"/>
          </ac:grpSpMkLst>
        </pc:grpChg>
        <pc:grpChg chg="add del mod">
          <ac:chgData name="Justin Ehrenhofer" userId="473062b43ff0ad33" providerId="LiveId" clId="{9479C730-29EB-45B5-8486-F43273B2C987}" dt="2018-08-07T19:44:14.428" v="1938" actId="478"/>
          <ac:grpSpMkLst>
            <pc:docMk/>
            <pc:sldMk cId="3500119904" sldId="370"/>
            <ac:grpSpMk id="6" creationId="{ED5A4FD4-6B8C-4DF1-B895-9044125FE417}"/>
          </ac:grpSpMkLst>
        </pc:grpChg>
        <pc:grpChg chg="add del mod">
          <ac:chgData name="Justin Ehrenhofer" userId="473062b43ff0ad33" providerId="LiveId" clId="{9479C730-29EB-45B5-8486-F43273B2C987}" dt="2018-08-07T19:46:41.295" v="1956" actId="478"/>
          <ac:grpSpMkLst>
            <pc:docMk/>
            <pc:sldMk cId="3500119904" sldId="370"/>
            <ac:grpSpMk id="7" creationId="{5A5138EC-2D61-4738-8DBD-38A7EA430A12}"/>
          </ac:grpSpMkLst>
        </pc:grpChg>
        <pc:grpChg chg="add mod">
          <ac:chgData name="Justin Ehrenhofer" userId="473062b43ff0ad33" providerId="LiveId" clId="{9479C730-29EB-45B5-8486-F43273B2C987}" dt="2018-08-07T19:45:38.306" v="1946" actId="164"/>
          <ac:grpSpMkLst>
            <pc:docMk/>
            <pc:sldMk cId="3500119904" sldId="370"/>
            <ac:grpSpMk id="8" creationId="{3B6A0AC4-9677-47AB-BCFA-793AC5D22675}"/>
          </ac:grpSpMkLst>
        </pc:grpChg>
        <pc:grpChg chg="add mod ord">
          <ac:chgData name="Justin Ehrenhofer" userId="473062b43ff0ad33" providerId="LiveId" clId="{9479C730-29EB-45B5-8486-F43273B2C987}" dt="2018-08-07T19:57:32.019" v="2102" actId="164"/>
          <ac:grpSpMkLst>
            <pc:docMk/>
            <pc:sldMk cId="3500119904" sldId="370"/>
            <ac:grpSpMk id="9" creationId="{EE2173B7-4267-457E-92CE-D6B43C641978}"/>
          </ac:grpSpMkLst>
        </pc:grpChg>
        <pc:grpChg chg="add mod">
          <ac:chgData name="Justin Ehrenhofer" userId="473062b43ff0ad33" providerId="LiveId" clId="{9479C730-29EB-45B5-8486-F43273B2C987}" dt="2018-08-07T19:57:32.019" v="2102" actId="164"/>
          <ac:grpSpMkLst>
            <pc:docMk/>
            <pc:sldMk cId="3500119904" sldId="370"/>
            <ac:grpSpMk id="10" creationId="{AE549EA9-A3E1-4C53-A9E8-2D82B38C8D25}"/>
          </ac:grpSpMkLst>
        </pc:grpChg>
        <pc:grpChg chg="mod">
          <ac:chgData name="Justin Ehrenhofer" userId="473062b43ff0ad33" providerId="LiveId" clId="{9479C730-29EB-45B5-8486-F43273B2C987}" dt="2018-08-07T19:45:38.306" v="1946" actId="164"/>
          <ac:grpSpMkLst>
            <pc:docMk/>
            <pc:sldMk cId="3500119904" sldId="370"/>
            <ac:grpSpMk id="13" creationId="{601AB4EA-49DD-4F16-85CE-91B7CB3145D7}"/>
          </ac:grpSpMkLst>
        </pc:grpChg>
        <pc:grpChg chg="mod">
          <ac:chgData name="Justin Ehrenhofer" userId="473062b43ff0ad33" providerId="LiveId" clId="{9479C730-29EB-45B5-8486-F43273B2C987}" dt="2018-08-07T19:45:38.306" v="1946" actId="164"/>
          <ac:grpSpMkLst>
            <pc:docMk/>
            <pc:sldMk cId="3500119904" sldId="370"/>
            <ac:grpSpMk id="20" creationId="{8B72574C-D771-44F8-9BFD-9BCEBF2C0305}"/>
          </ac:grpSpMkLst>
        </pc:grpChg>
        <pc:grpChg chg="mod">
          <ac:chgData name="Justin Ehrenhofer" userId="473062b43ff0ad33" providerId="LiveId" clId="{9479C730-29EB-45B5-8486-F43273B2C987}" dt="2018-08-07T19:45:38.306" v="1946" actId="164"/>
          <ac:grpSpMkLst>
            <pc:docMk/>
            <pc:sldMk cId="3500119904" sldId="370"/>
            <ac:grpSpMk id="54" creationId="{5A3104B2-8023-4C5B-B920-70AFF7DB8C90}"/>
          </ac:grpSpMkLst>
        </pc:grpChg>
        <pc:grpChg chg="mod">
          <ac:chgData name="Justin Ehrenhofer" userId="473062b43ff0ad33" providerId="LiveId" clId="{9479C730-29EB-45B5-8486-F43273B2C987}" dt="2018-08-07T19:45:38.306" v="1946" actId="164"/>
          <ac:grpSpMkLst>
            <pc:docMk/>
            <pc:sldMk cId="3500119904" sldId="370"/>
            <ac:grpSpMk id="96" creationId="{5EF79DA6-70E0-4234-B3D2-F15883B71D23}"/>
          </ac:grpSpMkLst>
        </pc:grpChg>
        <pc:grpChg chg="mod">
          <ac:chgData name="Justin Ehrenhofer" userId="473062b43ff0ad33" providerId="LiveId" clId="{9479C730-29EB-45B5-8486-F43273B2C987}" dt="2018-08-07T19:45:38.306" v="1946" actId="164"/>
          <ac:grpSpMkLst>
            <pc:docMk/>
            <pc:sldMk cId="3500119904" sldId="370"/>
            <ac:grpSpMk id="117" creationId="{7D992F75-05B6-482E-8A20-2A012FDC9EC2}"/>
          </ac:grpSpMkLst>
        </pc:grpChg>
        <pc:grpChg chg="mod">
          <ac:chgData name="Justin Ehrenhofer" userId="473062b43ff0ad33" providerId="LiveId" clId="{9479C730-29EB-45B5-8486-F43273B2C987}" dt="2018-08-07T19:45:38.306" v="1946" actId="164"/>
          <ac:grpSpMkLst>
            <pc:docMk/>
            <pc:sldMk cId="3500119904" sldId="370"/>
            <ac:grpSpMk id="138" creationId="{589E2BF5-3B30-4E38-B287-F06A3A7ED411}"/>
          </ac:grpSpMkLst>
        </pc:grpChg>
        <pc:grpChg chg="add del mod">
          <ac:chgData name="Justin Ehrenhofer" userId="473062b43ff0ad33" providerId="LiveId" clId="{9479C730-29EB-45B5-8486-F43273B2C987}" dt="2018-08-07T19:37:50.966" v="1695" actId="478"/>
          <ac:grpSpMkLst>
            <pc:docMk/>
            <pc:sldMk cId="3500119904" sldId="370"/>
            <ac:grpSpMk id="171" creationId="{01576661-EAE5-47B3-AEE8-F0F500734353}"/>
          </ac:grpSpMkLst>
        </pc:grpChg>
        <pc:grpChg chg="add mod">
          <ac:chgData name="Justin Ehrenhofer" userId="473062b43ff0ad33" providerId="LiveId" clId="{9479C730-29EB-45B5-8486-F43273B2C987}" dt="2018-08-07T19:41:03.312" v="1827" actId="164"/>
          <ac:grpSpMkLst>
            <pc:docMk/>
            <pc:sldMk cId="3500119904" sldId="370"/>
            <ac:grpSpMk id="192" creationId="{BB92A734-99FC-463D-B03D-34EA13D3170D}"/>
          </ac:grpSpMkLst>
        </pc:grpChg>
        <pc:grpChg chg="mod">
          <ac:chgData name="Justin Ehrenhofer" userId="473062b43ff0ad33" providerId="LiveId" clId="{9479C730-29EB-45B5-8486-F43273B2C987}" dt="2018-08-07T19:45:38.306" v="1946" actId="164"/>
          <ac:grpSpMkLst>
            <pc:docMk/>
            <pc:sldMk cId="3500119904" sldId="370"/>
            <ac:grpSpMk id="201" creationId="{840E2B4C-8AAC-4B81-A07B-B13E73DC35CF}"/>
          </ac:grpSpMkLst>
        </pc:grpChg>
        <pc:grpChg chg="add mod">
          <ac:chgData name="Justin Ehrenhofer" userId="473062b43ff0ad33" providerId="LiveId" clId="{9479C730-29EB-45B5-8486-F43273B2C987}" dt="2018-08-07T19:41:19.811" v="1830" actId="164"/>
          <ac:grpSpMkLst>
            <pc:docMk/>
            <pc:sldMk cId="3500119904" sldId="370"/>
            <ac:grpSpMk id="237" creationId="{FCE2BF1D-5BD7-4A4F-AFC8-4F5DB3206439}"/>
          </ac:grpSpMkLst>
        </pc:grpChg>
        <pc:grpChg chg="add mod">
          <ac:chgData name="Justin Ehrenhofer" userId="473062b43ff0ad33" providerId="LiveId" clId="{9479C730-29EB-45B5-8486-F43273B2C987}" dt="2018-08-07T19:41:24.257" v="1831" actId="164"/>
          <ac:grpSpMkLst>
            <pc:docMk/>
            <pc:sldMk cId="3500119904" sldId="370"/>
            <ac:grpSpMk id="260" creationId="{02F17B9D-CF3D-475A-BDDC-841B7C7791D2}"/>
          </ac:grpSpMkLst>
        </pc:grpChg>
        <pc:grpChg chg="del">
          <ac:chgData name="Justin Ehrenhofer" userId="473062b43ff0ad33" providerId="LiveId" clId="{9479C730-29EB-45B5-8486-F43273B2C987}" dt="2018-08-07T19:37:32.743" v="1691" actId="478"/>
          <ac:grpSpMkLst>
            <pc:docMk/>
            <pc:sldMk cId="3500119904" sldId="370"/>
            <ac:grpSpMk id="275" creationId="{37809EED-90B3-45FF-BA67-9FB4A8AFD02E}"/>
          </ac:grpSpMkLst>
        </pc:grpChg>
        <pc:grpChg chg="add mod">
          <ac:chgData name="Justin Ehrenhofer" userId="473062b43ff0ad33" providerId="LiveId" clId="{9479C730-29EB-45B5-8486-F43273B2C987}" dt="2018-08-07T19:41:08.171" v="1828" actId="164"/>
          <ac:grpSpMkLst>
            <pc:docMk/>
            <pc:sldMk cId="3500119904" sldId="370"/>
            <ac:grpSpMk id="295" creationId="{233BBB02-4764-4231-91E8-98AAE04305C7}"/>
          </ac:grpSpMkLst>
        </pc:grpChg>
        <pc:grpChg chg="add mod">
          <ac:chgData name="Justin Ehrenhofer" userId="473062b43ff0ad33" providerId="LiveId" clId="{9479C730-29EB-45B5-8486-F43273B2C987}" dt="2018-08-07T19:41:13.825" v="1829" actId="164"/>
          <ac:grpSpMkLst>
            <pc:docMk/>
            <pc:sldMk cId="3500119904" sldId="370"/>
            <ac:grpSpMk id="317" creationId="{297C054E-D5C3-437A-BCA4-6F904D76F0A5}"/>
          </ac:grpSpMkLst>
        </pc:grpChg>
        <pc:grpChg chg="add del mod">
          <ac:chgData name="Justin Ehrenhofer" userId="473062b43ff0ad33" providerId="LiveId" clId="{9479C730-29EB-45B5-8486-F43273B2C987}" dt="2018-08-07T19:44:19.385" v="1939" actId="478"/>
          <ac:grpSpMkLst>
            <pc:docMk/>
            <pc:sldMk cId="3500119904" sldId="370"/>
            <ac:grpSpMk id="344" creationId="{1B0B255E-DEAB-4319-8B03-4747D3411046}"/>
          </ac:grpSpMkLst>
        </pc:grpChg>
        <pc:grpChg chg="add del mod">
          <ac:chgData name="Justin Ehrenhofer" userId="473062b43ff0ad33" providerId="LiveId" clId="{9479C730-29EB-45B5-8486-F43273B2C987}" dt="2018-08-07T19:44:19.385" v="1939" actId="478"/>
          <ac:grpSpMkLst>
            <pc:docMk/>
            <pc:sldMk cId="3500119904" sldId="370"/>
            <ac:grpSpMk id="365" creationId="{B432FBBF-531D-4B04-92C3-E38A18560297}"/>
          </ac:grpSpMkLst>
        </pc:grpChg>
        <pc:grpChg chg="add del mod">
          <ac:chgData name="Justin Ehrenhofer" userId="473062b43ff0ad33" providerId="LiveId" clId="{9479C730-29EB-45B5-8486-F43273B2C987}" dt="2018-08-07T19:44:19.385" v="1939" actId="478"/>
          <ac:grpSpMkLst>
            <pc:docMk/>
            <pc:sldMk cId="3500119904" sldId="370"/>
            <ac:grpSpMk id="386" creationId="{8C153504-4A3C-4C4F-9C12-9A4C79A95B45}"/>
          </ac:grpSpMkLst>
        </pc:grpChg>
        <pc:grpChg chg="add del mod">
          <ac:chgData name="Justin Ehrenhofer" userId="473062b43ff0ad33" providerId="LiveId" clId="{9479C730-29EB-45B5-8486-F43273B2C987}" dt="2018-08-07T19:44:19.385" v="1939" actId="478"/>
          <ac:grpSpMkLst>
            <pc:docMk/>
            <pc:sldMk cId="3500119904" sldId="370"/>
            <ac:grpSpMk id="407" creationId="{F5B3D86E-C256-482A-8D3F-A2A2F77B35BA}"/>
          </ac:grpSpMkLst>
        </pc:grpChg>
        <pc:grpChg chg="add del mod">
          <ac:chgData name="Justin Ehrenhofer" userId="473062b43ff0ad33" providerId="LiveId" clId="{9479C730-29EB-45B5-8486-F43273B2C987}" dt="2018-08-07T19:44:19.385" v="1939" actId="478"/>
          <ac:grpSpMkLst>
            <pc:docMk/>
            <pc:sldMk cId="3500119904" sldId="370"/>
            <ac:grpSpMk id="428" creationId="{4F1AF50F-7BD9-4500-A824-93053EEF0091}"/>
          </ac:grpSpMkLst>
        </pc:grpChg>
        <pc:grpChg chg="add del mod">
          <ac:chgData name="Justin Ehrenhofer" userId="473062b43ff0ad33" providerId="LiveId" clId="{9479C730-29EB-45B5-8486-F43273B2C987}" dt="2018-08-07T19:44:19.385" v="1939" actId="478"/>
          <ac:grpSpMkLst>
            <pc:docMk/>
            <pc:sldMk cId="3500119904" sldId="370"/>
            <ac:grpSpMk id="449" creationId="{871F7A18-369C-48A5-B757-B3BAACEE09F2}"/>
          </ac:grpSpMkLst>
        </pc:grpChg>
        <pc:grpChg chg="add del mod">
          <ac:chgData name="Justin Ehrenhofer" userId="473062b43ff0ad33" providerId="LiveId" clId="{9479C730-29EB-45B5-8486-F43273B2C987}" dt="2018-08-07T19:44:19.385" v="1939" actId="478"/>
          <ac:grpSpMkLst>
            <pc:docMk/>
            <pc:sldMk cId="3500119904" sldId="370"/>
            <ac:grpSpMk id="470" creationId="{5CED48E1-F12C-4B16-8924-7AD8565E1C54}"/>
          </ac:grpSpMkLst>
        </pc:grpChg>
        <pc:grpChg chg="add">
          <ac:chgData name="Justin Ehrenhofer" userId="473062b43ff0ad33" providerId="LiveId" clId="{9479C730-29EB-45B5-8486-F43273B2C987}" dt="2018-08-08T12:19:06.780" v="7395"/>
          <ac:grpSpMkLst>
            <pc:docMk/>
            <pc:sldMk cId="3500119904" sldId="370"/>
            <ac:grpSpMk id="498" creationId="{F2BCA23E-DF1C-4A9C-BE61-CBBD35490884}"/>
          </ac:grpSpMkLst>
        </pc:grpChg>
        <pc:grpChg chg="del">
          <ac:chgData name="Justin Ehrenhofer" userId="473062b43ff0ad33" providerId="LiveId" clId="{9479C730-29EB-45B5-8486-F43273B2C987}" dt="2018-08-07T19:37:33.750" v="1692" actId="478"/>
          <ac:grpSpMkLst>
            <pc:docMk/>
            <pc:sldMk cId="3500119904" sldId="370"/>
            <ac:grpSpMk id="1033" creationId="{70570816-2E03-4E95-AE2F-90E51BE18370}"/>
          </ac:grpSpMkLst>
        </pc:grpChg>
        <pc:picChg chg="del">
          <ac:chgData name="Justin Ehrenhofer" userId="473062b43ff0ad33" providerId="LiveId" clId="{9479C730-29EB-45B5-8486-F43273B2C987}" dt="2018-08-07T19:37:32.743" v="1691" actId="478"/>
          <ac:picMkLst>
            <pc:docMk/>
            <pc:sldMk cId="3500119904" sldId="370"/>
            <ac:picMk id="258" creationId="{F53B5D1A-ABB0-4A05-9731-3626A25C5011}"/>
          </ac:picMkLst>
        </pc:picChg>
        <pc:picChg chg="del">
          <ac:chgData name="Justin Ehrenhofer" userId="473062b43ff0ad33" providerId="LiveId" clId="{9479C730-29EB-45B5-8486-F43273B2C987}" dt="2018-08-07T19:37:32.743" v="1691" actId="478"/>
          <ac:picMkLst>
            <pc:docMk/>
            <pc:sldMk cId="3500119904" sldId="370"/>
            <ac:picMk id="278" creationId="{C3CA5522-FA10-4C67-83B8-340F54CFBD7B}"/>
          </ac:picMkLst>
        </pc:picChg>
        <pc:picChg chg="del">
          <ac:chgData name="Justin Ehrenhofer" userId="473062b43ff0ad33" providerId="LiveId" clId="{9479C730-29EB-45B5-8486-F43273B2C987}" dt="2018-08-07T19:37:32.743" v="1691" actId="478"/>
          <ac:picMkLst>
            <pc:docMk/>
            <pc:sldMk cId="3500119904" sldId="370"/>
            <ac:picMk id="279" creationId="{5B35CC22-888C-4416-B6E8-813C4C230204}"/>
          </ac:picMkLst>
        </pc:picChg>
        <pc:picChg chg="del">
          <ac:chgData name="Justin Ehrenhofer" userId="473062b43ff0ad33" providerId="LiveId" clId="{9479C730-29EB-45B5-8486-F43273B2C987}" dt="2018-08-07T19:37:32.743" v="1691" actId="478"/>
          <ac:picMkLst>
            <pc:docMk/>
            <pc:sldMk cId="3500119904" sldId="370"/>
            <ac:picMk id="280" creationId="{A0CB365E-6F02-4F4E-9CAA-B1E33F24A2BB}"/>
          </ac:picMkLst>
        </pc:picChg>
        <pc:cxnChg chg="mod">
          <ac:chgData name="Justin Ehrenhofer" userId="473062b43ff0ad33" providerId="LiveId" clId="{9479C730-29EB-45B5-8486-F43273B2C987}" dt="2018-08-07T19:45:58.090" v="1951" actId="164"/>
          <ac:cxnSpMkLst>
            <pc:docMk/>
            <pc:sldMk cId="3500119904" sldId="370"/>
            <ac:cxnSpMk id="38" creationId="{00000000-0000-0000-0000-000000000000}"/>
          </ac:cxnSpMkLst>
        </pc:cxnChg>
        <pc:cxnChg chg="mod">
          <ac:chgData name="Justin Ehrenhofer" userId="473062b43ff0ad33" providerId="LiveId" clId="{9479C730-29EB-45B5-8486-F43273B2C987}" dt="2018-08-07T19:57:32.019" v="2102" actId="164"/>
          <ac:cxnSpMkLst>
            <pc:docMk/>
            <pc:sldMk cId="3500119904" sldId="370"/>
            <ac:cxnSpMk id="1024" creationId="{8BEAF997-DB2D-4937-8293-1725CC00CC38}"/>
          </ac:cxnSpMkLst>
        </pc:cxnChg>
      </pc:sldChg>
      <pc:sldChg chg="addSp delSp modSp add modAnim">
        <pc:chgData name="Justin Ehrenhofer" userId="473062b43ff0ad33" providerId="LiveId" clId="{9479C730-29EB-45B5-8486-F43273B2C987}" dt="2018-08-08T12:19:10.974" v="7397"/>
        <pc:sldMkLst>
          <pc:docMk/>
          <pc:sldMk cId="1020182582" sldId="371"/>
        </pc:sldMkLst>
        <pc:spChg chg="mod">
          <ac:chgData name="Justin Ehrenhofer" userId="473062b43ff0ad33" providerId="LiveId" clId="{9479C730-29EB-45B5-8486-F43273B2C987}" dt="2018-08-07T19:56:56.194" v="2100" actId="164"/>
          <ac:spMkLst>
            <pc:docMk/>
            <pc:sldMk cId="1020182582" sldId="371"/>
            <ac:spMk id="343" creationId="{09647B10-AC1F-40D9-BD83-28C882BC2B70}"/>
          </ac:spMkLst>
        </pc:spChg>
        <pc:spChg chg="mod">
          <ac:chgData name="Justin Ehrenhofer" userId="473062b43ff0ad33" providerId="LiveId" clId="{9479C730-29EB-45B5-8486-F43273B2C987}" dt="2018-08-07T19:53:52.657" v="2077" actId="207"/>
          <ac:spMkLst>
            <pc:docMk/>
            <pc:sldMk cId="1020182582" sldId="371"/>
            <ac:spMk id="385" creationId="{C60ED394-CFFA-490E-A99C-F6DC2388A77C}"/>
          </ac:spMkLst>
        </pc:spChg>
        <pc:spChg chg="mod">
          <ac:chgData name="Justin Ehrenhofer" userId="473062b43ff0ad33" providerId="LiveId" clId="{9479C730-29EB-45B5-8486-F43273B2C987}" dt="2018-08-07T19:54:47.284" v="2095" actId="207"/>
          <ac:spMkLst>
            <pc:docMk/>
            <pc:sldMk cId="1020182582" sldId="371"/>
            <ac:spMk id="490" creationId="{90902A3B-74EF-411E-A56A-8D64F5B7D3D3}"/>
          </ac:spMkLst>
        </pc:spChg>
        <pc:spChg chg="mod">
          <ac:chgData name="Justin Ehrenhofer" userId="473062b43ff0ad33" providerId="LiveId" clId="{9479C730-29EB-45B5-8486-F43273B2C987}" dt="2018-08-07T19:56:56.194" v="2100" actId="164"/>
          <ac:spMkLst>
            <pc:docMk/>
            <pc:sldMk cId="1020182582" sldId="371"/>
            <ac:spMk id="491" creationId="{3250A418-F30A-4AE4-81E9-78CFAE85D731}"/>
          </ac:spMkLst>
        </pc:spChg>
        <pc:spChg chg="mod">
          <ac:chgData name="Justin Ehrenhofer" userId="473062b43ff0ad33" providerId="LiveId" clId="{9479C730-29EB-45B5-8486-F43273B2C987}" dt="2018-08-07T19:56:56.194" v="2100" actId="164"/>
          <ac:spMkLst>
            <pc:docMk/>
            <pc:sldMk cId="1020182582" sldId="371"/>
            <ac:spMk id="492" creationId="{5E79582E-8D18-4EF1-967D-AFE063655AA6}"/>
          </ac:spMkLst>
        </pc:spChg>
        <pc:spChg chg="mod">
          <ac:chgData name="Justin Ehrenhofer" userId="473062b43ff0ad33" providerId="LiveId" clId="{9479C730-29EB-45B5-8486-F43273B2C987}" dt="2018-08-07T19:56:56.194" v="2100" actId="164"/>
          <ac:spMkLst>
            <pc:docMk/>
            <pc:sldMk cId="1020182582" sldId="371"/>
            <ac:spMk id="493" creationId="{6059AE82-A451-47D0-80CB-8CEC5F98E96E}"/>
          </ac:spMkLst>
        </pc:spChg>
        <pc:spChg chg="mod">
          <ac:chgData name="Justin Ehrenhofer" userId="473062b43ff0ad33" providerId="LiveId" clId="{9479C730-29EB-45B5-8486-F43273B2C987}" dt="2018-08-07T19:56:56.194" v="2100" actId="164"/>
          <ac:spMkLst>
            <pc:docMk/>
            <pc:sldMk cId="1020182582" sldId="371"/>
            <ac:spMk id="494" creationId="{F494121B-64F4-45E0-88C4-E43B0FD7EED9}"/>
          </ac:spMkLst>
        </pc:spChg>
        <pc:spChg chg="mod">
          <ac:chgData name="Justin Ehrenhofer" userId="473062b43ff0ad33" providerId="LiveId" clId="{9479C730-29EB-45B5-8486-F43273B2C987}" dt="2018-08-07T19:56:56.194" v="2100" actId="164"/>
          <ac:spMkLst>
            <pc:docMk/>
            <pc:sldMk cId="1020182582" sldId="371"/>
            <ac:spMk id="495" creationId="{65305713-3D8D-4EB1-9C76-F99445CBB958}"/>
          </ac:spMkLst>
        </pc:spChg>
        <pc:spChg chg="mod">
          <ac:chgData name="Justin Ehrenhofer" userId="473062b43ff0ad33" providerId="LiveId" clId="{9479C730-29EB-45B5-8486-F43273B2C987}" dt="2018-08-07T19:56:56.194" v="2100" actId="164"/>
          <ac:spMkLst>
            <pc:docMk/>
            <pc:sldMk cId="1020182582" sldId="371"/>
            <ac:spMk id="496" creationId="{B6CA3163-D205-465F-8549-FA7A88AD859B}"/>
          </ac:spMkLst>
        </pc:spChg>
        <pc:spChg chg="mod">
          <ac:chgData name="Justin Ehrenhofer" userId="473062b43ff0ad33" providerId="LiveId" clId="{9479C730-29EB-45B5-8486-F43273B2C987}" dt="2018-08-07T19:56:56.194" v="2100" actId="164"/>
          <ac:spMkLst>
            <pc:docMk/>
            <pc:sldMk cId="1020182582" sldId="371"/>
            <ac:spMk id="497" creationId="{3E789594-FA78-4B78-90A0-2A89E2EEB2D4}"/>
          </ac:spMkLst>
        </pc:spChg>
        <pc:spChg chg="add">
          <ac:chgData name="Justin Ehrenhofer" userId="473062b43ff0ad33" providerId="LiveId" clId="{9479C730-29EB-45B5-8486-F43273B2C987}" dt="2018-08-07T19:49:36.093" v="1990"/>
          <ac:spMkLst>
            <pc:docMk/>
            <pc:sldMk cId="1020182582" sldId="371"/>
            <ac:spMk id="498" creationId="{00BFF2C1-5B4F-4B13-9B2D-C4A4BBEF122D}"/>
          </ac:spMkLst>
        </pc:spChg>
        <pc:spChg chg="add mod">
          <ac:chgData name="Justin Ehrenhofer" userId="473062b43ff0ad33" providerId="LiveId" clId="{9479C730-29EB-45B5-8486-F43273B2C987}" dt="2018-08-07T19:49:42.379" v="1992" actId="1076"/>
          <ac:spMkLst>
            <pc:docMk/>
            <pc:sldMk cId="1020182582" sldId="371"/>
            <ac:spMk id="499" creationId="{858C84B0-8500-4BBE-8CD4-7A04A4683B1E}"/>
          </ac:spMkLst>
        </pc:spChg>
        <pc:spChg chg="add mod">
          <ac:chgData name="Justin Ehrenhofer" userId="473062b43ff0ad33" providerId="LiveId" clId="{9479C730-29EB-45B5-8486-F43273B2C987}" dt="2018-08-07T19:49:47.277" v="1994" actId="1076"/>
          <ac:spMkLst>
            <pc:docMk/>
            <pc:sldMk cId="1020182582" sldId="371"/>
            <ac:spMk id="500" creationId="{788EB828-4C91-4522-8CE3-B0FD2130B2B7}"/>
          </ac:spMkLst>
        </pc:spChg>
        <pc:spChg chg="add mod">
          <ac:chgData name="Justin Ehrenhofer" userId="473062b43ff0ad33" providerId="LiveId" clId="{9479C730-29EB-45B5-8486-F43273B2C987}" dt="2018-08-07T19:49:53.635" v="1996" actId="1076"/>
          <ac:spMkLst>
            <pc:docMk/>
            <pc:sldMk cId="1020182582" sldId="371"/>
            <ac:spMk id="501" creationId="{AC5442EA-B836-41BB-B665-F30330DBEC83}"/>
          </ac:spMkLst>
        </pc:spChg>
        <pc:spChg chg="add mod">
          <ac:chgData name="Justin Ehrenhofer" userId="473062b43ff0ad33" providerId="LiveId" clId="{9479C730-29EB-45B5-8486-F43273B2C987}" dt="2018-08-07T19:49:59.943" v="1998" actId="1076"/>
          <ac:spMkLst>
            <pc:docMk/>
            <pc:sldMk cId="1020182582" sldId="371"/>
            <ac:spMk id="502" creationId="{4E1B557B-AC72-4304-A320-8205B3101EAA}"/>
          </ac:spMkLst>
        </pc:spChg>
        <pc:spChg chg="add mod">
          <ac:chgData name="Justin Ehrenhofer" userId="473062b43ff0ad33" providerId="LiveId" clId="{9479C730-29EB-45B5-8486-F43273B2C987}" dt="2018-08-07T19:50:05.883" v="2000" actId="1076"/>
          <ac:spMkLst>
            <pc:docMk/>
            <pc:sldMk cId="1020182582" sldId="371"/>
            <ac:spMk id="503" creationId="{000E84B0-A4E9-4F74-AFE0-D973FAF87245}"/>
          </ac:spMkLst>
        </pc:spChg>
        <pc:spChg chg="add mod">
          <ac:chgData name="Justin Ehrenhofer" userId="473062b43ff0ad33" providerId="LiveId" clId="{9479C730-29EB-45B5-8486-F43273B2C987}" dt="2018-08-07T19:51:04.057" v="2057" actId="1036"/>
          <ac:spMkLst>
            <pc:docMk/>
            <pc:sldMk cId="1020182582" sldId="371"/>
            <ac:spMk id="504" creationId="{45E242D5-A21F-4C5E-AA1D-AB6E65AED17A}"/>
          </ac:spMkLst>
        </pc:spChg>
        <pc:spChg chg="add mod">
          <ac:chgData name="Justin Ehrenhofer" userId="473062b43ff0ad33" providerId="LiveId" clId="{9479C730-29EB-45B5-8486-F43273B2C987}" dt="2018-08-07T19:56:56.194" v="2100" actId="164"/>
          <ac:spMkLst>
            <pc:docMk/>
            <pc:sldMk cId="1020182582" sldId="371"/>
            <ac:spMk id="505" creationId="{8003B05C-B8E2-4779-8958-2918241695C0}"/>
          </ac:spMkLst>
        </pc:spChg>
        <pc:spChg chg="add mod">
          <ac:chgData name="Justin Ehrenhofer" userId="473062b43ff0ad33" providerId="LiveId" clId="{9479C730-29EB-45B5-8486-F43273B2C987}" dt="2018-08-07T19:56:56.194" v="2100" actId="164"/>
          <ac:spMkLst>
            <pc:docMk/>
            <pc:sldMk cId="1020182582" sldId="371"/>
            <ac:spMk id="506" creationId="{2C23F452-6DC6-424E-BC9D-D27664B86646}"/>
          </ac:spMkLst>
        </pc:spChg>
        <pc:spChg chg="mod">
          <ac:chgData name="Justin Ehrenhofer" userId="473062b43ff0ad33" providerId="LiveId" clId="{9479C730-29EB-45B5-8486-F43273B2C987}" dt="2018-08-07T19:59:03.172" v="2132" actId="20577"/>
          <ac:spMkLst>
            <pc:docMk/>
            <pc:sldMk cId="1020182582" sldId="371"/>
            <ac:spMk id="510" creationId="{E8CCBAAF-3A07-4032-9824-91C6613E3424}"/>
          </ac:spMkLst>
        </pc:spChg>
        <pc:spChg chg="mod">
          <ac:chgData name="Justin Ehrenhofer" userId="473062b43ff0ad33" providerId="LiveId" clId="{9479C730-29EB-45B5-8486-F43273B2C987}" dt="2018-08-07T19:50:30.103" v="2005" actId="207"/>
          <ac:spMkLst>
            <pc:docMk/>
            <pc:sldMk cId="1020182582" sldId="371"/>
            <ac:spMk id="1036" creationId="{228DE918-FBF1-492A-9ACE-921102D27612}"/>
          </ac:spMkLst>
        </pc:spChg>
        <pc:grpChg chg="add mod">
          <ac:chgData name="Justin Ehrenhofer" userId="473062b43ff0ad33" providerId="LiveId" clId="{9479C730-29EB-45B5-8486-F43273B2C987}" dt="2018-08-07T19:58:35.458" v="2125" actId="1035"/>
          <ac:grpSpMkLst>
            <pc:docMk/>
            <pc:sldMk cId="1020182582" sldId="371"/>
            <ac:grpSpMk id="8" creationId="{1F12CCE4-D031-42E9-A89F-6A80D7D6365F}"/>
          </ac:grpSpMkLst>
        </pc:grpChg>
        <pc:grpChg chg="mod">
          <ac:chgData name="Justin Ehrenhofer" userId="473062b43ff0ad33" providerId="LiveId" clId="{9479C730-29EB-45B5-8486-F43273B2C987}" dt="2018-08-07T19:56:56.194" v="2100" actId="164"/>
          <ac:grpSpMkLst>
            <pc:docMk/>
            <pc:sldMk cId="1020182582" sldId="371"/>
            <ac:grpSpMk id="344" creationId="{1B0B255E-DEAB-4319-8B03-4747D3411046}"/>
          </ac:grpSpMkLst>
        </pc:grpChg>
        <pc:grpChg chg="mod">
          <ac:chgData name="Justin Ehrenhofer" userId="473062b43ff0ad33" providerId="LiveId" clId="{9479C730-29EB-45B5-8486-F43273B2C987}" dt="2018-08-07T19:56:56.194" v="2100" actId="164"/>
          <ac:grpSpMkLst>
            <pc:docMk/>
            <pc:sldMk cId="1020182582" sldId="371"/>
            <ac:grpSpMk id="365" creationId="{B432FBBF-531D-4B04-92C3-E38A18560297}"/>
          </ac:grpSpMkLst>
        </pc:grpChg>
        <pc:grpChg chg="mod">
          <ac:chgData name="Justin Ehrenhofer" userId="473062b43ff0ad33" providerId="LiveId" clId="{9479C730-29EB-45B5-8486-F43273B2C987}" dt="2018-08-07T19:56:56.194" v="2100" actId="164"/>
          <ac:grpSpMkLst>
            <pc:docMk/>
            <pc:sldMk cId="1020182582" sldId="371"/>
            <ac:grpSpMk id="386" creationId="{8C153504-4A3C-4C4F-9C12-9A4C79A95B45}"/>
          </ac:grpSpMkLst>
        </pc:grpChg>
        <pc:grpChg chg="mod">
          <ac:chgData name="Justin Ehrenhofer" userId="473062b43ff0ad33" providerId="LiveId" clId="{9479C730-29EB-45B5-8486-F43273B2C987}" dt="2018-08-07T19:56:56.194" v="2100" actId="164"/>
          <ac:grpSpMkLst>
            <pc:docMk/>
            <pc:sldMk cId="1020182582" sldId="371"/>
            <ac:grpSpMk id="407" creationId="{F5B3D86E-C256-482A-8D3F-A2A2F77B35BA}"/>
          </ac:grpSpMkLst>
        </pc:grpChg>
        <pc:grpChg chg="mod">
          <ac:chgData name="Justin Ehrenhofer" userId="473062b43ff0ad33" providerId="LiveId" clId="{9479C730-29EB-45B5-8486-F43273B2C987}" dt="2018-08-07T19:56:56.194" v="2100" actId="164"/>
          <ac:grpSpMkLst>
            <pc:docMk/>
            <pc:sldMk cId="1020182582" sldId="371"/>
            <ac:grpSpMk id="428" creationId="{4F1AF50F-7BD9-4500-A824-93053EEF0091}"/>
          </ac:grpSpMkLst>
        </pc:grpChg>
        <pc:grpChg chg="mod">
          <ac:chgData name="Justin Ehrenhofer" userId="473062b43ff0ad33" providerId="LiveId" clId="{9479C730-29EB-45B5-8486-F43273B2C987}" dt="2018-08-07T19:56:56.194" v="2100" actId="164"/>
          <ac:grpSpMkLst>
            <pc:docMk/>
            <pc:sldMk cId="1020182582" sldId="371"/>
            <ac:grpSpMk id="449" creationId="{871F7A18-369C-48A5-B757-B3BAACEE09F2}"/>
          </ac:grpSpMkLst>
        </pc:grpChg>
        <pc:grpChg chg="mod">
          <ac:chgData name="Justin Ehrenhofer" userId="473062b43ff0ad33" providerId="LiveId" clId="{9479C730-29EB-45B5-8486-F43273B2C987}" dt="2018-08-07T19:56:56.194" v="2100" actId="164"/>
          <ac:grpSpMkLst>
            <pc:docMk/>
            <pc:sldMk cId="1020182582" sldId="371"/>
            <ac:grpSpMk id="470" creationId="{5CED48E1-F12C-4B16-8924-7AD8565E1C54}"/>
          </ac:grpSpMkLst>
        </pc:grpChg>
        <pc:grpChg chg="add mod">
          <ac:chgData name="Justin Ehrenhofer" userId="473062b43ff0ad33" providerId="LiveId" clId="{9479C730-29EB-45B5-8486-F43273B2C987}" dt="2018-08-07T19:59:01.397" v="2129" actId="1076"/>
          <ac:grpSpMkLst>
            <pc:docMk/>
            <pc:sldMk cId="1020182582" sldId="371"/>
            <ac:grpSpMk id="508" creationId="{4EABA91B-C8B5-4944-B404-B5965C72F28A}"/>
          </ac:grpSpMkLst>
        </pc:grpChg>
        <pc:grpChg chg="mod">
          <ac:chgData name="Justin Ehrenhofer" userId="473062b43ff0ad33" providerId="LiveId" clId="{9479C730-29EB-45B5-8486-F43273B2C987}" dt="2018-08-07T19:58:54.619" v="2128"/>
          <ac:grpSpMkLst>
            <pc:docMk/>
            <pc:sldMk cId="1020182582" sldId="371"/>
            <ac:grpSpMk id="509" creationId="{94E59193-0820-4434-B350-83682B1EA90C}"/>
          </ac:grpSpMkLst>
        </pc:grpChg>
        <pc:grpChg chg="add">
          <ac:chgData name="Justin Ehrenhofer" userId="473062b43ff0ad33" providerId="LiveId" clId="{9479C730-29EB-45B5-8486-F43273B2C987}" dt="2018-08-08T12:19:10.974" v="7397"/>
          <ac:grpSpMkLst>
            <pc:docMk/>
            <pc:sldMk cId="1020182582" sldId="371"/>
            <ac:grpSpMk id="532" creationId="{7075A734-F161-4B3F-AFF7-B334CAE7E5F9}"/>
          </ac:grpSpMkLst>
        </pc:grpChg>
        <pc:picChg chg="mod">
          <ac:chgData name="Justin Ehrenhofer" userId="473062b43ff0ad33" providerId="LiveId" clId="{9479C730-29EB-45B5-8486-F43273B2C987}" dt="2018-08-07T19:54:40.529" v="2094"/>
          <ac:picMkLst>
            <pc:docMk/>
            <pc:sldMk cId="1020182582" sldId="371"/>
            <ac:picMk id="471" creationId="{081259FA-4EFF-4A3C-9EA6-95A889886118}"/>
          </ac:picMkLst>
        </pc:picChg>
        <pc:picChg chg="add del">
          <ac:chgData name="Justin Ehrenhofer" userId="473062b43ff0ad33" providerId="LiveId" clId="{9479C730-29EB-45B5-8486-F43273B2C987}" dt="2018-08-07T19:58:49.460" v="2127" actId="478"/>
          <ac:picMkLst>
            <pc:docMk/>
            <pc:sldMk cId="1020182582" sldId="371"/>
            <ac:picMk id="507" creationId="{8AE6A782-FD8D-48BF-A94D-62383CE93ADE}"/>
          </ac:picMkLst>
        </pc:picChg>
        <pc:cxnChg chg="ord">
          <ac:chgData name="Justin Ehrenhofer" userId="473062b43ff0ad33" providerId="LiveId" clId="{9479C730-29EB-45B5-8486-F43273B2C987}" dt="2018-08-07T19:51:14.815" v="2058" actId="166"/>
          <ac:cxnSpMkLst>
            <pc:docMk/>
            <pc:sldMk cId="1020182582" sldId="371"/>
            <ac:cxnSpMk id="38" creationId="{00000000-0000-0000-0000-000000000000}"/>
          </ac:cxnSpMkLst>
        </pc:cxnChg>
      </pc:sldChg>
      <pc:sldChg chg="del">
        <pc:chgData name="Justin Ehrenhofer" userId="473062b43ff0ad33" providerId="LiveId" clId="{9479C730-29EB-45B5-8486-F43273B2C987}" dt="2018-08-07T18:27:28.139" v="70" actId="2696"/>
        <pc:sldMkLst>
          <pc:docMk/>
          <pc:sldMk cId="3366846229" sldId="371"/>
        </pc:sldMkLst>
      </pc:sldChg>
      <pc:sldChg chg="addSp delSp modSp add modAnim">
        <pc:chgData name="Justin Ehrenhofer" userId="473062b43ff0ad33" providerId="LiveId" clId="{9479C730-29EB-45B5-8486-F43273B2C987}" dt="2018-08-08T12:19:09.514" v="7396"/>
        <pc:sldMkLst>
          <pc:docMk/>
          <pc:sldMk cId="3213703268" sldId="372"/>
        </pc:sldMkLst>
        <pc:spChg chg="add mod">
          <ac:chgData name="Justin Ehrenhofer" userId="473062b43ff0ad33" providerId="LiveId" clId="{9479C730-29EB-45B5-8486-F43273B2C987}" dt="2018-08-07T19:47:34.006" v="1969" actId="1076"/>
          <ac:spMkLst>
            <pc:docMk/>
            <pc:sldMk cId="3213703268" sldId="372"/>
            <ac:spMk id="3" creationId="{78F5502A-A86C-43EC-9643-2E800B52D448}"/>
          </ac:spMkLst>
        </pc:spChg>
        <pc:spChg chg="add mod ord">
          <ac:chgData name="Justin Ehrenhofer" userId="473062b43ff0ad33" providerId="LiveId" clId="{9479C730-29EB-45B5-8486-F43273B2C987}" dt="2018-08-07T19:48:36.356" v="1987" actId="167"/>
          <ac:spMkLst>
            <pc:docMk/>
            <pc:sldMk cId="3213703268" sldId="372"/>
            <ac:spMk id="392" creationId="{894996B1-F6F2-44D1-8440-7C0E5D867315}"/>
          </ac:spMkLst>
        </pc:spChg>
        <pc:spChg chg="mod">
          <ac:chgData name="Justin Ehrenhofer" userId="473062b43ff0ad33" providerId="LiveId" clId="{9479C730-29EB-45B5-8486-F43273B2C987}" dt="2018-08-07T19:44:56.993" v="1942" actId="207"/>
          <ac:spMkLst>
            <pc:docMk/>
            <pc:sldMk cId="3213703268" sldId="372"/>
            <ac:spMk id="1036" creationId="{228DE918-FBF1-492A-9ACE-921102D27612}"/>
          </ac:spMkLst>
        </pc:spChg>
        <pc:grpChg chg="add del mod">
          <ac:chgData name="Justin Ehrenhofer" userId="473062b43ff0ad33" providerId="LiveId" clId="{9479C730-29EB-45B5-8486-F43273B2C987}" dt="2018-08-07T19:48:12.735" v="1972"/>
          <ac:grpSpMkLst>
            <pc:docMk/>
            <pc:sldMk cId="3213703268" sldId="372"/>
            <ac:grpSpMk id="186" creationId="{0CF627C6-6790-4345-82DA-D24F2CF8045C}"/>
          </ac:grpSpMkLst>
        </pc:grpChg>
        <pc:grpChg chg="mod">
          <ac:chgData name="Justin Ehrenhofer" userId="473062b43ff0ad33" providerId="LiveId" clId="{9479C730-29EB-45B5-8486-F43273B2C987}" dt="2018-08-07T19:48:10.573" v="1971"/>
          <ac:grpSpMkLst>
            <pc:docMk/>
            <pc:sldMk cId="3213703268" sldId="372"/>
            <ac:grpSpMk id="188" creationId="{77A4FF47-0008-41F7-868A-ED4117214436}"/>
          </ac:grpSpMkLst>
        </pc:grpChg>
        <pc:grpChg chg="mod">
          <ac:chgData name="Justin Ehrenhofer" userId="473062b43ff0ad33" providerId="LiveId" clId="{9479C730-29EB-45B5-8486-F43273B2C987}" dt="2018-08-07T19:48:10.573" v="1971"/>
          <ac:grpSpMkLst>
            <pc:docMk/>
            <pc:sldMk cId="3213703268" sldId="372"/>
            <ac:grpSpMk id="189" creationId="{49F24A27-596B-4805-9B89-DE61BB057963}"/>
          </ac:grpSpMkLst>
        </pc:grpChg>
        <pc:grpChg chg="mod">
          <ac:chgData name="Justin Ehrenhofer" userId="473062b43ff0ad33" providerId="LiveId" clId="{9479C730-29EB-45B5-8486-F43273B2C987}" dt="2018-08-07T19:48:10.573" v="1971"/>
          <ac:grpSpMkLst>
            <pc:docMk/>
            <pc:sldMk cId="3213703268" sldId="372"/>
            <ac:grpSpMk id="190" creationId="{51C1C586-975C-4952-A690-F43F3DA67BB6}"/>
          </ac:grpSpMkLst>
        </pc:grpChg>
        <pc:grpChg chg="mod">
          <ac:chgData name="Justin Ehrenhofer" userId="473062b43ff0ad33" providerId="LiveId" clId="{9479C730-29EB-45B5-8486-F43273B2C987}" dt="2018-08-07T19:48:10.573" v="1971"/>
          <ac:grpSpMkLst>
            <pc:docMk/>
            <pc:sldMk cId="3213703268" sldId="372"/>
            <ac:grpSpMk id="191" creationId="{F000D2EE-4E8E-49DE-88C0-B571A96CA5C2}"/>
          </ac:grpSpMkLst>
        </pc:grpChg>
        <pc:grpChg chg="mod">
          <ac:chgData name="Justin Ehrenhofer" userId="473062b43ff0ad33" providerId="LiveId" clId="{9479C730-29EB-45B5-8486-F43273B2C987}" dt="2018-08-07T19:48:10.573" v="1971"/>
          <ac:grpSpMkLst>
            <pc:docMk/>
            <pc:sldMk cId="3213703268" sldId="372"/>
            <ac:grpSpMk id="192" creationId="{30AAC0C9-13A9-4D4C-B8A1-47F7A86D6D48}"/>
          </ac:grpSpMkLst>
        </pc:grpChg>
        <pc:grpChg chg="mod">
          <ac:chgData name="Justin Ehrenhofer" userId="473062b43ff0ad33" providerId="LiveId" clId="{9479C730-29EB-45B5-8486-F43273B2C987}" dt="2018-08-07T19:48:10.573" v="1971"/>
          <ac:grpSpMkLst>
            <pc:docMk/>
            <pc:sldMk cId="3213703268" sldId="372"/>
            <ac:grpSpMk id="193" creationId="{C5AFDE08-CFCF-4B54-8FF6-D2BC90D48A91}"/>
          </ac:grpSpMkLst>
        </pc:grpChg>
        <pc:grpChg chg="mod">
          <ac:chgData name="Justin Ehrenhofer" userId="473062b43ff0ad33" providerId="LiveId" clId="{9479C730-29EB-45B5-8486-F43273B2C987}" dt="2018-08-07T19:48:10.573" v="1971"/>
          <ac:grpSpMkLst>
            <pc:docMk/>
            <pc:sldMk cId="3213703268" sldId="372"/>
            <ac:grpSpMk id="194" creationId="{BEF7F81D-1480-4788-AD03-0B3DED801DCE}"/>
          </ac:grpSpMkLst>
        </pc:grpChg>
        <pc:grpChg chg="add">
          <ac:chgData name="Justin Ehrenhofer" userId="473062b43ff0ad33" providerId="LiveId" clId="{9479C730-29EB-45B5-8486-F43273B2C987}" dt="2018-08-08T12:19:09.514" v="7396"/>
          <ac:grpSpMkLst>
            <pc:docMk/>
            <pc:sldMk cId="3213703268" sldId="372"/>
            <ac:grpSpMk id="393" creationId="{CDE697CC-8C30-43EA-98E3-CA20B2847973}"/>
          </ac:grpSpMkLst>
        </pc:grpChg>
      </pc:sldChg>
      <pc:sldChg chg="add del">
        <pc:chgData name="Justin Ehrenhofer" userId="473062b43ff0ad33" providerId="LiveId" clId="{9479C730-29EB-45B5-8486-F43273B2C987}" dt="2018-08-07T18:22:20.210" v="24" actId="2696"/>
        <pc:sldMkLst>
          <pc:docMk/>
          <pc:sldMk cId="3230012542" sldId="372"/>
        </pc:sldMkLst>
      </pc:sldChg>
      <pc:sldChg chg="addSp delSp modSp add ord delAnim modAnim">
        <pc:chgData name="Justin Ehrenhofer" userId="473062b43ff0ad33" providerId="LiveId" clId="{9479C730-29EB-45B5-8486-F43273B2C987}" dt="2018-08-08T12:19:13.587" v="7398"/>
        <pc:sldMkLst>
          <pc:docMk/>
          <pc:sldMk cId="88474234" sldId="373"/>
        </pc:sldMkLst>
        <pc:spChg chg="mod">
          <ac:chgData name="Justin Ehrenhofer" userId="473062b43ff0ad33" providerId="LiveId" clId="{9479C730-29EB-45B5-8486-F43273B2C987}" dt="2018-08-07T20:06:07.459" v="2236" actId="20577"/>
          <ac:spMkLst>
            <pc:docMk/>
            <pc:sldMk cId="88474234" sldId="373"/>
            <ac:spMk id="2" creationId="{00000000-0000-0000-0000-000000000000}"/>
          </ac:spMkLst>
        </pc:spChg>
        <pc:spChg chg="add mod ord">
          <ac:chgData name="Justin Ehrenhofer" userId="473062b43ff0ad33" providerId="LiveId" clId="{9479C730-29EB-45B5-8486-F43273B2C987}" dt="2018-08-07T20:12:29.714" v="2645" actId="207"/>
          <ac:spMkLst>
            <pc:docMk/>
            <pc:sldMk cId="88474234" sldId="373"/>
            <ac:spMk id="4" creationId="{9A575A8A-FB9F-4C93-8A06-28356C7B9273}"/>
          </ac:spMkLst>
        </pc:spChg>
        <pc:spChg chg="add mod">
          <ac:chgData name="Justin Ehrenhofer" userId="473062b43ff0ad33" providerId="LiveId" clId="{9479C730-29EB-45B5-8486-F43273B2C987}" dt="2018-08-07T20:16:08.439" v="2756" actId="20577"/>
          <ac:spMkLst>
            <pc:docMk/>
            <pc:sldMk cId="88474234" sldId="373"/>
            <ac:spMk id="5" creationId="{0BF34E89-36A9-4649-B6A3-8281FFA4BDA2}"/>
          </ac:spMkLst>
        </pc:spChg>
        <pc:spChg chg="mod">
          <ac:chgData name="Justin Ehrenhofer" userId="473062b43ff0ad33" providerId="LiveId" clId="{9479C730-29EB-45B5-8486-F43273B2C987}" dt="2018-08-07T20:13:37.762" v="2671" actId="20577"/>
          <ac:spMkLst>
            <pc:docMk/>
            <pc:sldMk cId="88474234" sldId="373"/>
            <ac:spMk id="180" creationId="{30490EA6-6733-4843-B63D-7768A905C8F6}"/>
          </ac:spMkLst>
        </pc:spChg>
        <pc:spChg chg="mod">
          <ac:chgData name="Justin Ehrenhofer" userId="473062b43ff0ad33" providerId="LiveId" clId="{9479C730-29EB-45B5-8486-F43273B2C987}" dt="2018-08-07T20:13:48.646" v="2680" actId="20577"/>
          <ac:spMkLst>
            <pc:docMk/>
            <pc:sldMk cId="88474234" sldId="373"/>
            <ac:spMk id="181" creationId="{B8D33011-F8AB-4466-BF8E-30ED99135AC6}"/>
          </ac:spMkLst>
        </pc:spChg>
        <pc:spChg chg="mod">
          <ac:chgData name="Justin Ehrenhofer" userId="473062b43ff0ad33" providerId="LiveId" clId="{9479C730-29EB-45B5-8486-F43273B2C987}" dt="2018-08-07T20:13:45.215" v="2678" actId="20577"/>
          <ac:spMkLst>
            <pc:docMk/>
            <pc:sldMk cId="88474234" sldId="373"/>
            <ac:spMk id="182" creationId="{F8A72F1B-8D15-4846-8C1F-45215DBC0D65}"/>
          </ac:spMkLst>
        </pc:spChg>
        <pc:spChg chg="mod">
          <ac:chgData name="Justin Ehrenhofer" userId="473062b43ff0ad33" providerId="LiveId" clId="{9479C730-29EB-45B5-8486-F43273B2C987}" dt="2018-08-07T20:13:53.576" v="2684" actId="20577"/>
          <ac:spMkLst>
            <pc:docMk/>
            <pc:sldMk cId="88474234" sldId="373"/>
            <ac:spMk id="183" creationId="{65B6DDA0-11AF-4209-AF4F-71E895777CD4}"/>
          </ac:spMkLst>
        </pc:spChg>
        <pc:spChg chg="mod">
          <ac:chgData name="Justin Ehrenhofer" userId="473062b43ff0ad33" providerId="LiveId" clId="{9479C730-29EB-45B5-8486-F43273B2C987}" dt="2018-08-07T20:13:58.803" v="2691" actId="20577"/>
          <ac:spMkLst>
            <pc:docMk/>
            <pc:sldMk cId="88474234" sldId="373"/>
            <ac:spMk id="185" creationId="{B20C4526-ADA7-45D9-BE2C-04C4706DE97D}"/>
          </ac:spMkLst>
        </pc:spChg>
        <pc:spChg chg="mod">
          <ac:chgData name="Justin Ehrenhofer" userId="473062b43ff0ad33" providerId="LiveId" clId="{9479C730-29EB-45B5-8486-F43273B2C987}" dt="2018-08-07T20:13:56.304" v="2687" actId="20577"/>
          <ac:spMkLst>
            <pc:docMk/>
            <pc:sldMk cId="88474234" sldId="373"/>
            <ac:spMk id="186" creationId="{8EF1140D-781C-45F5-B4AA-CDDEB1142375}"/>
          </ac:spMkLst>
        </pc:spChg>
        <pc:spChg chg="mod">
          <ac:chgData name="Justin Ehrenhofer" userId="473062b43ff0ad33" providerId="LiveId" clId="{9479C730-29EB-45B5-8486-F43273B2C987}" dt="2018-08-07T20:13:31.220" v="2668" actId="20577"/>
          <ac:spMkLst>
            <pc:docMk/>
            <pc:sldMk cId="88474234" sldId="373"/>
            <ac:spMk id="282" creationId="{5E984DE9-4FBB-47E9-9466-05F5BEE2B83D}"/>
          </ac:spMkLst>
        </pc:spChg>
        <pc:spChg chg="add mod ord">
          <ac:chgData name="Justin Ehrenhofer" userId="473062b43ff0ad33" providerId="LiveId" clId="{9479C730-29EB-45B5-8486-F43273B2C987}" dt="2018-08-07T20:12:22.826" v="2644" actId="207"/>
          <ac:spMkLst>
            <pc:docMk/>
            <pc:sldMk cId="88474234" sldId="373"/>
            <ac:spMk id="354" creationId="{57994E9C-3AC6-4C45-BFD8-530A82DAED0C}"/>
          </ac:spMkLst>
        </pc:spChg>
        <pc:spChg chg="add mod">
          <ac:chgData name="Justin Ehrenhofer" userId="473062b43ff0ad33" providerId="LiveId" clId="{9479C730-29EB-45B5-8486-F43273B2C987}" dt="2018-08-07T20:12:52.507" v="2657" actId="1076"/>
          <ac:spMkLst>
            <pc:docMk/>
            <pc:sldMk cId="88474234" sldId="373"/>
            <ac:spMk id="355" creationId="{4FDD274D-646C-4EC3-8157-B86A6BFAF814}"/>
          </ac:spMkLst>
        </pc:spChg>
        <pc:spChg chg="add mod">
          <ac:chgData name="Justin Ehrenhofer" userId="473062b43ff0ad33" providerId="LiveId" clId="{9479C730-29EB-45B5-8486-F43273B2C987}" dt="2018-08-07T20:13:11.755" v="2662" actId="1076"/>
          <ac:spMkLst>
            <pc:docMk/>
            <pc:sldMk cId="88474234" sldId="373"/>
            <ac:spMk id="356" creationId="{285FB827-DD5C-429B-885F-8992E5F2F812}"/>
          </ac:spMkLst>
        </pc:spChg>
        <pc:spChg chg="add del mod">
          <ac:chgData name="Justin Ehrenhofer" userId="473062b43ff0ad33" providerId="LiveId" clId="{9479C730-29EB-45B5-8486-F43273B2C987}" dt="2018-08-07T20:14:26.381" v="2710" actId="478"/>
          <ac:spMkLst>
            <pc:docMk/>
            <pc:sldMk cId="88474234" sldId="373"/>
            <ac:spMk id="357" creationId="{3A2CB877-0263-43F0-B1B5-9727F5BD031B}"/>
          </ac:spMkLst>
        </pc:spChg>
        <pc:spChg chg="add">
          <ac:chgData name="Justin Ehrenhofer" userId="473062b43ff0ad33" providerId="LiveId" clId="{9479C730-29EB-45B5-8486-F43273B2C987}" dt="2018-08-07T20:16:57.550" v="2762"/>
          <ac:spMkLst>
            <pc:docMk/>
            <pc:sldMk cId="88474234" sldId="373"/>
            <ac:spMk id="359" creationId="{82B6A9F2-52A1-48CB-9C21-DC2425F03866}"/>
          </ac:spMkLst>
        </pc:spChg>
        <pc:spChg chg="add">
          <ac:chgData name="Justin Ehrenhofer" userId="473062b43ff0ad33" providerId="LiveId" clId="{9479C730-29EB-45B5-8486-F43273B2C987}" dt="2018-08-07T20:16:57.550" v="2762"/>
          <ac:spMkLst>
            <pc:docMk/>
            <pc:sldMk cId="88474234" sldId="373"/>
            <ac:spMk id="360" creationId="{D434DE91-2793-4BF8-B00D-31F8FC6831D8}"/>
          </ac:spMkLst>
        </pc:spChg>
        <pc:spChg chg="add">
          <ac:chgData name="Justin Ehrenhofer" userId="473062b43ff0ad33" providerId="LiveId" clId="{9479C730-29EB-45B5-8486-F43273B2C987}" dt="2018-08-07T20:16:57.550" v="2762"/>
          <ac:spMkLst>
            <pc:docMk/>
            <pc:sldMk cId="88474234" sldId="373"/>
            <ac:spMk id="361" creationId="{5BE727A5-E563-44C4-88FF-CEA7CE98673A}"/>
          </ac:spMkLst>
        </pc:spChg>
        <pc:spChg chg="add">
          <ac:chgData name="Justin Ehrenhofer" userId="473062b43ff0ad33" providerId="LiveId" clId="{9479C730-29EB-45B5-8486-F43273B2C987}" dt="2018-08-07T20:16:57.550" v="2762"/>
          <ac:spMkLst>
            <pc:docMk/>
            <pc:sldMk cId="88474234" sldId="373"/>
            <ac:spMk id="362" creationId="{30338A39-2DF7-46C8-A33B-710C6E995465}"/>
          </ac:spMkLst>
        </pc:spChg>
        <pc:spChg chg="add">
          <ac:chgData name="Justin Ehrenhofer" userId="473062b43ff0ad33" providerId="LiveId" clId="{9479C730-29EB-45B5-8486-F43273B2C987}" dt="2018-08-07T20:16:57.550" v="2762"/>
          <ac:spMkLst>
            <pc:docMk/>
            <pc:sldMk cId="88474234" sldId="373"/>
            <ac:spMk id="363" creationId="{CEBC23E5-C312-4DDE-B00D-2E97C42F7B26}"/>
          </ac:spMkLst>
        </pc:spChg>
        <pc:spChg chg="add">
          <ac:chgData name="Justin Ehrenhofer" userId="473062b43ff0ad33" providerId="LiveId" clId="{9479C730-29EB-45B5-8486-F43273B2C987}" dt="2018-08-07T20:16:57.550" v="2762"/>
          <ac:spMkLst>
            <pc:docMk/>
            <pc:sldMk cId="88474234" sldId="373"/>
            <ac:spMk id="364" creationId="{4F56539D-F311-4435-8AE8-C077C2183AFF}"/>
          </ac:spMkLst>
        </pc:spChg>
        <pc:spChg chg="add mod">
          <ac:chgData name="Justin Ehrenhofer" userId="473062b43ff0ad33" providerId="LiveId" clId="{9479C730-29EB-45B5-8486-F43273B2C987}" dt="2018-08-07T20:17:21.696" v="2766" actId="164"/>
          <ac:spMkLst>
            <pc:docMk/>
            <pc:sldMk cId="88474234" sldId="373"/>
            <ac:spMk id="365" creationId="{77245056-A9AE-4354-95FB-AAE2F5DF1196}"/>
          </ac:spMkLst>
        </pc:spChg>
        <pc:spChg chg="add mod">
          <ac:chgData name="Justin Ehrenhofer" userId="473062b43ff0ad33" providerId="LiveId" clId="{9479C730-29EB-45B5-8486-F43273B2C987}" dt="2018-08-07T20:17:21.696" v="2766" actId="164"/>
          <ac:spMkLst>
            <pc:docMk/>
            <pc:sldMk cId="88474234" sldId="373"/>
            <ac:spMk id="366" creationId="{205D0C2F-4D1B-4573-BC1C-44D5EC0CC0CD}"/>
          </ac:spMkLst>
        </pc:spChg>
        <pc:spChg chg="add mod">
          <ac:chgData name="Justin Ehrenhofer" userId="473062b43ff0ad33" providerId="LiveId" clId="{9479C730-29EB-45B5-8486-F43273B2C987}" dt="2018-08-07T20:17:21.696" v="2766" actId="164"/>
          <ac:spMkLst>
            <pc:docMk/>
            <pc:sldMk cId="88474234" sldId="373"/>
            <ac:spMk id="367" creationId="{4B491104-F05B-4E4E-BD29-BA6F3627D387}"/>
          </ac:spMkLst>
        </pc:spChg>
        <pc:spChg chg="add mod">
          <ac:chgData name="Justin Ehrenhofer" userId="473062b43ff0ad33" providerId="LiveId" clId="{9479C730-29EB-45B5-8486-F43273B2C987}" dt="2018-08-07T20:17:21.696" v="2766" actId="164"/>
          <ac:spMkLst>
            <pc:docMk/>
            <pc:sldMk cId="88474234" sldId="373"/>
            <ac:spMk id="368" creationId="{5929432A-C786-49F5-86A1-2B1AFE33C7AC}"/>
          </ac:spMkLst>
        </pc:spChg>
        <pc:spChg chg="add mod">
          <ac:chgData name="Justin Ehrenhofer" userId="473062b43ff0ad33" providerId="LiveId" clId="{9479C730-29EB-45B5-8486-F43273B2C987}" dt="2018-08-07T20:17:21.696" v="2766" actId="164"/>
          <ac:spMkLst>
            <pc:docMk/>
            <pc:sldMk cId="88474234" sldId="373"/>
            <ac:spMk id="369" creationId="{27E42945-5709-4A21-A37C-1AA2D9FDC497}"/>
          </ac:spMkLst>
        </pc:spChg>
        <pc:spChg chg="add mod">
          <ac:chgData name="Justin Ehrenhofer" userId="473062b43ff0ad33" providerId="LiveId" clId="{9479C730-29EB-45B5-8486-F43273B2C987}" dt="2018-08-07T20:17:21.696" v="2766" actId="164"/>
          <ac:spMkLst>
            <pc:docMk/>
            <pc:sldMk cId="88474234" sldId="373"/>
            <ac:spMk id="370" creationId="{A07DAAD5-1417-4AEB-9834-2AAA98DA90EE}"/>
          </ac:spMkLst>
        </pc:spChg>
        <pc:spChg chg="add mod">
          <ac:chgData name="Justin Ehrenhofer" userId="473062b43ff0ad33" providerId="LiveId" clId="{9479C730-29EB-45B5-8486-F43273B2C987}" dt="2018-08-07T20:18:38.996" v="2799" actId="1037"/>
          <ac:spMkLst>
            <pc:docMk/>
            <pc:sldMk cId="88474234" sldId="373"/>
            <ac:spMk id="371" creationId="{107A142A-99B5-41A8-AC19-3EAE161C2ACE}"/>
          </ac:spMkLst>
        </pc:spChg>
        <pc:spChg chg="add mod">
          <ac:chgData name="Justin Ehrenhofer" userId="473062b43ff0ad33" providerId="LiveId" clId="{9479C730-29EB-45B5-8486-F43273B2C987}" dt="2018-08-07T20:18:56.698" v="2821" actId="1037"/>
          <ac:spMkLst>
            <pc:docMk/>
            <pc:sldMk cId="88474234" sldId="373"/>
            <ac:spMk id="372" creationId="{5B31B6D0-3EA0-46D1-BFF4-1B1F2D4297D4}"/>
          </ac:spMkLst>
        </pc:spChg>
        <pc:spChg chg="mod">
          <ac:chgData name="Justin Ehrenhofer" userId="473062b43ff0ad33" providerId="LiveId" clId="{9479C730-29EB-45B5-8486-F43273B2C987}" dt="2018-08-07T20:13:33.836" v="2670" actId="6549"/>
          <ac:spMkLst>
            <pc:docMk/>
            <pc:sldMk cId="88474234" sldId="373"/>
            <ac:spMk id="1034" creationId="{1D3FE66B-7378-468F-BABB-7D5E05EB7B5F}"/>
          </ac:spMkLst>
        </pc:spChg>
        <pc:grpChg chg="add mod">
          <ac:chgData name="Justin Ehrenhofer" userId="473062b43ff0ad33" providerId="LiveId" clId="{9479C730-29EB-45B5-8486-F43273B2C987}" dt="2018-08-07T20:10:58.474" v="2632" actId="164"/>
          <ac:grpSpMkLst>
            <pc:docMk/>
            <pc:sldMk cId="88474234" sldId="373"/>
            <ac:grpSpMk id="3" creationId="{F5C6B350-76C4-45CB-8853-7D1922AC294C}"/>
          </ac:grpSpMkLst>
        </pc:grpChg>
        <pc:grpChg chg="mod">
          <ac:chgData name="Justin Ehrenhofer" userId="473062b43ff0ad33" providerId="LiveId" clId="{9479C730-29EB-45B5-8486-F43273B2C987}" dt="2018-08-07T20:10:58.474" v="2632" actId="164"/>
          <ac:grpSpMkLst>
            <pc:docMk/>
            <pc:sldMk cId="88474234" sldId="373"/>
            <ac:grpSpMk id="8" creationId="{3B6A0AC4-9677-47AB-BCFA-793AC5D22675}"/>
          </ac:grpSpMkLst>
        </pc:grpChg>
        <pc:grpChg chg="mod">
          <ac:chgData name="Justin Ehrenhofer" userId="473062b43ff0ad33" providerId="LiveId" clId="{9479C730-29EB-45B5-8486-F43273B2C987}" dt="2018-08-07T20:10:58.474" v="2632" actId="164"/>
          <ac:grpSpMkLst>
            <pc:docMk/>
            <pc:sldMk cId="88474234" sldId="373"/>
            <ac:grpSpMk id="10" creationId="{AE549EA9-A3E1-4C53-A9E8-2D82B38C8D25}"/>
          </ac:grpSpMkLst>
        </pc:grpChg>
        <pc:grpChg chg="add mod">
          <ac:chgData name="Justin Ehrenhofer" userId="473062b43ff0ad33" providerId="LiveId" clId="{9479C730-29EB-45B5-8486-F43273B2C987}" dt="2018-08-07T20:17:37.144" v="2774" actId="1036"/>
          <ac:grpSpMkLst>
            <pc:docMk/>
            <pc:sldMk cId="88474234" sldId="373"/>
            <ac:grpSpMk id="15" creationId="{34BC745B-5166-44D2-9B81-F3054D9082AB}"/>
          </ac:grpSpMkLst>
        </pc:grpChg>
        <pc:grpChg chg="add mod">
          <ac:chgData name="Justin Ehrenhofer" userId="473062b43ff0ad33" providerId="LiveId" clId="{9479C730-29EB-45B5-8486-F43273B2C987}" dt="2018-08-07T20:11:28.080" v="2635" actId="1076"/>
          <ac:grpSpMkLst>
            <pc:docMk/>
            <pc:sldMk cId="88474234" sldId="373"/>
            <ac:grpSpMk id="165" creationId="{69BECAD4-AEF4-475B-967E-0179B183BF74}"/>
          </ac:grpSpMkLst>
        </pc:grpChg>
        <pc:grpChg chg="mod">
          <ac:chgData name="Justin Ehrenhofer" userId="473062b43ff0ad33" providerId="LiveId" clId="{9479C730-29EB-45B5-8486-F43273B2C987}" dt="2018-08-07T20:11:01.181" v="2633"/>
          <ac:grpSpMkLst>
            <pc:docMk/>
            <pc:sldMk cId="88474234" sldId="373"/>
            <ac:grpSpMk id="166" creationId="{CDC0000D-6AF0-4870-B927-070131A74660}"/>
          </ac:grpSpMkLst>
        </pc:grpChg>
        <pc:grpChg chg="mod">
          <ac:chgData name="Justin Ehrenhofer" userId="473062b43ff0ad33" providerId="LiveId" clId="{9479C730-29EB-45B5-8486-F43273B2C987}" dt="2018-08-07T20:11:01.181" v="2633"/>
          <ac:grpSpMkLst>
            <pc:docMk/>
            <pc:sldMk cId="88474234" sldId="373"/>
            <ac:grpSpMk id="167" creationId="{7E437CBE-96A4-463E-BAFE-B58E67D3E3EA}"/>
          </ac:grpSpMkLst>
        </pc:grpChg>
        <pc:grpChg chg="mod">
          <ac:chgData name="Justin Ehrenhofer" userId="473062b43ff0ad33" providerId="LiveId" clId="{9479C730-29EB-45B5-8486-F43273B2C987}" dt="2018-08-07T20:11:01.181" v="2633"/>
          <ac:grpSpMkLst>
            <pc:docMk/>
            <pc:sldMk cId="88474234" sldId="373"/>
            <ac:grpSpMk id="169" creationId="{BD3A349B-9979-4112-A58E-B0567963BC6D}"/>
          </ac:grpSpMkLst>
        </pc:grpChg>
        <pc:grpChg chg="mod">
          <ac:chgData name="Justin Ehrenhofer" userId="473062b43ff0ad33" providerId="LiveId" clId="{9479C730-29EB-45B5-8486-F43273B2C987}" dt="2018-08-07T20:11:01.181" v="2633"/>
          <ac:grpSpMkLst>
            <pc:docMk/>
            <pc:sldMk cId="88474234" sldId="373"/>
            <ac:grpSpMk id="173" creationId="{BDE0BCB1-8B11-4A3A-A7E4-91E708B9A0A5}"/>
          </ac:grpSpMkLst>
        </pc:grpChg>
        <pc:grpChg chg="mod">
          <ac:chgData name="Justin Ehrenhofer" userId="473062b43ff0ad33" providerId="LiveId" clId="{9479C730-29EB-45B5-8486-F43273B2C987}" dt="2018-08-07T20:11:01.181" v="2633"/>
          <ac:grpSpMkLst>
            <pc:docMk/>
            <pc:sldMk cId="88474234" sldId="373"/>
            <ac:grpSpMk id="174" creationId="{E463B423-C3F2-471E-862A-C87809DC12C1}"/>
          </ac:grpSpMkLst>
        </pc:grpChg>
        <pc:grpChg chg="mod">
          <ac:chgData name="Justin Ehrenhofer" userId="473062b43ff0ad33" providerId="LiveId" clId="{9479C730-29EB-45B5-8486-F43273B2C987}" dt="2018-08-07T20:11:01.181" v="2633"/>
          <ac:grpSpMkLst>
            <pc:docMk/>
            <pc:sldMk cId="88474234" sldId="373"/>
            <ac:grpSpMk id="175" creationId="{EE0B58BD-D8AE-4B2F-ACF3-812894CE88E7}"/>
          </ac:grpSpMkLst>
        </pc:grpChg>
        <pc:grpChg chg="mod">
          <ac:chgData name="Justin Ehrenhofer" userId="473062b43ff0ad33" providerId="LiveId" clId="{9479C730-29EB-45B5-8486-F43273B2C987}" dt="2018-08-07T20:11:01.181" v="2633"/>
          <ac:grpSpMkLst>
            <pc:docMk/>
            <pc:sldMk cId="88474234" sldId="373"/>
            <ac:grpSpMk id="176" creationId="{10BAE561-A315-432E-961A-1D759B53DABC}"/>
          </ac:grpSpMkLst>
        </pc:grpChg>
        <pc:grpChg chg="mod">
          <ac:chgData name="Justin Ehrenhofer" userId="473062b43ff0ad33" providerId="LiveId" clId="{9479C730-29EB-45B5-8486-F43273B2C987}" dt="2018-08-07T20:11:01.181" v="2633"/>
          <ac:grpSpMkLst>
            <pc:docMk/>
            <pc:sldMk cId="88474234" sldId="373"/>
            <ac:grpSpMk id="177" creationId="{C5C87240-C3EA-4620-9D16-D2137FEDCB0C}"/>
          </ac:grpSpMkLst>
        </pc:grpChg>
        <pc:grpChg chg="mod">
          <ac:chgData name="Justin Ehrenhofer" userId="473062b43ff0ad33" providerId="LiveId" clId="{9479C730-29EB-45B5-8486-F43273B2C987}" dt="2018-08-07T20:11:01.181" v="2633"/>
          <ac:grpSpMkLst>
            <pc:docMk/>
            <pc:sldMk cId="88474234" sldId="373"/>
            <ac:grpSpMk id="178" creationId="{1A4216B5-26C2-47F7-9F11-6C9725D84B98}"/>
          </ac:grpSpMkLst>
        </pc:grpChg>
        <pc:grpChg chg="mod">
          <ac:chgData name="Justin Ehrenhofer" userId="473062b43ff0ad33" providerId="LiveId" clId="{9479C730-29EB-45B5-8486-F43273B2C987}" dt="2018-08-07T20:11:01.181" v="2633"/>
          <ac:grpSpMkLst>
            <pc:docMk/>
            <pc:sldMk cId="88474234" sldId="373"/>
            <ac:grpSpMk id="179" creationId="{35D0DC1E-3310-4574-BFE5-678217038DE5}"/>
          </ac:grpSpMkLst>
        </pc:grpChg>
        <pc:grpChg chg="add">
          <ac:chgData name="Justin Ehrenhofer" userId="473062b43ff0ad33" providerId="LiveId" clId="{9479C730-29EB-45B5-8486-F43273B2C987}" dt="2018-08-08T12:19:13.587" v="7398"/>
          <ac:grpSpMkLst>
            <pc:docMk/>
            <pc:sldMk cId="88474234" sldId="373"/>
            <ac:grpSpMk id="373" creationId="{6EFE0148-D1AE-4DAB-8413-193A1B3EC429}"/>
          </ac:grpSpMkLst>
        </pc:grpChg>
        <pc:cxnChg chg="add mod ord">
          <ac:chgData name="Justin Ehrenhofer" userId="473062b43ff0ad33" providerId="LiveId" clId="{9479C730-29EB-45B5-8486-F43273B2C987}" dt="2018-08-07T20:19:11.424" v="2823" actId="208"/>
          <ac:cxnSpMkLst>
            <pc:docMk/>
            <pc:sldMk cId="88474234" sldId="373"/>
            <ac:cxnSpMk id="7" creationId="{8AC2B523-FFED-4459-944E-63B6BE82574A}"/>
          </ac:cxnSpMkLst>
        </pc:cxnChg>
        <pc:cxnChg chg="add mod">
          <ac:chgData name="Justin Ehrenhofer" userId="473062b43ff0ad33" providerId="LiveId" clId="{9479C730-29EB-45B5-8486-F43273B2C987}" dt="2018-08-07T20:19:14.156" v="2824" actId="208"/>
          <ac:cxnSpMkLst>
            <pc:docMk/>
            <pc:sldMk cId="88474234" sldId="373"/>
            <ac:cxnSpMk id="14" creationId="{B1F3516A-CB10-4774-9D03-34094896991A}"/>
          </ac:cxnSpMkLst>
        </pc:cxnChg>
        <pc:cxnChg chg="add mod ord">
          <ac:chgData name="Justin Ehrenhofer" userId="473062b43ff0ad33" providerId="LiveId" clId="{9479C730-29EB-45B5-8486-F43273B2C987}" dt="2018-08-07T20:19:11.424" v="2823" actId="208"/>
          <ac:cxnSpMkLst>
            <pc:docMk/>
            <pc:sldMk cId="88474234" sldId="373"/>
            <ac:cxnSpMk id="358" creationId="{8236BC77-36D8-4C5D-8294-068458324A4D}"/>
          </ac:cxnSpMkLst>
        </pc:cxnChg>
      </pc:sldChg>
      <pc:sldChg chg="add del">
        <pc:chgData name="Justin Ehrenhofer" userId="473062b43ff0ad33" providerId="LiveId" clId="{9479C730-29EB-45B5-8486-F43273B2C987}" dt="2018-08-07T18:22:20.234" v="25" actId="2696"/>
        <pc:sldMkLst>
          <pc:docMk/>
          <pc:sldMk cId="2695885343" sldId="373"/>
        </pc:sldMkLst>
      </pc:sldChg>
      <pc:sldChg chg="addSp modSp add modAnim">
        <pc:chgData name="Justin Ehrenhofer" userId="473062b43ff0ad33" providerId="LiveId" clId="{9479C730-29EB-45B5-8486-F43273B2C987}" dt="2018-08-08T12:19:17.521" v="7400"/>
        <pc:sldMkLst>
          <pc:docMk/>
          <pc:sldMk cId="3348354825" sldId="374"/>
        </pc:sldMkLst>
        <pc:spChg chg="mod">
          <ac:chgData name="Justin Ehrenhofer" userId="473062b43ff0ad33" providerId="LiveId" clId="{9479C730-29EB-45B5-8486-F43273B2C987}" dt="2018-08-07T20:06:25.870" v="2262" actId="20577"/>
          <ac:spMkLst>
            <pc:docMk/>
            <pc:sldMk cId="3348354825" sldId="374"/>
            <ac:spMk id="2" creationId="{00000000-0000-0000-0000-000000000000}"/>
          </ac:spMkLst>
        </pc:spChg>
        <pc:spChg chg="add mod">
          <ac:chgData name="Justin Ehrenhofer" userId="473062b43ff0ad33" providerId="LiveId" clId="{9479C730-29EB-45B5-8486-F43273B2C987}" dt="2018-08-07T20:28:36.422" v="3042" actId="1076"/>
          <ac:spMkLst>
            <pc:docMk/>
            <pc:sldMk cId="3348354825" sldId="374"/>
            <ac:spMk id="5" creationId="{A216D495-9E5F-48D4-94BA-023C18207D50}"/>
          </ac:spMkLst>
        </pc:spChg>
        <pc:spChg chg="add">
          <ac:chgData name="Justin Ehrenhofer" userId="473062b43ff0ad33" providerId="LiveId" clId="{9479C730-29EB-45B5-8486-F43273B2C987}" dt="2018-08-07T20:28:54.733" v="3043"/>
          <ac:spMkLst>
            <pc:docMk/>
            <pc:sldMk cId="3348354825" sldId="374"/>
            <ac:spMk id="167" creationId="{752C96E4-BB6E-4809-BB07-999975C5925C}"/>
          </ac:spMkLst>
        </pc:spChg>
        <pc:spChg chg="add mod">
          <ac:chgData name="Justin Ehrenhofer" userId="473062b43ff0ad33" providerId="LiveId" clId="{9479C730-29EB-45B5-8486-F43273B2C987}" dt="2018-08-07T20:29:58.409" v="3053" actId="207"/>
          <ac:spMkLst>
            <pc:docMk/>
            <pc:sldMk cId="3348354825" sldId="374"/>
            <ac:spMk id="168" creationId="{2AACAE5C-9A6D-40F3-B5DB-D4928828666F}"/>
          </ac:spMkLst>
        </pc:spChg>
        <pc:grpChg chg="add">
          <ac:chgData name="Justin Ehrenhofer" userId="473062b43ff0ad33" providerId="LiveId" clId="{9479C730-29EB-45B5-8486-F43273B2C987}" dt="2018-08-08T12:19:17.521" v="7400"/>
          <ac:grpSpMkLst>
            <pc:docMk/>
            <pc:sldMk cId="3348354825" sldId="374"/>
            <ac:grpSpMk id="169" creationId="{3CA1D1BA-C0F9-43DD-88D8-0034DFC9D297}"/>
          </ac:grpSpMkLst>
        </pc:grpChg>
        <pc:picChg chg="add mod modCrop">
          <ac:chgData name="Justin Ehrenhofer" userId="473062b43ff0ad33" providerId="LiveId" clId="{9479C730-29EB-45B5-8486-F43273B2C987}" dt="2018-08-07T20:28:12.563" v="3013" actId="1036"/>
          <ac:picMkLst>
            <pc:docMk/>
            <pc:sldMk cId="3348354825" sldId="374"/>
            <ac:picMk id="3" creationId="{4A26E701-B9AB-4E6E-9BDB-FDAA83AE34CF}"/>
          </ac:picMkLst>
        </pc:picChg>
        <pc:picChg chg="add mod modCrop">
          <ac:chgData name="Justin Ehrenhofer" userId="473062b43ff0ad33" providerId="LiveId" clId="{9479C730-29EB-45B5-8486-F43273B2C987}" dt="2018-08-07T20:28:12.563" v="3013" actId="1036"/>
          <ac:picMkLst>
            <pc:docMk/>
            <pc:sldMk cId="3348354825" sldId="374"/>
            <ac:picMk id="4" creationId="{68D024FE-BEA9-48FA-8467-DD871AE2248C}"/>
          </ac:picMkLst>
        </pc:picChg>
      </pc:sldChg>
      <pc:sldChg chg="add del">
        <pc:chgData name="Justin Ehrenhofer" userId="473062b43ff0ad33" providerId="LiveId" clId="{9479C730-29EB-45B5-8486-F43273B2C987}" dt="2018-08-07T18:22:20.247" v="26" actId="2696"/>
        <pc:sldMkLst>
          <pc:docMk/>
          <pc:sldMk cId="4025155955" sldId="374"/>
        </pc:sldMkLst>
      </pc:sldChg>
      <pc:sldChg chg="add del">
        <pc:chgData name="Justin Ehrenhofer" userId="473062b43ff0ad33" providerId="LiveId" clId="{9479C730-29EB-45B5-8486-F43273B2C987}" dt="2018-08-07T18:22:20.265" v="27" actId="2696"/>
        <pc:sldMkLst>
          <pc:docMk/>
          <pc:sldMk cId="1297608134" sldId="375"/>
        </pc:sldMkLst>
      </pc:sldChg>
      <pc:sldChg chg="addSp delSp modSp add delAnim modAnim">
        <pc:chgData name="Justin Ehrenhofer" userId="473062b43ff0ad33" providerId="LiveId" clId="{9479C730-29EB-45B5-8486-F43273B2C987}" dt="2018-08-08T12:19:24.428" v="7404"/>
        <pc:sldMkLst>
          <pc:docMk/>
          <pc:sldMk cId="2550371297" sldId="375"/>
        </pc:sldMkLst>
        <pc:spChg chg="mod">
          <ac:chgData name="Justin Ehrenhofer" userId="473062b43ff0ad33" providerId="LiveId" clId="{9479C730-29EB-45B5-8486-F43273B2C987}" dt="2018-08-07T20:07:33.430" v="2323" actId="20577"/>
          <ac:spMkLst>
            <pc:docMk/>
            <pc:sldMk cId="2550371297" sldId="375"/>
            <ac:spMk id="2" creationId="{00000000-0000-0000-0000-000000000000}"/>
          </ac:spMkLst>
        </pc:spChg>
        <pc:spChg chg="add del">
          <ac:chgData name="Justin Ehrenhofer" userId="473062b43ff0ad33" providerId="LiveId" clId="{9479C730-29EB-45B5-8486-F43273B2C987}" dt="2018-08-07T20:16:54.924" v="2761" actId="478"/>
          <ac:spMkLst>
            <pc:docMk/>
            <pc:sldMk cId="2550371297" sldId="375"/>
            <ac:spMk id="164" creationId="{F75694DF-BDA4-4D97-9952-B9592A2D379B}"/>
          </ac:spMkLst>
        </pc:spChg>
        <pc:spChg chg="add del">
          <ac:chgData name="Justin Ehrenhofer" userId="473062b43ff0ad33" providerId="LiveId" clId="{9479C730-29EB-45B5-8486-F43273B2C987}" dt="2018-08-07T20:16:54.924" v="2761" actId="478"/>
          <ac:spMkLst>
            <pc:docMk/>
            <pc:sldMk cId="2550371297" sldId="375"/>
            <ac:spMk id="165" creationId="{CA4FEE0B-7D2C-4B44-8C98-F195A0578976}"/>
          </ac:spMkLst>
        </pc:spChg>
        <pc:spChg chg="add del">
          <ac:chgData name="Justin Ehrenhofer" userId="473062b43ff0ad33" providerId="LiveId" clId="{9479C730-29EB-45B5-8486-F43273B2C987}" dt="2018-08-07T20:16:54.924" v="2761" actId="478"/>
          <ac:spMkLst>
            <pc:docMk/>
            <pc:sldMk cId="2550371297" sldId="375"/>
            <ac:spMk id="166" creationId="{BCAA24D6-B8F9-4045-B8CC-817168595510}"/>
          </ac:spMkLst>
        </pc:spChg>
        <pc:spChg chg="add del">
          <ac:chgData name="Justin Ehrenhofer" userId="473062b43ff0ad33" providerId="LiveId" clId="{9479C730-29EB-45B5-8486-F43273B2C987}" dt="2018-08-07T20:16:54.924" v="2761" actId="478"/>
          <ac:spMkLst>
            <pc:docMk/>
            <pc:sldMk cId="2550371297" sldId="375"/>
            <ac:spMk id="167" creationId="{BDA36AD0-6CBE-4C10-B260-850B78DE1003}"/>
          </ac:spMkLst>
        </pc:spChg>
        <pc:spChg chg="add del">
          <ac:chgData name="Justin Ehrenhofer" userId="473062b43ff0ad33" providerId="LiveId" clId="{9479C730-29EB-45B5-8486-F43273B2C987}" dt="2018-08-07T20:16:54.924" v="2761" actId="478"/>
          <ac:spMkLst>
            <pc:docMk/>
            <pc:sldMk cId="2550371297" sldId="375"/>
            <ac:spMk id="168" creationId="{9D64F607-F1A9-48B9-B622-F230D6DD721B}"/>
          </ac:spMkLst>
        </pc:spChg>
        <pc:spChg chg="add del">
          <ac:chgData name="Justin Ehrenhofer" userId="473062b43ff0ad33" providerId="LiveId" clId="{9479C730-29EB-45B5-8486-F43273B2C987}" dt="2018-08-07T20:16:54.924" v="2761" actId="478"/>
          <ac:spMkLst>
            <pc:docMk/>
            <pc:sldMk cId="2550371297" sldId="375"/>
            <ac:spMk id="169" creationId="{C5B7DF1F-CAA6-4566-87D1-DF174C4F3529}"/>
          </ac:spMkLst>
        </pc:spChg>
        <pc:spChg chg="add del mod">
          <ac:chgData name="Justin Ehrenhofer" userId="473062b43ff0ad33" providerId="LiveId" clId="{9479C730-29EB-45B5-8486-F43273B2C987}" dt="2018-08-07T20:29:53.790" v="3051" actId="478"/>
          <ac:spMkLst>
            <pc:docMk/>
            <pc:sldMk cId="2550371297" sldId="375"/>
            <ac:spMk id="170" creationId="{EDA30470-9758-44AF-A396-7B462428088E}"/>
          </ac:spMkLst>
        </pc:spChg>
        <pc:spChg chg="add mod">
          <ac:chgData name="Justin Ehrenhofer" userId="473062b43ff0ad33" providerId="LiveId" clId="{9479C730-29EB-45B5-8486-F43273B2C987}" dt="2018-08-07T20:34:28.812" v="3092" actId="1076"/>
          <ac:spMkLst>
            <pc:docMk/>
            <pc:sldMk cId="2550371297" sldId="375"/>
            <ac:spMk id="171" creationId="{53F8C003-CB32-491E-8762-8B72A139BFB6}"/>
          </ac:spMkLst>
        </pc:spChg>
        <pc:spChg chg="add mod">
          <ac:chgData name="Justin Ehrenhofer" userId="473062b43ff0ad33" providerId="LiveId" clId="{9479C730-29EB-45B5-8486-F43273B2C987}" dt="2018-08-07T20:32:42.855" v="3073" actId="20577"/>
          <ac:spMkLst>
            <pc:docMk/>
            <pc:sldMk cId="2550371297" sldId="375"/>
            <ac:spMk id="172" creationId="{03B366A9-126B-4FFB-8920-4A2D773CAC93}"/>
          </ac:spMkLst>
        </pc:spChg>
        <pc:spChg chg="add mod">
          <ac:chgData name="Justin Ehrenhofer" userId="473062b43ff0ad33" providerId="LiveId" clId="{9479C730-29EB-45B5-8486-F43273B2C987}" dt="2018-08-07T20:33:20.105" v="3077" actId="1076"/>
          <ac:spMkLst>
            <pc:docMk/>
            <pc:sldMk cId="2550371297" sldId="375"/>
            <ac:spMk id="194" creationId="{F71E1344-BC61-4378-B0E4-E76CD3CFE550}"/>
          </ac:spMkLst>
        </pc:spChg>
        <pc:spChg chg="add mod">
          <ac:chgData name="Justin Ehrenhofer" userId="473062b43ff0ad33" providerId="LiveId" clId="{9479C730-29EB-45B5-8486-F43273B2C987}" dt="2018-08-07T20:34:46.233" v="3103" actId="20577"/>
          <ac:spMkLst>
            <pc:docMk/>
            <pc:sldMk cId="2550371297" sldId="375"/>
            <ac:spMk id="237" creationId="{72A098F3-C577-4177-BA16-5D3C0B2300A8}"/>
          </ac:spMkLst>
        </pc:spChg>
        <pc:spChg chg="add mod">
          <ac:chgData name="Justin Ehrenhofer" userId="473062b43ff0ad33" providerId="LiveId" clId="{9479C730-29EB-45B5-8486-F43273B2C987}" dt="2018-08-07T20:34:48.947" v="3105" actId="20577"/>
          <ac:spMkLst>
            <pc:docMk/>
            <pc:sldMk cId="2550371297" sldId="375"/>
            <ac:spMk id="259" creationId="{F290ACD4-4C5B-4C81-A5EE-FD583CF4FE45}"/>
          </ac:spMkLst>
        </pc:spChg>
        <pc:spChg chg="add mod">
          <ac:chgData name="Justin Ehrenhofer" userId="473062b43ff0ad33" providerId="LiveId" clId="{9479C730-29EB-45B5-8486-F43273B2C987}" dt="2018-08-07T20:34:51.161" v="3107" actId="20577"/>
          <ac:spMkLst>
            <pc:docMk/>
            <pc:sldMk cId="2550371297" sldId="375"/>
            <ac:spMk id="281" creationId="{15117107-9258-490B-8E98-38BB33F1079E}"/>
          </ac:spMkLst>
        </pc:spChg>
        <pc:spChg chg="add mod">
          <ac:chgData name="Justin Ehrenhofer" userId="473062b43ff0ad33" providerId="LiveId" clId="{9479C730-29EB-45B5-8486-F43273B2C987}" dt="2018-08-07T20:34:56.302" v="3111" actId="20577"/>
          <ac:spMkLst>
            <pc:docMk/>
            <pc:sldMk cId="2550371297" sldId="375"/>
            <ac:spMk id="309" creationId="{EF5E95A1-4F7E-4E3F-81F0-EB19E2F77E03}"/>
          </ac:spMkLst>
        </pc:spChg>
        <pc:spChg chg="add mod">
          <ac:chgData name="Justin Ehrenhofer" userId="473062b43ff0ad33" providerId="LiveId" clId="{9479C730-29EB-45B5-8486-F43273B2C987}" dt="2018-08-07T20:34:58.297" v="3113" actId="20577"/>
          <ac:spMkLst>
            <pc:docMk/>
            <pc:sldMk cId="2550371297" sldId="375"/>
            <ac:spMk id="331" creationId="{5776D53C-3E66-43FF-95D4-0C42A841495D}"/>
          </ac:spMkLst>
        </pc:spChg>
        <pc:spChg chg="add mod">
          <ac:chgData name="Justin Ehrenhofer" userId="473062b43ff0ad33" providerId="LiveId" clId="{9479C730-29EB-45B5-8486-F43273B2C987}" dt="2018-08-07T20:35:00.727" v="3115" actId="20577"/>
          <ac:spMkLst>
            <pc:docMk/>
            <pc:sldMk cId="2550371297" sldId="375"/>
            <ac:spMk id="353" creationId="{8EEE216B-9C29-45EC-9D1F-1C627A2F4F39}"/>
          </ac:spMkLst>
        </pc:spChg>
        <pc:spChg chg="add mod">
          <ac:chgData name="Justin Ehrenhofer" userId="473062b43ff0ad33" providerId="LiveId" clId="{9479C730-29EB-45B5-8486-F43273B2C987}" dt="2018-08-07T20:35:02.843" v="3117" actId="20577"/>
          <ac:spMkLst>
            <pc:docMk/>
            <pc:sldMk cId="2550371297" sldId="375"/>
            <ac:spMk id="375" creationId="{22AAAEEF-E0CC-404B-ABB2-96CF02406131}"/>
          </ac:spMkLst>
        </pc:spChg>
        <pc:spChg chg="add mod">
          <ac:chgData name="Justin Ehrenhofer" userId="473062b43ff0ad33" providerId="LiveId" clId="{9479C730-29EB-45B5-8486-F43273B2C987}" dt="2018-08-07T20:35:09.062" v="3119" actId="20577"/>
          <ac:spMkLst>
            <pc:docMk/>
            <pc:sldMk cId="2550371297" sldId="375"/>
            <ac:spMk id="397" creationId="{76737D21-4E5D-418B-9734-CDE592436FF7}"/>
          </ac:spMkLst>
        </pc:spChg>
        <pc:spChg chg="add mod">
          <ac:chgData name="Justin Ehrenhofer" userId="473062b43ff0ad33" providerId="LiveId" clId="{9479C730-29EB-45B5-8486-F43273B2C987}" dt="2018-08-07T20:35:11.490" v="3120" actId="20577"/>
          <ac:spMkLst>
            <pc:docMk/>
            <pc:sldMk cId="2550371297" sldId="375"/>
            <ac:spMk id="419" creationId="{1B1471AA-E373-45BE-9630-A885EF213BDF}"/>
          </ac:spMkLst>
        </pc:spChg>
        <pc:spChg chg="add mod">
          <ac:chgData name="Justin Ehrenhofer" userId="473062b43ff0ad33" providerId="LiveId" clId="{9479C730-29EB-45B5-8486-F43273B2C987}" dt="2018-08-07T20:35:13.527" v="3121" actId="20577"/>
          <ac:spMkLst>
            <pc:docMk/>
            <pc:sldMk cId="2550371297" sldId="375"/>
            <ac:spMk id="441" creationId="{F023B51F-6C62-49C7-882B-BCAEA4960052}"/>
          </ac:spMkLst>
        </pc:spChg>
        <pc:spChg chg="add mod">
          <ac:chgData name="Justin Ehrenhofer" userId="473062b43ff0ad33" providerId="LiveId" clId="{9479C730-29EB-45B5-8486-F43273B2C987}" dt="2018-08-07T20:35:15.686" v="3122" actId="20577"/>
          <ac:spMkLst>
            <pc:docMk/>
            <pc:sldMk cId="2550371297" sldId="375"/>
            <ac:spMk id="463" creationId="{948AEEEB-B273-418C-AFED-6F9B5328B2CC}"/>
          </ac:spMkLst>
        </pc:spChg>
        <pc:spChg chg="add mod">
          <ac:chgData name="Justin Ehrenhofer" userId="473062b43ff0ad33" providerId="LiveId" clId="{9479C730-29EB-45B5-8486-F43273B2C987}" dt="2018-08-07T20:35:20.903" v="3124" actId="20577"/>
          <ac:spMkLst>
            <pc:docMk/>
            <pc:sldMk cId="2550371297" sldId="375"/>
            <ac:spMk id="485" creationId="{D929098F-2240-448A-A92D-AAD8C42A0DB6}"/>
          </ac:spMkLst>
        </pc:spChg>
        <pc:spChg chg="add mod">
          <ac:chgData name="Justin Ehrenhofer" userId="473062b43ff0ad33" providerId="LiveId" clId="{9479C730-29EB-45B5-8486-F43273B2C987}" dt="2018-08-07T20:35:24.873" v="3127" actId="20577"/>
          <ac:spMkLst>
            <pc:docMk/>
            <pc:sldMk cId="2550371297" sldId="375"/>
            <ac:spMk id="507" creationId="{B2490FF2-8A38-48A6-BD22-0BA4E9D42D87}"/>
          </ac:spMkLst>
        </pc:spChg>
        <pc:spChg chg="add mod">
          <ac:chgData name="Justin Ehrenhofer" userId="473062b43ff0ad33" providerId="LiveId" clId="{9479C730-29EB-45B5-8486-F43273B2C987}" dt="2018-08-07T20:35:26.957" v="3128" actId="20577"/>
          <ac:spMkLst>
            <pc:docMk/>
            <pc:sldMk cId="2550371297" sldId="375"/>
            <ac:spMk id="529" creationId="{459CEAD8-3CB4-411E-8B69-2A2E61986A1C}"/>
          </ac:spMkLst>
        </pc:spChg>
        <pc:spChg chg="add mod">
          <ac:chgData name="Justin Ehrenhofer" userId="473062b43ff0ad33" providerId="LiveId" clId="{9479C730-29EB-45B5-8486-F43273B2C987}" dt="2018-08-07T20:35:29.023" v="3131" actId="20577"/>
          <ac:spMkLst>
            <pc:docMk/>
            <pc:sldMk cId="2550371297" sldId="375"/>
            <ac:spMk id="551" creationId="{8923554A-C382-4064-AD37-07F6ECAA46B0}"/>
          </ac:spMkLst>
        </pc:spChg>
        <pc:spChg chg="add del mod">
          <ac:chgData name="Justin Ehrenhofer" userId="473062b43ff0ad33" providerId="LiveId" clId="{9479C730-29EB-45B5-8486-F43273B2C987}" dt="2018-08-07T20:34:53.582" v="3109" actId="20577"/>
          <ac:spMkLst>
            <pc:docMk/>
            <pc:sldMk cId="2550371297" sldId="375"/>
            <ac:spMk id="573" creationId="{82CBA66D-68FD-4E97-9BDD-88EAAC947DD9}"/>
          </ac:spMkLst>
        </pc:spChg>
        <pc:spChg chg="add del mod">
          <ac:chgData name="Justin Ehrenhofer" userId="473062b43ff0ad33" providerId="LiveId" clId="{9479C730-29EB-45B5-8486-F43273B2C987}" dt="2018-08-07T20:35:07.120" v="3118" actId="20577"/>
          <ac:spMkLst>
            <pc:docMk/>
            <pc:sldMk cId="2550371297" sldId="375"/>
            <ac:spMk id="595" creationId="{E1B3AE91-4D1F-4E1D-83F8-7FFF504576EE}"/>
          </ac:spMkLst>
        </pc:spChg>
        <pc:spChg chg="add del mod">
          <ac:chgData name="Justin Ehrenhofer" userId="473062b43ff0ad33" providerId="LiveId" clId="{9479C730-29EB-45B5-8486-F43273B2C987}" dt="2018-08-07T20:35:17.684" v="3123" actId="20577"/>
          <ac:spMkLst>
            <pc:docMk/>
            <pc:sldMk cId="2550371297" sldId="375"/>
            <ac:spMk id="617" creationId="{1CF460C2-8358-458C-933F-E2811D557BCA}"/>
          </ac:spMkLst>
        </pc:spChg>
        <pc:spChg chg="add del mod">
          <ac:chgData name="Justin Ehrenhofer" userId="473062b43ff0ad33" providerId="LiveId" clId="{9479C730-29EB-45B5-8486-F43273B2C987}" dt="2018-08-07T20:35:31.608" v="3132" actId="20577"/>
          <ac:spMkLst>
            <pc:docMk/>
            <pc:sldMk cId="2550371297" sldId="375"/>
            <ac:spMk id="639" creationId="{A25875F1-96FF-43A8-99DE-187FD35B0CA9}"/>
          </ac:spMkLst>
        </pc:spChg>
        <pc:spChg chg="add mod">
          <ac:chgData name="Justin Ehrenhofer" userId="473062b43ff0ad33" providerId="LiveId" clId="{9479C730-29EB-45B5-8486-F43273B2C987}" dt="2018-08-07T20:38:16.446" v="3158" actId="164"/>
          <ac:spMkLst>
            <pc:docMk/>
            <pc:sldMk cId="2550371297" sldId="375"/>
            <ac:spMk id="645" creationId="{AFD35DF1-7869-440C-8E0C-814C3F0430F1}"/>
          </ac:spMkLst>
        </pc:spChg>
        <pc:spChg chg="add mod">
          <ac:chgData name="Justin Ehrenhofer" userId="473062b43ff0ad33" providerId="LiveId" clId="{9479C730-29EB-45B5-8486-F43273B2C987}" dt="2018-08-07T20:38:16.446" v="3158" actId="164"/>
          <ac:spMkLst>
            <pc:docMk/>
            <pc:sldMk cId="2550371297" sldId="375"/>
            <ac:spMk id="646" creationId="{CC7A472A-6D12-494B-8F29-EAE83230B895}"/>
          </ac:spMkLst>
        </pc:spChg>
        <pc:spChg chg="add mod">
          <ac:chgData name="Justin Ehrenhofer" userId="473062b43ff0ad33" providerId="LiveId" clId="{9479C730-29EB-45B5-8486-F43273B2C987}" dt="2018-08-07T20:38:16.446" v="3158" actId="164"/>
          <ac:spMkLst>
            <pc:docMk/>
            <pc:sldMk cId="2550371297" sldId="375"/>
            <ac:spMk id="647" creationId="{C2C6EA94-5023-47D5-8DB5-0343D634AB73}"/>
          </ac:spMkLst>
        </pc:spChg>
        <pc:spChg chg="add mod">
          <ac:chgData name="Justin Ehrenhofer" userId="473062b43ff0ad33" providerId="LiveId" clId="{9479C730-29EB-45B5-8486-F43273B2C987}" dt="2018-08-07T20:38:16.446" v="3158" actId="164"/>
          <ac:spMkLst>
            <pc:docMk/>
            <pc:sldMk cId="2550371297" sldId="375"/>
            <ac:spMk id="648" creationId="{3BCE46C7-C4D2-4B71-BDED-6F33325DD335}"/>
          </ac:spMkLst>
        </pc:spChg>
        <pc:spChg chg="add mod">
          <ac:chgData name="Justin Ehrenhofer" userId="473062b43ff0ad33" providerId="LiveId" clId="{9479C730-29EB-45B5-8486-F43273B2C987}" dt="2018-08-07T20:38:16.446" v="3158" actId="164"/>
          <ac:spMkLst>
            <pc:docMk/>
            <pc:sldMk cId="2550371297" sldId="375"/>
            <ac:spMk id="649" creationId="{F03294F0-6C62-4A4B-A4CB-2B06347ABCEF}"/>
          </ac:spMkLst>
        </pc:spChg>
        <pc:spChg chg="add mod">
          <ac:chgData name="Justin Ehrenhofer" userId="473062b43ff0ad33" providerId="LiveId" clId="{9479C730-29EB-45B5-8486-F43273B2C987}" dt="2018-08-07T20:38:16.446" v="3158" actId="164"/>
          <ac:spMkLst>
            <pc:docMk/>
            <pc:sldMk cId="2550371297" sldId="375"/>
            <ac:spMk id="650" creationId="{AB77194A-DEB3-4D71-83E5-517B2CFFB54E}"/>
          </ac:spMkLst>
        </pc:spChg>
        <pc:spChg chg="add mod ord">
          <ac:chgData name="Justin Ehrenhofer" userId="473062b43ff0ad33" providerId="LiveId" clId="{9479C730-29EB-45B5-8486-F43273B2C987}" dt="2018-08-07T20:39:09.077" v="3165" actId="167"/>
          <ac:spMkLst>
            <pc:docMk/>
            <pc:sldMk cId="2550371297" sldId="375"/>
            <ac:spMk id="651" creationId="{486BF70D-14AE-4083-AD22-6F4208E64107}"/>
          </ac:spMkLst>
        </pc:spChg>
        <pc:grpChg chg="ord">
          <ac:chgData name="Justin Ehrenhofer" userId="473062b43ff0ad33" providerId="LiveId" clId="{9479C730-29EB-45B5-8486-F43273B2C987}" dt="2018-08-07T20:39:12.568" v="3166" actId="167"/>
          <ac:grpSpMkLst>
            <pc:docMk/>
            <pc:sldMk cId="2550371297" sldId="375"/>
            <ac:grpSpMk id="8" creationId="{3B6A0AC4-9677-47AB-BCFA-793AC5D22675}"/>
          </ac:grpSpMkLst>
        </pc:grpChg>
        <pc:grpChg chg="add mod">
          <ac:chgData name="Justin Ehrenhofer" userId="473062b43ff0ad33" providerId="LiveId" clId="{9479C730-29EB-45B5-8486-F43273B2C987}" dt="2018-08-07T20:38:16.446" v="3158" actId="164"/>
          <ac:grpSpMkLst>
            <pc:docMk/>
            <pc:sldMk cId="2550371297" sldId="375"/>
            <ac:grpSpMk id="23" creationId="{BF22D11B-684C-40BD-8C07-3ED9E9284037}"/>
          </ac:grpSpMkLst>
        </pc:grpChg>
        <pc:grpChg chg="add mod">
          <ac:chgData name="Justin Ehrenhofer" userId="473062b43ff0ad33" providerId="LiveId" clId="{9479C730-29EB-45B5-8486-F43273B2C987}" dt="2018-08-07T20:33:20.105" v="3077" actId="1076"/>
          <ac:grpSpMkLst>
            <pc:docMk/>
            <pc:sldMk cId="2550371297" sldId="375"/>
            <ac:grpSpMk id="173" creationId="{D7B4A4DE-441D-4682-A29B-5ADC915D223A}"/>
          </ac:grpSpMkLst>
        </pc:grpChg>
        <pc:grpChg chg="add mod">
          <ac:chgData name="Justin Ehrenhofer" userId="473062b43ff0ad33" providerId="LiveId" clId="{9479C730-29EB-45B5-8486-F43273B2C987}" dt="2018-08-07T20:33:38.265" v="3081" actId="1076"/>
          <ac:grpSpMkLst>
            <pc:docMk/>
            <pc:sldMk cId="2550371297" sldId="375"/>
            <ac:grpSpMk id="195" creationId="{E9C71D0A-4CC1-456E-927F-C98D65C5CF1F}"/>
          </ac:grpSpMkLst>
        </pc:grpChg>
        <pc:grpChg chg="add mod">
          <ac:chgData name="Justin Ehrenhofer" userId="473062b43ff0ad33" providerId="LiveId" clId="{9479C730-29EB-45B5-8486-F43273B2C987}" dt="2018-08-07T20:33:47.033" v="3083" actId="1076"/>
          <ac:grpSpMkLst>
            <pc:docMk/>
            <pc:sldMk cId="2550371297" sldId="375"/>
            <ac:grpSpMk id="238" creationId="{BE352DCE-C7EC-4EB7-A0DF-851493C05104}"/>
          </ac:grpSpMkLst>
        </pc:grpChg>
        <pc:grpChg chg="add mod">
          <ac:chgData name="Justin Ehrenhofer" userId="473062b43ff0ad33" providerId="LiveId" clId="{9479C730-29EB-45B5-8486-F43273B2C987}" dt="2018-08-07T20:33:47.033" v="3083" actId="1076"/>
          <ac:grpSpMkLst>
            <pc:docMk/>
            <pc:sldMk cId="2550371297" sldId="375"/>
            <ac:grpSpMk id="260" creationId="{AA0914AF-D91D-4D7C-A9BE-6398CE15ED18}"/>
          </ac:grpSpMkLst>
        </pc:grpChg>
        <pc:grpChg chg="add mod">
          <ac:chgData name="Justin Ehrenhofer" userId="473062b43ff0ad33" providerId="LiveId" clId="{9479C730-29EB-45B5-8486-F43273B2C987}" dt="2018-08-07T20:33:55.780" v="3085" actId="1076"/>
          <ac:grpSpMkLst>
            <pc:docMk/>
            <pc:sldMk cId="2550371297" sldId="375"/>
            <ac:grpSpMk id="288" creationId="{32625328-E32F-4C21-9CD4-2D1DAFCAE668}"/>
          </ac:grpSpMkLst>
        </pc:grpChg>
        <pc:grpChg chg="add mod">
          <ac:chgData name="Justin Ehrenhofer" userId="473062b43ff0ad33" providerId="LiveId" clId="{9479C730-29EB-45B5-8486-F43273B2C987}" dt="2018-08-07T20:33:55.780" v="3085" actId="1076"/>
          <ac:grpSpMkLst>
            <pc:docMk/>
            <pc:sldMk cId="2550371297" sldId="375"/>
            <ac:grpSpMk id="310" creationId="{6E2E8FB8-AFF2-4F19-8A81-A9D0821EFE7F}"/>
          </ac:grpSpMkLst>
        </pc:grpChg>
        <pc:grpChg chg="add mod">
          <ac:chgData name="Justin Ehrenhofer" userId="473062b43ff0ad33" providerId="LiveId" clId="{9479C730-29EB-45B5-8486-F43273B2C987}" dt="2018-08-07T20:33:55.780" v="3085" actId="1076"/>
          <ac:grpSpMkLst>
            <pc:docMk/>
            <pc:sldMk cId="2550371297" sldId="375"/>
            <ac:grpSpMk id="332" creationId="{B517F430-2542-456E-BE26-8286FD31CD97}"/>
          </ac:grpSpMkLst>
        </pc:grpChg>
        <pc:grpChg chg="add mod">
          <ac:chgData name="Justin Ehrenhofer" userId="473062b43ff0ad33" providerId="LiveId" clId="{9479C730-29EB-45B5-8486-F43273B2C987}" dt="2018-08-07T20:33:55.780" v="3085" actId="1076"/>
          <ac:grpSpMkLst>
            <pc:docMk/>
            <pc:sldMk cId="2550371297" sldId="375"/>
            <ac:grpSpMk id="354" creationId="{20614331-00E2-43CD-9E87-5D4AE859FF1A}"/>
          </ac:grpSpMkLst>
        </pc:grpChg>
        <pc:grpChg chg="add mod">
          <ac:chgData name="Justin Ehrenhofer" userId="473062b43ff0ad33" providerId="LiveId" clId="{9479C730-29EB-45B5-8486-F43273B2C987}" dt="2018-08-07T20:34:05.899" v="3087" actId="1076"/>
          <ac:grpSpMkLst>
            <pc:docMk/>
            <pc:sldMk cId="2550371297" sldId="375"/>
            <ac:grpSpMk id="376" creationId="{636707C9-1C76-48FB-A656-CAA1892EFE79}"/>
          </ac:grpSpMkLst>
        </pc:grpChg>
        <pc:grpChg chg="add mod">
          <ac:chgData name="Justin Ehrenhofer" userId="473062b43ff0ad33" providerId="LiveId" clId="{9479C730-29EB-45B5-8486-F43273B2C987}" dt="2018-08-07T20:34:05.899" v="3087" actId="1076"/>
          <ac:grpSpMkLst>
            <pc:docMk/>
            <pc:sldMk cId="2550371297" sldId="375"/>
            <ac:grpSpMk id="398" creationId="{14EBC1F9-31A6-478E-9505-03494F6945B9}"/>
          </ac:grpSpMkLst>
        </pc:grpChg>
        <pc:grpChg chg="add mod">
          <ac:chgData name="Justin Ehrenhofer" userId="473062b43ff0ad33" providerId="LiveId" clId="{9479C730-29EB-45B5-8486-F43273B2C987}" dt="2018-08-07T20:34:05.899" v="3087" actId="1076"/>
          <ac:grpSpMkLst>
            <pc:docMk/>
            <pc:sldMk cId="2550371297" sldId="375"/>
            <ac:grpSpMk id="420" creationId="{8F379008-192B-4F3A-B78B-02CBC1A5EAA6}"/>
          </ac:grpSpMkLst>
        </pc:grpChg>
        <pc:grpChg chg="add mod">
          <ac:chgData name="Justin Ehrenhofer" userId="473062b43ff0ad33" providerId="LiveId" clId="{9479C730-29EB-45B5-8486-F43273B2C987}" dt="2018-08-07T20:34:05.899" v="3087" actId="1076"/>
          <ac:grpSpMkLst>
            <pc:docMk/>
            <pc:sldMk cId="2550371297" sldId="375"/>
            <ac:grpSpMk id="442" creationId="{A5E1DE12-2EAB-4EDC-9046-10F1F314D3BA}"/>
          </ac:grpSpMkLst>
        </pc:grpChg>
        <pc:grpChg chg="add mod">
          <ac:chgData name="Justin Ehrenhofer" userId="473062b43ff0ad33" providerId="LiveId" clId="{9479C730-29EB-45B5-8486-F43273B2C987}" dt="2018-08-07T20:34:18.031" v="3089" actId="1076"/>
          <ac:grpSpMkLst>
            <pc:docMk/>
            <pc:sldMk cId="2550371297" sldId="375"/>
            <ac:grpSpMk id="464" creationId="{9216D1A4-F6B7-492B-8BD0-B2B4DD519401}"/>
          </ac:grpSpMkLst>
        </pc:grpChg>
        <pc:grpChg chg="add mod">
          <ac:chgData name="Justin Ehrenhofer" userId="473062b43ff0ad33" providerId="LiveId" clId="{9479C730-29EB-45B5-8486-F43273B2C987}" dt="2018-08-07T20:34:18.031" v="3089" actId="1076"/>
          <ac:grpSpMkLst>
            <pc:docMk/>
            <pc:sldMk cId="2550371297" sldId="375"/>
            <ac:grpSpMk id="486" creationId="{2902AFCB-7F84-4125-9DF2-523F7E203131}"/>
          </ac:grpSpMkLst>
        </pc:grpChg>
        <pc:grpChg chg="add mod">
          <ac:chgData name="Justin Ehrenhofer" userId="473062b43ff0ad33" providerId="LiveId" clId="{9479C730-29EB-45B5-8486-F43273B2C987}" dt="2018-08-07T20:34:18.031" v="3089" actId="1076"/>
          <ac:grpSpMkLst>
            <pc:docMk/>
            <pc:sldMk cId="2550371297" sldId="375"/>
            <ac:grpSpMk id="508" creationId="{8AD5D902-AB1F-4ADB-82FD-757DFA001146}"/>
          </ac:grpSpMkLst>
        </pc:grpChg>
        <pc:grpChg chg="add mod">
          <ac:chgData name="Justin Ehrenhofer" userId="473062b43ff0ad33" providerId="LiveId" clId="{9479C730-29EB-45B5-8486-F43273B2C987}" dt="2018-08-07T20:34:18.031" v="3089" actId="1076"/>
          <ac:grpSpMkLst>
            <pc:docMk/>
            <pc:sldMk cId="2550371297" sldId="375"/>
            <ac:grpSpMk id="530" creationId="{4ECCC949-303D-473E-8616-CA6CA607AA85}"/>
          </ac:grpSpMkLst>
        </pc:grpChg>
        <pc:grpChg chg="add del mod">
          <ac:chgData name="Justin Ehrenhofer" userId="473062b43ff0ad33" providerId="LiveId" clId="{9479C730-29EB-45B5-8486-F43273B2C987}" dt="2018-08-07T20:34:40.373" v="3095" actId="1076"/>
          <ac:grpSpMkLst>
            <pc:docMk/>
            <pc:sldMk cId="2550371297" sldId="375"/>
            <ac:grpSpMk id="552" creationId="{343EE155-E01C-4D93-8A31-EDF9B6384C0F}"/>
          </ac:grpSpMkLst>
        </pc:grpChg>
        <pc:grpChg chg="add del mod">
          <ac:chgData name="Justin Ehrenhofer" userId="473062b43ff0ad33" providerId="LiveId" clId="{9479C730-29EB-45B5-8486-F43273B2C987}" dt="2018-08-07T20:34:40.373" v="3095" actId="1076"/>
          <ac:grpSpMkLst>
            <pc:docMk/>
            <pc:sldMk cId="2550371297" sldId="375"/>
            <ac:grpSpMk id="574" creationId="{C81345E5-C60C-4D17-A75D-3A23CE6557D7}"/>
          </ac:grpSpMkLst>
        </pc:grpChg>
        <pc:grpChg chg="add del mod">
          <ac:chgData name="Justin Ehrenhofer" userId="473062b43ff0ad33" providerId="LiveId" clId="{9479C730-29EB-45B5-8486-F43273B2C987}" dt="2018-08-07T20:34:40.373" v="3095" actId="1076"/>
          <ac:grpSpMkLst>
            <pc:docMk/>
            <pc:sldMk cId="2550371297" sldId="375"/>
            <ac:grpSpMk id="596" creationId="{8F9FB03B-4A6A-4461-A79A-035998460873}"/>
          </ac:grpSpMkLst>
        </pc:grpChg>
        <pc:grpChg chg="add del mod">
          <ac:chgData name="Justin Ehrenhofer" userId="473062b43ff0ad33" providerId="LiveId" clId="{9479C730-29EB-45B5-8486-F43273B2C987}" dt="2018-08-07T20:34:40.373" v="3095" actId="1076"/>
          <ac:grpSpMkLst>
            <pc:docMk/>
            <pc:sldMk cId="2550371297" sldId="375"/>
            <ac:grpSpMk id="618" creationId="{1C712E12-3C49-437C-9282-808ABA0BFECB}"/>
          </ac:grpSpMkLst>
        </pc:grpChg>
        <pc:grpChg chg="add">
          <ac:chgData name="Justin Ehrenhofer" userId="473062b43ff0ad33" providerId="LiveId" clId="{9479C730-29EB-45B5-8486-F43273B2C987}" dt="2018-08-08T12:19:24.428" v="7404"/>
          <ac:grpSpMkLst>
            <pc:docMk/>
            <pc:sldMk cId="2550371297" sldId="375"/>
            <ac:grpSpMk id="652" creationId="{44DF7AF3-AD41-4B76-A962-FDD62D6350A9}"/>
          </ac:grpSpMkLst>
        </pc:grpChg>
        <pc:cxnChg chg="add mod">
          <ac:chgData name="Justin Ehrenhofer" userId="473062b43ff0ad33" providerId="LiveId" clId="{9479C730-29EB-45B5-8486-F43273B2C987}" dt="2018-08-08T05:08:44.452" v="6898" actId="14100"/>
          <ac:cxnSpMkLst>
            <pc:docMk/>
            <pc:sldMk cId="2550371297" sldId="375"/>
            <ac:cxnSpMk id="4" creationId="{49D2DEFD-FABD-4771-94A2-3C6CE377B818}"/>
          </ac:cxnSpMkLst>
        </pc:cxnChg>
        <pc:cxnChg chg="add mod">
          <ac:chgData name="Justin Ehrenhofer" userId="473062b43ff0ad33" providerId="LiveId" clId="{9479C730-29EB-45B5-8486-F43273B2C987}" dt="2018-08-07T20:37:10.438" v="3154" actId="14100"/>
          <ac:cxnSpMkLst>
            <pc:docMk/>
            <pc:sldMk cId="2550371297" sldId="375"/>
            <ac:cxnSpMk id="640" creationId="{EC51E413-20CB-46A2-AA9A-5106F3974B1A}"/>
          </ac:cxnSpMkLst>
        </pc:cxnChg>
        <pc:cxnChg chg="add mod">
          <ac:chgData name="Justin Ehrenhofer" userId="473062b43ff0ad33" providerId="LiveId" clId="{9479C730-29EB-45B5-8486-F43273B2C987}" dt="2018-08-08T05:08:38.325" v="6897" actId="14100"/>
          <ac:cxnSpMkLst>
            <pc:docMk/>
            <pc:sldMk cId="2550371297" sldId="375"/>
            <ac:cxnSpMk id="641" creationId="{5E3CA0CD-EC6D-4F8B-B2EB-AC6C36AA8849}"/>
          </ac:cxnSpMkLst>
        </pc:cxnChg>
        <pc:cxnChg chg="add mod">
          <ac:chgData name="Justin Ehrenhofer" userId="473062b43ff0ad33" providerId="LiveId" clId="{9479C730-29EB-45B5-8486-F43273B2C987}" dt="2018-08-07T20:36:36.376" v="3146" actId="14100"/>
          <ac:cxnSpMkLst>
            <pc:docMk/>
            <pc:sldMk cId="2550371297" sldId="375"/>
            <ac:cxnSpMk id="642" creationId="{DE1F3AE2-3284-480D-B41B-A5625CF9BE64}"/>
          </ac:cxnSpMkLst>
        </pc:cxnChg>
        <pc:cxnChg chg="add mod">
          <ac:chgData name="Justin Ehrenhofer" userId="473062b43ff0ad33" providerId="LiveId" clId="{9479C730-29EB-45B5-8486-F43273B2C987}" dt="2018-08-08T05:08:23.793" v="6895" actId="14100"/>
          <ac:cxnSpMkLst>
            <pc:docMk/>
            <pc:sldMk cId="2550371297" sldId="375"/>
            <ac:cxnSpMk id="643" creationId="{C9E1A46F-E2BE-4AF4-A007-F1A9C95B231F}"/>
          </ac:cxnSpMkLst>
        </pc:cxnChg>
        <pc:cxnChg chg="add mod">
          <ac:chgData name="Justin Ehrenhofer" userId="473062b43ff0ad33" providerId="LiveId" clId="{9479C730-29EB-45B5-8486-F43273B2C987}" dt="2018-08-08T05:09:11.453" v="6901" actId="14100"/>
          <ac:cxnSpMkLst>
            <pc:docMk/>
            <pc:sldMk cId="2550371297" sldId="375"/>
            <ac:cxnSpMk id="644" creationId="{08E6E355-B25E-45DD-8C15-CDB86831EF06}"/>
          </ac:cxnSpMkLst>
        </pc:cxnChg>
      </pc:sldChg>
      <pc:sldChg chg="addSp modSp add">
        <pc:chgData name="Justin Ehrenhofer" userId="473062b43ff0ad33" providerId="LiveId" clId="{9479C730-29EB-45B5-8486-F43273B2C987}" dt="2018-08-08T12:19:45.412" v="7415"/>
        <pc:sldMkLst>
          <pc:docMk/>
          <pc:sldMk cId="333135713" sldId="376"/>
        </pc:sldMkLst>
        <pc:spChg chg="mod">
          <ac:chgData name="Justin Ehrenhofer" userId="473062b43ff0ad33" providerId="LiveId" clId="{9479C730-29EB-45B5-8486-F43273B2C987}" dt="2018-08-07T20:09:05.988" v="2335" actId="113"/>
          <ac:spMkLst>
            <pc:docMk/>
            <pc:sldMk cId="333135713" sldId="376"/>
            <ac:spMk id="2" creationId="{5A285CAB-0E1A-4DE9-8A0D-0523B9271E01}"/>
          </ac:spMkLst>
        </pc:spChg>
        <pc:spChg chg="mod">
          <ac:chgData name="Justin Ehrenhofer" userId="473062b43ff0ad33" providerId="LiveId" clId="{9479C730-29EB-45B5-8486-F43273B2C987}" dt="2018-08-08T05:19:31.540" v="7103" actId="20577"/>
          <ac:spMkLst>
            <pc:docMk/>
            <pc:sldMk cId="333135713" sldId="376"/>
            <ac:spMk id="3" creationId="{4EF4FE24-8DFE-4873-84B7-A0E032613C8D}"/>
          </ac:spMkLst>
        </pc:spChg>
        <pc:grpChg chg="add">
          <ac:chgData name="Justin Ehrenhofer" userId="473062b43ff0ad33" providerId="LiveId" clId="{9479C730-29EB-45B5-8486-F43273B2C987}" dt="2018-08-08T12:19:45.412" v="7415"/>
          <ac:grpSpMkLst>
            <pc:docMk/>
            <pc:sldMk cId="333135713" sldId="376"/>
            <ac:grpSpMk id="4" creationId="{71376CDD-2E2B-4D28-9858-DB9FE0422FA6}"/>
          </ac:grpSpMkLst>
        </pc:grpChg>
      </pc:sldChg>
      <pc:sldChg chg="addSp delSp modSp add delAnim modAnim">
        <pc:chgData name="Justin Ehrenhofer" userId="473062b43ff0ad33" providerId="LiveId" clId="{9479C730-29EB-45B5-8486-F43273B2C987}" dt="2018-08-08T12:19:15.298" v="7399"/>
        <pc:sldMkLst>
          <pc:docMk/>
          <pc:sldMk cId="2359717781" sldId="377"/>
        </pc:sldMkLst>
        <pc:spChg chg="mod">
          <ac:chgData name="Justin Ehrenhofer" userId="473062b43ff0ad33" providerId="LiveId" clId="{9479C730-29EB-45B5-8486-F43273B2C987}" dt="2018-08-07T20:23:15.636" v="2867" actId="20577"/>
          <ac:spMkLst>
            <pc:docMk/>
            <pc:sldMk cId="2359717781" sldId="377"/>
            <ac:spMk id="5" creationId="{0BF34E89-36A9-4649-B6A3-8281FFA4BDA2}"/>
          </ac:spMkLst>
        </pc:spChg>
        <pc:spChg chg="mod">
          <ac:chgData name="Justin Ehrenhofer" userId="473062b43ff0ad33" providerId="LiveId" clId="{9479C730-29EB-45B5-8486-F43273B2C987}" dt="2018-08-07T20:23:34.891" v="2870" actId="20577"/>
          <ac:spMkLst>
            <pc:docMk/>
            <pc:sldMk cId="2359717781" sldId="377"/>
            <ac:spMk id="180" creationId="{30490EA6-6733-4843-B63D-7768A905C8F6}"/>
          </ac:spMkLst>
        </pc:spChg>
        <pc:spChg chg="mod">
          <ac:chgData name="Justin Ehrenhofer" userId="473062b43ff0ad33" providerId="LiveId" clId="{9479C730-29EB-45B5-8486-F43273B2C987}" dt="2018-08-07T20:24:02.391" v="2894" actId="20577"/>
          <ac:spMkLst>
            <pc:docMk/>
            <pc:sldMk cId="2359717781" sldId="377"/>
            <ac:spMk id="181" creationId="{B8D33011-F8AB-4466-BF8E-30ED99135AC6}"/>
          </ac:spMkLst>
        </pc:spChg>
        <pc:spChg chg="mod">
          <ac:chgData name="Justin Ehrenhofer" userId="473062b43ff0ad33" providerId="LiveId" clId="{9479C730-29EB-45B5-8486-F43273B2C987}" dt="2018-08-07T20:23:55.728" v="2887" actId="20577"/>
          <ac:spMkLst>
            <pc:docMk/>
            <pc:sldMk cId="2359717781" sldId="377"/>
            <ac:spMk id="182" creationId="{F8A72F1B-8D15-4846-8C1F-45215DBC0D65}"/>
          </ac:spMkLst>
        </pc:spChg>
        <pc:spChg chg="mod">
          <ac:chgData name="Justin Ehrenhofer" userId="473062b43ff0ad33" providerId="LiveId" clId="{9479C730-29EB-45B5-8486-F43273B2C987}" dt="2018-08-07T20:23:41.517" v="2876" actId="20577"/>
          <ac:spMkLst>
            <pc:docMk/>
            <pc:sldMk cId="2359717781" sldId="377"/>
            <ac:spMk id="183" creationId="{65B6DDA0-11AF-4209-AF4F-71E895777CD4}"/>
          </ac:spMkLst>
        </pc:spChg>
        <pc:spChg chg="mod">
          <ac:chgData name="Justin Ehrenhofer" userId="473062b43ff0ad33" providerId="LiveId" clId="{9479C730-29EB-45B5-8486-F43273B2C987}" dt="2018-08-07T20:23:48.024" v="2884" actId="20577"/>
          <ac:spMkLst>
            <pc:docMk/>
            <pc:sldMk cId="2359717781" sldId="377"/>
            <ac:spMk id="185" creationId="{B20C4526-ADA7-45D9-BE2C-04C4706DE97D}"/>
          </ac:spMkLst>
        </pc:spChg>
        <pc:spChg chg="mod">
          <ac:chgData name="Justin Ehrenhofer" userId="473062b43ff0ad33" providerId="LiveId" clId="{9479C730-29EB-45B5-8486-F43273B2C987}" dt="2018-08-07T20:23:59.507" v="2890" actId="20577"/>
          <ac:spMkLst>
            <pc:docMk/>
            <pc:sldMk cId="2359717781" sldId="377"/>
            <ac:spMk id="186" creationId="{8EF1140D-781C-45F5-B4AA-CDDEB1142375}"/>
          </ac:spMkLst>
        </pc:spChg>
        <pc:spChg chg="mod">
          <ac:chgData name="Justin Ehrenhofer" userId="473062b43ff0ad33" providerId="LiveId" clId="{9479C730-29EB-45B5-8486-F43273B2C987}" dt="2018-08-08T05:10:52.289" v="6941" actId="1076"/>
          <ac:spMkLst>
            <pc:docMk/>
            <pc:sldMk cId="2359717781" sldId="377"/>
            <ac:spMk id="354" creationId="{57994E9C-3AC6-4C45-BFD8-530A82DAED0C}"/>
          </ac:spMkLst>
        </pc:spChg>
        <pc:spChg chg="del">
          <ac:chgData name="Justin Ehrenhofer" userId="473062b43ff0ad33" providerId="LiveId" clId="{9479C730-29EB-45B5-8486-F43273B2C987}" dt="2018-08-07T20:23:24.626" v="2868" actId="478"/>
          <ac:spMkLst>
            <pc:docMk/>
            <pc:sldMk cId="2359717781" sldId="377"/>
            <ac:spMk id="359" creationId="{82B6A9F2-52A1-48CB-9C21-DC2425F03866}"/>
          </ac:spMkLst>
        </pc:spChg>
        <pc:spChg chg="del">
          <ac:chgData name="Justin Ehrenhofer" userId="473062b43ff0ad33" providerId="LiveId" clId="{9479C730-29EB-45B5-8486-F43273B2C987}" dt="2018-08-07T20:23:24.626" v="2868" actId="478"/>
          <ac:spMkLst>
            <pc:docMk/>
            <pc:sldMk cId="2359717781" sldId="377"/>
            <ac:spMk id="360" creationId="{D434DE91-2793-4BF8-B00D-31F8FC6831D8}"/>
          </ac:spMkLst>
        </pc:spChg>
        <pc:spChg chg="del">
          <ac:chgData name="Justin Ehrenhofer" userId="473062b43ff0ad33" providerId="LiveId" clId="{9479C730-29EB-45B5-8486-F43273B2C987}" dt="2018-08-07T20:23:24.626" v="2868" actId="478"/>
          <ac:spMkLst>
            <pc:docMk/>
            <pc:sldMk cId="2359717781" sldId="377"/>
            <ac:spMk id="361" creationId="{5BE727A5-E563-44C4-88FF-CEA7CE98673A}"/>
          </ac:spMkLst>
        </pc:spChg>
        <pc:spChg chg="del">
          <ac:chgData name="Justin Ehrenhofer" userId="473062b43ff0ad33" providerId="LiveId" clId="{9479C730-29EB-45B5-8486-F43273B2C987}" dt="2018-08-07T20:23:24.626" v="2868" actId="478"/>
          <ac:spMkLst>
            <pc:docMk/>
            <pc:sldMk cId="2359717781" sldId="377"/>
            <ac:spMk id="362" creationId="{30338A39-2DF7-46C8-A33B-710C6E995465}"/>
          </ac:spMkLst>
        </pc:spChg>
        <pc:spChg chg="del">
          <ac:chgData name="Justin Ehrenhofer" userId="473062b43ff0ad33" providerId="LiveId" clId="{9479C730-29EB-45B5-8486-F43273B2C987}" dt="2018-08-07T20:23:24.626" v="2868" actId="478"/>
          <ac:spMkLst>
            <pc:docMk/>
            <pc:sldMk cId="2359717781" sldId="377"/>
            <ac:spMk id="363" creationId="{CEBC23E5-C312-4DDE-B00D-2E97C42F7B26}"/>
          </ac:spMkLst>
        </pc:spChg>
        <pc:spChg chg="del">
          <ac:chgData name="Justin Ehrenhofer" userId="473062b43ff0ad33" providerId="LiveId" clId="{9479C730-29EB-45B5-8486-F43273B2C987}" dt="2018-08-07T20:23:24.626" v="2868" actId="478"/>
          <ac:spMkLst>
            <pc:docMk/>
            <pc:sldMk cId="2359717781" sldId="377"/>
            <ac:spMk id="364" creationId="{4F56539D-F311-4435-8AE8-C077C2183AFF}"/>
          </ac:spMkLst>
        </pc:spChg>
        <pc:spChg chg="del">
          <ac:chgData name="Justin Ehrenhofer" userId="473062b43ff0ad33" providerId="LiveId" clId="{9479C730-29EB-45B5-8486-F43273B2C987}" dt="2018-08-07T20:24:21.482" v="2896" actId="478"/>
          <ac:spMkLst>
            <pc:docMk/>
            <pc:sldMk cId="2359717781" sldId="377"/>
            <ac:spMk id="371" creationId="{107A142A-99B5-41A8-AC19-3EAE161C2ACE}"/>
          </ac:spMkLst>
        </pc:spChg>
        <pc:spChg chg="del">
          <ac:chgData name="Justin Ehrenhofer" userId="473062b43ff0ad33" providerId="LiveId" clId="{9479C730-29EB-45B5-8486-F43273B2C987}" dt="2018-08-07T20:24:19.458" v="2895" actId="478"/>
          <ac:spMkLst>
            <pc:docMk/>
            <pc:sldMk cId="2359717781" sldId="377"/>
            <ac:spMk id="372" creationId="{5B31B6D0-3EA0-46D1-BFF4-1B1F2D4297D4}"/>
          </ac:spMkLst>
        </pc:spChg>
        <pc:grpChg chg="del">
          <ac:chgData name="Justin Ehrenhofer" userId="473062b43ff0ad33" providerId="LiveId" clId="{9479C730-29EB-45B5-8486-F43273B2C987}" dt="2018-08-07T20:23:28.668" v="2869" actId="478"/>
          <ac:grpSpMkLst>
            <pc:docMk/>
            <pc:sldMk cId="2359717781" sldId="377"/>
            <ac:grpSpMk id="15" creationId="{34BC745B-5166-44D2-9B81-F3054D9082AB}"/>
          </ac:grpSpMkLst>
        </pc:grpChg>
        <pc:grpChg chg="add">
          <ac:chgData name="Justin Ehrenhofer" userId="473062b43ff0ad33" providerId="LiveId" clId="{9479C730-29EB-45B5-8486-F43273B2C987}" dt="2018-08-08T12:19:15.298" v="7399"/>
          <ac:grpSpMkLst>
            <pc:docMk/>
            <pc:sldMk cId="2359717781" sldId="377"/>
            <ac:grpSpMk id="357" creationId="{ACA796C2-8406-4A4C-8F79-585044AA1F4B}"/>
          </ac:grpSpMkLst>
        </pc:grpChg>
        <pc:cxnChg chg="del">
          <ac:chgData name="Justin Ehrenhofer" userId="473062b43ff0ad33" providerId="LiveId" clId="{9479C730-29EB-45B5-8486-F43273B2C987}" dt="2018-08-07T20:23:09.104" v="2852" actId="478"/>
          <ac:cxnSpMkLst>
            <pc:docMk/>
            <pc:sldMk cId="2359717781" sldId="377"/>
            <ac:cxnSpMk id="7" creationId="{8AC2B523-FFED-4459-944E-63B6BE82574A}"/>
          </ac:cxnSpMkLst>
        </pc:cxnChg>
        <pc:cxnChg chg="del">
          <ac:chgData name="Justin Ehrenhofer" userId="473062b43ff0ad33" providerId="LiveId" clId="{9479C730-29EB-45B5-8486-F43273B2C987}" dt="2018-08-07T20:23:09.104" v="2852" actId="478"/>
          <ac:cxnSpMkLst>
            <pc:docMk/>
            <pc:sldMk cId="2359717781" sldId="377"/>
            <ac:cxnSpMk id="358" creationId="{8236BC77-36D8-4C5D-8294-068458324A4D}"/>
          </ac:cxnSpMkLst>
        </pc:cxnChg>
      </pc:sldChg>
      <pc:sldChg chg="addSp delSp modSp add ord delAnim modAnim">
        <pc:chgData name="Justin Ehrenhofer" userId="473062b43ff0ad33" providerId="LiveId" clId="{9479C730-29EB-45B5-8486-F43273B2C987}" dt="2018-08-08T17:59:55.038" v="9108" actId="20577"/>
        <pc:sldMkLst>
          <pc:docMk/>
          <pc:sldMk cId="1766454124" sldId="378"/>
        </pc:sldMkLst>
        <pc:spChg chg="mod">
          <ac:chgData name="Justin Ehrenhofer" userId="473062b43ff0ad33" providerId="LiveId" clId="{9479C730-29EB-45B5-8486-F43273B2C987}" dt="2018-08-07T20:42:37.252" v="3208" actId="20577"/>
          <ac:spMkLst>
            <pc:docMk/>
            <pc:sldMk cId="1766454124" sldId="378"/>
            <ac:spMk id="2" creationId="{7117C590-00AD-4795-B6F1-C5891FEFDF04}"/>
          </ac:spMkLst>
        </pc:spChg>
        <pc:spChg chg="mod">
          <ac:chgData name="Justin Ehrenhofer" userId="473062b43ff0ad33" providerId="LiveId" clId="{9479C730-29EB-45B5-8486-F43273B2C987}" dt="2018-08-08T17:59:55.038" v="9108" actId="20577"/>
          <ac:spMkLst>
            <pc:docMk/>
            <pc:sldMk cId="1766454124" sldId="378"/>
            <ac:spMk id="3" creationId="{D2FC86D4-9177-43C8-BEE8-8550B617CF97}"/>
          </ac:spMkLst>
        </pc:spChg>
        <pc:grpChg chg="add">
          <ac:chgData name="Justin Ehrenhofer" userId="473062b43ff0ad33" providerId="LiveId" clId="{9479C730-29EB-45B5-8486-F43273B2C987}" dt="2018-08-08T12:19:29.599" v="7406"/>
          <ac:grpSpMkLst>
            <pc:docMk/>
            <pc:sldMk cId="1766454124" sldId="378"/>
            <ac:grpSpMk id="4" creationId="{E3239EB6-BF7C-42AD-A263-D6F5F6D8E004}"/>
          </ac:grpSpMkLst>
        </pc:grpChg>
        <pc:grpChg chg="add del mod">
          <ac:chgData name="Justin Ehrenhofer" userId="473062b43ff0ad33" providerId="LiveId" clId="{9479C730-29EB-45B5-8486-F43273B2C987}" dt="2018-08-08T17:59:31.001" v="9070" actId="478"/>
          <ac:grpSpMkLst>
            <pc:docMk/>
            <pc:sldMk cId="1766454124" sldId="378"/>
            <ac:grpSpMk id="9" creationId="{5A13D52A-9931-403C-8D35-C20EFA821983}"/>
          </ac:grpSpMkLst>
        </pc:grpChg>
      </pc:sldChg>
      <pc:sldChg chg="addSp modSp add ord">
        <pc:chgData name="Justin Ehrenhofer" userId="473062b43ff0ad33" providerId="LiveId" clId="{9479C730-29EB-45B5-8486-F43273B2C987}" dt="2018-08-08T12:19:28.129" v="7405"/>
        <pc:sldMkLst>
          <pc:docMk/>
          <pc:sldMk cId="4278041448" sldId="379"/>
        </pc:sldMkLst>
        <pc:spChg chg="mod">
          <ac:chgData name="Justin Ehrenhofer" userId="473062b43ff0ad33" providerId="LiveId" clId="{9479C730-29EB-45B5-8486-F43273B2C987}" dt="2018-08-07T20:44:45.974" v="3616" actId="20577"/>
          <ac:spMkLst>
            <pc:docMk/>
            <pc:sldMk cId="4278041448" sldId="379"/>
            <ac:spMk id="2" creationId="{150EDD8B-7E5F-4DA8-A2FE-1273F9B80F8B}"/>
          </ac:spMkLst>
        </pc:spChg>
        <pc:grpChg chg="add">
          <ac:chgData name="Justin Ehrenhofer" userId="473062b43ff0ad33" providerId="LiveId" clId="{9479C730-29EB-45B5-8486-F43273B2C987}" dt="2018-08-08T12:19:28.129" v="7405"/>
          <ac:grpSpMkLst>
            <pc:docMk/>
            <pc:sldMk cId="4278041448" sldId="379"/>
            <ac:grpSpMk id="4" creationId="{60965A27-5D4A-443B-A0E6-43AF49BBEFC1}"/>
          </ac:grpSpMkLst>
        </pc:grpChg>
      </pc:sldChg>
      <pc:sldChg chg="add del">
        <pc:chgData name="Justin Ehrenhofer" userId="473062b43ff0ad33" providerId="LiveId" clId="{9479C730-29EB-45B5-8486-F43273B2C987}" dt="2018-08-07T20:44:57.489" v="3618" actId="2696"/>
        <pc:sldMkLst>
          <pc:docMk/>
          <pc:sldMk cId="2406781906" sldId="380"/>
        </pc:sldMkLst>
      </pc:sldChg>
      <pc:sldChg chg="addSp delSp modSp add delAnim">
        <pc:chgData name="Justin Ehrenhofer" userId="473062b43ff0ad33" providerId="LiveId" clId="{9479C730-29EB-45B5-8486-F43273B2C987}" dt="2018-08-08T12:19:22.511" v="7403"/>
        <pc:sldMkLst>
          <pc:docMk/>
          <pc:sldMk cId="4136464771" sldId="380"/>
        </pc:sldMkLst>
        <pc:spChg chg="mod">
          <ac:chgData name="Justin Ehrenhofer" userId="473062b43ff0ad33" providerId="LiveId" clId="{9479C730-29EB-45B5-8486-F43273B2C987}" dt="2018-08-08T04:59:35.091" v="6759" actId="1076"/>
          <ac:spMkLst>
            <pc:docMk/>
            <pc:sldMk cId="4136464771" sldId="380"/>
            <ac:spMk id="2" creationId="{00000000-0000-0000-0000-000000000000}"/>
          </ac:spMkLst>
        </pc:spChg>
        <pc:spChg chg="del">
          <ac:chgData name="Justin Ehrenhofer" userId="473062b43ff0ad33" providerId="LiveId" clId="{9479C730-29EB-45B5-8486-F43273B2C987}" dt="2018-08-07T20:45:03.012" v="3620" actId="478"/>
          <ac:spMkLst>
            <pc:docMk/>
            <pc:sldMk cId="4136464771" sldId="380"/>
            <ac:spMk id="5" creationId="{A216D495-9E5F-48D4-94BA-023C18207D50}"/>
          </ac:spMkLst>
        </pc:spChg>
        <pc:spChg chg="add mod">
          <ac:chgData name="Justin Ehrenhofer" userId="473062b43ff0ad33" providerId="LiveId" clId="{9479C730-29EB-45B5-8486-F43273B2C987}" dt="2018-08-08T04:57:49.317" v="6747" actId="14100"/>
          <ac:spMkLst>
            <pc:docMk/>
            <pc:sldMk cId="4136464771" sldId="380"/>
            <ac:spMk id="6" creationId="{1A69FE65-B08B-49D2-A7CA-D55831F1E9B3}"/>
          </ac:spMkLst>
        </pc:spChg>
        <pc:spChg chg="del">
          <ac:chgData name="Justin Ehrenhofer" userId="473062b43ff0ad33" providerId="LiveId" clId="{9479C730-29EB-45B5-8486-F43273B2C987}" dt="2018-08-07T20:45:03.012" v="3620" actId="478"/>
          <ac:spMkLst>
            <pc:docMk/>
            <pc:sldMk cId="4136464771" sldId="380"/>
            <ac:spMk id="167" creationId="{752C96E4-BB6E-4809-BB07-999975C5925C}"/>
          </ac:spMkLst>
        </pc:spChg>
        <pc:spChg chg="del">
          <ac:chgData name="Justin Ehrenhofer" userId="473062b43ff0ad33" providerId="LiveId" clId="{9479C730-29EB-45B5-8486-F43273B2C987}" dt="2018-08-07T20:45:03.012" v="3620" actId="478"/>
          <ac:spMkLst>
            <pc:docMk/>
            <pc:sldMk cId="4136464771" sldId="380"/>
            <ac:spMk id="168" creationId="{2AACAE5C-9A6D-40F3-B5DB-D4928828666F}"/>
          </ac:spMkLst>
        </pc:spChg>
        <pc:spChg chg="add del mod">
          <ac:chgData name="Justin Ehrenhofer" userId="473062b43ff0ad33" providerId="LiveId" clId="{9479C730-29EB-45B5-8486-F43273B2C987}" dt="2018-08-08T04:55:02.063" v="6693" actId="478"/>
          <ac:spMkLst>
            <pc:docMk/>
            <pc:sldMk cId="4136464771" sldId="380"/>
            <ac:spMk id="169" creationId="{27A35D7D-6E44-457E-BA3F-D85CA9064864}"/>
          </ac:spMkLst>
        </pc:spChg>
        <pc:spChg chg="mod">
          <ac:chgData name="Justin Ehrenhofer" userId="473062b43ff0ad33" providerId="LiveId" clId="{9479C730-29EB-45B5-8486-F43273B2C987}" dt="2018-08-08T05:11:47.774" v="6952" actId="207"/>
          <ac:spMkLst>
            <pc:docMk/>
            <pc:sldMk cId="4136464771" sldId="380"/>
            <ac:spMk id="366" creationId="{199B8F5A-6CE4-4C7F-B8C6-ED8C4C199A55}"/>
          </ac:spMkLst>
        </pc:spChg>
        <pc:spChg chg="mod">
          <ac:chgData name="Justin Ehrenhofer" userId="473062b43ff0ad33" providerId="LiveId" clId="{9479C730-29EB-45B5-8486-F43273B2C987}" dt="2018-08-08T05:03:03.203" v="6805" actId="20577"/>
          <ac:spMkLst>
            <pc:docMk/>
            <pc:sldMk cId="4136464771" sldId="380"/>
            <ac:spMk id="378" creationId="{DAD0473D-402B-4A95-86BD-C82F32A6C380}"/>
          </ac:spMkLst>
        </pc:spChg>
        <pc:spChg chg="mod">
          <ac:chgData name="Justin Ehrenhofer" userId="473062b43ff0ad33" providerId="LiveId" clId="{9479C730-29EB-45B5-8486-F43273B2C987}" dt="2018-08-08T05:10:59.041" v="6946" actId="20577"/>
          <ac:spMkLst>
            <pc:docMk/>
            <pc:sldMk cId="4136464771" sldId="380"/>
            <ac:spMk id="379" creationId="{14F05421-3472-4761-B613-55888DD4D33F}"/>
          </ac:spMkLst>
        </pc:spChg>
        <pc:spChg chg="mod">
          <ac:chgData name="Justin Ehrenhofer" userId="473062b43ff0ad33" providerId="LiveId" clId="{9479C730-29EB-45B5-8486-F43273B2C987}" dt="2018-08-08T05:10:56.409" v="6942" actId="6549"/>
          <ac:spMkLst>
            <pc:docMk/>
            <pc:sldMk cId="4136464771" sldId="380"/>
            <ac:spMk id="380" creationId="{05BA1063-20EE-4F63-9081-68AD79A4A24D}"/>
          </ac:spMkLst>
        </pc:spChg>
        <pc:spChg chg="mod">
          <ac:chgData name="Justin Ehrenhofer" userId="473062b43ff0ad33" providerId="LiveId" clId="{9479C730-29EB-45B5-8486-F43273B2C987}" dt="2018-08-08T05:11:31.736" v="6950" actId="207"/>
          <ac:spMkLst>
            <pc:docMk/>
            <pc:sldMk cId="4136464771" sldId="380"/>
            <ac:spMk id="400" creationId="{0054D4F5-27C2-43FA-8CAF-4DCAE0332169}"/>
          </ac:spMkLst>
        </pc:spChg>
        <pc:spChg chg="mod">
          <ac:chgData name="Justin Ehrenhofer" userId="473062b43ff0ad33" providerId="LiveId" clId="{9479C730-29EB-45B5-8486-F43273B2C987}" dt="2018-08-08T05:11:14.498" v="6948" actId="207"/>
          <ac:spMkLst>
            <pc:docMk/>
            <pc:sldMk cId="4136464771" sldId="380"/>
            <ac:spMk id="440" creationId="{4FBA325B-E7B2-4177-87D2-C6CA28B79725}"/>
          </ac:spMkLst>
        </pc:spChg>
        <pc:spChg chg="add mod ord">
          <ac:chgData name="Justin Ehrenhofer" userId="473062b43ff0ad33" providerId="LiveId" clId="{9479C730-29EB-45B5-8486-F43273B2C987}" dt="2018-08-08T05:01:39.238" v="6793" actId="1076"/>
          <ac:spMkLst>
            <pc:docMk/>
            <pc:sldMk cId="4136464771" sldId="380"/>
            <ac:spMk id="521" creationId="{8EE3D9A9-5A61-46FD-A16B-2D2E906D5128}"/>
          </ac:spMkLst>
        </pc:spChg>
        <pc:spChg chg="add mod ord">
          <ac:chgData name="Justin Ehrenhofer" userId="473062b43ff0ad33" providerId="LiveId" clId="{9479C730-29EB-45B5-8486-F43273B2C987}" dt="2018-08-08T04:55:43.894" v="6696" actId="14100"/>
          <ac:spMkLst>
            <pc:docMk/>
            <pc:sldMk cId="4136464771" sldId="380"/>
            <ac:spMk id="522" creationId="{C0388E43-82C6-4499-AFD7-2D2476B6EC33}"/>
          </ac:spMkLst>
        </pc:spChg>
        <pc:spChg chg="add mod ord">
          <ac:chgData name="Justin Ehrenhofer" userId="473062b43ff0ad33" providerId="LiveId" clId="{9479C730-29EB-45B5-8486-F43273B2C987}" dt="2018-08-08T05:00:38.591" v="6775" actId="1037"/>
          <ac:spMkLst>
            <pc:docMk/>
            <pc:sldMk cId="4136464771" sldId="380"/>
            <ac:spMk id="523" creationId="{7D360612-2377-4D08-ADAA-2EE6D4824654}"/>
          </ac:spMkLst>
        </pc:spChg>
        <pc:spChg chg="add mod ord">
          <ac:chgData name="Justin Ehrenhofer" userId="473062b43ff0ad33" providerId="LiveId" clId="{9479C730-29EB-45B5-8486-F43273B2C987}" dt="2018-08-08T05:13:28.063" v="6979" actId="1038"/>
          <ac:spMkLst>
            <pc:docMk/>
            <pc:sldMk cId="4136464771" sldId="380"/>
            <ac:spMk id="524" creationId="{D027CA22-1A1F-484D-B36F-57E325823837}"/>
          </ac:spMkLst>
        </pc:spChg>
        <pc:spChg chg="mod">
          <ac:chgData name="Justin Ehrenhofer" userId="473062b43ff0ad33" providerId="LiveId" clId="{9479C730-29EB-45B5-8486-F43273B2C987}" dt="2018-08-08T05:02:58.443" v="6801" actId="207"/>
          <ac:spMkLst>
            <pc:docMk/>
            <pc:sldMk cId="4136464771" sldId="380"/>
            <ac:spMk id="545" creationId="{AE83BAAC-384F-4929-AA29-9333C7F21C1B}"/>
          </ac:spMkLst>
        </pc:spChg>
        <pc:spChg chg="add del mod topLvl">
          <ac:chgData name="Justin Ehrenhofer" userId="473062b43ff0ad33" providerId="LiveId" clId="{9479C730-29EB-45B5-8486-F43273B2C987}" dt="2018-08-08T05:00:41.745" v="6779" actId="20577"/>
          <ac:spMkLst>
            <pc:docMk/>
            <pc:sldMk cId="4136464771" sldId="380"/>
            <ac:spMk id="546" creationId="{ED696C44-4E51-4C0A-BA2A-FBED6445F41A}"/>
          </ac:spMkLst>
        </pc:spChg>
        <pc:spChg chg="mod">
          <ac:chgData name="Justin Ehrenhofer" userId="473062b43ff0ad33" providerId="LiveId" clId="{9479C730-29EB-45B5-8486-F43273B2C987}" dt="2018-08-08T05:02:46.820" v="6799" actId="207"/>
          <ac:spMkLst>
            <pc:docMk/>
            <pc:sldMk cId="4136464771" sldId="380"/>
            <ac:spMk id="567" creationId="{145476F8-E537-4D75-81AB-AD91411D349B}"/>
          </ac:spMkLst>
        </pc:spChg>
        <pc:spChg chg="add mod topLvl">
          <ac:chgData name="Justin Ehrenhofer" userId="473062b43ff0ad33" providerId="LiveId" clId="{9479C730-29EB-45B5-8486-F43273B2C987}" dt="2018-08-08T05:00:44.660" v="6783" actId="20577"/>
          <ac:spMkLst>
            <pc:docMk/>
            <pc:sldMk cId="4136464771" sldId="380"/>
            <ac:spMk id="568" creationId="{7D0DE2B0-0852-4AF6-B249-B496601EED86}"/>
          </ac:spMkLst>
        </pc:spChg>
        <pc:spChg chg="mod">
          <ac:chgData name="Justin Ehrenhofer" userId="473062b43ff0ad33" providerId="LiveId" clId="{9479C730-29EB-45B5-8486-F43273B2C987}" dt="2018-08-08T05:02:34.619" v="6797" actId="207"/>
          <ac:spMkLst>
            <pc:docMk/>
            <pc:sldMk cId="4136464771" sldId="380"/>
            <ac:spMk id="589" creationId="{05D1F2CA-8F31-4996-929E-55FE11E25946}"/>
          </ac:spMkLst>
        </pc:spChg>
        <pc:spChg chg="add mod topLvl">
          <ac:chgData name="Justin Ehrenhofer" userId="473062b43ff0ad33" providerId="LiveId" clId="{9479C730-29EB-45B5-8486-F43273B2C987}" dt="2018-08-08T05:00:47.675" v="6787" actId="20577"/>
          <ac:spMkLst>
            <pc:docMk/>
            <pc:sldMk cId="4136464771" sldId="380"/>
            <ac:spMk id="590" creationId="{3CBAFD17-CD71-40CD-BBB3-8EE135755E20}"/>
          </ac:spMkLst>
        </pc:spChg>
        <pc:spChg chg="add del">
          <ac:chgData name="Justin Ehrenhofer" userId="473062b43ff0ad33" providerId="LiveId" clId="{9479C730-29EB-45B5-8486-F43273B2C987}" dt="2018-08-08T05:11:40.986" v="6951" actId="478"/>
          <ac:spMkLst>
            <pc:docMk/>
            <pc:sldMk cId="4136464771" sldId="380"/>
            <ac:spMk id="591" creationId="{21989179-A642-44A4-A9A0-5332D3129069}"/>
          </ac:spMkLst>
        </pc:spChg>
        <pc:spChg chg="add del">
          <ac:chgData name="Justin Ehrenhofer" userId="473062b43ff0ad33" providerId="LiveId" clId="{9479C730-29EB-45B5-8486-F43273B2C987}" dt="2018-08-08T05:11:40.986" v="6951" actId="478"/>
          <ac:spMkLst>
            <pc:docMk/>
            <pc:sldMk cId="4136464771" sldId="380"/>
            <ac:spMk id="592" creationId="{3AEE8E5D-F09E-49BA-B248-2CE2C1EFF425}"/>
          </ac:spMkLst>
        </pc:spChg>
        <pc:spChg chg="add del">
          <ac:chgData name="Justin Ehrenhofer" userId="473062b43ff0ad33" providerId="LiveId" clId="{9479C730-29EB-45B5-8486-F43273B2C987}" dt="2018-08-08T05:11:40.986" v="6951" actId="478"/>
          <ac:spMkLst>
            <pc:docMk/>
            <pc:sldMk cId="4136464771" sldId="380"/>
            <ac:spMk id="593" creationId="{AB103619-557D-4C93-8D52-E7507AE4EC40}"/>
          </ac:spMkLst>
        </pc:spChg>
        <pc:spChg chg="add del">
          <ac:chgData name="Justin Ehrenhofer" userId="473062b43ff0ad33" providerId="LiveId" clId="{9479C730-29EB-45B5-8486-F43273B2C987}" dt="2018-08-08T05:11:40.986" v="6951" actId="478"/>
          <ac:spMkLst>
            <pc:docMk/>
            <pc:sldMk cId="4136464771" sldId="380"/>
            <ac:spMk id="594" creationId="{009EB795-D696-49DA-938E-4588CFA759DF}"/>
          </ac:spMkLst>
        </pc:spChg>
        <pc:spChg chg="add mod">
          <ac:chgData name="Justin Ehrenhofer" userId="473062b43ff0ad33" providerId="LiveId" clId="{9479C730-29EB-45B5-8486-F43273B2C987}" dt="2018-08-08T05:17:42.129" v="7010" actId="20577"/>
          <ac:spMkLst>
            <pc:docMk/>
            <pc:sldMk cId="4136464771" sldId="380"/>
            <ac:spMk id="595" creationId="{CFA298E4-0A43-4FDB-8B70-5DC366893852}"/>
          </ac:spMkLst>
        </pc:spChg>
        <pc:spChg chg="add mod">
          <ac:chgData name="Justin Ehrenhofer" userId="473062b43ff0ad33" providerId="LiveId" clId="{9479C730-29EB-45B5-8486-F43273B2C987}" dt="2018-08-08T05:12:06.610" v="6965" actId="20577"/>
          <ac:spMkLst>
            <pc:docMk/>
            <pc:sldMk cId="4136464771" sldId="380"/>
            <ac:spMk id="596" creationId="{A0970520-EA3F-4E3F-BAB6-99050C4E2637}"/>
          </ac:spMkLst>
        </pc:spChg>
        <pc:grpChg chg="add del mod">
          <ac:chgData name="Justin Ehrenhofer" userId="473062b43ff0ad33" providerId="LiveId" clId="{9479C730-29EB-45B5-8486-F43273B2C987}" dt="2018-08-08T05:00:22.017" v="6767" actId="165"/>
          <ac:grpSpMkLst>
            <pc:docMk/>
            <pc:sldMk cId="4136464771" sldId="380"/>
            <ac:grpSpMk id="7" creationId="{CB6E12D8-7E03-4685-9DE8-D36272853A1A}"/>
          </ac:grpSpMkLst>
        </pc:grpChg>
        <pc:grpChg chg="del">
          <ac:chgData name="Justin Ehrenhofer" userId="473062b43ff0ad33" providerId="LiveId" clId="{9479C730-29EB-45B5-8486-F43273B2C987}" dt="2018-08-07T20:45:03.012" v="3620" actId="478"/>
          <ac:grpSpMkLst>
            <pc:docMk/>
            <pc:sldMk cId="4136464771" sldId="380"/>
            <ac:grpSpMk id="8" creationId="{3B6A0AC4-9677-47AB-BCFA-793AC5D22675}"/>
          </ac:grpSpMkLst>
        </pc:grpChg>
        <pc:grpChg chg="del">
          <ac:chgData name="Justin Ehrenhofer" userId="473062b43ff0ad33" providerId="LiveId" clId="{9479C730-29EB-45B5-8486-F43273B2C987}" dt="2018-08-07T20:45:03.012" v="3620" actId="478"/>
          <ac:grpSpMkLst>
            <pc:docMk/>
            <pc:sldMk cId="4136464771" sldId="380"/>
            <ac:grpSpMk id="10" creationId="{AE549EA9-A3E1-4C53-A9E8-2D82B38C8D25}"/>
          </ac:grpSpMkLst>
        </pc:grpChg>
        <pc:grpChg chg="add">
          <ac:chgData name="Justin Ehrenhofer" userId="473062b43ff0ad33" providerId="LiveId" clId="{9479C730-29EB-45B5-8486-F43273B2C987}" dt="2018-08-08T04:54:56.572" v="6690"/>
          <ac:grpSpMkLst>
            <pc:docMk/>
            <pc:sldMk cId="4136464771" sldId="380"/>
            <ac:grpSpMk id="170" creationId="{EFB62751-D32F-4D7F-8CFF-03CE5097F025}"/>
          </ac:grpSpMkLst>
        </pc:grpChg>
        <pc:grpChg chg="add">
          <ac:chgData name="Justin Ehrenhofer" userId="473062b43ff0ad33" providerId="LiveId" clId="{9479C730-29EB-45B5-8486-F43273B2C987}" dt="2018-08-08T04:54:56.572" v="6690"/>
          <ac:grpSpMkLst>
            <pc:docMk/>
            <pc:sldMk cId="4136464771" sldId="380"/>
            <ac:grpSpMk id="359" creationId="{2A30E026-953F-4974-8BA3-2DB8E90A7961}"/>
          </ac:grpSpMkLst>
        </pc:grpChg>
        <pc:grpChg chg="add del mod topLvl">
          <ac:chgData name="Justin Ehrenhofer" userId="473062b43ff0ad33" providerId="LiveId" clId="{9479C730-29EB-45B5-8486-F43273B2C987}" dt="2018-08-08T05:00:22.017" v="6767" actId="165"/>
          <ac:grpSpMkLst>
            <pc:docMk/>
            <pc:sldMk cId="4136464771" sldId="380"/>
            <ac:grpSpMk id="525" creationId="{1FB8E9BC-CE33-46A2-9AE8-2CFFA8596485}"/>
          </ac:grpSpMkLst>
        </pc:grpChg>
        <pc:grpChg chg="add mod topLvl">
          <ac:chgData name="Justin Ehrenhofer" userId="473062b43ff0ad33" providerId="LiveId" clId="{9479C730-29EB-45B5-8486-F43273B2C987}" dt="2018-08-08T05:00:22.017" v="6767" actId="165"/>
          <ac:grpSpMkLst>
            <pc:docMk/>
            <pc:sldMk cId="4136464771" sldId="380"/>
            <ac:grpSpMk id="547" creationId="{67F490EF-0A30-45C3-8CCC-71B5DA2622C9}"/>
          </ac:grpSpMkLst>
        </pc:grpChg>
        <pc:grpChg chg="add mod topLvl">
          <ac:chgData name="Justin Ehrenhofer" userId="473062b43ff0ad33" providerId="LiveId" clId="{9479C730-29EB-45B5-8486-F43273B2C987}" dt="2018-08-08T05:00:22.017" v="6767" actId="165"/>
          <ac:grpSpMkLst>
            <pc:docMk/>
            <pc:sldMk cId="4136464771" sldId="380"/>
            <ac:grpSpMk id="569" creationId="{0A339BD2-5D21-4F2F-A752-3DB182CCF0A7}"/>
          </ac:grpSpMkLst>
        </pc:grpChg>
        <pc:grpChg chg="add">
          <ac:chgData name="Justin Ehrenhofer" userId="473062b43ff0ad33" providerId="LiveId" clId="{9479C730-29EB-45B5-8486-F43273B2C987}" dt="2018-08-08T12:19:22.511" v="7403"/>
          <ac:grpSpMkLst>
            <pc:docMk/>
            <pc:sldMk cId="4136464771" sldId="380"/>
            <ac:grpSpMk id="597" creationId="{435107E8-3A29-487D-BBD5-7AEA62C3A251}"/>
          </ac:grpSpMkLst>
        </pc:grpChg>
        <pc:picChg chg="del">
          <ac:chgData name="Justin Ehrenhofer" userId="473062b43ff0ad33" providerId="LiveId" clId="{9479C730-29EB-45B5-8486-F43273B2C987}" dt="2018-08-07T20:45:03.012" v="3620" actId="478"/>
          <ac:picMkLst>
            <pc:docMk/>
            <pc:sldMk cId="4136464771" sldId="380"/>
            <ac:picMk id="3" creationId="{4A26E701-B9AB-4E6E-9BDB-FDAA83AE34CF}"/>
          </ac:picMkLst>
        </pc:picChg>
        <pc:picChg chg="del">
          <ac:chgData name="Justin Ehrenhofer" userId="473062b43ff0ad33" providerId="LiveId" clId="{9479C730-29EB-45B5-8486-F43273B2C987}" dt="2018-08-07T20:45:03.012" v="3620" actId="478"/>
          <ac:picMkLst>
            <pc:docMk/>
            <pc:sldMk cId="4136464771" sldId="380"/>
            <ac:picMk id="4" creationId="{68D024FE-BEA9-48FA-8467-DD871AE2248C}"/>
          </ac:picMkLst>
        </pc:picChg>
        <pc:picChg chg="mod">
          <ac:chgData name="Justin Ehrenhofer" userId="473062b43ff0ad33" providerId="LiveId" clId="{9479C730-29EB-45B5-8486-F43273B2C987}" dt="2018-08-08T05:11:26.201" v="6949"/>
          <ac:picMkLst>
            <pc:docMk/>
            <pc:sldMk cId="4136464771" sldId="380"/>
            <ac:picMk id="381" creationId="{30C63F23-7A36-4C9C-97F6-1F327A1EB8A4}"/>
          </ac:picMkLst>
        </pc:picChg>
        <pc:picChg chg="mod">
          <ac:chgData name="Justin Ehrenhofer" userId="473062b43ff0ad33" providerId="LiveId" clId="{9479C730-29EB-45B5-8486-F43273B2C987}" dt="2018-08-08T05:11:08.186" v="6947"/>
          <ac:picMkLst>
            <pc:docMk/>
            <pc:sldMk cId="4136464771" sldId="380"/>
            <ac:picMk id="421" creationId="{6B0E0C30-ECA0-424E-8F07-89ADC45BF6E1}"/>
          </ac:picMkLst>
        </pc:picChg>
        <pc:picChg chg="mod">
          <ac:chgData name="Justin Ehrenhofer" userId="473062b43ff0ad33" providerId="LiveId" clId="{9479C730-29EB-45B5-8486-F43273B2C987}" dt="2018-08-08T05:02:53.090" v="6800"/>
          <ac:picMkLst>
            <pc:docMk/>
            <pc:sldMk cId="4136464771" sldId="380"/>
            <ac:picMk id="526" creationId="{AC6874A8-D14B-41BE-92F6-C4ACCE2C7075}"/>
          </ac:picMkLst>
        </pc:picChg>
        <pc:picChg chg="mod">
          <ac:chgData name="Justin Ehrenhofer" userId="473062b43ff0ad33" providerId="LiveId" clId="{9479C730-29EB-45B5-8486-F43273B2C987}" dt="2018-08-08T05:02:41.916" v="6798"/>
          <ac:picMkLst>
            <pc:docMk/>
            <pc:sldMk cId="4136464771" sldId="380"/>
            <ac:picMk id="548" creationId="{784105E9-8580-4AAB-B0AF-F9846530BB16}"/>
          </ac:picMkLst>
        </pc:picChg>
        <pc:picChg chg="mod">
          <ac:chgData name="Justin Ehrenhofer" userId="473062b43ff0ad33" providerId="LiveId" clId="{9479C730-29EB-45B5-8486-F43273B2C987}" dt="2018-08-08T05:02:28.529" v="6796"/>
          <ac:picMkLst>
            <pc:docMk/>
            <pc:sldMk cId="4136464771" sldId="380"/>
            <ac:picMk id="570" creationId="{2BA49D51-5A8D-4E5B-AEA4-BDD8ED5EA6D0}"/>
          </ac:picMkLst>
        </pc:picChg>
        <pc:cxnChg chg="mod">
          <ac:chgData name="Justin Ehrenhofer" userId="473062b43ff0ad33" providerId="LiveId" clId="{9479C730-29EB-45B5-8486-F43273B2C987}" dt="2018-08-07T20:45:03.012" v="3620" actId="478"/>
          <ac:cxnSpMkLst>
            <pc:docMk/>
            <pc:sldMk cId="4136464771" sldId="380"/>
            <ac:cxnSpMk id="38" creationId="{00000000-0000-0000-0000-000000000000}"/>
          </ac:cxnSpMkLst>
        </pc:cxnChg>
      </pc:sldChg>
      <pc:sldChg chg="add del">
        <pc:chgData name="Justin Ehrenhofer" userId="473062b43ff0ad33" providerId="LiveId" clId="{9479C730-29EB-45B5-8486-F43273B2C987}" dt="2018-08-07T20:49:27.174" v="3714" actId="2696"/>
        <pc:sldMkLst>
          <pc:docMk/>
          <pc:sldMk cId="384684132" sldId="381"/>
        </pc:sldMkLst>
      </pc:sldChg>
      <pc:sldChg chg="addSp modSp add">
        <pc:chgData name="Justin Ehrenhofer" userId="473062b43ff0ad33" providerId="LiveId" clId="{9479C730-29EB-45B5-8486-F43273B2C987}" dt="2018-08-08T12:19:34.199" v="7409"/>
        <pc:sldMkLst>
          <pc:docMk/>
          <pc:sldMk cId="3656284950" sldId="382"/>
        </pc:sldMkLst>
        <pc:spChg chg="mod">
          <ac:chgData name="Justin Ehrenhofer" userId="473062b43ff0ad33" providerId="LiveId" clId="{9479C730-29EB-45B5-8486-F43273B2C987}" dt="2018-08-07T20:49:21.814" v="3713" actId="20577"/>
          <ac:spMkLst>
            <pc:docMk/>
            <pc:sldMk cId="3656284950" sldId="382"/>
            <ac:spMk id="2" creationId="{BC354D08-4D09-442F-980D-80DE4D2BD000}"/>
          </ac:spMkLst>
        </pc:spChg>
        <pc:grpChg chg="add">
          <ac:chgData name="Justin Ehrenhofer" userId="473062b43ff0ad33" providerId="LiveId" clId="{9479C730-29EB-45B5-8486-F43273B2C987}" dt="2018-08-08T12:19:34.199" v="7409"/>
          <ac:grpSpMkLst>
            <pc:docMk/>
            <pc:sldMk cId="3656284950" sldId="382"/>
            <ac:grpSpMk id="4" creationId="{FD91A523-FD24-436E-B883-F53E98618110}"/>
          </ac:grpSpMkLst>
        </pc:grpChg>
      </pc:sldChg>
      <pc:sldChg chg="addSp delSp modSp add delAnim modAnim modNotesTx">
        <pc:chgData name="Justin Ehrenhofer" userId="473062b43ff0ad33" providerId="LiveId" clId="{9479C730-29EB-45B5-8486-F43273B2C987}" dt="2018-08-08T17:57:09.217" v="9065" actId="20577"/>
        <pc:sldMkLst>
          <pc:docMk/>
          <pc:sldMk cId="2647495019" sldId="383"/>
        </pc:sldMkLst>
        <pc:spChg chg="mod">
          <ac:chgData name="Justin Ehrenhofer" userId="473062b43ff0ad33" providerId="LiveId" clId="{9479C730-29EB-45B5-8486-F43273B2C987}" dt="2018-08-07T20:49:48.211" v="3760" actId="20577"/>
          <ac:spMkLst>
            <pc:docMk/>
            <pc:sldMk cId="2647495019" sldId="383"/>
            <ac:spMk id="2" creationId="{00000000-0000-0000-0000-000000000000}"/>
          </ac:spMkLst>
        </pc:spChg>
        <pc:spChg chg="add del mod">
          <ac:chgData name="Justin Ehrenhofer" userId="473062b43ff0ad33" providerId="LiveId" clId="{9479C730-29EB-45B5-8486-F43273B2C987}" dt="2018-08-08T12:57:48.384" v="8719" actId="478"/>
          <ac:spMkLst>
            <pc:docMk/>
            <pc:sldMk cId="2647495019" sldId="383"/>
            <ac:spMk id="9" creationId="{10E3FC0B-4C32-4458-BF6C-87A3EFFFC101}"/>
          </ac:spMkLst>
        </pc:spChg>
        <pc:spChg chg="del mod">
          <ac:chgData name="Justin Ehrenhofer" userId="473062b43ff0ad33" providerId="LiveId" clId="{9479C730-29EB-45B5-8486-F43273B2C987}" dt="2018-08-08T12:57:46.953" v="8718" actId="478"/>
          <ac:spMkLst>
            <pc:docMk/>
            <pc:sldMk cId="2647495019" sldId="383"/>
            <ac:spMk id="169" creationId="{27A35D7D-6E44-457E-BA3F-D85CA9064864}"/>
          </ac:spMkLst>
        </pc:spChg>
        <pc:spChg chg="mod">
          <ac:chgData name="Justin Ehrenhofer" userId="473062b43ff0ad33" providerId="LiveId" clId="{9479C730-29EB-45B5-8486-F43273B2C987}" dt="2018-08-08T12:59:35.979" v="8744" actId="1076"/>
          <ac:spMkLst>
            <pc:docMk/>
            <pc:sldMk cId="2647495019" sldId="383"/>
            <ac:spMk id="171" creationId="{4034F46C-3685-4815-99E5-228514D26421}"/>
          </ac:spMkLst>
        </pc:spChg>
        <pc:spChg chg="mod">
          <ac:chgData name="Justin Ehrenhofer" userId="473062b43ff0ad33" providerId="LiveId" clId="{9479C730-29EB-45B5-8486-F43273B2C987}" dt="2018-08-08T13:00:04.885" v="8748" actId="1076"/>
          <ac:spMkLst>
            <pc:docMk/>
            <pc:sldMk cId="2647495019" sldId="383"/>
            <ac:spMk id="178" creationId="{5C61BA87-8326-4C83-8E8E-5BBE3C975CB7}"/>
          </ac:spMkLst>
        </pc:spChg>
        <pc:spChg chg="mod">
          <ac:chgData name="Justin Ehrenhofer" userId="473062b43ff0ad33" providerId="LiveId" clId="{9479C730-29EB-45B5-8486-F43273B2C987}" dt="2018-08-08T13:06:14.824" v="9009" actId="20577"/>
          <ac:spMkLst>
            <pc:docMk/>
            <pc:sldMk cId="2647495019" sldId="383"/>
            <ac:spMk id="188" creationId="{D0BEEE44-BDA8-492E-8215-AE9E75B7EF38}"/>
          </ac:spMkLst>
        </pc:spChg>
        <pc:spChg chg="mod">
          <ac:chgData name="Justin Ehrenhofer" userId="473062b43ff0ad33" providerId="LiveId" clId="{9479C730-29EB-45B5-8486-F43273B2C987}" dt="2018-08-08T13:06:16.963" v="9011" actId="20577"/>
          <ac:spMkLst>
            <pc:docMk/>
            <pc:sldMk cId="2647495019" sldId="383"/>
            <ac:spMk id="189" creationId="{8D7E1BAB-422E-4CB1-9F2B-0114A16E6706}"/>
          </ac:spMkLst>
        </pc:spChg>
        <pc:spChg chg="mod">
          <ac:chgData name="Justin Ehrenhofer" userId="473062b43ff0ad33" providerId="LiveId" clId="{9479C730-29EB-45B5-8486-F43273B2C987}" dt="2018-08-08T13:06:19.467" v="9014" actId="20577"/>
          <ac:spMkLst>
            <pc:docMk/>
            <pc:sldMk cId="2647495019" sldId="383"/>
            <ac:spMk id="190" creationId="{CED0CD96-AAA1-49C5-9E87-3D25E44E7203}"/>
          </ac:spMkLst>
        </pc:spChg>
        <pc:spChg chg="mod">
          <ac:chgData name="Justin Ehrenhofer" userId="473062b43ff0ad33" providerId="LiveId" clId="{9479C730-29EB-45B5-8486-F43273B2C987}" dt="2018-08-08T13:06:22.289" v="9018" actId="20577"/>
          <ac:spMkLst>
            <pc:docMk/>
            <pc:sldMk cId="2647495019" sldId="383"/>
            <ac:spMk id="191" creationId="{5ADCD992-6C59-4628-9890-C2F9D6586191}"/>
          </ac:spMkLst>
        </pc:spChg>
        <pc:spChg chg="mod">
          <ac:chgData name="Justin Ehrenhofer" userId="473062b43ff0ad33" providerId="LiveId" clId="{9479C730-29EB-45B5-8486-F43273B2C987}" dt="2018-08-08T13:06:40.706" v="9029" actId="20577"/>
          <ac:spMkLst>
            <pc:docMk/>
            <pc:sldMk cId="2647495019" sldId="383"/>
            <ac:spMk id="192" creationId="{3D4BC728-87FA-4EF6-BD52-4B95062AA52D}"/>
          </ac:spMkLst>
        </pc:spChg>
        <pc:spChg chg="mod">
          <ac:chgData name="Justin Ehrenhofer" userId="473062b43ff0ad33" providerId="LiveId" clId="{9479C730-29EB-45B5-8486-F43273B2C987}" dt="2018-08-08T13:06:27.203" v="9025" actId="20577"/>
          <ac:spMkLst>
            <pc:docMk/>
            <pc:sldMk cId="2647495019" sldId="383"/>
            <ac:spMk id="193" creationId="{62F1A73E-7DD0-4B0B-A5E2-31038B640B4B}"/>
          </ac:spMkLst>
        </pc:spChg>
        <pc:spChg chg="mod">
          <ac:chgData name="Justin Ehrenhofer" userId="473062b43ff0ad33" providerId="LiveId" clId="{9479C730-29EB-45B5-8486-F43273B2C987}" dt="2018-08-08T13:06:24.659" v="9021" actId="20577"/>
          <ac:spMkLst>
            <pc:docMk/>
            <pc:sldMk cId="2647495019" sldId="383"/>
            <ac:spMk id="194" creationId="{17CE9C9F-4CF1-474B-8919-EF966EE7499B}"/>
          </ac:spMkLst>
        </pc:spChg>
        <pc:spChg chg="add mod">
          <ac:chgData name="Justin Ehrenhofer" userId="473062b43ff0ad33" providerId="LiveId" clId="{9479C730-29EB-45B5-8486-F43273B2C987}" dt="2018-08-08T13:04:04.606" v="9003" actId="1037"/>
          <ac:spMkLst>
            <pc:docMk/>
            <pc:sldMk cId="2647495019" sldId="383"/>
            <ac:spMk id="337" creationId="{21468D50-0CDE-41D9-A9BF-808EC91D7B62}"/>
          </ac:spMkLst>
        </pc:spChg>
        <pc:spChg chg="add mod">
          <ac:chgData name="Justin Ehrenhofer" userId="473062b43ff0ad33" providerId="LiveId" clId="{9479C730-29EB-45B5-8486-F43273B2C987}" dt="2018-08-08T13:04:12.412" v="9005" actId="20577"/>
          <ac:spMkLst>
            <pc:docMk/>
            <pc:sldMk cId="2647495019" sldId="383"/>
            <ac:spMk id="338" creationId="{E814CC88-A62F-417D-BBA0-28B65E62B489}"/>
          </ac:spMkLst>
        </pc:spChg>
        <pc:spChg chg="add del">
          <ac:chgData name="Justin Ehrenhofer" userId="473062b43ff0ad33" providerId="LiveId" clId="{9479C730-29EB-45B5-8486-F43273B2C987}" dt="2018-08-08T13:05:28.894" v="9008" actId="478"/>
          <ac:spMkLst>
            <pc:docMk/>
            <pc:sldMk cId="2647495019" sldId="383"/>
            <ac:spMk id="339" creationId="{304561E3-1AB5-459F-B9EE-A1050E1107FB}"/>
          </ac:spMkLst>
        </pc:spChg>
        <pc:grpChg chg="add">
          <ac:chgData name="Justin Ehrenhofer" userId="473062b43ff0ad33" providerId="LiveId" clId="{9479C730-29EB-45B5-8486-F43273B2C987}" dt="2018-08-08T12:19:35.290" v="7410"/>
          <ac:grpSpMkLst>
            <pc:docMk/>
            <pc:sldMk cId="2647495019" sldId="383"/>
            <ac:grpSpMk id="4" creationId="{F10F8148-6FF0-4F16-A17C-4D4DA49089FA}"/>
          </ac:grpSpMkLst>
        </pc:grpChg>
        <pc:grpChg chg="add mod">
          <ac:chgData name="Justin Ehrenhofer" userId="473062b43ff0ad33" providerId="LiveId" clId="{9479C730-29EB-45B5-8486-F43273B2C987}" dt="2018-08-08T13:01:04.804" v="8864" actId="164"/>
          <ac:grpSpMkLst>
            <pc:docMk/>
            <pc:sldMk cId="2647495019" sldId="383"/>
            <ac:grpSpMk id="11" creationId="{A27D2B45-2A4B-4972-91AC-48CED6424E47}"/>
          </ac:grpSpMkLst>
        </pc:grpChg>
        <pc:grpChg chg="add mod">
          <ac:chgData name="Justin Ehrenhofer" userId="473062b43ff0ad33" providerId="LiveId" clId="{9479C730-29EB-45B5-8486-F43273B2C987}" dt="2018-08-08T13:01:04.804" v="8864" actId="164"/>
          <ac:grpSpMkLst>
            <pc:docMk/>
            <pc:sldMk cId="2647495019" sldId="383"/>
            <ac:grpSpMk id="167" creationId="{B93319DA-6EEA-4E90-86C8-3C3AEE717AB0}"/>
          </ac:grpSpMkLst>
        </pc:grpChg>
        <pc:grpChg chg="add mod">
          <ac:chgData name="Justin Ehrenhofer" userId="473062b43ff0ad33" providerId="LiveId" clId="{9479C730-29EB-45B5-8486-F43273B2C987}" dt="2018-08-08T13:01:24.329" v="8967" actId="1036"/>
          <ac:grpSpMkLst>
            <pc:docMk/>
            <pc:sldMk cId="2647495019" sldId="383"/>
            <ac:grpSpMk id="173" creationId="{1A3AA94C-CC68-4537-9729-7738C4EA8769}"/>
          </ac:grpSpMkLst>
        </pc:grpChg>
        <pc:grpChg chg="add mod">
          <ac:chgData name="Justin Ehrenhofer" userId="473062b43ff0ad33" providerId="LiveId" clId="{9479C730-29EB-45B5-8486-F43273B2C987}" dt="2018-08-08T13:01:24.329" v="8967" actId="1036"/>
          <ac:grpSpMkLst>
            <pc:docMk/>
            <pc:sldMk cId="2647495019" sldId="383"/>
            <ac:grpSpMk id="336" creationId="{2F0B9F6A-D429-47A9-A6AA-98680A8FA257}"/>
          </ac:grpSpMkLst>
        </pc:grpChg>
        <pc:picChg chg="add mod">
          <ac:chgData name="Justin Ehrenhofer" userId="473062b43ff0ad33" providerId="LiveId" clId="{9479C730-29EB-45B5-8486-F43273B2C987}" dt="2018-08-08T13:32:54.753" v="9035" actId="1076"/>
          <ac:picMkLst>
            <pc:docMk/>
            <pc:sldMk cId="2647495019" sldId="383"/>
            <ac:picMk id="18434" creationId="{639C88DF-9A19-49EF-AD93-5E718C175CC7}"/>
          </ac:picMkLst>
        </pc:picChg>
        <pc:picChg chg="add del mod">
          <ac:chgData name="Justin Ehrenhofer" userId="473062b43ff0ad33" providerId="LiveId" clId="{9479C730-29EB-45B5-8486-F43273B2C987}" dt="2018-08-08T13:33:38.929" v="9039" actId="478"/>
          <ac:picMkLst>
            <pc:docMk/>
            <pc:sldMk cId="2647495019" sldId="383"/>
            <ac:picMk id="18436" creationId="{C3FA7818-5595-4AEB-96FC-46DD90692248}"/>
          </ac:picMkLst>
        </pc:picChg>
        <pc:picChg chg="add mod">
          <ac:chgData name="Justin Ehrenhofer" userId="473062b43ff0ad33" providerId="LiveId" clId="{9479C730-29EB-45B5-8486-F43273B2C987}" dt="2018-08-08T13:34:10.969" v="9044" actId="1076"/>
          <ac:picMkLst>
            <pc:docMk/>
            <pc:sldMk cId="2647495019" sldId="383"/>
            <ac:picMk id="18438" creationId="{62BDEA8E-BAC1-454E-ACC0-9BDE82D240CB}"/>
          </ac:picMkLst>
        </pc:picChg>
        <pc:cxnChg chg="mod">
          <ac:chgData name="Justin Ehrenhofer" userId="473062b43ff0ad33" providerId="LiveId" clId="{9479C730-29EB-45B5-8486-F43273B2C987}" dt="2018-08-08T12:59:32.204" v="8743" actId="1076"/>
          <ac:cxnSpMkLst>
            <pc:docMk/>
            <pc:sldMk cId="2647495019" sldId="383"/>
            <ac:cxnSpMk id="168" creationId="{97A11A1F-D0A8-4348-A6B7-7380EF5909B5}"/>
          </ac:cxnSpMkLst>
        </pc:cxnChg>
        <pc:cxnChg chg="mod">
          <ac:chgData name="Justin Ehrenhofer" userId="473062b43ff0ad33" providerId="LiveId" clId="{9479C730-29EB-45B5-8486-F43273B2C987}" dt="2018-08-08T13:00:57.620" v="8863" actId="1036"/>
          <ac:cxnSpMkLst>
            <pc:docMk/>
            <pc:sldMk cId="2647495019" sldId="383"/>
            <ac:cxnSpMk id="172" creationId="{A10F6288-D7D2-4185-8031-D7E9D7A72F67}"/>
          </ac:cxnSpMkLst>
        </pc:cxnChg>
        <pc:cxnChg chg="mod">
          <ac:chgData name="Justin Ehrenhofer" userId="473062b43ff0ad33" providerId="LiveId" clId="{9479C730-29EB-45B5-8486-F43273B2C987}" dt="2018-08-08T13:00:09.850" v="8749" actId="1076"/>
          <ac:cxnSpMkLst>
            <pc:docMk/>
            <pc:sldMk cId="2647495019" sldId="383"/>
            <ac:cxnSpMk id="176" creationId="{785E41AF-3624-4117-B530-C2B16AA9E497}"/>
          </ac:cxnSpMkLst>
        </pc:cxnChg>
        <pc:cxnChg chg="mod">
          <ac:chgData name="Justin Ehrenhofer" userId="473062b43ff0ad33" providerId="LiveId" clId="{9479C730-29EB-45B5-8486-F43273B2C987}" dt="2018-08-08T13:00:14.897" v="8750" actId="14100"/>
          <ac:cxnSpMkLst>
            <pc:docMk/>
            <pc:sldMk cId="2647495019" sldId="383"/>
            <ac:cxnSpMk id="179" creationId="{CFA3C3A4-8C25-4131-8C31-F6CABE5C7789}"/>
          </ac:cxnSpMkLst>
        </pc:cxnChg>
      </pc:sldChg>
      <pc:sldChg chg="addSp modSp add modAnim">
        <pc:chgData name="Justin Ehrenhofer" userId="473062b43ff0ad33" providerId="LiveId" clId="{9479C730-29EB-45B5-8486-F43273B2C987}" dt="2018-08-08T18:05:20.485" v="9234" actId="1076"/>
        <pc:sldMkLst>
          <pc:docMk/>
          <pc:sldMk cId="3437628779" sldId="384"/>
        </pc:sldMkLst>
        <pc:spChg chg="mod">
          <ac:chgData name="Justin Ehrenhofer" userId="473062b43ff0ad33" providerId="LiveId" clId="{9479C730-29EB-45B5-8486-F43273B2C987}" dt="2018-08-07T20:50:25.038" v="3816" actId="20577"/>
          <ac:spMkLst>
            <pc:docMk/>
            <pc:sldMk cId="3437628779" sldId="384"/>
            <ac:spMk id="2" creationId="{00000000-0000-0000-0000-000000000000}"/>
          </ac:spMkLst>
        </pc:spChg>
        <pc:spChg chg="add mod">
          <ac:chgData name="Justin Ehrenhofer" userId="473062b43ff0ad33" providerId="LiveId" clId="{9479C730-29EB-45B5-8486-F43273B2C987}" dt="2018-08-08T18:05:15.457" v="9232" actId="1076"/>
          <ac:spMkLst>
            <pc:docMk/>
            <pc:sldMk cId="3437628779" sldId="384"/>
            <ac:spMk id="22" creationId="{53CAAEE5-EF70-4FCB-B017-FECCA989F7CF}"/>
          </ac:spMkLst>
        </pc:spChg>
        <pc:spChg chg="add mod">
          <ac:chgData name="Justin Ehrenhofer" userId="473062b43ff0ad33" providerId="LiveId" clId="{9479C730-29EB-45B5-8486-F43273B2C987}" dt="2018-08-08T18:05:20.485" v="9234" actId="1076"/>
          <ac:spMkLst>
            <pc:docMk/>
            <pc:sldMk cId="3437628779" sldId="384"/>
            <ac:spMk id="23" creationId="{D146D284-EFD2-4412-8423-34BFA02E9D37}"/>
          </ac:spMkLst>
        </pc:spChg>
        <pc:spChg chg="mod">
          <ac:chgData name="Justin Ehrenhofer" userId="473062b43ff0ad33" providerId="LiveId" clId="{9479C730-29EB-45B5-8486-F43273B2C987}" dt="2018-08-08T18:03:56.269" v="9166" actId="20577"/>
          <ac:spMkLst>
            <pc:docMk/>
            <pc:sldMk cId="3437628779" sldId="384"/>
            <ac:spMk id="169" creationId="{27A35D7D-6E44-457E-BA3F-D85CA9064864}"/>
          </ac:spMkLst>
        </pc:spChg>
        <pc:grpChg chg="add mod">
          <ac:chgData name="Justin Ehrenhofer" userId="473062b43ff0ad33" providerId="LiveId" clId="{9479C730-29EB-45B5-8486-F43273B2C987}" dt="2018-08-08T18:04:37.425" v="9227" actId="1076"/>
          <ac:grpSpMkLst>
            <pc:docMk/>
            <pc:sldMk cId="3437628779" sldId="384"/>
            <ac:grpSpMk id="3" creationId="{81EF95B9-0F70-40AA-A17D-1D0605A6C732}"/>
          </ac:grpSpMkLst>
        </pc:grpChg>
        <pc:grpChg chg="add">
          <ac:chgData name="Justin Ehrenhofer" userId="473062b43ff0ad33" providerId="LiveId" clId="{9479C730-29EB-45B5-8486-F43273B2C987}" dt="2018-08-08T12:19:36.374" v="7411"/>
          <ac:grpSpMkLst>
            <pc:docMk/>
            <pc:sldMk cId="3437628779" sldId="384"/>
            <ac:grpSpMk id="4" creationId="{25F9D577-235A-4E38-AAAF-8670DB3EB636}"/>
          </ac:grpSpMkLst>
        </pc:grpChg>
        <pc:grpChg chg="add mod">
          <ac:chgData name="Justin Ehrenhofer" userId="473062b43ff0ad33" providerId="LiveId" clId="{9479C730-29EB-45B5-8486-F43273B2C987}" dt="2018-08-08T18:04:16.559" v="9225" actId="1037"/>
          <ac:grpSpMkLst>
            <pc:docMk/>
            <pc:sldMk cId="3437628779" sldId="384"/>
            <ac:grpSpMk id="13" creationId="{5BD59064-00E7-44DF-841C-C36E7CBFC5DC}"/>
          </ac:grpSpMkLst>
        </pc:grpChg>
        <pc:grpChg chg="add mod">
          <ac:chgData name="Justin Ehrenhofer" userId="473062b43ff0ad33" providerId="LiveId" clId="{9479C730-29EB-45B5-8486-F43273B2C987}" dt="2018-08-08T18:04:52.558" v="9229" actId="1076"/>
          <ac:grpSpMkLst>
            <pc:docMk/>
            <pc:sldMk cId="3437628779" sldId="384"/>
            <ac:grpSpMk id="19" creationId="{8AFDF8FC-28B1-4508-9AF3-CB3CF3E8BA5F}"/>
          </ac:grpSpMkLst>
        </pc:grpChg>
        <pc:picChg chg="add mod">
          <ac:chgData name="Justin Ehrenhofer" userId="473062b43ff0ad33" providerId="LiveId" clId="{9479C730-29EB-45B5-8486-F43273B2C987}" dt="2018-08-08T18:04:08.111" v="9168" actId="571"/>
          <ac:picMkLst>
            <pc:docMk/>
            <pc:sldMk cId="3437628779" sldId="384"/>
            <ac:picMk id="16" creationId="{2C1C0B7B-1A30-475D-A65D-24CC83F2FE4B}"/>
          </ac:picMkLst>
        </pc:picChg>
        <pc:picChg chg="add mod">
          <ac:chgData name="Justin Ehrenhofer" userId="473062b43ff0ad33" providerId="LiveId" clId="{9479C730-29EB-45B5-8486-F43273B2C987}" dt="2018-08-08T18:04:08.111" v="9168" actId="571"/>
          <ac:picMkLst>
            <pc:docMk/>
            <pc:sldMk cId="3437628779" sldId="384"/>
            <ac:picMk id="17" creationId="{3A82A772-343C-41F4-8566-5A88DCBE1266}"/>
          </ac:picMkLst>
        </pc:picChg>
        <pc:picChg chg="add mod">
          <ac:chgData name="Justin Ehrenhofer" userId="473062b43ff0ad33" providerId="LiveId" clId="{9479C730-29EB-45B5-8486-F43273B2C987}" dt="2018-08-08T18:04:30.162" v="9226" actId="164"/>
          <ac:picMkLst>
            <pc:docMk/>
            <pc:sldMk cId="3437628779" sldId="384"/>
            <ac:picMk id="17410" creationId="{6D8A1DCC-5272-4DA3-8D78-A67B2DF1C3C7}"/>
          </ac:picMkLst>
        </pc:picChg>
        <pc:picChg chg="add mod">
          <ac:chgData name="Justin Ehrenhofer" userId="473062b43ff0ad33" providerId="LiveId" clId="{9479C730-29EB-45B5-8486-F43273B2C987}" dt="2018-08-08T18:04:30.162" v="9226" actId="164"/>
          <ac:picMkLst>
            <pc:docMk/>
            <pc:sldMk cId="3437628779" sldId="384"/>
            <ac:picMk id="17412" creationId="{3E9CF0C1-C891-4809-9572-CAF9D05D466C}"/>
          </ac:picMkLst>
        </pc:picChg>
        <pc:picChg chg="add mod">
          <ac:chgData name="Justin Ehrenhofer" userId="473062b43ff0ad33" providerId="LiveId" clId="{9479C730-29EB-45B5-8486-F43273B2C987}" dt="2018-08-08T18:04:30.162" v="9226" actId="164"/>
          <ac:picMkLst>
            <pc:docMk/>
            <pc:sldMk cId="3437628779" sldId="384"/>
            <ac:picMk id="17414" creationId="{33FC38E1-D406-4410-B76D-DFE264CD548B}"/>
          </ac:picMkLst>
        </pc:picChg>
        <pc:picChg chg="add mod">
          <ac:chgData name="Justin Ehrenhofer" userId="473062b43ff0ad33" providerId="LiveId" clId="{9479C730-29EB-45B5-8486-F43273B2C987}" dt="2018-08-08T18:04:30.162" v="9226" actId="164"/>
          <ac:picMkLst>
            <pc:docMk/>
            <pc:sldMk cId="3437628779" sldId="384"/>
            <ac:picMk id="17416" creationId="{20064B77-5EE4-4093-8B24-9FA5D2CEEAD6}"/>
          </ac:picMkLst>
        </pc:picChg>
      </pc:sldChg>
      <pc:sldChg chg="addSp modSp add">
        <pc:chgData name="Justin Ehrenhofer" userId="473062b43ff0ad33" providerId="LiveId" clId="{9479C730-29EB-45B5-8486-F43273B2C987}" dt="2018-08-08T13:18:49.369" v="9031" actId="20577"/>
        <pc:sldMkLst>
          <pc:docMk/>
          <pc:sldMk cId="3981685166" sldId="385"/>
        </pc:sldMkLst>
        <pc:spChg chg="mod">
          <ac:chgData name="Justin Ehrenhofer" userId="473062b43ff0ad33" providerId="LiveId" clId="{9479C730-29EB-45B5-8486-F43273B2C987}" dt="2018-08-07T20:50:35.967" v="3832" actId="20577"/>
          <ac:spMkLst>
            <pc:docMk/>
            <pc:sldMk cId="3981685166" sldId="385"/>
            <ac:spMk id="2" creationId="{00000000-0000-0000-0000-000000000000}"/>
          </ac:spMkLst>
        </pc:spChg>
        <pc:spChg chg="mod">
          <ac:chgData name="Justin Ehrenhofer" userId="473062b43ff0ad33" providerId="LiveId" clId="{9479C730-29EB-45B5-8486-F43273B2C987}" dt="2018-08-08T13:18:49.369" v="9031" actId="20577"/>
          <ac:spMkLst>
            <pc:docMk/>
            <pc:sldMk cId="3981685166" sldId="385"/>
            <ac:spMk id="169" creationId="{27A35D7D-6E44-457E-BA3F-D85CA9064864}"/>
          </ac:spMkLst>
        </pc:spChg>
        <pc:grpChg chg="add">
          <ac:chgData name="Justin Ehrenhofer" userId="473062b43ff0ad33" providerId="LiveId" clId="{9479C730-29EB-45B5-8486-F43273B2C987}" dt="2018-08-08T12:19:39.980" v="7412"/>
          <ac:grpSpMkLst>
            <pc:docMk/>
            <pc:sldMk cId="3981685166" sldId="385"/>
            <ac:grpSpMk id="4" creationId="{8F850C38-0569-4EFE-90A1-55B93FD719BA}"/>
          </ac:grpSpMkLst>
        </pc:grpChg>
      </pc:sldChg>
      <pc:sldChg chg="addSp delSp modSp add ord modAnim">
        <pc:chgData name="Justin Ehrenhofer" userId="473062b43ff0ad33" providerId="LiveId" clId="{9479C730-29EB-45B5-8486-F43273B2C987}" dt="2018-08-08T12:56:14.150" v="8715"/>
        <pc:sldMkLst>
          <pc:docMk/>
          <pc:sldMk cId="1757726447" sldId="386"/>
        </pc:sldMkLst>
        <pc:spChg chg="mod">
          <ac:chgData name="Justin Ehrenhofer" userId="473062b43ff0ad33" providerId="LiveId" clId="{9479C730-29EB-45B5-8486-F43273B2C987}" dt="2018-08-07T20:51:14.513" v="3838" actId="20577"/>
          <ac:spMkLst>
            <pc:docMk/>
            <pc:sldMk cId="1757726447" sldId="386"/>
            <ac:spMk id="2" creationId="{7117C590-00AD-4795-B6F1-C5891FEFDF04}"/>
          </ac:spMkLst>
        </pc:spChg>
        <pc:spChg chg="del mod">
          <ac:chgData name="Justin Ehrenhofer" userId="473062b43ff0ad33" providerId="LiveId" clId="{9479C730-29EB-45B5-8486-F43273B2C987}" dt="2018-08-08T12:26:36.341" v="7562" actId="478"/>
          <ac:spMkLst>
            <pc:docMk/>
            <pc:sldMk cId="1757726447" sldId="386"/>
            <ac:spMk id="3" creationId="{D2FC86D4-9177-43C8-BEE8-8550B617CF97}"/>
          </ac:spMkLst>
        </pc:spChg>
        <pc:spChg chg="add del mod">
          <ac:chgData name="Justin Ehrenhofer" userId="473062b43ff0ad33" providerId="LiveId" clId="{9479C730-29EB-45B5-8486-F43273B2C987}" dt="2018-08-08T12:23:11.919" v="7427" actId="478"/>
          <ac:spMkLst>
            <pc:docMk/>
            <pc:sldMk cId="1757726447" sldId="386"/>
            <ac:spMk id="9" creationId="{93DA8B4D-D940-478B-9656-E92275094E72}"/>
          </ac:spMkLst>
        </pc:spChg>
        <pc:spChg chg="add mod topLvl">
          <ac:chgData name="Justin Ehrenhofer" userId="473062b43ff0ad33" providerId="LiveId" clId="{9479C730-29EB-45B5-8486-F43273B2C987}" dt="2018-08-08T12:35:37.403" v="8523" actId="165"/>
          <ac:spMkLst>
            <pc:docMk/>
            <pc:sldMk cId="1757726447" sldId="386"/>
            <ac:spMk id="13" creationId="{308C8351-14A7-43C1-AE46-D38A63B1A2E2}"/>
          </ac:spMkLst>
        </pc:spChg>
        <pc:spChg chg="add del mod">
          <ac:chgData name="Justin Ehrenhofer" userId="473062b43ff0ad33" providerId="LiveId" clId="{9479C730-29EB-45B5-8486-F43273B2C987}" dt="2018-08-08T12:25:44.119" v="7557" actId="478"/>
          <ac:spMkLst>
            <pc:docMk/>
            <pc:sldMk cId="1757726447" sldId="386"/>
            <ac:spMk id="14" creationId="{34501D2A-CED1-42DC-9AC3-CECB9C4DB0D4}"/>
          </ac:spMkLst>
        </pc:spChg>
        <pc:spChg chg="add del mod">
          <ac:chgData name="Justin Ehrenhofer" userId="473062b43ff0ad33" providerId="LiveId" clId="{9479C730-29EB-45B5-8486-F43273B2C987}" dt="2018-08-08T12:26:38.315" v="7563" actId="478"/>
          <ac:spMkLst>
            <pc:docMk/>
            <pc:sldMk cId="1757726447" sldId="386"/>
            <ac:spMk id="16" creationId="{D868007D-2234-4184-8487-B344FC4AA14D}"/>
          </ac:spMkLst>
        </pc:spChg>
        <pc:spChg chg="add mod topLvl">
          <ac:chgData name="Justin Ehrenhofer" userId="473062b43ff0ad33" providerId="LiveId" clId="{9479C730-29EB-45B5-8486-F43273B2C987}" dt="2018-08-08T12:35:37.403" v="8523" actId="165"/>
          <ac:spMkLst>
            <pc:docMk/>
            <pc:sldMk cId="1757726447" sldId="386"/>
            <ac:spMk id="17" creationId="{206A6CFF-8CD0-4583-824A-D678411CFBEA}"/>
          </ac:spMkLst>
        </pc:spChg>
        <pc:spChg chg="add mod topLvl">
          <ac:chgData name="Justin Ehrenhofer" userId="473062b43ff0ad33" providerId="LiveId" clId="{9479C730-29EB-45B5-8486-F43273B2C987}" dt="2018-08-08T12:35:37.403" v="8523" actId="165"/>
          <ac:spMkLst>
            <pc:docMk/>
            <pc:sldMk cId="1757726447" sldId="386"/>
            <ac:spMk id="18" creationId="{F92BADEE-B6AF-4245-98FB-648BAC474AF9}"/>
          </ac:spMkLst>
        </pc:spChg>
        <pc:spChg chg="add mod topLvl">
          <ac:chgData name="Justin Ehrenhofer" userId="473062b43ff0ad33" providerId="LiveId" clId="{9479C730-29EB-45B5-8486-F43273B2C987}" dt="2018-08-08T12:35:37.403" v="8523" actId="165"/>
          <ac:spMkLst>
            <pc:docMk/>
            <pc:sldMk cId="1757726447" sldId="386"/>
            <ac:spMk id="19" creationId="{B2BEDE0C-1832-48BF-B7E9-55B92F91C7EA}"/>
          </ac:spMkLst>
        </pc:spChg>
        <pc:spChg chg="add mod topLvl">
          <ac:chgData name="Justin Ehrenhofer" userId="473062b43ff0ad33" providerId="LiveId" clId="{9479C730-29EB-45B5-8486-F43273B2C987}" dt="2018-08-08T12:35:37.403" v="8523" actId="165"/>
          <ac:spMkLst>
            <pc:docMk/>
            <pc:sldMk cId="1757726447" sldId="386"/>
            <ac:spMk id="20" creationId="{7348657A-53D9-480E-BD79-A470BEEFDC1A}"/>
          </ac:spMkLst>
        </pc:spChg>
        <pc:spChg chg="add mod ord topLvl">
          <ac:chgData name="Justin Ehrenhofer" userId="473062b43ff0ad33" providerId="LiveId" clId="{9479C730-29EB-45B5-8486-F43273B2C987}" dt="2018-08-08T12:35:37.403" v="8523" actId="165"/>
          <ac:spMkLst>
            <pc:docMk/>
            <pc:sldMk cId="1757726447" sldId="386"/>
            <ac:spMk id="21" creationId="{D76124E0-3F2A-4BC7-B4B3-BD8A0B770853}"/>
          </ac:spMkLst>
        </pc:spChg>
        <pc:spChg chg="add mod ord topLvl">
          <ac:chgData name="Justin Ehrenhofer" userId="473062b43ff0ad33" providerId="LiveId" clId="{9479C730-29EB-45B5-8486-F43273B2C987}" dt="2018-08-08T12:35:37.403" v="8523" actId="165"/>
          <ac:spMkLst>
            <pc:docMk/>
            <pc:sldMk cId="1757726447" sldId="386"/>
            <ac:spMk id="22" creationId="{16668660-600B-4185-9C0D-C9C14956EBA6}"/>
          </ac:spMkLst>
        </pc:spChg>
        <pc:spChg chg="add mod topLvl">
          <ac:chgData name="Justin Ehrenhofer" userId="473062b43ff0ad33" providerId="LiveId" clId="{9479C730-29EB-45B5-8486-F43273B2C987}" dt="2018-08-08T12:35:37.403" v="8523" actId="165"/>
          <ac:spMkLst>
            <pc:docMk/>
            <pc:sldMk cId="1757726447" sldId="386"/>
            <ac:spMk id="23" creationId="{67CDADAD-DBC1-40D1-922C-C83173A4894C}"/>
          </ac:spMkLst>
        </pc:spChg>
        <pc:spChg chg="add mod">
          <ac:chgData name="Justin Ehrenhofer" userId="473062b43ff0ad33" providerId="LiveId" clId="{9479C730-29EB-45B5-8486-F43273B2C987}" dt="2018-08-08T12:32:39.953" v="8517" actId="1035"/>
          <ac:spMkLst>
            <pc:docMk/>
            <pc:sldMk cId="1757726447" sldId="386"/>
            <ac:spMk id="25" creationId="{58A2B039-0ED9-426E-9147-7E5C6AB43EE5}"/>
          </ac:spMkLst>
        </pc:spChg>
        <pc:spChg chg="add mod topLvl">
          <ac:chgData name="Justin Ehrenhofer" userId="473062b43ff0ad33" providerId="LiveId" clId="{9479C730-29EB-45B5-8486-F43273B2C987}" dt="2018-08-08T12:36:43.566" v="8573" actId="1036"/>
          <ac:spMkLst>
            <pc:docMk/>
            <pc:sldMk cId="1757726447" sldId="386"/>
            <ac:spMk id="26" creationId="{599A3919-92E3-4022-8F91-4CDAE2DC8817}"/>
          </ac:spMkLst>
        </pc:spChg>
        <pc:spChg chg="add mod">
          <ac:chgData name="Justin Ehrenhofer" userId="473062b43ff0ad33" providerId="LiveId" clId="{9479C730-29EB-45B5-8486-F43273B2C987}" dt="2018-08-08T12:37:22.201" v="8585" actId="1076"/>
          <ac:spMkLst>
            <pc:docMk/>
            <pc:sldMk cId="1757726447" sldId="386"/>
            <ac:spMk id="28" creationId="{6F0DD111-9D6A-4F64-8A10-25BB6D1FD950}"/>
          </ac:spMkLst>
        </pc:spChg>
        <pc:spChg chg="add mod">
          <ac:chgData name="Justin Ehrenhofer" userId="473062b43ff0ad33" providerId="LiveId" clId="{9479C730-29EB-45B5-8486-F43273B2C987}" dt="2018-08-08T12:41:15.179" v="8674" actId="1076"/>
          <ac:spMkLst>
            <pc:docMk/>
            <pc:sldMk cId="1757726447" sldId="386"/>
            <ac:spMk id="29" creationId="{3186B531-489D-4DC1-82AF-A42401BEE8E0}"/>
          </ac:spMkLst>
        </pc:spChg>
        <pc:spChg chg="add mod">
          <ac:chgData name="Justin Ehrenhofer" userId="473062b43ff0ad33" providerId="LiveId" clId="{9479C730-29EB-45B5-8486-F43273B2C987}" dt="2018-08-08T12:41:22.615" v="8675" actId="1076"/>
          <ac:spMkLst>
            <pc:docMk/>
            <pc:sldMk cId="1757726447" sldId="386"/>
            <ac:spMk id="30" creationId="{ECBAF0F5-E92D-410D-8A4B-0513E0C862EF}"/>
          </ac:spMkLst>
        </pc:spChg>
        <pc:spChg chg="add mod">
          <ac:chgData name="Justin Ehrenhofer" userId="473062b43ff0ad33" providerId="LiveId" clId="{9479C730-29EB-45B5-8486-F43273B2C987}" dt="2018-08-08T12:41:36.926" v="8676" actId="1076"/>
          <ac:spMkLst>
            <pc:docMk/>
            <pc:sldMk cId="1757726447" sldId="386"/>
            <ac:spMk id="31" creationId="{99A79811-5ECE-4FEB-BE02-1C8F5A4EF4CA}"/>
          </ac:spMkLst>
        </pc:spChg>
        <pc:spChg chg="add mod">
          <ac:chgData name="Justin Ehrenhofer" userId="473062b43ff0ad33" providerId="LiveId" clId="{9479C730-29EB-45B5-8486-F43273B2C987}" dt="2018-08-08T12:41:45.495" v="8677" actId="1076"/>
          <ac:spMkLst>
            <pc:docMk/>
            <pc:sldMk cId="1757726447" sldId="386"/>
            <ac:spMk id="32" creationId="{8DF76177-8B44-4829-9C74-3606F117597E}"/>
          </ac:spMkLst>
        </pc:spChg>
        <pc:spChg chg="add mod">
          <ac:chgData name="Justin Ehrenhofer" userId="473062b43ff0ad33" providerId="LiveId" clId="{9479C730-29EB-45B5-8486-F43273B2C987}" dt="2018-08-08T12:41:56.713" v="8678" actId="1076"/>
          <ac:spMkLst>
            <pc:docMk/>
            <pc:sldMk cId="1757726447" sldId="386"/>
            <ac:spMk id="33" creationId="{011AA4C8-83C4-4D3E-9BBB-CC29A7157E01}"/>
          </ac:spMkLst>
        </pc:spChg>
        <pc:spChg chg="add mod">
          <ac:chgData name="Justin Ehrenhofer" userId="473062b43ff0ad33" providerId="LiveId" clId="{9479C730-29EB-45B5-8486-F43273B2C987}" dt="2018-08-08T12:42:05.079" v="8679" actId="1076"/>
          <ac:spMkLst>
            <pc:docMk/>
            <pc:sldMk cId="1757726447" sldId="386"/>
            <ac:spMk id="34" creationId="{2141A300-B3FC-47B5-9AB7-F8F6E1156DBB}"/>
          </ac:spMkLst>
        </pc:spChg>
        <pc:grpChg chg="add">
          <ac:chgData name="Justin Ehrenhofer" userId="473062b43ff0ad33" providerId="LiveId" clId="{9479C730-29EB-45B5-8486-F43273B2C987}" dt="2018-08-08T12:19:31.095" v="7407"/>
          <ac:grpSpMkLst>
            <pc:docMk/>
            <pc:sldMk cId="1757726447" sldId="386"/>
            <ac:grpSpMk id="4" creationId="{EDC0E9E5-95A6-411D-BD50-4ED5D9A28EB9}"/>
          </ac:grpSpMkLst>
        </pc:grpChg>
        <pc:grpChg chg="add mod topLvl">
          <ac:chgData name="Justin Ehrenhofer" userId="473062b43ff0ad33" providerId="LiveId" clId="{9479C730-29EB-45B5-8486-F43273B2C987}" dt="2018-08-08T12:35:37.403" v="8523" actId="165"/>
          <ac:grpSpMkLst>
            <pc:docMk/>
            <pc:sldMk cId="1757726447" sldId="386"/>
            <ac:grpSpMk id="10" creationId="{F303B8E5-2B35-458D-A35D-0B589FDE99B2}"/>
          </ac:grpSpMkLst>
        </pc:grpChg>
        <pc:grpChg chg="add del mod topLvl">
          <ac:chgData name="Justin Ehrenhofer" userId="473062b43ff0ad33" providerId="LiveId" clId="{9479C730-29EB-45B5-8486-F43273B2C987}" dt="2018-08-08T12:35:37.403" v="8523" actId="165"/>
          <ac:grpSpMkLst>
            <pc:docMk/>
            <pc:sldMk cId="1757726447" sldId="386"/>
            <ac:grpSpMk id="24" creationId="{2DF31DC2-BC65-4BD5-A8B0-8B85282E2DCD}"/>
          </ac:grpSpMkLst>
        </pc:grpChg>
        <pc:grpChg chg="add del mod">
          <ac:chgData name="Justin Ehrenhofer" userId="473062b43ff0ad33" providerId="LiveId" clId="{9479C730-29EB-45B5-8486-F43273B2C987}" dt="2018-08-08T12:35:33.037" v="8522" actId="165"/>
          <ac:grpSpMkLst>
            <pc:docMk/>
            <pc:sldMk cId="1757726447" sldId="386"/>
            <ac:grpSpMk id="27" creationId="{150D4672-E8C0-432F-BF97-CDA90F261D04}"/>
          </ac:grpSpMkLst>
        </pc:grpChg>
      </pc:sldChg>
      <pc:sldChg chg="addSp modSp add">
        <pc:chgData name="Justin Ehrenhofer" userId="473062b43ff0ad33" providerId="LiveId" clId="{9479C730-29EB-45B5-8486-F43273B2C987}" dt="2018-08-08T12:19:32.333" v="7408"/>
        <pc:sldMkLst>
          <pc:docMk/>
          <pc:sldMk cId="169229456" sldId="387"/>
        </pc:sldMkLst>
        <pc:spChg chg="mod">
          <ac:chgData name="Justin Ehrenhofer" userId="473062b43ff0ad33" providerId="LiveId" clId="{9479C730-29EB-45B5-8486-F43273B2C987}" dt="2018-08-07T20:54:43.625" v="4267" actId="20577"/>
          <ac:spMkLst>
            <pc:docMk/>
            <pc:sldMk cId="169229456" sldId="387"/>
            <ac:spMk id="2" creationId="{6F6C9DAE-0574-4FA2-B6AB-E6EDA7E0DC4F}"/>
          </ac:spMkLst>
        </pc:spChg>
        <pc:spChg chg="mod">
          <ac:chgData name="Justin Ehrenhofer" userId="473062b43ff0ad33" providerId="LiveId" clId="{9479C730-29EB-45B5-8486-F43273B2C987}" dt="2018-08-07T20:56:34.021" v="4713" actId="20577"/>
          <ac:spMkLst>
            <pc:docMk/>
            <pc:sldMk cId="169229456" sldId="387"/>
            <ac:spMk id="3" creationId="{40774E92-4239-4D0E-9794-9E9C100F9C4F}"/>
          </ac:spMkLst>
        </pc:spChg>
        <pc:grpChg chg="add">
          <ac:chgData name="Justin Ehrenhofer" userId="473062b43ff0ad33" providerId="LiveId" clId="{9479C730-29EB-45B5-8486-F43273B2C987}" dt="2018-08-08T12:19:32.333" v="7408"/>
          <ac:grpSpMkLst>
            <pc:docMk/>
            <pc:sldMk cId="169229456" sldId="387"/>
            <ac:grpSpMk id="4" creationId="{29D19011-C5EB-412E-B911-9E56DB6A4618}"/>
          </ac:grpSpMkLst>
        </pc:grpChg>
      </pc:sldChg>
      <pc:sldChg chg="addSp delSp modSp add modAnim modNotesTx">
        <pc:chgData name="Justin Ehrenhofer" userId="473062b43ff0ad33" providerId="LiveId" clId="{9479C730-29EB-45B5-8486-F43273B2C987}" dt="2018-08-08T13:37:15.282" v="9062" actId="20577"/>
        <pc:sldMkLst>
          <pc:docMk/>
          <pc:sldMk cId="2106170402" sldId="388"/>
        </pc:sldMkLst>
        <pc:spChg chg="mod">
          <ac:chgData name="Justin Ehrenhofer" userId="473062b43ff0ad33" providerId="LiveId" clId="{9479C730-29EB-45B5-8486-F43273B2C987}" dt="2018-08-08T04:47:31.752" v="6432" actId="20577"/>
          <ac:spMkLst>
            <pc:docMk/>
            <pc:sldMk cId="2106170402" sldId="388"/>
            <ac:spMk id="2" creationId="{6CBB5589-C2F8-4288-ADA4-75EDD49618CE}"/>
          </ac:spMkLst>
        </pc:spChg>
        <pc:spChg chg="del mod">
          <ac:chgData name="Justin Ehrenhofer" userId="473062b43ff0ad33" providerId="LiveId" clId="{9479C730-29EB-45B5-8486-F43273B2C987}" dt="2018-08-08T13:34:56.668" v="9046" actId="478"/>
          <ac:spMkLst>
            <pc:docMk/>
            <pc:sldMk cId="2106170402" sldId="388"/>
            <ac:spMk id="3" creationId="{867B570A-7BE5-4128-A276-5D7CD6D8D682}"/>
          </ac:spMkLst>
        </pc:spChg>
        <pc:spChg chg="add del mod">
          <ac:chgData name="Justin Ehrenhofer" userId="473062b43ff0ad33" providerId="LiveId" clId="{9479C730-29EB-45B5-8486-F43273B2C987}" dt="2018-08-08T13:34:58.939" v="9047" actId="478"/>
          <ac:spMkLst>
            <pc:docMk/>
            <pc:sldMk cId="2106170402" sldId="388"/>
            <ac:spMk id="10" creationId="{F91945AC-5C7E-4810-B3AC-3D254B41A101}"/>
          </ac:spMkLst>
        </pc:spChg>
        <pc:spChg chg="add mod topLvl">
          <ac:chgData name="Justin Ehrenhofer" userId="473062b43ff0ad33" providerId="LiveId" clId="{9479C730-29EB-45B5-8486-F43273B2C987}" dt="2018-08-08T13:36:40.160" v="9060" actId="165"/>
          <ac:spMkLst>
            <pc:docMk/>
            <pc:sldMk cId="2106170402" sldId="388"/>
            <ac:spMk id="15" creationId="{F386F08A-F24A-4308-9DD6-2C3E5DF0A4CD}"/>
          </ac:spMkLst>
        </pc:spChg>
        <pc:grpChg chg="add">
          <ac:chgData name="Justin Ehrenhofer" userId="473062b43ff0ad33" providerId="LiveId" clId="{9479C730-29EB-45B5-8486-F43273B2C987}" dt="2018-08-08T12:19:43.074" v="7414"/>
          <ac:grpSpMkLst>
            <pc:docMk/>
            <pc:sldMk cId="2106170402" sldId="388"/>
            <ac:grpSpMk id="4" creationId="{937153B5-BDC2-4566-BC85-5DC48ECE27E7}"/>
          </ac:grpSpMkLst>
        </pc:grpChg>
        <pc:grpChg chg="add mod topLvl">
          <ac:chgData name="Justin Ehrenhofer" userId="473062b43ff0ad33" providerId="LiveId" clId="{9479C730-29EB-45B5-8486-F43273B2C987}" dt="2018-08-08T13:36:40.160" v="9060" actId="165"/>
          <ac:grpSpMkLst>
            <pc:docMk/>
            <pc:sldMk cId="2106170402" sldId="388"/>
            <ac:grpSpMk id="11" creationId="{BD6C86AD-DA10-4EBC-AB56-3409332D9D09}"/>
          </ac:grpSpMkLst>
        </pc:grpChg>
        <pc:grpChg chg="add del mod">
          <ac:chgData name="Justin Ehrenhofer" userId="473062b43ff0ad33" providerId="LiveId" clId="{9479C730-29EB-45B5-8486-F43273B2C987}" dt="2018-08-08T13:36:40.160" v="9060" actId="165"/>
          <ac:grpSpMkLst>
            <pc:docMk/>
            <pc:sldMk cId="2106170402" sldId="388"/>
            <ac:grpSpMk id="16" creationId="{A1B9FE5C-4A28-47D5-9155-3CE30F88E314}"/>
          </ac:grpSpMkLst>
        </pc:grpChg>
      </pc:sldChg>
      <pc:sldChg chg="addSp modSp add">
        <pc:chgData name="Justin Ehrenhofer" userId="473062b43ff0ad33" providerId="LiveId" clId="{9479C730-29EB-45B5-8486-F43273B2C987}" dt="2018-08-08T12:19:41.984" v="7413"/>
        <pc:sldMkLst>
          <pc:docMk/>
          <pc:sldMk cId="3750591347" sldId="389"/>
        </pc:sldMkLst>
        <pc:spChg chg="mod">
          <ac:chgData name="Justin Ehrenhofer" userId="473062b43ff0ad33" providerId="LiveId" clId="{9479C730-29EB-45B5-8486-F43273B2C987}" dt="2018-08-08T04:47:45.494" v="6480" actId="20577"/>
          <ac:spMkLst>
            <pc:docMk/>
            <pc:sldMk cId="3750591347" sldId="389"/>
            <ac:spMk id="2" creationId="{0055B5F1-6F4D-462B-9617-D495C3E20F77}"/>
          </ac:spMkLst>
        </pc:spChg>
        <pc:grpChg chg="add">
          <ac:chgData name="Justin Ehrenhofer" userId="473062b43ff0ad33" providerId="LiveId" clId="{9479C730-29EB-45B5-8486-F43273B2C987}" dt="2018-08-08T12:19:41.984" v="7413"/>
          <ac:grpSpMkLst>
            <pc:docMk/>
            <pc:sldMk cId="3750591347" sldId="389"/>
            <ac:grpSpMk id="4" creationId="{07D7FE71-504C-465B-89A5-051A4737FFA0}"/>
          </ac:grpSpMkLst>
        </pc:grpChg>
      </pc:sldChg>
      <pc:sldChg chg="addSp modSp add ord">
        <pc:chgData name="Justin Ehrenhofer" userId="473062b43ff0ad33" providerId="LiveId" clId="{9479C730-29EB-45B5-8486-F43273B2C987}" dt="2018-08-08T12:19:21.329" v="7402"/>
        <pc:sldMkLst>
          <pc:docMk/>
          <pc:sldMk cId="3426320906" sldId="390"/>
        </pc:sldMkLst>
        <pc:spChg chg="mod">
          <ac:chgData name="Justin Ehrenhofer" userId="473062b43ff0ad33" providerId="LiveId" clId="{9479C730-29EB-45B5-8486-F43273B2C987}" dt="2018-08-08T05:12:01.912" v="6957" actId="20577"/>
          <ac:spMkLst>
            <pc:docMk/>
            <pc:sldMk cId="3426320906" sldId="390"/>
            <ac:spMk id="596" creationId="{A0970520-EA3F-4E3F-BAB6-99050C4E2637}"/>
          </ac:spMkLst>
        </pc:spChg>
        <pc:grpChg chg="add">
          <ac:chgData name="Justin Ehrenhofer" userId="473062b43ff0ad33" providerId="LiveId" clId="{9479C730-29EB-45B5-8486-F43273B2C987}" dt="2018-08-08T12:19:21.329" v="7402"/>
          <ac:grpSpMkLst>
            <pc:docMk/>
            <pc:sldMk cId="3426320906" sldId="390"/>
            <ac:grpSpMk id="597" creationId="{DF6CAC13-3E73-41C3-B6CC-F60BF4219016}"/>
          </ac:grpSpMkLst>
        </pc:grpChg>
      </pc:sldChg>
      <pc:sldChg chg="addSp delSp modSp add modAnim">
        <pc:chgData name="Justin Ehrenhofer" userId="473062b43ff0ad33" providerId="LiveId" clId="{9479C730-29EB-45B5-8486-F43273B2C987}" dt="2018-08-08T12:19:19.143" v="7401"/>
        <pc:sldMkLst>
          <pc:docMk/>
          <pc:sldMk cId="2208147707" sldId="391"/>
        </pc:sldMkLst>
        <pc:spChg chg="mod">
          <ac:chgData name="Justin Ehrenhofer" userId="473062b43ff0ad33" providerId="LiveId" clId="{9479C730-29EB-45B5-8486-F43273B2C987}" dt="2018-08-08T05:18:34.925" v="7037" actId="20577"/>
          <ac:spMkLst>
            <pc:docMk/>
            <pc:sldMk cId="2208147707" sldId="391"/>
            <ac:spMk id="2" creationId="{C1071056-42CD-4EB9-A79F-195A69AF442F}"/>
          </ac:spMkLst>
        </pc:spChg>
        <pc:spChg chg="del mod">
          <ac:chgData name="Justin Ehrenhofer" userId="473062b43ff0ad33" providerId="LiveId" clId="{9479C730-29EB-45B5-8486-F43273B2C987}" dt="2018-08-08T12:10:41.044" v="7105" actId="478"/>
          <ac:spMkLst>
            <pc:docMk/>
            <pc:sldMk cId="2208147707" sldId="391"/>
            <ac:spMk id="3" creationId="{F69C9664-A3B1-4A0A-8987-3BB99B0C443F}"/>
          </ac:spMkLst>
        </pc:spChg>
        <pc:spChg chg="add del mod">
          <ac:chgData name="Justin Ehrenhofer" userId="473062b43ff0ad33" providerId="LiveId" clId="{9479C730-29EB-45B5-8486-F43273B2C987}" dt="2018-08-08T12:11:55.899" v="7210" actId="478"/>
          <ac:spMkLst>
            <pc:docMk/>
            <pc:sldMk cId="2208147707" sldId="391"/>
            <ac:spMk id="5" creationId="{86075887-C38C-4D8A-9107-EFE669DEB3BA}"/>
          </ac:spMkLst>
        </pc:spChg>
        <pc:spChg chg="add del mod">
          <ac:chgData name="Justin Ehrenhofer" userId="473062b43ff0ad33" providerId="LiveId" clId="{9479C730-29EB-45B5-8486-F43273B2C987}" dt="2018-08-08T12:12:07.780" v="7212" actId="478"/>
          <ac:spMkLst>
            <pc:docMk/>
            <pc:sldMk cId="2208147707" sldId="391"/>
            <ac:spMk id="7" creationId="{9CF5A754-B9D6-426D-8200-8E0FF4E52DA1}"/>
          </ac:spMkLst>
        </pc:spChg>
        <pc:spChg chg="add">
          <ac:chgData name="Justin Ehrenhofer" userId="473062b43ff0ad33" providerId="LiveId" clId="{9479C730-29EB-45B5-8486-F43273B2C987}" dt="2018-08-08T12:12:04.311" v="7211"/>
          <ac:spMkLst>
            <pc:docMk/>
            <pc:sldMk cId="2208147707" sldId="391"/>
            <ac:spMk id="10" creationId="{D528262D-CCB0-4E74-A387-D96CBE9A566A}"/>
          </ac:spMkLst>
        </pc:spChg>
        <pc:spChg chg="add mod">
          <ac:chgData name="Justin Ehrenhofer" userId="473062b43ff0ad33" providerId="LiveId" clId="{9479C730-29EB-45B5-8486-F43273B2C987}" dt="2018-08-08T12:13:01.049" v="7219" actId="1582"/>
          <ac:spMkLst>
            <pc:docMk/>
            <pc:sldMk cId="2208147707" sldId="391"/>
            <ac:spMk id="11" creationId="{929DA5E4-E49F-41E9-87B0-31F11ED3449F}"/>
          </ac:spMkLst>
        </pc:spChg>
        <pc:spChg chg="add mod">
          <ac:chgData name="Justin Ehrenhofer" userId="473062b43ff0ad33" providerId="LiveId" clId="{9479C730-29EB-45B5-8486-F43273B2C987}" dt="2018-08-08T12:13:01.049" v="7219" actId="1582"/>
          <ac:spMkLst>
            <pc:docMk/>
            <pc:sldMk cId="2208147707" sldId="391"/>
            <ac:spMk id="12" creationId="{9D847AB5-B205-40F5-8328-92B132EF72C6}"/>
          </ac:spMkLst>
        </pc:spChg>
        <pc:spChg chg="add mod">
          <ac:chgData name="Justin Ehrenhofer" userId="473062b43ff0ad33" providerId="LiveId" clId="{9479C730-29EB-45B5-8486-F43273B2C987}" dt="2018-08-08T12:14:07.131" v="7290" actId="20577"/>
          <ac:spMkLst>
            <pc:docMk/>
            <pc:sldMk cId="2208147707" sldId="391"/>
            <ac:spMk id="13" creationId="{1F51630B-0778-4783-9667-5EDD5A0EDB93}"/>
          </ac:spMkLst>
        </pc:spChg>
        <pc:spChg chg="add mod">
          <ac:chgData name="Justin Ehrenhofer" userId="473062b43ff0ad33" providerId="LiveId" clId="{9479C730-29EB-45B5-8486-F43273B2C987}" dt="2018-08-08T12:14:30.108" v="7351" actId="1076"/>
          <ac:spMkLst>
            <pc:docMk/>
            <pc:sldMk cId="2208147707" sldId="391"/>
            <ac:spMk id="14" creationId="{D393071E-EC67-490D-AAE9-B2A292FF0565}"/>
          </ac:spMkLst>
        </pc:spChg>
        <pc:grpChg chg="add">
          <ac:chgData name="Justin Ehrenhofer" userId="473062b43ff0ad33" providerId="LiveId" clId="{9479C730-29EB-45B5-8486-F43273B2C987}" dt="2018-08-08T12:19:19.143" v="7401"/>
          <ac:grpSpMkLst>
            <pc:docMk/>
            <pc:sldMk cId="2208147707" sldId="391"/>
            <ac:grpSpMk id="15" creationId="{50BEFD61-0F2B-4EDE-9050-C5A3EAA79C55}"/>
          </ac:grpSpMkLst>
        </pc:grpChg>
        <pc:picChg chg="add">
          <ac:chgData name="Justin Ehrenhofer" userId="473062b43ff0ad33" providerId="LiveId" clId="{9479C730-29EB-45B5-8486-F43273B2C987}" dt="2018-08-08T12:12:04.311" v="7211"/>
          <ac:picMkLst>
            <pc:docMk/>
            <pc:sldMk cId="2208147707" sldId="391"/>
            <ac:picMk id="8" creationId="{CB59BC98-D4B4-4163-934D-6AC967BAE369}"/>
          </ac:picMkLst>
        </pc:picChg>
        <pc:picChg chg="add">
          <ac:chgData name="Justin Ehrenhofer" userId="473062b43ff0ad33" providerId="LiveId" clId="{9479C730-29EB-45B5-8486-F43273B2C987}" dt="2018-08-08T12:12:04.311" v="7211"/>
          <ac:picMkLst>
            <pc:docMk/>
            <pc:sldMk cId="2208147707" sldId="391"/>
            <ac:picMk id="9" creationId="{60E72C1C-A1F1-4BE7-A62B-CEC0AB62CCDD}"/>
          </ac:picMkLst>
        </pc:picChg>
      </pc:sldChg>
      <pc:sldChg chg="modSp add del">
        <pc:chgData name="Justin Ehrenhofer" userId="473062b43ff0ad33" providerId="LiveId" clId="{9479C730-29EB-45B5-8486-F43273B2C987}" dt="2018-08-08T17:57:12.321" v="9066" actId="2696"/>
        <pc:sldMkLst>
          <pc:docMk/>
          <pc:sldMk cId="840558240" sldId="392"/>
        </pc:sldMkLst>
        <pc:spChg chg="mod">
          <ac:chgData name="Justin Ehrenhofer" userId="473062b43ff0ad33" providerId="LiveId" clId="{9479C730-29EB-45B5-8486-F43273B2C987}" dt="2018-08-08T17:57:04.063" v="9063"/>
          <ac:spMkLst>
            <pc:docMk/>
            <pc:sldMk cId="840558240" sldId="392"/>
            <ac:spMk id="169" creationId="{27A35D7D-6E44-457E-BA3F-D85CA9064864}"/>
          </ac:spMkLst>
        </pc:spChg>
      </pc:sldChg>
      <pc:sldChg chg="add del">
        <pc:chgData name="Justin Ehrenhofer" userId="473062b43ff0ad33" providerId="LiveId" clId="{9479C730-29EB-45B5-8486-F43273B2C987}" dt="2018-08-08T12:56:42" v="8716" actId="2696"/>
        <pc:sldMkLst>
          <pc:docMk/>
          <pc:sldMk cId="3139105458" sldId="392"/>
        </pc:sldMkLst>
      </pc:sldChg>
      <pc:sldChg chg="add del">
        <pc:chgData name="Justin Ehrenhofer" userId="473062b43ff0ad33" providerId="LiveId" clId="{9479C730-29EB-45B5-8486-F43273B2C987}" dt="2018-08-08T17:57:26.206" v="9067" actId="2696"/>
        <pc:sldMkLst>
          <pc:docMk/>
          <pc:sldMk cId="159568870" sldId="39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rgbClr val="42B649"/>
            </a:solidFill>
            <a:ln>
              <a:noFill/>
            </a:ln>
            <a:effectLst/>
          </c:spPr>
          <c:cat>
            <c:numRef>
              <c:f>Sheet1!$A$2:$A$12</c:f>
              <c:numCache>
                <c:formatCode>m/d/yyyy</c:formatCode>
                <c:ptCount val="11"/>
                <c:pt idx="0">
                  <c:v>41640</c:v>
                </c:pt>
                <c:pt idx="1">
                  <c:v>41699</c:v>
                </c:pt>
                <c:pt idx="2">
                  <c:v>42430</c:v>
                </c:pt>
                <c:pt idx="3">
                  <c:v>42431</c:v>
                </c:pt>
                <c:pt idx="4">
                  <c:v>42979</c:v>
                </c:pt>
                <c:pt idx="5">
                  <c:v>42980</c:v>
                </c:pt>
                <c:pt idx="6">
                  <c:v>43221</c:v>
                </c:pt>
                <c:pt idx="7">
                  <c:v>43222</c:v>
                </c:pt>
                <c:pt idx="8">
                  <c:v>43373</c:v>
                </c:pt>
                <c:pt idx="9">
                  <c:v>43374</c:v>
                </c:pt>
                <c:pt idx="10">
                  <c:v>43466</c:v>
                </c:pt>
              </c:numCache>
            </c:numRef>
          </c:cat>
          <c:val>
            <c:numRef>
              <c:f>Sheet1!$B$2:$B$12</c:f>
              <c:numCache>
                <c:formatCode>General</c:formatCode>
                <c:ptCount val="11"/>
                <c:pt idx="0">
                  <c:v>0</c:v>
                </c:pt>
                <c:pt idx="1">
                  <c:v>0</c:v>
                </c:pt>
                <c:pt idx="2">
                  <c:v>0</c:v>
                </c:pt>
                <c:pt idx="3">
                  <c:v>3</c:v>
                </c:pt>
                <c:pt idx="4">
                  <c:v>3</c:v>
                </c:pt>
                <c:pt idx="5">
                  <c:v>5</c:v>
                </c:pt>
                <c:pt idx="6">
                  <c:v>5</c:v>
                </c:pt>
                <c:pt idx="7">
                  <c:v>7</c:v>
                </c:pt>
                <c:pt idx="8">
                  <c:v>7</c:v>
                </c:pt>
                <c:pt idx="9">
                  <c:v>0</c:v>
                </c:pt>
                <c:pt idx="10">
                  <c:v>0</c:v>
                </c:pt>
              </c:numCache>
            </c:numRef>
          </c:val>
          <c:extLst>
            <c:ext xmlns:c16="http://schemas.microsoft.com/office/drawing/2014/chart" uri="{C3380CC4-5D6E-409C-BE32-E72D297353CC}">
              <c16:uniqueId val="{00000000-390B-4356-A1FB-143B3EE128D2}"/>
            </c:ext>
          </c:extLst>
        </c:ser>
        <c:dLbls>
          <c:showLegendKey val="0"/>
          <c:showVal val="0"/>
          <c:showCatName val="0"/>
          <c:showSerName val="0"/>
          <c:showPercent val="0"/>
          <c:showBubbleSize val="0"/>
        </c:dLbls>
        <c:axId val="699534208"/>
        <c:axId val="116538176"/>
      </c:areaChart>
      <c:dateAx>
        <c:axId val="699534208"/>
        <c:scaling>
          <c:orientation val="minMax"/>
        </c:scaling>
        <c:delete val="1"/>
        <c:axPos val="b"/>
        <c:numFmt formatCode="m/d/yyyy" sourceLinked="1"/>
        <c:majorTickMark val="out"/>
        <c:minorTickMark val="none"/>
        <c:tickLblPos val="nextTo"/>
        <c:crossAx val="116538176"/>
        <c:crosses val="autoZero"/>
        <c:auto val="1"/>
        <c:lblOffset val="100"/>
        <c:baseTimeUnit val="days"/>
      </c:dateAx>
      <c:valAx>
        <c:axId val="116538176"/>
        <c:scaling>
          <c:orientation val="minMax"/>
        </c:scaling>
        <c:delete val="1"/>
        <c:axPos val="l"/>
        <c:numFmt formatCode="General" sourceLinked="1"/>
        <c:majorTickMark val="none"/>
        <c:minorTickMark val="none"/>
        <c:tickLblPos val="nextTo"/>
        <c:crossAx val="699534208"/>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0429CBD1-7DE2-452D-A81C-7ED9EA4E0AD3}" type="datetimeFigureOut">
              <a:rPr lang="en-US" smtClean="0"/>
              <a:t>8/7/2018</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CAFFB7B3-A7C1-4B78-91E8-8C25CF3B30BB}" type="slidenum">
              <a:rPr lang="en-US" smtClean="0"/>
              <a:t>‹#›</a:t>
            </a:fld>
            <a:endParaRPr lang="en-US"/>
          </a:p>
        </p:txBody>
      </p:sp>
    </p:spTree>
    <p:extLst>
      <p:ext uri="{BB962C8B-B14F-4D97-AF65-F5344CB8AC3E}">
        <p14:creationId xmlns:p14="http://schemas.microsoft.com/office/powerpoint/2010/main" val="2855640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1</a:t>
            </a:fld>
            <a:endParaRPr lang="en-US"/>
          </a:p>
        </p:txBody>
      </p:sp>
    </p:spTree>
    <p:extLst>
      <p:ext uri="{BB962C8B-B14F-4D97-AF65-F5344CB8AC3E}">
        <p14:creationId xmlns:p14="http://schemas.microsoft.com/office/powerpoint/2010/main" val="2818172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ring</a:t>
            </a:r>
            <a:r>
              <a:rPr lang="en-US" baseline="0" dirty="0"/>
              <a:t> signature is just the process of taking your red (real) input, the blue ones (decoys), and making it seem as if they are all spent simultaneously. An outside observer does not know which is the real one, since they are all possible. In this example, the </a:t>
            </a:r>
            <a:r>
              <a:rPr lang="en-US" baseline="0" dirty="0" err="1"/>
              <a:t>ringsize</a:t>
            </a:r>
            <a:r>
              <a:rPr lang="en-US" baseline="0" dirty="0"/>
              <a:t> is 7, meaning that 7 total inputs (including your own) are used. As of August 2017, the minimum allowed by the network is 7. In September 2017, the minimum is expected to be increased to 5 or greater, since more decoys allows for better privacy. The key image is generated for the real input used. Nodes and miners can use this to verify that a real input is actually being spent, but they still do not know which input is real. The key image prevents attackers from spending money more than once or from spending money that does not exist.</a:t>
            </a:r>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12</a:t>
            </a:fld>
            <a:endParaRPr lang="en-US"/>
          </a:p>
        </p:txBody>
      </p:sp>
    </p:spTree>
    <p:extLst>
      <p:ext uri="{BB962C8B-B14F-4D97-AF65-F5344CB8AC3E}">
        <p14:creationId xmlns:p14="http://schemas.microsoft.com/office/powerpoint/2010/main" val="3395573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ring</a:t>
            </a:r>
            <a:r>
              <a:rPr lang="en-US" baseline="0" dirty="0"/>
              <a:t> signature is just the process of taking your red (real) input, the blue ones (decoys), and making it seem as if they are all spent simultaneously. An outside observer does not know which is the real one, since they are all possible. In this example, the </a:t>
            </a:r>
            <a:r>
              <a:rPr lang="en-US" baseline="0" dirty="0" err="1"/>
              <a:t>ringsize</a:t>
            </a:r>
            <a:r>
              <a:rPr lang="en-US" baseline="0" dirty="0"/>
              <a:t> is 7, meaning that 7 total inputs (including your own) are used. As of August 2017, the minimum allowed by the network is 7. In September 2017, the minimum is expected to be increased to 5 or greater, since more decoys allows for better privacy. The key image is generated for the real input used. Nodes and miners can use this to verify that a real input is actually being spent, but they still do not know which input is real. The key image prevents attackers from spending money more than once or from spending money that does not exist.</a:t>
            </a:r>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13</a:t>
            </a:fld>
            <a:endParaRPr lang="en-US"/>
          </a:p>
        </p:txBody>
      </p:sp>
    </p:spTree>
    <p:extLst>
      <p:ext uri="{BB962C8B-B14F-4D97-AF65-F5344CB8AC3E}">
        <p14:creationId xmlns:p14="http://schemas.microsoft.com/office/powerpoint/2010/main" val="229878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ring</a:t>
            </a:r>
            <a:r>
              <a:rPr lang="en-US" baseline="0" dirty="0"/>
              <a:t> signature is just the process of taking your red (real) input, the blue ones (decoys), and making it seem as if they are all spent simultaneously. An outside observer does not know which is the real one, since they are all possible. In this example, the </a:t>
            </a:r>
            <a:r>
              <a:rPr lang="en-US" baseline="0" dirty="0" err="1"/>
              <a:t>ringsize</a:t>
            </a:r>
            <a:r>
              <a:rPr lang="en-US" baseline="0" dirty="0"/>
              <a:t> is 7, meaning that 7 total inputs (including your own) are used. As of August 2017, the minimum allowed by the network is 7. In September 2017, the minimum is expected to be increased to 5 or greater, since more decoys allows for better privacy. The key image is generated for the real input used. Nodes and miners can use this to verify that a real input is actually being spent, but they still do not know which input is real. The key image prevents attackers from spending money more than once or from spending money that does not exist.</a:t>
            </a:r>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14</a:t>
            </a:fld>
            <a:endParaRPr lang="en-US"/>
          </a:p>
        </p:txBody>
      </p:sp>
    </p:spTree>
    <p:extLst>
      <p:ext uri="{BB962C8B-B14F-4D97-AF65-F5344CB8AC3E}">
        <p14:creationId xmlns:p14="http://schemas.microsoft.com/office/powerpoint/2010/main" val="517818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Monero introduced a </a:t>
            </a:r>
            <a:r>
              <a:rPr lang="en-US" dirty="0" err="1"/>
              <a:t>subaddress</a:t>
            </a:r>
            <a:r>
              <a:rPr lang="en-US" dirty="0"/>
              <a:t> feature where one wallet can have several addresses without these addresses being linked to each other</a:t>
            </a:r>
          </a:p>
          <a:p>
            <a:pPr marL="0" indent="0">
              <a:buNone/>
            </a:pPr>
            <a:r>
              <a:rPr lang="en-US" dirty="0"/>
              <a:t>Practically, these </a:t>
            </a:r>
            <a:r>
              <a:rPr lang="en-US" dirty="0" err="1"/>
              <a:t>subaddresses</a:t>
            </a:r>
            <a:r>
              <a:rPr lang="en-US" dirty="0"/>
              <a:t> can still be linked if outputs are spent together</a:t>
            </a:r>
          </a:p>
          <a:p>
            <a:pPr marL="0" indent="0">
              <a:buNone/>
            </a:pPr>
            <a:r>
              <a:rPr lang="en-US" dirty="0"/>
              <a:t>If concerned, churn each output individually or use entirely different wallets for each transaction and churn</a:t>
            </a:r>
          </a:p>
        </p:txBody>
      </p:sp>
      <p:sp>
        <p:nvSpPr>
          <p:cNvPr id="4" name="Slide Number Placeholder 3"/>
          <p:cNvSpPr>
            <a:spLocks noGrp="1"/>
          </p:cNvSpPr>
          <p:nvPr>
            <p:ph type="sldNum" sz="quarter" idx="10"/>
          </p:nvPr>
        </p:nvSpPr>
        <p:spPr/>
        <p:txBody>
          <a:bodyPr/>
          <a:lstStyle/>
          <a:p>
            <a:fld id="{CAFFB7B3-A7C1-4B78-91E8-8C25CF3B30BB}" type="slidenum">
              <a:rPr lang="en-US" smtClean="0"/>
              <a:t>20</a:t>
            </a:fld>
            <a:endParaRPr lang="en-US"/>
          </a:p>
        </p:txBody>
      </p:sp>
    </p:spTree>
    <p:extLst>
      <p:ext uri="{BB962C8B-B14F-4D97-AF65-F5344CB8AC3E}">
        <p14:creationId xmlns:p14="http://schemas.microsoft.com/office/powerpoint/2010/main" val="3843362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ring</a:t>
            </a:r>
            <a:r>
              <a:rPr lang="en-US" baseline="0" dirty="0"/>
              <a:t> signature is just the process of taking your red (real) input, the blue ones (decoys), and making it seem as if they are all spent simultaneously. An outside observer does not know which is the real one, since they are all possible. In this example, the </a:t>
            </a:r>
            <a:r>
              <a:rPr lang="en-US" baseline="0" dirty="0" err="1"/>
              <a:t>ringsize</a:t>
            </a:r>
            <a:r>
              <a:rPr lang="en-US" baseline="0" dirty="0"/>
              <a:t> is 7, meaning that 7 total inputs (including your own) are used. As of August 2017, the minimum allowed by the network is 7. In September 2017, the minimum is expected to be increased to 5 or greater, since more decoys allows for better privacy. The key image is generated for the real input used. Nodes and miners can use this to verify that a real input is actually being spent, but they still do not know which input is real. The key image prevents attackers from spending money more than once or from spending money that does not exist.</a:t>
            </a:r>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21</a:t>
            </a:fld>
            <a:endParaRPr lang="en-US"/>
          </a:p>
        </p:txBody>
      </p:sp>
    </p:spTree>
    <p:extLst>
      <p:ext uri="{BB962C8B-B14F-4D97-AF65-F5344CB8AC3E}">
        <p14:creationId xmlns:p14="http://schemas.microsoft.com/office/powerpoint/2010/main" val="2855863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ring</a:t>
            </a:r>
            <a:r>
              <a:rPr lang="en-US" baseline="0" dirty="0"/>
              <a:t> signature is just the process of taking your red (real) input, the blue ones (decoys), and making it seem as if they are all spent simultaneously. An outside observer does not know which is the real one, since they are all possible. In this example, the </a:t>
            </a:r>
            <a:r>
              <a:rPr lang="en-US" baseline="0" dirty="0" err="1"/>
              <a:t>ringsize</a:t>
            </a:r>
            <a:r>
              <a:rPr lang="en-US" baseline="0" dirty="0"/>
              <a:t> is 7, meaning that 7 total inputs (including your own) are used. As of August 2017, the minimum allowed by the network is 7. In September 2017, the minimum is expected to be increased to 5 or greater, since more decoys allows for better privacy. The key image is generated for the real input used. Nodes and miners can use this to verify that a real input is actually being spent, but they still do not know which input is real. The key image prevents attackers from spending money more than once or from spending money that does not exist.</a:t>
            </a:r>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22</a:t>
            </a:fld>
            <a:endParaRPr lang="en-US"/>
          </a:p>
        </p:txBody>
      </p:sp>
    </p:spTree>
    <p:extLst>
      <p:ext uri="{BB962C8B-B14F-4D97-AF65-F5344CB8AC3E}">
        <p14:creationId xmlns:p14="http://schemas.microsoft.com/office/powerpoint/2010/main" val="2078321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Transaction size and the effect on bandwidth and fees</a:t>
            </a:r>
          </a:p>
          <a:p>
            <a:r>
              <a:rPr lang="en-US" dirty="0"/>
              <a:t>Verification time and the effect on fees</a:t>
            </a:r>
          </a:p>
          <a:p>
            <a:r>
              <a:rPr lang="en-US" dirty="0"/>
              <a:t>Relating to specific threat models and impact</a:t>
            </a:r>
          </a:p>
          <a:p>
            <a:r>
              <a:rPr lang="en-US" dirty="0"/>
              <a:t>Unusual </a:t>
            </a:r>
            <a:r>
              <a:rPr lang="en-US" dirty="0" err="1"/>
              <a:t>ringsize</a:t>
            </a:r>
            <a:r>
              <a:rPr lang="en-US" dirty="0"/>
              <a:t> leads to leaked metadata</a:t>
            </a:r>
          </a:p>
        </p:txBody>
      </p:sp>
      <p:sp>
        <p:nvSpPr>
          <p:cNvPr id="4" name="Slide Number Placeholder 3"/>
          <p:cNvSpPr>
            <a:spLocks noGrp="1"/>
          </p:cNvSpPr>
          <p:nvPr>
            <p:ph type="sldNum" sz="quarter" idx="10"/>
          </p:nvPr>
        </p:nvSpPr>
        <p:spPr/>
        <p:txBody>
          <a:bodyPr/>
          <a:lstStyle/>
          <a:p>
            <a:fld id="{CAFFB7B3-A7C1-4B78-91E8-8C25CF3B30BB}" type="slidenum">
              <a:rPr lang="en-US" smtClean="0"/>
              <a:t>24</a:t>
            </a:fld>
            <a:endParaRPr lang="en-US"/>
          </a:p>
        </p:txBody>
      </p:sp>
    </p:spTree>
    <p:extLst>
      <p:ext uri="{BB962C8B-B14F-4D97-AF65-F5344CB8AC3E}">
        <p14:creationId xmlns:p14="http://schemas.microsoft.com/office/powerpoint/2010/main" val="591971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Monero is different from a mixing service. It uses three technologies and a work-in-progress fourth technology to provide trustless privacy for all transactions.</a:t>
            </a:r>
            <a:r>
              <a:rPr lang="en-US" baseline="0" dirty="0"/>
              <a:t> These technologies work together to protect different parts of a transaction. The sender is hidden with ring signatures. The amount is hidden with ring confidential transactions, or </a:t>
            </a:r>
            <a:r>
              <a:rPr lang="en-US" baseline="0" dirty="0" err="1"/>
              <a:t>RingCT</a:t>
            </a:r>
            <a:r>
              <a:rPr lang="en-US" baseline="0" dirty="0"/>
              <a:t>. The transaction broadcast is not currently hidden without extra steps, but Monero is working on </a:t>
            </a:r>
            <a:r>
              <a:rPr lang="en-US" baseline="0" dirty="0" err="1"/>
              <a:t>Kovri</a:t>
            </a:r>
            <a:r>
              <a:rPr lang="en-US" baseline="0" dirty="0"/>
              <a:t>, an I2P router, to hide this with no additional effort. The receiver is hidden with stealth addresses. All of these technologies will be addressed in this presentation.</a:t>
            </a:r>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2</a:t>
            </a:fld>
            <a:endParaRPr lang="en-US"/>
          </a:p>
        </p:txBody>
      </p:sp>
    </p:spTree>
    <p:extLst>
      <p:ext uri="{BB962C8B-B14F-4D97-AF65-F5344CB8AC3E}">
        <p14:creationId xmlns:p14="http://schemas.microsoft.com/office/powerpoint/2010/main" val="1226102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ring</a:t>
            </a:r>
            <a:r>
              <a:rPr lang="en-US" baseline="0" dirty="0"/>
              <a:t> signature is just the process of taking your red (real) input, the blue ones (decoys), and making it seem as if they are all spent simultaneously. An outside observer does not know which is the real one, since they are all possible. In this example, the </a:t>
            </a:r>
            <a:r>
              <a:rPr lang="en-US" baseline="0" dirty="0" err="1"/>
              <a:t>ringsize</a:t>
            </a:r>
            <a:r>
              <a:rPr lang="en-US" baseline="0" dirty="0"/>
              <a:t> is 7, meaning that 7 total inputs (including your own) are used. As of August 2017, the minimum allowed by the network is 7. In September 2017, the minimum is expected to be increased to 5 or greater, since more decoys allows for better privacy. The key image is generated for the real input used. Nodes and miners can use this to verify that a real input is actually being spent, but they still do not know which input is real. The key image prevents attackers from spending money more than once or from spending money that does not exist.</a:t>
            </a:r>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3</a:t>
            </a:fld>
            <a:endParaRPr lang="en-US"/>
          </a:p>
        </p:txBody>
      </p:sp>
    </p:spTree>
    <p:extLst>
      <p:ext uri="{BB962C8B-B14F-4D97-AF65-F5344CB8AC3E}">
        <p14:creationId xmlns:p14="http://schemas.microsoft.com/office/powerpoint/2010/main" val="4056778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ring</a:t>
            </a:r>
            <a:r>
              <a:rPr lang="en-US" baseline="0" dirty="0"/>
              <a:t> signature is just the process of taking your red (real) input, the blue ones (decoys), and making it seem as if they are all spent simultaneously. An outside observer does not know which is the real one, since they are all possible. In this example, the </a:t>
            </a:r>
            <a:r>
              <a:rPr lang="en-US" baseline="0" dirty="0" err="1"/>
              <a:t>ringsize</a:t>
            </a:r>
            <a:r>
              <a:rPr lang="en-US" baseline="0" dirty="0"/>
              <a:t> is 7, meaning that 7 total inputs (including your own) are used. As of August 2017, the minimum allowed by the network is 7. In September 2017, the minimum is expected to be increased to 5 or greater, since more decoys allows for better privacy. The key image is generated for the real input used. Nodes and miners can use this to verify that a real input is actually being spent, but they still do not know which input is real. The key image prevents attackers from spending money more than once or from spending money that does not exist.</a:t>
            </a:r>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5</a:t>
            </a:fld>
            <a:endParaRPr lang="en-US"/>
          </a:p>
        </p:txBody>
      </p:sp>
    </p:spTree>
    <p:extLst>
      <p:ext uri="{BB962C8B-B14F-4D97-AF65-F5344CB8AC3E}">
        <p14:creationId xmlns:p14="http://schemas.microsoft.com/office/powerpoint/2010/main" val="4224698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ring</a:t>
            </a:r>
            <a:r>
              <a:rPr lang="en-US" baseline="0" dirty="0"/>
              <a:t> signature is just the process of taking your red (real) input, the blue ones (decoys), and making it seem as if they are all spent simultaneously. An outside observer does not know which is the real one, since they are all possible. In this example, the </a:t>
            </a:r>
            <a:r>
              <a:rPr lang="en-US" baseline="0" dirty="0" err="1"/>
              <a:t>ringsize</a:t>
            </a:r>
            <a:r>
              <a:rPr lang="en-US" baseline="0" dirty="0"/>
              <a:t> is 7, meaning that 7 total inputs (including your own) are used. As of August 2017, the minimum allowed by the network is 7. In September 2017, the minimum is expected to be increased to 5 or greater, since more decoys allows for better privacy. The key image is generated for the real input used. Nodes and miners can use this to verify that a real input is actually being spent, but they still do not know which input is real. The key image prevents attackers from spending money more than once or from spending money that does not exist.</a:t>
            </a:r>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6</a:t>
            </a:fld>
            <a:endParaRPr lang="en-US"/>
          </a:p>
        </p:txBody>
      </p:sp>
    </p:spTree>
    <p:extLst>
      <p:ext uri="{BB962C8B-B14F-4D97-AF65-F5344CB8AC3E}">
        <p14:creationId xmlns:p14="http://schemas.microsoft.com/office/powerpoint/2010/main" val="1355755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ring</a:t>
            </a:r>
            <a:r>
              <a:rPr lang="en-US" baseline="0" dirty="0"/>
              <a:t> signature is just the process of taking your red (real) input, the blue ones (decoys), and making it seem as if they are all spent simultaneously. An outside observer does not know which is the real one, since they are all possible. In this example, the </a:t>
            </a:r>
            <a:r>
              <a:rPr lang="en-US" baseline="0" dirty="0" err="1"/>
              <a:t>ringsize</a:t>
            </a:r>
            <a:r>
              <a:rPr lang="en-US" baseline="0" dirty="0"/>
              <a:t> is 7, meaning that 7 total inputs (including your own) are used. As of August 2017, the minimum allowed by the network is 7. In September 2017, the minimum is expected to be increased to 5 or greater, since more decoys allows for better privacy. The key image is generated for the real input used. Nodes and miners can use this to verify that a real input is actually being spent, but they still do not know which input is real. The key image prevents attackers from spending money more than once or from spending money that does not exist.</a:t>
            </a:r>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7</a:t>
            </a:fld>
            <a:endParaRPr lang="en-US"/>
          </a:p>
        </p:txBody>
      </p:sp>
    </p:spTree>
    <p:extLst>
      <p:ext uri="{BB962C8B-B14F-4D97-AF65-F5344CB8AC3E}">
        <p14:creationId xmlns:p14="http://schemas.microsoft.com/office/powerpoint/2010/main" val="1658989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ring</a:t>
            </a:r>
            <a:r>
              <a:rPr lang="en-US" baseline="0" dirty="0"/>
              <a:t> signature is just the process of taking your red (real) input, the blue ones (decoys), and making it seem as if they are all spent simultaneously. An outside observer does not know which is the real one, since they are all possible. In this example, the </a:t>
            </a:r>
            <a:r>
              <a:rPr lang="en-US" baseline="0" dirty="0" err="1"/>
              <a:t>ringsize</a:t>
            </a:r>
            <a:r>
              <a:rPr lang="en-US" baseline="0" dirty="0"/>
              <a:t> is 7, meaning that 7 total inputs (including your own) are used. As of August 2017, the minimum allowed by the network is 7. In September 2017, the minimum is expected to be increased to 5 or greater, since more decoys allows for better privacy. The key image is generated for the real input used. Nodes and miners can use this to verify that a real input is actually being spent, but they still do not know which input is real. The key image prevents attackers from spending money more than once or from spending money that does not exist.</a:t>
            </a:r>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8</a:t>
            </a:fld>
            <a:endParaRPr lang="en-US"/>
          </a:p>
        </p:txBody>
      </p:sp>
    </p:spTree>
    <p:extLst>
      <p:ext uri="{BB962C8B-B14F-4D97-AF65-F5344CB8AC3E}">
        <p14:creationId xmlns:p14="http://schemas.microsoft.com/office/powerpoint/2010/main" val="1909701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ring</a:t>
            </a:r>
            <a:r>
              <a:rPr lang="en-US" baseline="0" dirty="0"/>
              <a:t> signature is just the process of taking your red (real) input, the blue ones (decoys), and making it seem as if they are all spent simultaneously. An outside observer does not know which is the real one, since they are all possible. In this example, the </a:t>
            </a:r>
            <a:r>
              <a:rPr lang="en-US" baseline="0" dirty="0" err="1"/>
              <a:t>ringsize</a:t>
            </a:r>
            <a:r>
              <a:rPr lang="en-US" baseline="0" dirty="0"/>
              <a:t> is 7, meaning that 7 total inputs (including your own) are used. As of August 2017, the minimum allowed by the network is 7. In September 2017, the minimum is expected to be increased to 5 or greater, since more decoys allows for better privacy. The key image is generated for the real input used. Nodes and miners can use this to verify that a real input is actually being spent, but they still do not know which input is real. The key image prevents attackers from spending money more than once or from spending money that does not exist.</a:t>
            </a:r>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9</a:t>
            </a:fld>
            <a:endParaRPr lang="en-US"/>
          </a:p>
        </p:txBody>
      </p:sp>
    </p:spTree>
    <p:extLst>
      <p:ext uri="{BB962C8B-B14F-4D97-AF65-F5344CB8AC3E}">
        <p14:creationId xmlns:p14="http://schemas.microsoft.com/office/powerpoint/2010/main" val="2715826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ring</a:t>
            </a:r>
            <a:r>
              <a:rPr lang="en-US" baseline="0" dirty="0"/>
              <a:t> signature is just the process of taking your red (real) input, the blue ones (decoys), and making it seem as if they are all spent simultaneously. An outside observer does not know which is the real one, since they are all possible. In this example, the </a:t>
            </a:r>
            <a:r>
              <a:rPr lang="en-US" baseline="0" dirty="0" err="1"/>
              <a:t>ringsize</a:t>
            </a:r>
            <a:r>
              <a:rPr lang="en-US" baseline="0" dirty="0"/>
              <a:t> is 7, meaning that 7 total inputs (including your own) are used. As of August 2017, the minimum allowed by the network is 7. In September 2017, the minimum is expected to be increased to 5 or greater, since more decoys allows for better privacy. The key image is generated for the real input used. Nodes and miners can use this to verify that a real input is actually being spent, but they still do not know which input is real. The key image prevents attackers from spending money more than once or from spending money that does not exist.</a:t>
            </a:r>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10</a:t>
            </a:fld>
            <a:endParaRPr lang="en-US"/>
          </a:p>
        </p:txBody>
      </p:sp>
    </p:spTree>
    <p:extLst>
      <p:ext uri="{BB962C8B-B14F-4D97-AF65-F5344CB8AC3E}">
        <p14:creationId xmlns:p14="http://schemas.microsoft.com/office/powerpoint/2010/main" val="603056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B550D69-2D75-4E9D-8483-2D90E25ADD06}" type="datetimeFigureOut">
              <a:rPr lang="en-US" smtClean="0"/>
              <a:t>8/7/2018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B677A-9815-4E21-80DB-C7D40CDDB4AE}" type="slidenum">
              <a:rPr lang="en-US" smtClean="0"/>
              <a:t>‹#›</a:t>
            </a:fld>
            <a:endParaRPr lang="en-US"/>
          </a:p>
        </p:txBody>
      </p:sp>
    </p:spTree>
    <p:extLst>
      <p:ext uri="{BB962C8B-B14F-4D97-AF65-F5344CB8AC3E}">
        <p14:creationId xmlns:p14="http://schemas.microsoft.com/office/powerpoint/2010/main" val="430753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550D69-2D75-4E9D-8483-2D90E25ADD06}" type="datetimeFigureOut">
              <a:rPr lang="en-US" smtClean="0"/>
              <a:t>8/7/2018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B677A-9815-4E21-80DB-C7D40CDDB4AE}" type="slidenum">
              <a:rPr lang="en-US" smtClean="0"/>
              <a:t>‹#›</a:t>
            </a:fld>
            <a:endParaRPr lang="en-US"/>
          </a:p>
        </p:txBody>
      </p:sp>
    </p:spTree>
    <p:extLst>
      <p:ext uri="{BB962C8B-B14F-4D97-AF65-F5344CB8AC3E}">
        <p14:creationId xmlns:p14="http://schemas.microsoft.com/office/powerpoint/2010/main" val="3566982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550D69-2D75-4E9D-8483-2D90E25ADD06}" type="datetimeFigureOut">
              <a:rPr lang="en-US" smtClean="0"/>
              <a:t>8/7/2018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B677A-9815-4E21-80DB-C7D40CDDB4AE}" type="slidenum">
              <a:rPr lang="en-US" smtClean="0"/>
              <a:t>‹#›</a:t>
            </a:fld>
            <a:endParaRPr lang="en-US"/>
          </a:p>
        </p:txBody>
      </p:sp>
    </p:spTree>
    <p:extLst>
      <p:ext uri="{BB962C8B-B14F-4D97-AF65-F5344CB8AC3E}">
        <p14:creationId xmlns:p14="http://schemas.microsoft.com/office/powerpoint/2010/main" val="4175800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550D69-2D75-4E9D-8483-2D90E25ADD06}" type="datetimeFigureOut">
              <a:rPr lang="en-US" smtClean="0"/>
              <a:t>8/7/2018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B677A-9815-4E21-80DB-C7D40CDDB4AE}" type="slidenum">
              <a:rPr lang="en-US" smtClean="0"/>
              <a:t>‹#›</a:t>
            </a:fld>
            <a:endParaRPr lang="en-US"/>
          </a:p>
        </p:txBody>
      </p:sp>
    </p:spTree>
    <p:extLst>
      <p:ext uri="{BB962C8B-B14F-4D97-AF65-F5344CB8AC3E}">
        <p14:creationId xmlns:p14="http://schemas.microsoft.com/office/powerpoint/2010/main" val="1454076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550D69-2D75-4E9D-8483-2D90E25ADD06}" type="datetimeFigureOut">
              <a:rPr lang="en-US" smtClean="0"/>
              <a:t>8/7/2018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B677A-9815-4E21-80DB-C7D40CDDB4AE}" type="slidenum">
              <a:rPr lang="en-US" smtClean="0"/>
              <a:t>‹#›</a:t>
            </a:fld>
            <a:endParaRPr lang="en-US"/>
          </a:p>
        </p:txBody>
      </p:sp>
    </p:spTree>
    <p:extLst>
      <p:ext uri="{BB962C8B-B14F-4D97-AF65-F5344CB8AC3E}">
        <p14:creationId xmlns:p14="http://schemas.microsoft.com/office/powerpoint/2010/main" val="2257551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550D69-2D75-4E9D-8483-2D90E25ADD06}" type="datetimeFigureOut">
              <a:rPr lang="en-US" smtClean="0"/>
              <a:t>8/7/2018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EB677A-9815-4E21-80DB-C7D40CDDB4AE}" type="slidenum">
              <a:rPr lang="en-US" smtClean="0"/>
              <a:t>‹#›</a:t>
            </a:fld>
            <a:endParaRPr lang="en-US"/>
          </a:p>
        </p:txBody>
      </p:sp>
    </p:spTree>
    <p:extLst>
      <p:ext uri="{BB962C8B-B14F-4D97-AF65-F5344CB8AC3E}">
        <p14:creationId xmlns:p14="http://schemas.microsoft.com/office/powerpoint/2010/main" val="2566842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550D69-2D75-4E9D-8483-2D90E25ADD06}" type="datetimeFigureOut">
              <a:rPr lang="en-US" smtClean="0"/>
              <a:t>8/7/2018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EB677A-9815-4E21-80DB-C7D40CDDB4AE}" type="slidenum">
              <a:rPr lang="en-US" smtClean="0"/>
              <a:t>‹#›</a:t>
            </a:fld>
            <a:endParaRPr lang="en-US"/>
          </a:p>
        </p:txBody>
      </p:sp>
    </p:spTree>
    <p:extLst>
      <p:ext uri="{BB962C8B-B14F-4D97-AF65-F5344CB8AC3E}">
        <p14:creationId xmlns:p14="http://schemas.microsoft.com/office/powerpoint/2010/main" val="2827845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550D69-2D75-4E9D-8483-2D90E25ADD06}" type="datetimeFigureOut">
              <a:rPr lang="en-US" smtClean="0"/>
              <a:t>8/7/2018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EB677A-9815-4E21-80DB-C7D40CDDB4AE}" type="slidenum">
              <a:rPr lang="en-US" smtClean="0"/>
              <a:t>‹#›</a:t>
            </a:fld>
            <a:endParaRPr lang="en-US"/>
          </a:p>
        </p:txBody>
      </p:sp>
    </p:spTree>
    <p:extLst>
      <p:ext uri="{BB962C8B-B14F-4D97-AF65-F5344CB8AC3E}">
        <p14:creationId xmlns:p14="http://schemas.microsoft.com/office/powerpoint/2010/main" val="90271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550D69-2D75-4E9D-8483-2D90E25ADD06}" type="datetimeFigureOut">
              <a:rPr lang="en-US" smtClean="0"/>
              <a:t>8/7/2018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EB677A-9815-4E21-80DB-C7D40CDDB4AE}" type="slidenum">
              <a:rPr lang="en-US" smtClean="0"/>
              <a:t>‹#›</a:t>
            </a:fld>
            <a:endParaRPr lang="en-US"/>
          </a:p>
        </p:txBody>
      </p:sp>
    </p:spTree>
    <p:extLst>
      <p:ext uri="{BB962C8B-B14F-4D97-AF65-F5344CB8AC3E}">
        <p14:creationId xmlns:p14="http://schemas.microsoft.com/office/powerpoint/2010/main" val="298074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550D69-2D75-4E9D-8483-2D90E25ADD06}" type="datetimeFigureOut">
              <a:rPr lang="en-US" smtClean="0"/>
              <a:t>8/7/2018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EB677A-9815-4E21-80DB-C7D40CDDB4AE}" type="slidenum">
              <a:rPr lang="en-US" smtClean="0"/>
              <a:t>‹#›</a:t>
            </a:fld>
            <a:endParaRPr lang="en-US"/>
          </a:p>
        </p:txBody>
      </p:sp>
    </p:spTree>
    <p:extLst>
      <p:ext uri="{BB962C8B-B14F-4D97-AF65-F5344CB8AC3E}">
        <p14:creationId xmlns:p14="http://schemas.microsoft.com/office/powerpoint/2010/main" val="1249787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550D69-2D75-4E9D-8483-2D90E25ADD06}" type="datetimeFigureOut">
              <a:rPr lang="en-US" smtClean="0"/>
              <a:t>8/7/2018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EB677A-9815-4E21-80DB-C7D40CDDB4AE}" type="slidenum">
              <a:rPr lang="en-US" smtClean="0"/>
              <a:t>‹#›</a:t>
            </a:fld>
            <a:endParaRPr lang="en-US"/>
          </a:p>
        </p:txBody>
      </p:sp>
    </p:spTree>
    <p:extLst>
      <p:ext uri="{BB962C8B-B14F-4D97-AF65-F5344CB8AC3E}">
        <p14:creationId xmlns:p14="http://schemas.microsoft.com/office/powerpoint/2010/main" val="3854032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550D69-2D75-4E9D-8483-2D90E25ADD06}" type="datetimeFigureOut">
              <a:rPr lang="en-US" smtClean="0"/>
              <a:t>8/7/2018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B677A-9815-4E21-80DB-C7D40CDDB4AE}" type="slidenum">
              <a:rPr lang="en-US" smtClean="0"/>
              <a:t>‹#›</a:t>
            </a:fld>
            <a:endParaRPr lang="en-US"/>
          </a:p>
        </p:txBody>
      </p:sp>
    </p:spTree>
    <p:extLst>
      <p:ext uri="{BB962C8B-B14F-4D97-AF65-F5344CB8AC3E}">
        <p14:creationId xmlns:p14="http://schemas.microsoft.com/office/powerpoint/2010/main" val="2378206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image" Target="../media/image6.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Rounded Corners 5"/>
          <p:cNvSpPr/>
          <p:nvPr/>
        </p:nvSpPr>
        <p:spPr>
          <a:xfrm>
            <a:off x="3697705" y="2270161"/>
            <a:ext cx="4796590" cy="1680412"/>
          </a:xfrm>
          <a:prstGeom prst="round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Image result for monero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5475" y="2198597"/>
            <a:ext cx="3501749" cy="18442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626369" y="1721543"/>
            <a:ext cx="2939267" cy="477054"/>
          </a:xfrm>
          <a:prstGeom prst="rect">
            <a:avLst/>
          </a:prstGeom>
          <a:noFill/>
        </p:spPr>
        <p:txBody>
          <a:bodyPr wrap="none" rtlCol="0">
            <a:spAutoFit/>
          </a:bodyPr>
          <a:lstStyle/>
          <a:p>
            <a:pPr algn="ctr"/>
            <a:r>
              <a:rPr lang="en-US" sz="2500" spc="200" dirty="0">
                <a:solidFill>
                  <a:schemeClr val="tx1">
                    <a:lumMod val="95000"/>
                    <a:lumOff val="5000"/>
                  </a:schemeClr>
                </a:solidFill>
              </a:rPr>
              <a:t>RING SIGNATURES</a:t>
            </a:r>
          </a:p>
        </p:txBody>
      </p:sp>
      <p:sp>
        <p:nvSpPr>
          <p:cNvPr id="9" name="Circle: Hollow 8">
            <a:extLst>
              <a:ext uri="{FF2B5EF4-FFF2-40B4-BE49-F238E27FC236}">
                <a16:creationId xmlns:a16="http://schemas.microsoft.com/office/drawing/2014/main" id="{F949DADC-327F-49AC-801B-777C3D130CF9}"/>
              </a:ext>
            </a:extLst>
          </p:cNvPr>
          <p:cNvSpPr/>
          <p:nvPr/>
        </p:nvSpPr>
        <p:spPr>
          <a:xfrm>
            <a:off x="7894320" y="-1007817"/>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ircle: Hollow 9">
            <a:extLst>
              <a:ext uri="{FF2B5EF4-FFF2-40B4-BE49-F238E27FC236}">
                <a16:creationId xmlns:a16="http://schemas.microsoft.com/office/drawing/2014/main" id="{DBDCCBAF-0C98-4A07-8DB9-F665850D957F}"/>
              </a:ext>
            </a:extLst>
          </p:cNvPr>
          <p:cNvSpPr/>
          <p:nvPr/>
        </p:nvSpPr>
        <p:spPr>
          <a:xfrm>
            <a:off x="9337748" y="4571217"/>
            <a:ext cx="4297680" cy="3657600"/>
          </a:xfrm>
          <a:prstGeom prst="donut">
            <a:avLst>
              <a:gd name="adj" fmla="val 5851"/>
            </a:avLst>
          </a:prstGeom>
          <a:solidFill>
            <a:srgbClr val="42B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ircle: Hollow 10">
            <a:extLst>
              <a:ext uri="{FF2B5EF4-FFF2-40B4-BE49-F238E27FC236}">
                <a16:creationId xmlns:a16="http://schemas.microsoft.com/office/drawing/2014/main" id="{8487A22D-D406-4E51-B7AF-D8B56E967A33}"/>
              </a:ext>
            </a:extLst>
          </p:cNvPr>
          <p:cNvSpPr/>
          <p:nvPr/>
        </p:nvSpPr>
        <p:spPr>
          <a:xfrm>
            <a:off x="2805466" y="4436747"/>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ircle: Hollow 11">
            <a:extLst>
              <a:ext uri="{FF2B5EF4-FFF2-40B4-BE49-F238E27FC236}">
                <a16:creationId xmlns:a16="http://schemas.microsoft.com/office/drawing/2014/main" id="{82A65915-BE59-4A4D-9ED7-746F890BD39B}"/>
              </a:ext>
            </a:extLst>
          </p:cNvPr>
          <p:cNvSpPr/>
          <p:nvPr/>
        </p:nvSpPr>
        <p:spPr>
          <a:xfrm>
            <a:off x="-1790440" y="369797"/>
            <a:ext cx="4297680" cy="3657600"/>
          </a:xfrm>
          <a:prstGeom prst="donut">
            <a:avLst>
              <a:gd name="adj" fmla="val 5851"/>
            </a:avLst>
          </a:prstGeom>
          <a:solidFill>
            <a:srgbClr val="42B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ircle: Hollow 12">
            <a:extLst>
              <a:ext uri="{FF2B5EF4-FFF2-40B4-BE49-F238E27FC236}">
                <a16:creationId xmlns:a16="http://schemas.microsoft.com/office/drawing/2014/main" id="{77A535D0-23D8-4B24-B393-5E280808B38C}"/>
              </a:ext>
            </a:extLst>
          </p:cNvPr>
          <p:cNvSpPr/>
          <p:nvPr/>
        </p:nvSpPr>
        <p:spPr>
          <a:xfrm>
            <a:off x="-231292" y="-915183"/>
            <a:ext cx="4297680" cy="3657600"/>
          </a:xfrm>
          <a:prstGeom prst="donut">
            <a:avLst>
              <a:gd name="adj" fmla="val 585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ircle: Hollow 13">
            <a:extLst>
              <a:ext uri="{FF2B5EF4-FFF2-40B4-BE49-F238E27FC236}">
                <a16:creationId xmlns:a16="http://schemas.microsoft.com/office/drawing/2014/main" id="{4438FE8E-DB0C-426B-BC41-9474653F0B7E}"/>
              </a:ext>
            </a:extLst>
          </p:cNvPr>
          <p:cNvSpPr/>
          <p:nvPr/>
        </p:nvSpPr>
        <p:spPr>
          <a:xfrm>
            <a:off x="8961230" y="292973"/>
            <a:ext cx="4297680" cy="3657600"/>
          </a:xfrm>
          <a:prstGeom prst="donut">
            <a:avLst>
              <a:gd name="adj" fmla="val 585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ircle: Hollow 14">
            <a:extLst>
              <a:ext uri="{FF2B5EF4-FFF2-40B4-BE49-F238E27FC236}">
                <a16:creationId xmlns:a16="http://schemas.microsoft.com/office/drawing/2014/main" id="{9D5791F8-E992-4275-96C6-5FBDF162A0F0}"/>
              </a:ext>
            </a:extLst>
          </p:cNvPr>
          <p:cNvSpPr/>
          <p:nvPr/>
        </p:nvSpPr>
        <p:spPr>
          <a:xfrm>
            <a:off x="-583193" y="4589147"/>
            <a:ext cx="4297680" cy="3657600"/>
          </a:xfrm>
          <a:prstGeom prst="donut">
            <a:avLst>
              <a:gd name="adj" fmla="val 585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ircle: Hollow 16">
            <a:extLst>
              <a:ext uri="{FF2B5EF4-FFF2-40B4-BE49-F238E27FC236}">
                <a16:creationId xmlns:a16="http://schemas.microsoft.com/office/drawing/2014/main" id="{9CCA278A-9328-4354-8332-8556E41E852E}"/>
              </a:ext>
            </a:extLst>
          </p:cNvPr>
          <p:cNvSpPr/>
          <p:nvPr/>
        </p:nvSpPr>
        <p:spPr>
          <a:xfrm>
            <a:off x="6505664" y="5427347"/>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ircle: Hollow 17">
            <a:extLst>
              <a:ext uri="{FF2B5EF4-FFF2-40B4-BE49-F238E27FC236}">
                <a16:creationId xmlns:a16="http://schemas.microsoft.com/office/drawing/2014/main" id="{4F0EA72D-273A-41FD-B916-54A3FFDAB2C0}"/>
              </a:ext>
            </a:extLst>
          </p:cNvPr>
          <p:cNvSpPr/>
          <p:nvPr/>
        </p:nvSpPr>
        <p:spPr>
          <a:xfrm>
            <a:off x="9684760" y="3293818"/>
            <a:ext cx="1828800" cy="1828800"/>
          </a:xfrm>
          <a:prstGeom prst="donut">
            <a:avLst>
              <a:gd name="adj" fmla="val 10974"/>
            </a:avLst>
          </a:prstGeom>
          <a:solidFill>
            <a:srgbClr val="F84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ircle: Hollow 18">
            <a:extLst>
              <a:ext uri="{FF2B5EF4-FFF2-40B4-BE49-F238E27FC236}">
                <a16:creationId xmlns:a16="http://schemas.microsoft.com/office/drawing/2014/main" id="{D28F0495-E4D2-4B14-8005-263009091EF7}"/>
              </a:ext>
            </a:extLst>
          </p:cNvPr>
          <p:cNvSpPr/>
          <p:nvPr/>
        </p:nvSpPr>
        <p:spPr>
          <a:xfrm>
            <a:off x="3618923" y="-553568"/>
            <a:ext cx="1828800" cy="1828800"/>
          </a:xfrm>
          <a:prstGeom prst="donut">
            <a:avLst>
              <a:gd name="adj" fmla="val 10974"/>
            </a:avLst>
          </a:prstGeom>
          <a:solidFill>
            <a:srgbClr val="F84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ircle: Hollow 19">
            <a:extLst>
              <a:ext uri="{FF2B5EF4-FFF2-40B4-BE49-F238E27FC236}">
                <a16:creationId xmlns:a16="http://schemas.microsoft.com/office/drawing/2014/main" id="{51DF53FA-D28A-432B-9305-58665E6D876E}"/>
              </a:ext>
            </a:extLst>
          </p:cNvPr>
          <p:cNvSpPr/>
          <p:nvPr/>
        </p:nvSpPr>
        <p:spPr>
          <a:xfrm>
            <a:off x="-49187" y="3304167"/>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74766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b="1" dirty="0"/>
              <a:t>Mining Pool Public Data</a:t>
            </a:r>
          </a:p>
        </p:txBody>
      </p:sp>
      <p:grpSp>
        <p:nvGrpSpPr>
          <p:cNvPr id="8" name="Group 7">
            <a:extLst>
              <a:ext uri="{FF2B5EF4-FFF2-40B4-BE49-F238E27FC236}">
                <a16:creationId xmlns:a16="http://schemas.microsoft.com/office/drawing/2014/main" id="{3B6A0AC4-9677-47AB-BCFA-793AC5D22675}"/>
              </a:ext>
            </a:extLst>
          </p:cNvPr>
          <p:cNvGrpSpPr/>
          <p:nvPr/>
        </p:nvGrpSpPr>
        <p:grpSpPr>
          <a:xfrm>
            <a:off x="202713" y="1914676"/>
            <a:ext cx="4297680" cy="3657600"/>
            <a:chOff x="202713" y="1914676"/>
            <a:chExt cx="4297680" cy="3657600"/>
          </a:xfrm>
        </p:grpSpPr>
        <p:sp>
          <p:nvSpPr>
            <p:cNvPr id="1036" name="Circle: Hollow 1035">
              <a:extLst>
                <a:ext uri="{FF2B5EF4-FFF2-40B4-BE49-F238E27FC236}">
                  <a16:creationId xmlns:a16="http://schemas.microsoft.com/office/drawing/2014/main" id="{228DE918-FBF1-492A-9ACE-921102D27612}"/>
                </a:ext>
              </a:extLst>
            </p:cNvPr>
            <p:cNvSpPr/>
            <p:nvPr/>
          </p:nvSpPr>
          <p:spPr>
            <a:xfrm>
              <a:off x="202713" y="1914676"/>
              <a:ext cx="4297680" cy="3657600"/>
            </a:xfrm>
            <a:prstGeom prst="donut">
              <a:avLst>
                <a:gd name="adj" fmla="val 5851"/>
              </a:avLst>
            </a:prstGeom>
            <a:solidFill>
              <a:srgbClr val="42B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 name="Group 12">
              <a:extLst>
                <a:ext uri="{FF2B5EF4-FFF2-40B4-BE49-F238E27FC236}">
                  <a16:creationId xmlns:a16="http://schemas.microsoft.com/office/drawing/2014/main" id="{601AB4EA-49DD-4F16-85CE-91B7CB3145D7}"/>
                </a:ext>
              </a:extLst>
            </p:cNvPr>
            <p:cNvGrpSpPr/>
            <p:nvPr/>
          </p:nvGrpSpPr>
          <p:grpSpPr>
            <a:xfrm>
              <a:off x="840398" y="2881074"/>
              <a:ext cx="834985" cy="810868"/>
              <a:chOff x="10670808" y="1126010"/>
              <a:chExt cx="834985" cy="810868"/>
            </a:xfrm>
          </p:grpSpPr>
          <p:pic>
            <p:nvPicPr>
              <p:cNvPr id="1028" name="Picture 4" descr="Image result for pot of gold simple">
                <a:extLst>
                  <a:ext uri="{FF2B5EF4-FFF2-40B4-BE49-F238E27FC236}">
                    <a16:creationId xmlns:a16="http://schemas.microsoft.com/office/drawing/2014/main" id="{74D65FC4-4FB3-4489-8F96-55E9ADD32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nero Logo">
                <a:extLst>
                  <a:ext uri="{FF2B5EF4-FFF2-40B4-BE49-F238E27FC236}">
                    <a16:creationId xmlns:a16="http://schemas.microsoft.com/office/drawing/2014/main" id="{2AC8F085-C7A7-44D9-A243-3E64228967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Monero Logo">
                <a:extLst>
                  <a:ext uri="{FF2B5EF4-FFF2-40B4-BE49-F238E27FC236}">
                    <a16:creationId xmlns:a16="http://schemas.microsoft.com/office/drawing/2014/main" id="{DA143A95-6322-43FE-9444-C587756B03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Monero Logo">
                <a:extLst>
                  <a:ext uri="{FF2B5EF4-FFF2-40B4-BE49-F238E27FC236}">
                    <a16:creationId xmlns:a16="http://schemas.microsoft.com/office/drawing/2014/main" id="{B0F7055B-50B5-4AF7-AF26-937604E468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Monero Logo">
                <a:extLst>
                  <a:ext uri="{FF2B5EF4-FFF2-40B4-BE49-F238E27FC236}">
                    <a16:creationId xmlns:a16="http://schemas.microsoft.com/office/drawing/2014/main" id="{5E1B4FCF-03EC-41B4-ADB6-A1A1646AFF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Monero Logo">
                <a:extLst>
                  <a:ext uri="{FF2B5EF4-FFF2-40B4-BE49-F238E27FC236}">
                    <a16:creationId xmlns:a16="http://schemas.microsoft.com/office/drawing/2014/main" id="{6FF1191F-402F-45FE-A0A9-BADC0893B3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Monero Logo">
                <a:extLst>
                  <a:ext uri="{FF2B5EF4-FFF2-40B4-BE49-F238E27FC236}">
                    <a16:creationId xmlns:a16="http://schemas.microsoft.com/office/drawing/2014/main" id="{683EDC75-0F61-4FF6-ABD4-8CDB0D7765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Monero Logo">
                <a:extLst>
                  <a:ext uri="{FF2B5EF4-FFF2-40B4-BE49-F238E27FC236}">
                    <a16:creationId xmlns:a16="http://schemas.microsoft.com/office/drawing/2014/main" id="{D7ED963B-A745-400B-A476-AE80F3F32B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Monero Logo">
                <a:extLst>
                  <a:ext uri="{FF2B5EF4-FFF2-40B4-BE49-F238E27FC236}">
                    <a16:creationId xmlns:a16="http://schemas.microsoft.com/office/drawing/2014/main" id="{CA90122D-79C0-4B35-9104-D4732AACD8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Monero Logo">
                <a:extLst>
                  <a:ext uri="{FF2B5EF4-FFF2-40B4-BE49-F238E27FC236}">
                    <a16:creationId xmlns:a16="http://schemas.microsoft.com/office/drawing/2014/main" id="{8368E940-00AA-4A94-961A-443B5A4F9C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Monero Logo">
                <a:extLst>
                  <a:ext uri="{FF2B5EF4-FFF2-40B4-BE49-F238E27FC236}">
                    <a16:creationId xmlns:a16="http://schemas.microsoft.com/office/drawing/2014/main" id="{D3B8EE1C-0B57-494F-BA08-E07CDF54BC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Monero Logo">
                <a:extLst>
                  <a:ext uri="{FF2B5EF4-FFF2-40B4-BE49-F238E27FC236}">
                    <a16:creationId xmlns:a16="http://schemas.microsoft.com/office/drawing/2014/main" id="{D293080E-43CB-43E2-965F-7317082F46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Monero Logo">
                <a:extLst>
                  <a:ext uri="{FF2B5EF4-FFF2-40B4-BE49-F238E27FC236}">
                    <a16:creationId xmlns:a16="http://schemas.microsoft.com/office/drawing/2014/main" id="{9B0DFB09-5AC9-40C3-8C30-0A350618DE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Monero Logo">
                <a:extLst>
                  <a:ext uri="{FF2B5EF4-FFF2-40B4-BE49-F238E27FC236}">
                    <a16:creationId xmlns:a16="http://schemas.microsoft.com/office/drawing/2014/main" id="{FEDEF80B-B7DC-4072-871A-C57166E2AE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Monero Logo">
                <a:extLst>
                  <a:ext uri="{FF2B5EF4-FFF2-40B4-BE49-F238E27FC236}">
                    <a16:creationId xmlns:a16="http://schemas.microsoft.com/office/drawing/2014/main" id="{523A2C96-8879-4E4B-BCC5-EE362BDDAA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Monero Logo">
                <a:extLst>
                  <a:ext uri="{FF2B5EF4-FFF2-40B4-BE49-F238E27FC236}">
                    <a16:creationId xmlns:a16="http://schemas.microsoft.com/office/drawing/2014/main" id="{194C9E6C-277A-485C-97DD-60DB596ADC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Monero Logo">
                <a:extLst>
                  <a:ext uri="{FF2B5EF4-FFF2-40B4-BE49-F238E27FC236}">
                    <a16:creationId xmlns:a16="http://schemas.microsoft.com/office/drawing/2014/main" id="{284F5C6A-28B6-44E4-9C59-7C27688128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Monero Logo">
                <a:extLst>
                  <a:ext uri="{FF2B5EF4-FFF2-40B4-BE49-F238E27FC236}">
                    <a16:creationId xmlns:a16="http://schemas.microsoft.com/office/drawing/2014/main" id="{9A0F8DDE-B04C-4479-8414-BC67E27CBA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Monero Logo">
                <a:extLst>
                  <a:ext uri="{FF2B5EF4-FFF2-40B4-BE49-F238E27FC236}">
                    <a16:creationId xmlns:a16="http://schemas.microsoft.com/office/drawing/2014/main" id="{83D26C42-BB55-4D43-A230-B6A5A95A978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56969B4F-F6FF-42C3-88A8-76E091592BF6}"/>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8B72574C-D771-44F8-9BFD-9BCEBF2C0305}"/>
                </a:ext>
              </a:extLst>
            </p:cNvPr>
            <p:cNvGrpSpPr/>
            <p:nvPr/>
          </p:nvGrpSpPr>
          <p:grpSpPr>
            <a:xfrm>
              <a:off x="837366" y="3874785"/>
              <a:ext cx="834985" cy="810868"/>
              <a:chOff x="3336402" y="3345735"/>
              <a:chExt cx="834985" cy="810868"/>
            </a:xfrm>
          </p:grpSpPr>
          <p:pic>
            <p:nvPicPr>
              <p:cNvPr id="76" name="Picture 4" descr="Image result for pot of gold simple">
                <a:extLst>
                  <a:ext uri="{FF2B5EF4-FFF2-40B4-BE49-F238E27FC236}">
                    <a16:creationId xmlns:a16="http://schemas.microsoft.com/office/drawing/2014/main" id="{EF8D0A85-8D2C-4BD8-B59D-FF0937A40AF1}"/>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6402" y="3410126"/>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6" descr="Monero Logo">
                <a:extLst>
                  <a:ext uri="{FF2B5EF4-FFF2-40B4-BE49-F238E27FC236}">
                    <a16:creationId xmlns:a16="http://schemas.microsoft.com/office/drawing/2014/main" id="{DC5A50AE-A7C0-4D6C-AC91-667AD4BB2F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384394" y="34770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Monero Logo">
                <a:extLst>
                  <a:ext uri="{FF2B5EF4-FFF2-40B4-BE49-F238E27FC236}">
                    <a16:creationId xmlns:a16="http://schemas.microsoft.com/office/drawing/2014/main" id="{DAAA6B46-823A-4678-A182-DFBC99F152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3469296" y="348562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Monero Logo">
                <a:extLst>
                  <a:ext uri="{FF2B5EF4-FFF2-40B4-BE49-F238E27FC236}">
                    <a16:creationId xmlns:a16="http://schemas.microsoft.com/office/drawing/2014/main" id="{93B5BC21-05BC-4F09-84B0-4381991E82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69931"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Monero Logo">
                <a:extLst>
                  <a:ext uri="{FF2B5EF4-FFF2-40B4-BE49-F238E27FC236}">
                    <a16:creationId xmlns:a16="http://schemas.microsoft.com/office/drawing/2014/main" id="{60DC6641-2C9C-4D51-975E-E2F41095F5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10754" y="341301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Monero Logo">
                <a:extLst>
                  <a:ext uri="{FF2B5EF4-FFF2-40B4-BE49-F238E27FC236}">
                    <a16:creationId xmlns:a16="http://schemas.microsoft.com/office/drawing/2014/main" id="{020A91D0-1C81-483A-AB41-B305F142F7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439708" y="344145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Monero Logo">
                <a:extLst>
                  <a:ext uri="{FF2B5EF4-FFF2-40B4-BE49-F238E27FC236}">
                    <a16:creationId xmlns:a16="http://schemas.microsoft.com/office/drawing/2014/main" id="{720BABA0-F196-41E0-9B6A-DE060A50E3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664670"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Monero Logo">
                <a:extLst>
                  <a:ext uri="{FF2B5EF4-FFF2-40B4-BE49-F238E27FC236}">
                    <a16:creationId xmlns:a16="http://schemas.microsoft.com/office/drawing/2014/main" id="{160E4EA7-CDD8-4444-B8DB-FC07FA6C31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602191" y="342318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Monero Logo">
                <a:extLst>
                  <a:ext uri="{FF2B5EF4-FFF2-40B4-BE49-F238E27FC236}">
                    <a16:creationId xmlns:a16="http://schemas.microsoft.com/office/drawing/2014/main" id="{D3A7C289-17E2-4275-9E90-5DDA6534C5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4012690" y="34752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Monero Logo">
                <a:extLst>
                  <a:ext uri="{FF2B5EF4-FFF2-40B4-BE49-F238E27FC236}">
                    <a16:creationId xmlns:a16="http://schemas.microsoft.com/office/drawing/2014/main" id="{ED4B4DF0-41EE-4B57-A41D-49F2C2C17E5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3927788" y="348378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Monero Logo">
                <a:extLst>
                  <a:ext uri="{FF2B5EF4-FFF2-40B4-BE49-F238E27FC236}">
                    <a16:creationId xmlns:a16="http://schemas.microsoft.com/office/drawing/2014/main" id="{69CFA733-4598-4C02-818E-C09A20A0B5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27153"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6" descr="Monero Logo">
                <a:extLst>
                  <a:ext uri="{FF2B5EF4-FFF2-40B4-BE49-F238E27FC236}">
                    <a16:creationId xmlns:a16="http://schemas.microsoft.com/office/drawing/2014/main" id="{620993E9-1227-4C57-8103-FB83070C7D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86330" y="341118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Monero Logo">
                <a:extLst>
                  <a:ext uri="{FF2B5EF4-FFF2-40B4-BE49-F238E27FC236}">
                    <a16:creationId xmlns:a16="http://schemas.microsoft.com/office/drawing/2014/main" id="{1744452C-9C30-43CD-894A-EE21C48395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957376" y="343962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Monero Logo">
                <a:extLst>
                  <a:ext uri="{FF2B5EF4-FFF2-40B4-BE49-F238E27FC236}">
                    <a16:creationId xmlns:a16="http://schemas.microsoft.com/office/drawing/2014/main" id="{9D0ACB74-CAD3-4468-8779-D28CBA4399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732414"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Monero Logo">
                <a:extLst>
                  <a:ext uri="{FF2B5EF4-FFF2-40B4-BE49-F238E27FC236}">
                    <a16:creationId xmlns:a16="http://schemas.microsoft.com/office/drawing/2014/main" id="{79A92462-9A00-4817-BA80-5C9D2BFA30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3794893" y="342135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6" descr="Monero Logo">
                <a:extLst>
                  <a:ext uri="{FF2B5EF4-FFF2-40B4-BE49-F238E27FC236}">
                    <a16:creationId xmlns:a16="http://schemas.microsoft.com/office/drawing/2014/main" id="{C53F8E75-C520-4A6A-9767-2C46D01682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3695409" y="341118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6" descr="Monero Logo">
                <a:extLst>
                  <a:ext uri="{FF2B5EF4-FFF2-40B4-BE49-F238E27FC236}">
                    <a16:creationId xmlns:a16="http://schemas.microsoft.com/office/drawing/2014/main" id="{715EE331-9B79-41A3-A2E7-F9FE300E85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555023" y="33457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6" descr="Monero Logo">
                <a:extLst>
                  <a:ext uri="{FF2B5EF4-FFF2-40B4-BE49-F238E27FC236}">
                    <a16:creationId xmlns:a16="http://schemas.microsoft.com/office/drawing/2014/main" id="{D467CB83-0EC7-43E3-AD93-DFF54EEA20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3641346" y="338003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Monero Logo">
                <a:extLst>
                  <a:ext uri="{FF2B5EF4-FFF2-40B4-BE49-F238E27FC236}">
                    <a16:creationId xmlns:a16="http://schemas.microsoft.com/office/drawing/2014/main" id="{72E4D671-7165-4202-AE69-F4C4F7B27C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771951" y="3376918"/>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95" name="Freeform: Shape 94">
                <a:extLst>
                  <a:ext uri="{FF2B5EF4-FFF2-40B4-BE49-F238E27FC236}">
                    <a16:creationId xmlns:a16="http://schemas.microsoft.com/office/drawing/2014/main" id="{B1DEAA9B-221C-4CA4-B18A-F4B5029661B1}"/>
                  </a:ext>
                </a:extLst>
              </p:cNvPr>
              <p:cNvSpPr/>
              <p:nvPr/>
            </p:nvSpPr>
            <p:spPr>
              <a:xfrm>
                <a:off x="3384394" y="3568332"/>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A3104B2-8023-4C5B-B920-70AFF7DB8C90}"/>
                </a:ext>
              </a:extLst>
            </p:cNvPr>
            <p:cNvGrpSpPr/>
            <p:nvPr/>
          </p:nvGrpSpPr>
          <p:grpSpPr>
            <a:xfrm>
              <a:off x="1920667" y="2352024"/>
              <a:ext cx="834985" cy="810868"/>
              <a:chOff x="10670808" y="1126010"/>
              <a:chExt cx="834985" cy="810868"/>
            </a:xfrm>
          </p:grpSpPr>
          <p:pic>
            <p:nvPicPr>
              <p:cNvPr id="55" name="Picture 4" descr="Image result for pot of gold simple">
                <a:extLst>
                  <a:ext uri="{FF2B5EF4-FFF2-40B4-BE49-F238E27FC236}">
                    <a16:creationId xmlns:a16="http://schemas.microsoft.com/office/drawing/2014/main" id="{91B158E8-CFE6-4741-905F-D034671ABE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Monero Logo">
                <a:extLst>
                  <a:ext uri="{FF2B5EF4-FFF2-40B4-BE49-F238E27FC236}">
                    <a16:creationId xmlns:a16="http://schemas.microsoft.com/office/drawing/2014/main" id="{1773F437-C6CF-4F6B-8886-1127BD3A532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Monero Logo">
                <a:extLst>
                  <a:ext uri="{FF2B5EF4-FFF2-40B4-BE49-F238E27FC236}">
                    <a16:creationId xmlns:a16="http://schemas.microsoft.com/office/drawing/2014/main" id="{3DDB7BF9-086B-40D7-B0E6-8981999E50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Monero Logo">
                <a:extLst>
                  <a:ext uri="{FF2B5EF4-FFF2-40B4-BE49-F238E27FC236}">
                    <a16:creationId xmlns:a16="http://schemas.microsoft.com/office/drawing/2014/main" id="{F9338D74-A375-434A-AEF7-A1A44B3799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Monero Logo">
                <a:extLst>
                  <a:ext uri="{FF2B5EF4-FFF2-40B4-BE49-F238E27FC236}">
                    <a16:creationId xmlns:a16="http://schemas.microsoft.com/office/drawing/2014/main" id="{8119FFE8-DC81-4663-A28C-289BAE2404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Monero Logo">
                <a:extLst>
                  <a:ext uri="{FF2B5EF4-FFF2-40B4-BE49-F238E27FC236}">
                    <a16:creationId xmlns:a16="http://schemas.microsoft.com/office/drawing/2014/main" id="{A6C284B0-482F-4294-922E-F0E387DEDD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Monero Logo">
                <a:extLst>
                  <a:ext uri="{FF2B5EF4-FFF2-40B4-BE49-F238E27FC236}">
                    <a16:creationId xmlns:a16="http://schemas.microsoft.com/office/drawing/2014/main" id="{B9E7E941-B69C-4E6B-B661-866EDA0F0B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Monero Logo">
                <a:extLst>
                  <a:ext uri="{FF2B5EF4-FFF2-40B4-BE49-F238E27FC236}">
                    <a16:creationId xmlns:a16="http://schemas.microsoft.com/office/drawing/2014/main" id="{908A4269-2787-49BD-B632-E574B146BF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Monero Logo">
                <a:extLst>
                  <a:ext uri="{FF2B5EF4-FFF2-40B4-BE49-F238E27FC236}">
                    <a16:creationId xmlns:a16="http://schemas.microsoft.com/office/drawing/2014/main" id="{F6208A02-8576-4951-99F3-6D458EE3D1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Monero Logo">
                <a:extLst>
                  <a:ext uri="{FF2B5EF4-FFF2-40B4-BE49-F238E27FC236}">
                    <a16:creationId xmlns:a16="http://schemas.microsoft.com/office/drawing/2014/main" id="{121196EF-BB7D-4D90-AF82-352CE30619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Monero Logo">
                <a:extLst>
                  <a:ext uri="{FF2B5EF4-FFF2-40B4-BE49-F238E27FC236}">
                    <a16:creationId xmlns:a16="http://schemas.microsoft.com/office/drawing/2014/main" id="{4C4530E7-86FF-494C-B359-23C3B905A0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Monero Logo">
                <a:extLst>
                  <a:ext uri="{FF2B5EF4-FFF2-40B4-BE49-F238E27FC236}">
                    <a16:creationId xmlns:a16="http://schemas.microsoft.com/office/drawing/2014/main" id="{B2C9781D-B436-4E9A-9058-B660FA5BCA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Monero Logo">
                <a:extLst>
                  <a:ext uri="{FF2B5EF4-FFF2-40B4-BE49-F238E27FC236}">
                    <a16:creationId xmlns:a16="http://schemas.microsoft.com/office/drawing/2014/main" id="{F2D8453A-DA93-4854-BCC0-15ABDF79F2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Monero Logo">
                <a:extLst>
                  <a:ext uri="{FF2B5EF4-FFF2-40B4-BE49-F238E27FC236}">
                    <a16:creationId xmlns:a16="http://schemas.microsoft.com/office/drawing/2014/main" id="{EA4C4644-F30C-4AEA-9CC9-796B6E1D5B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Monero Logo">
                <a:extLst>
                  <a:ext uri="{FF2B5EF4-FFF2-40B4-BE49-F238E27FC236}">
                    <a16:creationId xmlns:a16="http://schemas.microsoft.com/office/drawing/2014/main" id="{F721DA44-7029-465D-947E-C126EDBA78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Monero Logo">
                <a:extLst>
                  <a:ext uri="{FF2B5EF4-FFF2-40B4-BE49-F238E27FC236}">
                    <a16:creationId xmlns:a16="http://schemas.microsoft.com/office/drawing/2014/main" id="{4377C472-4211-4068-9F8C-9FE84AABB9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Monero Logo">
                <a:extLst>
                  <a:ext uri="{FF2B5EF4-FFF2-40B4-BE49-F238E27FC236}">
                    <a16:creationId xmlns:a16="http://schemas.microsoft.com/office/drawing/2014/main" id="{6A804629-67B8-48BC-B0FF-E1AC675BFD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Monero Logo">
                <a:extLst>
                  <a:ext uri="{FF2B5EF4-FFF2-40B4-BE49-F238E27FC236}">
                    <a16:creationId xmlns:a16="http://schemas.microsoft.com/office/drawing/2014/main" id="{4289F12E-E31A-448A-82FD-548065ED52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Monero Logo">
                <a:extLst>
                  <a:ext uri="{FF2B5EF4-FFF2-40B4-BE49-F238E27FC236}">
                    <a16:creationId xmlns:a16="http://schemas.microsoft.com/office/drawing/2014/main" id="{10EFBFB2-6964-41A8-8406-A5B596F02F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74" name="Freeform: Shape 73">
                <a:extLst>
                  <a:ext uri="{FF2B5EF4-FFF2-40B4-BE49-F238E27FC236}">
                    <a16:creationId xmlns:a16="http://schemas.microsoft.com/office/drawing/2014/main" id="{0EC0B47D-523F-4734-92AA-F70501B174A0}"/>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5EF79DA6-70E0-4234-B3D2-F15883B71D23}"/>
                </a:ext>
              </a:extLst>
            </p:cNvPr>
            <p:cNvGrpSpPr/>
            <p:nvPr/>
          </p:nvGrpSpPr>
          <p:grpSpPr>
            <a:xfrm>
              <a:off x="1917635" y="3345735"/>
              <a:ext cx="834985" cy="810868"/>
              <a:chOff x="10670808" y="1126010"/>
              <a:chExt cx="834985" cy="810868"/>
            </a:xfrm>
          </p:grpSpPr>
          <p:pic>
            <p:nvPicPr>
              <p:cNvPr id="97" name="Picture 4" descr="Image result for pot of gold simple">
                <a:extLst>
                  <a:ext uri="{FF2B5EF4-FFF2-40B4-BE49-F238E27FC236}">
                    <a16:creationId xmlns:a16="http://schemas.microsoft.com/office/drawing/2014/main" id="{522B8960-028D-45BA-9387-64ECFC533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Monero Logo">
                <a:extLst>
                  <a:ext uri="{FF2B5EF4-FFF2-40B4-BE49-F238E27FC236}">
                    <a16:creationId xmlns:a16="http://schemas.microsoft.com/office/drawing/2014/main" id="{B6C033E4-75CF-4529-9D55-E697B21B44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6" descr="Monero Logo">
                <a:extLst>
                  <a:ext uri="{FF2B5EF4-FFF2-40B4-BE49-F238E27FC236}">
                    <a16:creationId xmlns:a16="http://schemas.microsoft.com/office/drawing/2014/main" id="{52827368-1E1B-4CA7-B3D1-16896F7CEF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6" descr="Monero Logo">
                <a:extLst>
                  <a:ext uri="{FF2B5EF4-FFF2-40B4-BE49-F238E27FC236}">
                    <a16:creationId xmlns:a16="http://schemas.microsoft.com/office/drawing/2014/main" id="{3CD486FC-3106-4055-ADE6-155314A9C9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6" descr="Monero Logo">
                <a:extLst>
                  <a:ext uri="{FF2B5EF4-FFF2-40B4-BE49-F238E27FC236}">
                    <a16:creationId xmlns:a16="http://schemas.microsoft.com/office/drawing/2014/main" id="{9EC0B649-E0CF-4D12-9625-6A3DA11080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6" descr="Monero Logo">
                <a:extLst>
                  <a:ext uri="{FF2B5EF4-FFF2-40B4-BE49-F238E27FC236}">
                    <a16:creationId xmlns:a16="http://schemas.microsoft.com/office/drawing/2014/main" id="{82E11CD7-755E-4CEE-9AE3-A96C5F718A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6" descr="Monero Logo">
                <a:extLst>
                  <a:ext uri="{FF2B5EF4-FFF2-40B4-BE49-F238E27FC236}">
                    <a16:creationId xmlns:a16="http://schemas.microsoft.com/office/drawing/2014/main" id="{B6F78FD8-DF6C-4378-A585-33504A975E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6" descr="Monero Logo">
                <a:extLst>
                  <a:ext uri="{FF2B5EF4-FFF2-40B4-BE49-F238E27FC236}">
                    <a16:creationId xmlns:a16="http://schemas.microsoft.com/office/drawing/2014/main" id="{FDC969FD-3560-4018-8499-48A996A68F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6" descr="Monero Logo">
                <a:extLst>
                  <a:ext uri="{FF2B5EF4-FFF2-40B4-BE49-F238E27FC236}">
                    <a16:creationId xmlns:a16="http://schemas.microsoft.com/office/drawing/2014/main" id="{17AB2BA7-7D75-47ED-B7E5-6375CEAB53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6" descr="Monero Logo">
                <a:extLst>
                  <a:ext uri="{FF2B5EF4-FFF2-40B4-BE49-F238E27FC236}">
                    <a16:creationId xmlns:a16="http://schemas.microsoft.com/office/drawing/2014/main" id="{30A03CF8-B48F-4243-8BD9-BDE343F955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6" descr="Monero Logo">
                <a:extLst>
                  <a:ext uri="{FF2B5EF4-FFF2-40B4-BE49-F238E27FC236}">
                    <a16:creationId xmlns:a16="http://schemas.microsoft.com/office/drawing/2014/main" id="{A3E4696B-17DC-461D-9624-E1C8733336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6" descr="Monero Logo">
                <a:extLst>
                  <a:ext uri="{FF2B5EF4-FFF2-40B4-BE49-F238E27FC236}">
                    <a16:creationId xmlns:a16="http://schemas.microsoft.com/office/drawing/2014/main" id="{122E0D2E-A986-48D5-840D-CDF9BAAC7E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6" descr="Monero Logo">
                <a:extLst>
                  <a:ext uri="{FF2B5EF4-FFF2-40B4-BE49-F238E27FC236}">
                    <a16:creationId xmlns:a16="http://schemas.microsoft.com/office/drawing/2014/main" id="{8426224C-861C-4414-8785-D1C5A7C850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6" descr="Monero Logo">
                <a:extLst>
                  <a:ext uri="{FF2B5EF4-FFF2-40B4-BE49-F238E27FC236}">
                    <a16:creationId xmlns:a16="http://schemas.microsoft.com/office/drawing/2014/main" id="{4B47571B-5FF7-4CA0-ADA8-BB864C0C3D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6" descr="Monero Logo">
                <a:extLst>
                  <a:ext uri="{FF2B5EF4-FFF2-40B4-BE49-F238E27FC236}">
                    <a16:creationId xmlns:a16="http://schemas.microsoft.com/office/drawing/2014/main" id="{B9799776-DDAE-4407-B9C5-D421DA9D5C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6" descr="Monero Logo">
                <a:extLst>
                  <a:ext uri="{FF2B5EF4-FFF2-40B4-BE49-F238E27FC236}">
                    <a16:creationId xmlns:a16="http://schemas.microsoft.com/office/drawing/2014/main" id="{865E8FA9-A60A-476C-AC20-2DB0D3B7C0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6" descr="Monero Logo">
                <a:extLst>
                  <a:ext uri="{FF2B5EF4-FFF2-40B4-BE49-F238E27FC236}">
                    <a16:creationId xmlns:a16="http://schemas.microsoft.com/office/drawing/2014/main" id="{EBC5E07E-696B-49D4-A3EF-233898E9989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6" descr="Monero Logo">
                <a:extLst>
                  <a:ext uri="{FF2B5EF4-FFF2-40B4-BE49-F238E27FC236}">
                    <a16:creationId xmlns:a16="http://schemas.microsoft.com/office/drawing/2014/main" id="{526C49EF-5526-4AB1-819B-FC0ACFB1DD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6" descr="Monero Logo">
                <a:extLst>
                  <a:ext uri="{FF2B5EF4-FFF2-40B4-BE49-F238E27FC236}">
                    <a16:creationId xmlns:a16="http://schemas.microsoft.com/office/drawing/2014/main" id="{A5DEC11F-6E95-4130-BFEE-3009775053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16" name="Freeform: Shape 115">
                <a:extLst>
                  <a:ext uri="{FF2B5EF4-FFF2-40B4-BE49-F238E27FC236}">
                    <a16:creationId xmlns:a16="http://schemas.microsoft.com/office/drawing/2014/main" id="{0B458D99-C800-4EEF-9FDA-ED0782DB0A9B}"/>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8" name="Group 137">
              <a:extLst>
                <a:ext uri="{FF2B5EF4-FFF2-40B4-BE49-F238E27FC236}">
                  <a16:creationId xmlns:a16="http://schemas.microsoft.com/office/drawing/2014/main" id="{589E2BF5-3B30-4E38-B287-F06A3A7ED411}"/>
                </a:ext>
              </a:extLst>
            </p:cNvPr>
            <p:cNvGrpSpPr/>
            <p:nvPr/>
          </p:nvGrpSpPr>
          <p:grpSpPr>
            <a:xfrm>
              <a:off x="1921713" y="4352428"/>
              <a:ext cx="834985" cy="810868"/>
              <a:chOff x="10670808" y="1126010"/>
              <a:chExt cx="834985" cy="810868"/>
            </a:xfrm>
          </p:grpSpPr>
          <p:pic>
            <p:nvPicPr>
              <p:cNvPr id="139" name="Picture 4" descr="Image result for pot of gold simple">
                <a:extLst>
                  <a:ext uri="{FF2B5EF4-FFF2-40B4-BE49-F238E27FC236}">
                    <a16:creationId xmlns:a16="http://schemas.microsoft.com/office/drawing/2014/main" id="{B26F3740-1F87-491F-A0D0-F2E824B4C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6" descr="Monero Logo">
                <a:extLst>
                  <a:ext uri="{FF2B5EF4-FFF2-40B4-BE49-F238E27FC236}">
                    <a16:creationId xmlns:a16="http://schemas.microsoft.com/office/drawing/2014/main" id="{48CB16F8-0694-48AD-A1AC-B443FCA80A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6" descr="Monero Logo">
                <a:extLst>
                  <a:ext uri="{FF2B5EF4-FFF2-40B4-BE49-F238E27FC236}">
                    <a16:creationId xmlns:a16="http://schemas.microsoft.com/office/drawing/2014/main" id="{1075DECE-7426-4502-8DE4-0FE31940D5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6" descr="Monero Logo">
                <a:extLst>
                  <a:ext uri="{FF2B5EF4-FFF2-40B4-BE49-F238E27FC236}">
                    <a16:creationId xmlns:a16="http://schemas.microsoft.com/office/drawing/2014/main" id="{64C45DF3-8960-465F-BFDC-F52C95883B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6" descr="Monero Logo">
                <a:extLst>
                  <a:ext uri="{FF2B5EF4-FFF2-40B4-BE49-F238E27FC236}">
                    <a16:creationId xmlns:a16="http://schemas.microsoft.com/office/drawing/2014/main" id="{F3D8E31E-B4D3-4772-B775-60439E1B51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6" descr="Monero Logo">
                <a:extLst>
                  <a:ext uri="{FF2B5EF4-FFF2-40B4-BE49-F238E27FC236}">
                    <a16:creationId xmlns:a16="http://schemas.microsoft.com/office/drawing/2014/main" id="{DDF57949-0492-4723-8C76-B9840E39FD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6" descr="Monero Logo">
                <a:extLst>
                  <a:ext uri="{FF2B5EF4-FFF2-40B4-BE49-F238E27FC236}">
                    <a16:creationId xmlns:a16="http://schemas.microsoft.com/office/drawing/2014/main" id="{70D18E3B-F5CE-4DE5-8F6C-1E76B01A26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6" descr="Monero Logo">
                <a:extLst>
                  <a:ext uri="{FF2B5EF4-FFF2-40B4-BE49-F238E27FC236}">
                    <a16:creationId xmlns:a16="http://schemas.microsoft.com/office/drawing/2014/main" id="{4E982C7A-AC77-4147-A33A-A9025F9DD4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6" descr="Monero Logo">
                <a:extLst>
                  <a:ext uri="{FF2B5EF4-FFF2-40B4-BE49-F238E27FC236}">
                    <a16:creationId xmlns:a16="http://schemas.microsoft.com/office/drawing/2014/main" id="{D2F39417-0288-4E11-A12F-165E8E0960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6" descr="Monero Logo">
                <a:extLst>
                  <a:ext uri="{FF2B5EF4-FFF2-40B4-BE49-F238E27FC236}">
                    <a16:creationId xmlns:a16="http://schemas.microsoft.com/office/drawing/2014/main" id="{B26B5C97-5A1D-4135-AB1E-03F7AC3FE0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6" descr="Monero Logo">
                <a:extLst>
                  <a:ext uri="{FF2B5EF4-FFF2-40B4-BE49-F238E27FC236}">
                    <a16:creationId xmlns:a16="http://schemas.microsoft.com/office/drawing/2014/main" id="{4EDEE877-0781-4C69-9381-BB22F3B938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6" descr="Monero Logo">
                <a:extLst>
                  <a:ext uri="{FF2B5EF4-FFF2-40B4-BE49-F238E27FC236}">
                    <a16:creationId xmlns:a16="http://schemas.microsoft.com/office/drawing/2014/main" id="{55D4D928-CDCA-4A9A-BE98-EB385B8B9BD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6" descr="Monero Logo">
                <a:extLst>
                  <a:ext uri="{FF2B5EF4-FFF2-40B4-BE49-F238E27FC236}">
                    <a16:creationId xmlns:a16="http://schemas.microsoft.com/office/drawing/2014/main" id="{D31F9AE0-FD00-4C89-8356-EA617E3CD3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6" descr="Monero Logo">
                <a:extLst>
                  <a:ext uri="{FF2B5EF4-FFF2-40B4-BE49-F238E27FC236}">
                    <a16:creationId xmlns:a16="http://schemas.microsoft.com/office/drawing/2014/main" id="{BDC54BBE-75BE-4B28-BAB8-435B37E715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6" descr="Monero Logo">
                <a:extLst>
                  <a:ext uri="{FF2B5EF4-FFF2-40B4-BE49-F238E27FC236}">
                    <a16:creationId xmlns:a16="http://schemas.microsoft.com/office/drawing/2014/main" id="{AF4904ED-1142-473F-954B-FC24C4AC1E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6" descr="Monero Logo">
                <a:extLst>
                  <a:ext uri="{FF2B5EF4-FFF2-40B4-BE49-F238E27FC236}">
                    <a16:creationId xmlns:a16="http://schemas.microsoft.com/office/drawing/2014/main" id="{C46625A1-D714-462F-BC87-928A4DD998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6" descr="Monero Logo">
                <a:extLst>
                  <a:ext uri="{FF2B5EF4-FFF2-40B4-BE49-F238E27FC236}">
                    <a16:creationId xmlns:a16="http://schemas.microsoft.com/office/drawing/2014/main" id="{9FA8576B-AE6B-4B3B-9B1B-5860D64A21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6" descr="Monero Logo">
                <a:extLst>
                  <a:ext uri="{FF2B5EF4-FFF2-40B4-BE49-F238E27FC236}">
                    <a16:creationId xmlns:a16="http://schemas.microsoft.com/office/drawing/2014/main" id="{806167A4-78C5-4D4C-9215-41035D624C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6" descr="Monero Logo">
                <a:extLst>
                  <a:ext uri="{FF2B5EF4-FFF2-40B4-BE49-F238E27FC236}">
                    <a16:creationId xmlns:a16="http://schemas.microsoft.com/office/drawing/2014/main" id="{50F811C5-11EC-4255-A2CE-426D3EB8DF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58" name="Freeform: Shape 157">
                <a:extLst>
                  <a:ext uri="{FF2B5EF4-FFF2-40B4-BE49-F238E27FC236}">
                    <a16:creationId xmlns:a16="http://schemas.microsoft.com/office/drawing/2014/main" id="{E0B5B0D8-706A-44C5-8AAD-442230E324A8}"/>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7D992F75-05B6-482E-8A20-2A012FDC9EC2}"/>
                </a:ext>
              </a:extLst>
            </p:cNvPr>
            <p:cNvGrpSpPr/>
            <p:nvPr/>
          </p:nvGrpSpPr>
          <p:grpSpPr>
            <a:xfrm>
              <a:off x="2989792" y="2874979"/>
              <a:ext cx="834985" cy="810868"/>
              <a:chOff x="10670808" y="1126010"/>
              <a:chExt cx="834985" cy="810868"/>
            </a:xfrm>
          </p:grpSpPr>
          <p:pic>
            <p:nvPicPr>
              <p:cNvPr id="118" name="Picture 4" descr="Image result for pot of gold simple">
                <a:extLst>
                  <a:ext uri="{FF2B5EF4-FFF2-40B4-BE49-F238E27FC236}">
                    <a16:creationId xmlns:a16="http://schemas.microsoft.com/office/drawing/2014/main" id="{3E7D9695-2483-44F6-888F-F76A6BC31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6" descr="Monero Logo">
                <a:extLst>
                  <a:ext uri="{FF2B5EF4-FFF2-40B4-BE49-F238E27FC236}">
                    <a16:creationId xmlns:a16="http://schemas.microsoft.com/office/drawing/2014/main" id="{AEB7F1D4-1CD8-4716-AFA8-E79F78E4B6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6" descr="Monero Logo">
                <a:extLst>
                  <a:ext uri="{FF2B5EF4-FFF2-40B4-BE49-F238E27FC236}">
                    <a16:creationId xmlns:a16="http://schemas.microsoft.com/office/drawing/2014/main" id="{AE33DB35-4445-40E0-BC5A-8AF927CA5E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6" descr="Monero Logo">
                <a:extLst>
                  <a:ext uri="{FF2B5EF4-FFF2-40B4-BE49-F238E27FC236}">
                    <a16:creationId xmlns:a16="http://schemas.microsoft.com/office/drawing/2014/main" id="{BD9245C6-6366-48F8-B0A4-C0C4996484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6" descr="Monero Logo">
                <a:extLst>
                  <a:ext uri="{FF2B5EF4-FFF2-40B4-BE49-F238E27FC236}">
                    <a16:creationId xmlns:a16="http://schemas.microsoft.com/office/drawing/2014/main" id="{BBFA09BA-5CBD-4A60-ADCD-D3789DC5FE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6" descr="Monero Logo">
                <a:extLst>
                  <a:ext uri="{FF2B5EF4-FFF2-40B4-BE49-F238E27FC236}">
                    <a16:creationId xmlns:a16="http://schemas.microsoft.com/office/drawing/2014/main" id="{2DFEF252-626B-4A0D-9690-5C0ED4CB5C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6" descr="Monero Logo">
                <a:extLst>
                  <a:ext uri="{FF2B5EF4-FFF2-40B4-BE49-F238E27FC236}">
                    <a16:creationId xmlns:a16="http://schemas.microsoft.com/office/drawing/2014/main" id="{A66B7E18-8E12-4D2B-96BA-1479567364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6" descr="Monero Logo">
                <a:extLst>
                  <a:ext uri="{FF2B5EF4-FFF2-40B4-BE49-F238E27FC236}">
                    <a16:creationId xmlns:a16="http://schemas.microsoft.com/office/drawing/2014/main" id="{F7778B2A-434C-40BB-96DA-061A80DC94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6" descr="Monero Logo">
                <a:extLst>
                  <a:ext uri="{FF2B5EF4-FFF2-40B4-BE49-F238E27FC236}">
                    <a16:creationId xmlns:a16="http://schemas.microsoft.com/office/drawing/2014/main" id="{BAAFB13A-C40E-4DF3-8567-B659E89140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6" descr="Monero Logo">
                <a:extLst>
                  <a:ext uri="{FF2B5EF4-FFF2-40B4-BE49-F238E27FC236}">
                    <a16:creationId xmlns:a16="http://schemas.microsoft.com/office/drawing/2014/main" id="{7C60DA40-77BC-4BA7-B398-B6565F7902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6" descr="Monero Logo">
                <a:extLst>
                  <a:ext uri="{FF2B5EF4-FFF2-40B4-BE49-F238E27FC236}">
                    <a16:creationId xmlns:a16="http://schemas.microsoft.com/office/drawing/2014/main" id="{CB1F9853-3D08-44F6-BB1C-39B4382D4C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6" descr="Monero Logo">
                <a:extLst>
                  <a:ext uri="{FF2B5EF4-FFF2-40B4-BE49-F238E27FC236}">
                    <a16:creationId xmlns:a16="http://schemas.microsoft.com/office/drawing/2014/main" id="{BF167F58-1BB1-4B9D-95D4-3802F51C6F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6" descr="Monero Logo">
                <a:extLst>
                  <a:ext uri="{FF2B5EF4-FFF2-40B4-BE49-F238E27FC236}">
                    <a16:creationId xmlns:a16="http://schemas.microsoft.com/office/drawing/2014/main" id="{2CDF6CB5-5B6F-4003-BE01-A0309744CE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6" descr="Monero Logo">
                <a:extLst>
                  <a:ext uri="{FF2B5EF4-FFF2-40B4-BE49-F238E27FC236}">
                    <a16:creationId xmlns:a16="http://schemas.microsoft.com/office/drawing/2014/main" id="{09C55291-82A7-4171-858E-8E06335F12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6" descr="Monero Logo">
                <a:extLst>
                  <a:ext uri="{FF2B5EF4-FFF2-40B4-BE49-F238E27FC236}">
                    <a16:creationId xmlns:a16="http://schemas.microsoft.com/office/drawing/2014/main" id="{257F11FD-B510-46B0-93A8-2B0A1244C5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6" descr="Monero Logo">
                <a:extLst>
                  <a:ext uri="{FF2B5EF4-FFF2-40B4-BE49-F238E27FC236}">
                    <a16:creationId xmlns:a16="http://schemas.microsoft.com/office/drawing/2014/main" id="{C59F4CBD-3445-4AA7-9FE0-398957004A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6" descr="Monero Logo">
                <a:extLst>
                  <a:ext uri="{FF2B5EF4-FFF2-40B4-BE49-F238E27FC236}">
                    <a16:creationId xmlns:a16="http://schemas.microsoft.com/office/drawing/2014/main" id="{620E2525-29BD-47E8-8D69-B95560875B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6" descr="Monero Logo">
                <a:extLst>
                  <a:ext uri="{FF2B5EF4-FFF2-40B4-BE49-F238E27FC236}">
                    <a16:creationId xmlns:a16="http://schemas.microsoft.com/office/drawing/2014/main" id="{2D5DFACC-1AA9-4C87-B90D-4D2AF347A7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6" descr="Monero Logo">
                <a:extLst>
                  <a:ext uri="{FF2B5EF4-FFF2-40B4-BE49-F238E27FC236}">
                    <a16:creationId xmlns:a16="http://schemas.microsoft.com/office/drawing/2014/main" id="{668CE412-816E-4775-AB4F-787FD32732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37" name="Freeform: Shape 136">
                <a:extLst>
                  <a:ext uri="{FF2B5EF4-FFF2-40B4-BE49-F238E27FC236}">
                    <a16:creationId xmlns:a16="http://schemas.microsoft.com/office/drawing/2014/main" id="{37F05315-288D-40B9-9237-5072DC5C6522}"/>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1" name="Group 200">
              <a:extLst>
                <a:ext uri="{FF2B5EF4-FFF2-40B4-BE49-F238E27FC236}">
                  <a16:creationId xmlns:a16="http://schemas.microsoft.com/office/drawing/2014/main" id="{840E2B4C-8AAC-4B81-A07B-B13E73DC35CF}"/>
                </a:ext>
              </a:extLst>
            </p:cNvPr>
            <p:cNvGrpSpPr/>
            <p:nvPr/>
          </p:nvGrpSpPr>
          <p:grpSpPr>
            <a:xfrm>
              <a:off x="2985714" y="3880880"/>
              <a:ext cx="834985" cy="810868"/>
              <a:chOff x="10670808" y="1126010"/>
              <a:chExt cx="834985" cy="810868"/>
            </a:xfrm>
          </p:grpSpPr>
          <p:pic>
            <p:nvPicPr>
              <p:cNvPr id="202" name="Picture 4" descr="Image result for pot of gold simple">
                <a:extLst>
                  <a:ext uri="{FF2B5EF4-FFF2-40B4-BE49-F238E27FC236}">
                    <a16:creationId xmlns:a16="http://schemas.microsoft.com/office/drawing/2014/main" id="{2226324E-09C4-4A5B-9E5F-01470390C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6" descr="Monero Logo">
                <a:extLst>
                  <a:ext uri="{FF2B5EF4-FFF2-40B4-BE49-F238E27FC236}">
                    <a16:creationId xmlns:a16="http://schemas.microsoft.com/office/drawing/2014/main" id="{8ED15DA4-A730-40DA-987B-8F0467B405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6" descr="Monero Logo">
                <a:extLst>
                  <a:ext uri="{FF2B5EF4-FFF2-40B4-BE49-F238E27FC236}">
                    <a16:creationId xmlns:a16="http://schemas.microsoft.com/office/drawing/2014/main" id="{FF9CB0FA-B9CA-40A6-A6A0-E543D8F9D97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6" descr="Monero Logo">
                <a:extLst>
                  <a:ext uri="{FF2B5EF4-FFF2-40B4-BE49-F238E27FC236}">
                    <a16:creationId xmlns:a16="http://schemas.microsoft.com/office/drawing/2014/main" id="{406CAC4B-DAE1-4F3D-886C-621225ABF4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6" descr="Monero Logo">
                <a:extLst>
                  <a:ext uri="{FF2B5EF4-FFF2-40B4-BE49-F238E27FC236}">
                    <a16:creationId xmlns:a16="http://schemas.microsoft.com/office/drawing/2014/main" id="{D7ED7385-3355-4FBB-AB5D-A8E1F1A851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6" descr="Monero Logo">
                <a:extLst>
                  <a:ext uri="{FF2B5EF4-FFF2-40B4-BE49-F238E27FC236}">
                    <a16:creationId xmlns:a16="http://schemas.microsoft.com/office/drawing/2014/main" id="{CAA70A9D-5438-48B0-8FEB-3D45015E9F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6" descr="Monero Logo">
                <a:extLst>
                  <a:ext uri="{FF2B5EF4-FFF2-40B4-BE49-F238E27FC236}">
                    <a16:creationId xmlns:a16="http://schemas.microsoft.com/office/drawing/2014/main" id="{C65302AD-365A-4C66-8C10-8EEFBF6181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6" descr="Monero Logo">
                <a:extLst>
                  <a:ext uri="{FF2B5EF4-FFF2-40B4-BE49-F238E27FC236}">
                    <a16:creationId xmlns:a16="http://schemas.microsoft.com/office/drawing/2014/main" id="{9ECEFCBB-5A70-42DD-B391-2CD2A01E16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6" descr="Monero Logo">
                <a:extLst>
                  <a:ext uri="{FF2B5EF4-FFF2-40B4-BE49-F238E27FC236}">
                    <a16:creationId xmlns:a16="http://schemas.microsoft.com/office/drawing/2014/main" id="{89864E0D-E102-469D-B2A3-1677606D70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6" descr="Monero Logo">
                <a:extLst>
                  <a:ext uri="{FF2B5EF4-FFF2-40B4-BE49-F238E27FC236}">
                    <a16:creationId xmlns:a16="http://schemas.microsoft.com/office/drawing/2014/main" id="{89164217-99C6-491E-AEA3-6FE271C943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6" descr="Monero Logo">
                <a:extLst>
                  <a:ext uri="{FF2B5EF4-FFF2-40B4-BE49-F238E27FC236}">
                    <a16:creationId xmlns:a16="http://schemas.microsoft.com/office/drawing/2014/main" id="{4FE32FD3-7597-415F-ADCC-3E9B2ED446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6" descr="Monero Logo">
                <a:extLst>
                  <a:ext uri="{FF2B5EF4-FFF2-40B4-BE49-F238E27FC236}">
                    <a16:creationId xmlns:a16="http://schemas.microsoft.com/office/drawing/2014/main" id="{C8BD07D4-2C1A-4697-A85C-494FDEC8DE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6" descr="Monero Logo">
                <a:extLst>
                  <a:ext uri="{FF2B5EF4-FFF2-40B4-BE49-F238E27FC236}">
                    <a16:creationId xmlns:a16="http://schemas.microsoft.com/office/drawing/2014/main" id="{E2F4E214-F021-4530-ACDC-AB74AED4E5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6" descr="Monero Logo">
                <a:extLst>
                  <a:ext uri="{FF2B5EF4-FFF2-40B4-BE49-F238E27FC236}">
                    <a16:creationId xmlns:a16="http://schemas.microsoft.com/office/drawing/2014/main" id="{42DB9E02-FD41-4B49-A661-3BEEED2A12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6" descr="Monero Logo">
                <a:extLst>
                  <a:ext uri="{FF2B5EF4-FFF2-40B4-BE49-F238E27FC236}">
                    <a16:creationId xmlns:a16="http://schemas.microsoft.com/office/drawing/2014/main" id="{FBCC1CA0-B9FC-4498-BB37-857AA19D03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6" descr="Monero Logo">
                <a:extLst>
                  <a:ext uri="{FF2B5EF4-FFF2-40B4-BE49-F238E27FC236}">
                    <a16:creationId xmlns:a16="http://schemas.microsoft.com/office/drawing/2014/main" id="{8CE070F7-4186-4E7F-9B0E-7E86721C6E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6" descr="Monero Logo">
                <a:extLst>
                  <a:ext uri="{FF2B5EF4-FFF2-40B4-BE49-F238E27FC236}">
                    <a16:creationId xmlns:a16="http://schemas.microsoft.com/office/drawing/2014/main" id="{94861E65-D1AD-491A-8B67-0A45E01706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6" descr="Monero Logo">
                <a:extLst>
                  <a:ext uri="{FF2B5EF4-FFF2-40B4-BE49-F238E27FC236}">
                    <a16:creationId xmlns:a16="http://schemas.microsoft.com/office/drawing/2014/main" id="{2513C6E0-60C2-4A3B-8901-15A3CDB17D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6" descr="Monero Logo">
                <a:extLst>
                  <a:ext uri="{FF2B5EF4-FFF2-40B4-BE49-F238E27FC236}">
                    <a16:creationId xmlns:a16="http://schemas.microsoft.com/office/drawing/2014/main" id="{4EC9AEAC-B69B-484F-B2BF-71B1EAC069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21" name="Freeform: Shape 220">
                <a:extLst>
                  <a:ext uri="{FF2B5EF4-FFF2-40B4-BE49-F238E27FC236}">
                    <a16:creationId xmlns:a16="http://schemas.microsoft.com/office/drawing/2014/main" id="{015AAED5-0B57-41EA-8D7E-12BC0D94B162}"/>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4" name="TextBox 1033">
              <a:extLst>
                <a:ext uri="{FF2B5EF4-FFF2-40B4-BE49-F238E27FC236}">
                  <a16:creationId xmlns:a16="http://schemas.microsoft.com/office/drawing/2014/main" id="{1D3FE66B-7378-468F-BABB-7D5E05EB7B5F}"/>
                </a:ext>
              </a:extLst>
            </p:cNvPr>
            <p:cNvSpPr txBox="1"/>
            <p:nvPr/>
          </p:nvSpPr>
          <p:spPr>
            <a:xfrm>
              <a:off x="1978037" y="2664306"/>
              <a:ext cx="719528" cy="461665"/>
            </a:xfrm>
            <a:prstGeom prst="rect">
              <a:avLst/>
            </a:prstGeom>
            <a:noFill/>
          </p:spPr>
          <p:txBody>
            <a:bodyPr wrap="square" rtlCol="0">
              <a:spAutoFit/>
            </a:bodyPr>
            <a:lstStyle/>
            <a:p>
              <a:pPr algn="ctr"/>
              <a:r>
                <a:rPr lang="en-US" sz="1200" dirty="0">
                  <a:solidFill>
                    <a:schemeClr val="bg1"/>
                  </a:solidFill>
                </a:rPr>
                <a:t>Created Tx 1</a:t>
              </a:r>
            </a:p>
          </p:txBody>
        </p:sp>
        <p:sp>
          <p:nvSpPr>
            <p:cNvPr id="282" name="TextBox 281">
              <a:extLst>
                <a:ext uri="{FF2B5EF4-FFF2-40B4-BE49-F238E27FC236}">
                  <a16:creationId xmlns:a16="http://schemas.microsoft.com/office/drawing/2014/main" id="{5E984DE9-4FBB-47E9-9466-05F5BEE2B83D}"/>
                </a:ext>
              </a:extLst>
            </p:cNvPr>
            <p:cNvSpPr txBox="1"/>
            <p:nvPr/>
          </p:nvSpPr>
          <p:spPr>
            <a:xfrm>
              <a:off x="887085" y="3209195"/>
              <a:ext cx="719528" cy="461665"/>
            </a:xfrm>
            <a:prstGeom prst="rect">
              <a:avLst/>
            </a:prstGeom>
            <a:noFill/>
          </p:spPr>
          <p:txBody>
            <a:bodyPr wrap="square" rtlCol="0">
              <a:spAutoFit/>
            </a:bodyPr>
            <a:lstStyle/>
            <a:p>
              <a:pPr algn="ctr"/>
              <a:r>
                <a:rPr lang="en-US" sz="1200" dirty="0">
                  <a:solidFill>
                    <a:schemeClr val="bg1"/>
                  </a:solidFill>
                </a:rPr>
                <a:t>Created Tx 12</a:t>
              </a:r>
            </a:p>
          </p:txBody>
        </p:sp>
        <p:sp>
          <p:nvSpPr>
            <p:cNvPr id="283" name="TextBox 282">
              <a:extLst>
                <a:ext uri="{FF2B5EF4-FFF2-40B4-BE49-F238E27FC236}">
                  <a16:creationId xmlns:a16="http://schemas.microsoft.com/office/drawing/2014/main" id="{B79FB1A4-2AE6-45B8-8F91-A7034BE44419}"/>
                </a:ext>
              </a:extLst>
            </p:cNvPr>
            <p:cNvSpPr txBox="1"/>
            <p:nvPr/>
          </p:nvSpPr>
          <p:spPr>
            <a:xfrm>
              <a:off x="3049491" y="3175715"/>
              <a:ext cx="719528" cy="461665"/>
            </a:xfrm>
            <a:prstGeom prst="rect">
              <a:avLst/>
            </a:prstGeom>
            <a:noFill/>
          </p:spPr>
          <p:txBody>
            <a:bodyPr wrap="square" rtlCol="0">
              <a:spAutoFit/>
            </a:bodyPr>
            <a:lstStyle/>
            <a:p>
              <a:pPr algn="ctr"/>
              <a:r>
                <a:rPr lang="en-US" sz="1200" dirty="0">
                  <a:solidFill>
                    <a:schemeClr val="bg1"/>
                  </a:solidFill>
                </a:rPr>
                <a:t>Created Tx 7</a:t>
              </a:r>
            </a:p>
          </p:txBody>
        </p:sp>
        <p:sp>
          <p:nvSpPr>
            <p:cNvPr id="284" name="TextBox 283">
              <a:extLst>
                <a:ext uri="{FF2B5EF4-FFF2-40B4-BE49-F238E27FC236}">
                  <a16:creationId xmlns:a16="http://schemas.microsoft.com/office/drawing/2014/main" id="{95D229C6-0E35-4739-8FF1-28FD33A535AC}"/>
                </a:ext>
              </a:extLst>
            </p:cNvPr>
            <p:cNvSpPr txBox="1"/>
            <p:nvPr/>
          </p:nvSpPr>
          <p:spPr>
            <a:xfrm>
              <a:off x="1968053" y="3651993"/>
              <a:ext cx="719528" cy="461665"/>
            </a:xfrm>
            <a:prstGeom prst="rect">
              <a:avLst/>
            </a:prstGeom>
            <a:noFill/>
          </p:spPr>
          <p:txBody>
            <a:bodyPr wrap="square" rtlCol="0">
              <a:spAutoFit/>
            </a:bodyPr>
            <a:lstStyle/>
            <a:p>
              <a:pPr algn="ctr"/>
              <a:r>
                <a:rPr lang="en-US" sz="1200" dirty="0">
                  <a:solidFill>
                    <a:schemeClr val="bg1"/>
                  </a:solidFill>
                </a:rPr>
                <a:t>Created Tx 18</a:t>
              </a:r>
            </a:p>
          </p:txBody>
        </p:sp>
        <p:sp>
          <p:nvSpPr>
            <p:cNvPr id="285" name="TextBox 284">
              <a:extLst>
                <a:ext uri="{FF2B5EF4-FFF2-40B4-BE49-F238E27FC236}">
                  <a16:creationId xmlns:a16="http://schemas.microsoft.com/office/drawing/2014/main" id="{1A054F72-210C-4AF3-B403-FEDC8FF0876B}"/>
                </a:ext>
              </a:extLst>
            </p:cNvPr>
            <p:cNvSpPr txBox="1"/>
            <p:nvPr/>
          </p:nvSpPr>
          <p:spPr>
            <a:xfrm>
              <a:off x="901829" y="4195947"/>
              <a:ext cx="719528" cy="461665"/>
            </a:xfrm>
            <a:prstGeom prst="rect">
              <a:avLst/>
            </a:prstGeom>
            <a:noFill/>
          </p:spPr>
          <p:txBody>
            <a:bodyPr wrap="square" rtlCol="0">
              <a:spAutoFit/>
            </a:bodyPr>
            <a:lstStyle/>
            <a:p>
              <a:pPr algn="ctr"/>
              <a:r>
                <a:rPr lang="en-US" sz="1200" dirty="0">
                  <a:solidFill>
                    <a:schemeClr val="bg1"/>
                  </a:solidFill>
                </a:rPr>
                <a:t>Created Tx 10</a:t>
              </a:r>
            </a:p>
          </p:txBody>
        </p:sp>
        <p:sp>
          <p:nvSpPr>
            <p:cNvPr id="286" name="TextBox 285">
              <a:extLst>
                <a:ext uri="{FF2B5EF4-FFF2-40B4-BE49-F238E27FC236}">
                  <a16:creationId xmlns:a16="http://schemas.microsoft.com/office/drawing/2014/main" id="{54C6835E-6408-4C27-871D-5EC98473EE44}"/>
                </a:ext>
              </a:extLst>
            </p:cNvPr>
            <p:cNvSpPr txBox="1"/>
            <p:nvPr/>
          </p:nvSpPr>
          <p:spPr>
            <a:xfrm>
              <a:off x="1965627" y="4650010"/>
              <a:ext cx="719528" cy="461665"/>
            </a:xfrm>
            <a:prstGeom prst="rect">
              <a:avLst/>
            </a:prstGeom>
            <a:noFill/>
          </p:spPr>
          <p:txBody>
            <a:bodyPr wrap="square" rtlCol="0">
              <a:spAutoFit/>
            </a:bodyPr>
            <a:lstStyle/>
            <a:p>
              <a:pPr algn="ctr"/>
              <a:r>
                <a:rPr lang="en-US" sz="1200" dirty="0">
                  <a:solidFill>
                    <a:schemeClr val="bg1"/>
                  </a:solidFill>
                </a:rPr>
                <a:t>Created Tx 20</a:t>
              </a:r>
            </a:p>
          </p:txBody>
        </p:sp>
        <p:sp>
          <p:nvSpPr>
            <p:cNvPr id="287" name="TextBox 286">
              <a:extLst>
                <a:ext uri="{FF2B5EF4-FFF2-40B4-BE49-F238E27FC236}">
                  <a16:creationId xmlns:a16="http://schemas.microsoft.com/office/drawing/2014/main" id="{EDAD129E-E874-4CCC-A215-B56FEAA6DB0F}"/>
                </a:ext>
              </a:extLst>
            </p:cNvPr>
            <p:cNvSpPr txBox="1"/>
            <p:nvPr/>
          </p:nvSpPr>
          <p:spPr>
            <a:xfrm>
              <a:off x="3044891" y="4200495"/>
              <a:ext cx="719528" cy="461665"/>
            </a:xfrm>
            <a:prstGeom prst="rect">
              <a:avLst/>
            </a:prstGeom>
            <a:noFill/>
          </p:spPr>
          <p:txBody>
            <a:bodyPr wrap="square" rtlCol="0">
              <a:spAutoFit/>
            </a:bodyPr>
            <a:lstStyle/>
            <a:p>
              <a:pPr algn="ctr"/>
              <a:r>
                <a:rPr lang="en-US" sz="1200" dirty="0">
                  <a:solidFill>
                    <a:schemeClr val="bg1"/>
                  </a:solidFill>
                </a:rPr>
                <a:t>Created Tx 9</a:t>
              </a:r>
            </a:p>
          </p:txBody>
        </p:sp>
      </p:grpSp>
      <p:grpSp>
        <p:nvGrpSpPr>
          <p:cNvPr id="10" name="Group 9">
            <a:extLst>
              <a:ext uri="{FF2B5EF4-FFF2-40B4-BE49-F238E27FC236}">
                <a16:creationId xmlns:a16="http://schemas.microsoft.com/office/drawing/2014/main" id="{AE549EA9-A3E1-4C53-A9E8-2D82B38C8D25}"/>
              </a:ext>
            </a:extLst>
          </p:cNvPr>
          <p:cNvGrpSpPr/>
          <p:nvPr/>
        </p:nvGrpSpPr>
        <p:grpSpPr>
          <a:xfrm>
            <a:off x="283359" y="4312414"/>
            <a:ext cx="1659941" cy="2448004"/>
            <a:chOff x="283359" y="4312414"/>
            <a:chExt cx="1659941" cy="2448004"/>
          </a:xfrm>
        </p:grpSpPr>
        <p:cxnSp>
          <p:nvCxnSpPr>
            <p:cNvPr id="1024" name="Straight Connector 1023">
              <a:extLst>
                <a:ext uri="{FF2B5EF4-FFF2-40B4-BE49-F238E27FC236}">
                  <a16:creationId xmlns:a16="http://schemas.microsoft.com/office/drawing/2014/main" id="{8BEAF997-DB2D-4937-8293-1725CC00CC38}"/>
                </a:ext>
              </a:extLst>
            </p:cNvPr>
            <p:cNvCxnSpPr>
              <a:cxnSpLocks/>
            </p:cNvCxnSpPr>
            <p:nvPr/>
          </p:nvCxnSpPr>
          <p:spPr>
            <a:xfrm>
              <a:off x="283359" y="6495242"/>
              <a:ext cx="214723" cy="0"/>
            </a:xfrm>
            <a:prstGeom prst="line">
              <a:avLst/>
            </a:prstGeom>
            <a:ln w="19050">
              <a:solidFill>
                <a:srgbClr val="183457"/>
              </a:solidFill>
              <a:prstDash val="sysDot"/>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EE2173B7-4267-457E-92CE-D6B43C641978}"/>
                </a:ext>
              </a:extLst>
            </p:cNvPr>
            <p:cNvGrpSpPr/>
            <p:nvPr/>
          </p:nvGrpSpPr>
          <p:grpSpPr>
            <a:xfrm>
              <a:off x="283360" y="4312414"/>
              <a:ext cx="1659940" cy="2448004"/>
              <a:chOff x="283360" y="4312414"/>
              <a:chExt cx="1659940" cy="2448004"/>
            </a:xfrm>
          </p:grpSpPr>
          <p:sp>
            <p:nvSpPr>
              <p:cNvPr id="37" name="Hexagon 36"/>
              <p:cNvSpPr/>
              <p:nvPr/>
            </p:nvSpPr>
            <p:spPr>
              <a:xfrm>
                <a:off x="498082" y="6230066"/>
                <a:ext cx="1445218" cy="530352"/>
              </a:xfrm>
              <a:prstGeom prst="hexagon">
                <a:avLst/>
              </a:prstGeom>
              <a:solidFill>
                <a:srgbClr val="44546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Calibri" charset="0"/>
                    <a:ea typeface="Calibri" charset="0"/>
                    <a:cs typeface="Calibri" charset="0"/>
                  </a:rPr>
                  <a:t>key image</a:t>
                </a:r>
              </a:p>
            </p:txBody>
          </p:sp>
          <p:cxnSp>
            <p:nvCxnSpPr>
              <p:cNvPr id="38" name="Elbow Connector 38"/>
              <p:cNvCxnSpPr>
                <a:cxnSpLocks/>
                <a:stCxn id="76" idx="1"/>
              </p:cNvCxnSpPr>
              <p:nvPr/>
            </p:nvCxnSpPr>
            <p:spPr>
              <a:xfrm rot="10800000" flipV="1">
                <a:off x="283360" y="4312414"/>
                <a:ext cx="554007" cy="2182827"/>
              </a:xfrm>
              <a:prstGeom prst="bentConnector2">
                <a:avLst/>
              </a:prstGeom>
              <a:ln w="19050">
                <a:solidFill>
                  <a:srgbClr val="183457"/>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pic>
        <p:nvPicPr>
          <p:cNvPr id="3" name="Picture 2">
            <a:extLst>
              <a:ext uri="{FF2B5EF4-FFF2-40B4-BE49-F238E27FC236}">
                <a16:creationId xmlns:a16="http://schemas.microsoft.com/office/drawing/2014/main" id="{4A26E701-B9AB-4E6E-9BDB-FDAA83AE34CF}"/>
              </a:ext>
            </a:extLst>
          </p:cNvPr>
          <p:cNvPicPr>
            <a:picLocks noChangeAspect="1"/>
          </p:cNvPicPr>
          <p:nvPr/>
        </p:nvPicPr>
        <p:blipFill rotWithShape="1">
          <a:blip r:embed="rId5"/>
          <a:srcRect b="53529"/>
          <a:stretch/>
        </p:blipFill>
        <p:spPr>
          <a:xfrm>
            <a:off x="5570054" y="1916231"/>
            <a:ext cx="6621946" cy="3187005"/>
          </a:xfrm>
          <a:prstGeom prst="rect">
            <a:avLst/>
          </a:prstGeom>
        </p:spPr>
      </p:pic>
      <p:pic>
        <p:nvPicPr>
          <p:cNvPr id="4" name="Picture 3">
            <a:extLst>
              <a:ext uri="{FF2B5EF4-FFF2-40B4-BE49-F238E27FC236}">
                <a16:creationId xmlns:a16="http://schemas.microsoft.com/office/drawing/2014/main" id="{68D024FE-BEA9-48FA-8467-DD871AE2248C}"/>
              </a:ext>
            </a:extLst>
          </p:cNvPr>
          <p:cNvPicPr>
            <a:picLocks noChangeAspect="1"/>
          </p:cNvPicPr>
          <p:nvPr/>
        </p:nvPicPr>
        <p:blipFill rotWithShape="1">
          <a:blip r:embed="rId6">
            <a:clrChange>
              <a:clrFrom>
                <a:srgbClr val="EFEFEF"/>
              </a:clrFrom>
              <a:clrTo>
                <a:srgbClr val="EFEFEF">
                  <a:alpha val="0"/>
                </a:srgbClr>
              </a:clrTo>
            </a:clrChange>
          </a:blip>
          <a:srcRect b="63873"/>
          <a:stretch/>
        </p:blipFill>
        <p:spPr>
          <a:xfrm>
            <a:off x="5557226" y="4380394"/>
            <a:ext cx="6634774" cy="2477609"/>
          </a:xfrm>
          <a:prstGeom prst="rect">
            <a:avLst/>
          </a:prstGeom>
        </p:spPr>
      </p:pic>
      <p:sp>
        <p:nvSpPr>
          <p:cNvPr id="5" name="TextBox 4">
            <a:extLst>
              <a:ext uri="{FF2B5EF4-FFF2-40B4-BE49-F238E27FC236}">
                <a16:creationId xmlns:a16="http://schemas.microsoft.com/office/drawing/2014/main" id="{A216D495-9E5F-48D4-94BA-023C18207D50}"/>
              </a:ext>
            </a:extLst>
          </p:cNvPr>
          <p:cNvSpPr txBox="1"/>
          <p:nvPr/>
        </p:nvSpPr>
        <p:spPr>
          <a:xfrm>
            <a:off x="9934270" y="1618016"/>
            <a:ext cx="2270558" cy="369332"/>
          </a:xfrm>
          <a:prstGeom prst="rect">
            <a:avLst/>
          </a:prstGeom>
          <a:noFill/>
        </p:spPr>
        <p:txBody>
          <a:bodyPr wrap="none" rtlCol="0">
            <a:spAutoFit/>
          </a:bodyPr>
          <a:lstStyle/>
          <a:p>
            <a:r>
              <a:rPr lang="en-US" i="1" dirty="0"/>
              <a:t>Data: supportxmr.com</a:t>
            </a:r>
          </a:p>
        </p:txBody>
      </p:sp>
      <p:sp>
        <p:nvSpPr>
          <p:cNvPr id="167" name="TextBox 166">
            <a:extLst>
              <a:ext uri="{FF2B5EF4-FFF2-40B4-BE49-F238E27FC236}">
                <a16:creationId xmlns:a16="http://schemas.microsoft.com/office/drawing/2014/main" id="{752C96E4-BB6E-4809-BB07-999975C5925C}"/>
              </a:ext>
            </a:extLst>
          </p:cNvPr>
          <p:cNvSpPr txBox="1"/>
          <p:nvPr/>
        </p:nvSpPr>
        <p:spPr>
          <a:xfrm>
            <a:off x="2065650" y="3452804"/>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168" name="Circle: Hollow 167">
            <a:extLst>
              <a:ext uri="{FF2B5EF4-FFF2-40B4-BE49-F238E27FC236}">
                <a16:creationId xmlns:a16="http://schemas.microsoft.com/office/drawing/2014/main" id="{2AACAE5C-9A6D-40F3-B5DB-D4928828666F}"/>
              </a:ext>
            </a:extLst>
          </p:cNvPr>
          <p:cNvSpPr/>
          <p:nvPr/>
        </p:nvSpPr>
        <p:spPr>
          <a:xfrm>
            <a:off x="201577" y="1914220"/>
            <a:ext cx="4297680" cy="3657600"/>
          </a:xfrm>
          <a:prstGeom prst="donut">
            <a:avLst>
              <a:gd name="adj" fmla="val 5851"/>
            </a:avLst>
          </a:pr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9" name="Group 168">
            <a:extLst>
              <a:ext uri="{FF2B5EF4-FFF2-40B4-BE49-F238E27FC236}">
                <a16:creationId xmlns:a16="http://schemas.microsoft.com/office/drawing/2014/main" id="{3CA1D1BA-C0F9-43DD-88D8-0034DFC9D297}"/>
              </a:ext>
            </a:extLst>
          </p:cNvPr>
          <p:cNvGrpSpPr/>
          <p:nvPr/>
        </p:nvGrpSpPr>
        <p:grpSpPr>
          <a:xfrm>
            <a:off x="-2119733" y="-3200174"/>
            <a:ext cx="6108268" cy="4276132"/>
            <a:chOff x="-2119733" y="-3200174"/>
            <a:chExt cx="6108268" cy="4276132"/>
          </a:xfrm>
        </p:grpSpPr>
        <p:sp>
          <p:nvSpPr>
            <p:cNvPr id="170" name="Circle: Hollow 169">
              <a:extLst>
                <a:ext uri="{FF2B5EF4-FFF2-40B4-BE49-F238E27FC236}">
                  <a16:creationId xmlns:a16="http://schemas.microsoft.com/office/drawing/2014/main" id="{6E1693A5-FFCF-4710-B621-0A04742F11C1}"/>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1" name="Circle: Hollow 170">
              <a:extLst>
                <a:ext uri="{FF2B5EF4-FFF2-40B4-BE49-F238E27FC236}">
                  <a16:creationId xmlns:a16="http://schemas.microsoft.com/office/drawing/2014/main" id="{64B5BEF2-B107-490F-B87D-774E044A4A2D}"/>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2" name="Circle: Hollow 171">
              <a:extLst>
                <a:ext uri="{FF2B5EF4-FFF2-40B4-BE49-F238E27FC236}">
                  <a16:creationId xmlns:a16="http://schemas.microsoft.com/office/drawing/2014/main" id="{FF797C9F-14E2-4CCD-8D47-71DCEBD9448D}"/>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Circle: Hollow 172">
              <a:extLst>
                <a:ext uri="{FF2B5EF4-FFF2-40B4-BE49-F238E27FC236}">
                  <a16:creationId xmlns:a16="http://schemas.microsoft.com/office/drawing/2014/main" id="{5AE3129A-094D-4802-A6BD-A1260FDDCBD3}"/>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34835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7"/>
                                        </p:tgtEl>
                                        <p:attrNameLst>
                                          <p:attrName>style.visibility</p:attrName>
                                        </p:attrNameLst>
                                      </p:cBhvr>
                                      <p:to>
                                        <p:strVal val="visible"/>
                                      </p:to>
                                    </p:set>
                                    <p:animEffect transition="in" filter="fade">
                                      <p:cBhvr>
                                        <p:cTn id="21" dur="500"/>
                                        <p:tgtEl>
                                          <p:spTgt spid="16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68"/>
                                        </p:tgtEl>
                                        <p:attrNameLst>
                                          <p:attrName>style.visibility</p:attrName>
                                        </p:attrNameLst>
                                      </p:cBhvr>
                                      <p:to>
                                        <p:strVal val="visible"/>
                                      </p:to>
                                    </p:set>
                                    <p:animEffect transition="in" filter="fade">
                                      <p:cBhvr>
                                        <p:cTn id="25"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67" grpId="0"/>
      <p:bldP spid="16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71056-42CD-4EB9-A79F-195A69AF442F}"/>
              </a:ext>
            </a:extLst>
          </p:cNvPr>
          <p:cNvSpPr>
            <a:spLocks noGrp="1"/>
          </p:cNvSpPr>
          <p:nvPr>
            <p:ph type="title"/>
          </p:nvPr>
        </p:nvSpPr>
        <p:spPr/>
        <p:txBody>
          <a:bodyPr/>
          <a:lstStyle/>
          <a:p>
            <a:pPr algn="ctr"/>
            <a:r>
              <a:rPr lang="en-US" b="1" dirty="0"/>
              <a:t>Mining Pool Public Data</a:t>
            </a:r>
          </a:p>
        </p:txBody>
      </p:sp>
      <p:pic>
        <p:nvPicPr>
          <p:cNvPr id="8" name="Picture 7">
            <a:extLst>
              <a:ext uri="{FF2B5EF4-FFF2-40B4-BE49-F238E27FC236}">
                <a16:creationId xmlns:a16="http://schemas.microsoft.com/office/drawing/2014/main" id="{CB59BC98-D4B4-4163-934D-6AC967BAE369}"/>
              </a:ext>
            </a:extLst>
          </p:cNvPr>
          <p:cNvPicPr>
            <a:picLocks noChangeAspect="1"/>
          </p:cNvPicPr>
          <p:nvPr/>
        </p:nvPicPr>
        <p:blipFill rotWithShape="1">
          <a:blip r:embed="rId2"/>
          <a:srcRect b="53529"/>
          <a:stretch/>
        </p:blipFill>
        <p:spPr>
          <a:xfrm>
            <a:off x="5570054" y="1916231"/>
            <a:ext cx="6621946" cy="3187005"/>
          </a:xfrm>
          <a:prstGeom prst="rect">
            <a:avLst/>
          </a:prstGeom>
        </p:spPr>
      </p:pic>
      <p:pic>
        <p:nvPicPr>
          <p:cNvPr id="9" name="Picture 8">
            <a:extLst>
              <a:ext uri="{FF2B5EF4-FFF2-40B4-BE49-F238E27FC236}">
                <a16:creationId xmlns:a16="http://schemas.microsoft.com/office/drawing/2014/main" id="{60E72C1C-A1F1-4BE7-A62B-CEC0AB62CCDD}"/>
              </a:ext>
            </a:extLst>
          </p:cNvPr>
          <p:cNvPicPr>
            <a:picLocks noChangeAspect="1"/>
          </p:cNvPicPr>
          <p:nvPr/>
        </p:nvPicPr>
        <p:blipFill rotWithShape="1">
          <a:blip r:embed="rId3">
            <a:clrChange>
              <a:clrFrom>
                <a:srgbClr val="EFEFEF"/>
              </a:clrFrom>
              <a:clrTo>
                <a:srgbClr val="EFEFEF">
                  <a:alpha val="0"/>
                </a:srgbClr>
              </a:clrTo>
            </a:clrChange>
          </a:blip>
          <a:srcRect b="63873"/>
          <a:stretch/>
        </p:blipFill>
        <p:spPr>
          <a:xfrm>
            <a:off x="5557226" y="4380394"/>
            <a:ext cx="6634774" cy="2477609"/>
          </a:xfrm>
          <a:prstGeom prst="rect">
            <a:avLst/>
          </a:prstGeom>
        </p:spPr>
      </p:pic>
      <p:sp>
        <p:nvSpPr>
          <p:cNvPr id="10" name="TextBox 9">
            <a:extLst>
              <a:ext uri="{FF2B5EF4-FFF2-40B4-BE49-F238E27FC236}">
                <a16:creationId xmlns:a16="http://schemas.microsoft.com/office/drawing/2014/main" id="{D528262D-CCB0-4E74-A387-D96CBE9A566A}"/>
              </a:ext>
            </a:extLst>
          </p:cNvPr>
          <p:cNvSpPr txBox="1"/>
          <p:nvPr/>
        </p:nvSpPr>
        <p:spPr>
          <a:xfrm>
            <a:off x="9934270" y="1618016"/>
            <a:ext cx="2270558" cy="369332"/>
          </a:xfrm>
          <a:prstGeom prst="rect">
            <a:avLst/>
          </a:prstGeom>
          <a:noFill/>
        </p:spPr>
        <p:txBody>
          <a:bodyPr wrap="none" rtlCol="0">
            <a:spAutoFit/>
          </a:bodyPr>
          <a:lstStyle/>
          <a:p>
            <a:r>
              <a:rPr lang="en-US" i="1" dirty="0"/>
              <a:t>Data: supportxmr.com</a:t>
            </a:r>
          </a:p>
        </p:txBody>
      </p:sp>
      <p:sp>
        <p:nvSpPr>
          <p:cNvPr id="11" name="Left Brace 10">
            <a:extLst>
              <a:ext uri="{FF2B5EF4-FFF2-40B4-BE49-F238E27FC236}">
                <a16:creationId xmlns:a16="http://schemas.microsoft.com/office/drawing/2014/main" id="{929DA5E4-E49F-41E9-87B0-31F11ED3449F}"/>
              </a:ext>
            </a:extLst>
          </p:cNvPr>
          <p:cNvSpPr/>
          <p:nvPr/>
        </p:nvSpPr>
        <p:spPr>
          <a:xfrm>
            <a:off x="4954494" y="1916231"/>
            <a:ext cx="663388" cy="2477609"/>
          </a:xfrm>
          <a:prstGeom prst="leftBrace">
            <a:avLst/>
          </a:prstGeom>
          <a:ln w="38100">
            <a:solidFill>
              <a:srgbClr val="F8483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9D847AB5-B205-40F5-8328-92B132EF72C6}"/>
              </a:ext>
            </a:extLst>
          </p:cNvPr>
          <p:cNvSpPr/>
          <p:nvPr/>
        </p:nvSpPr>
        <p:spPr>
          <a:xfrm>
            <a:off x="4930580" y="4418519"/>
            <a:ext cx="663388" cy="2439482"/>
          </a:xfrm>
          <a:prstGeom prst="leftBrace">
            <a:avLst/>
          </a:prstGeom>
          <a:ln w="38100">
            <a:solidFill>
              <a:srgbClr val="F8483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1F51630B-0778-4783-9667-5EDD5A0EDB93}"/>
              </a:ext>
            </a:extLst>
          </p:cNvPr>
          <p:cNvSpPr txBox="1"/>
          <p:nvPr/>
        </p:nvSpPr>
        <p:spPr>
          <a:xfrm>
            <a:off x="1867151" y="2831869"/>
            <a:ext cx="2670603" cy="646331"/>
          </a:xfrm>
          <a:prstGeom prst="rect">
            <a:avLst/>
          </a:prstGeom>
          <a:noFill/>
        </p:spPr>
        <p:txBody>
          <a:bodyPr wrap="none" rtlCol="0">
            <a:spAutoFit/>
          </a:bodyPr>
          <a:lstStyle/>
          <a:p>
            <a:pPr algn="r"/>
            <a:r>
              <a:rPr lang="en-US" i="1" dirty="0"/>
              <a:t>Secret churning</a:t>
            </a:r>
          </a:p>
          <a:p>
            <a:pPr algn="r"/>
            <a:r>
              <a:rPr lang="en-US" i="1" dirty="0"/>
              <a:t>Blackball coinbase outputs</a:t>
            </a:r>
          </a:p>
        </p:txBody>
      </p:sp>
      <p:sp>
        <p:nvSpPr>
          <p:cNvPr id="14" name="TextBox 13">
            <a:extLst>
              <a:ext uri="{FF2B5EF4-FFF2-40B4-BE49-F238E27FC236}">
                <a16:creationId xmlns:a16="http://schemas.microsoft.com/office/drawing/2014/main" id="{D393071E-EC67-490D-AAE9-B2A292FF0565}"/>
              </a:ext>
            </a:extLst>
          </p:cNvPr>
          <p:cNvSpPr txBox="1"/>
          <p:nvPr/>
        </p:nvSpPr>
        <p:spPr>
          <a:xfrm>
            <a:off x="1123037" y="5453594"/>
            <a:ext cx="3414717" cy="369332"/>
          </a:xfrm>
          <a:prstGeom prst="rect">
            <a:avLst/>
          </a:prstGeom>
          <a:noFill/>
        </p:spPr>
        <p:txBody>
          <a:bodyPr wrap="none" rtlCol="0">
            <a:spAutoFit/>
          </a:bodyPr>
          <a:lstStyle/>
          <a:p>
            <a:pPr algn="r"/>
            <a:r>
              <a:rPr lang="en-US" i="1" dirty="0"/>
              <a:t>Modified input selection algorithm</a:t>
            </a:r>
          </a:p>
        </p:txBody>
      </p:sp>
      <p:grpSp>
        <p:nvGrpSpPr>
          <p:cNvPr id="15" name="Group 14">
            <a:extLst>
              <a:ext uri="{FF2B5EF4-FFF2-40B4-BE49-F238E27FC236}">
                <a16:creationId xmlns:a16="http://schemas.microsoft.com/office/drawing/2014/main" id="{50BEFD61-0F2B-4EDE-9050-C5A3EAA79C55}"/>
              </a:ext>
            </a:extLst>
          </p:cNvPr>
          <p:cNvGrpSpPr/>
          <p:nvPr/>
        </p:nvGrpSpPr>
        <p:grpSpPr>
          <a:xfrm>
            <a:off x="-2119733" y="-3200174"/>
            <a:ext cx="6108268" cy="4276132"/>
            <a:chOff x="-2119733" y="-3200174"/>
            <a:chExt cx="6108268" cy="4276132"/>
          </a:xfrm>
        </p:grpSpPr>
        <p:sp>
          <p:nvSpPr>
            <p:cNvPr id="16" name="Circle: Hollow 15">
              <a:extLst>
                <a:ext uri="{FF2B5EF4-FFF2-40B4-BE49-F238E27FC236}">
                  <a16:creationId xmlns:a16="http://schemas.microsoft.com/office/drawing/2014/main" id="{7149FCFF-0931-40F9-BBE1-6B475883D758}"/>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ircle: Hollow 16">
              <a:extLst>
                <a:ext uri="{FF2B5EF4-FFF2-40B4-BE49-F238E27FC236}">
                  <a16:creationId xmlns:a16="http://schemas.microsoft.com/office/drawing/2014/main" id="{A4B7548C-3D94-43B1-95A3-D67D4CB7CCF6}"/>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ircle: Hollow 17">
              <a:extLst>
                <a:ext uri="{FF2B5EF4-FFF2-40B4-BE49-F238E27FC236}">
                  <a16:creationId xmlns:a16="http://schemas.microsoft.com/office/drawing/2014/main" id="{B116FC03-7866-4D84-B559-1A80FCEC6CCA}"/>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ircle: Hollow 18">
              <a:extLst>
                <a:ext uri="{FF2B5EF4-FFF2-40B4-BE49-F238E27FC236}">
                  <a16:creationId xmlns:a16="http://schemas.microsoft.com/office/drawing/2014/main" id="{F97BFCBB-DE83-4EF1-87A1-29AE8B74E476}"/>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20814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Rectangle 520">
            <a:extLst>
              <a:ext uri="{FF2B5EF4-FFF2-40B4-BE49-F238E27FC236}">
                <a16:creationId xmlns:a16="http://schemas.microsoft.com/office/drawing/2014/main" id="{8EE3D9A9-5A61-46FD-A16B-2D2E906D5128}"/>
              </a:ext>
            </a:extLst>
          </p:cNvPr>
          <p:cNvSpPr/>
          <p:nvPr/>
        </p:nvSpPr>
        <p:spPr>
          <a:xfrm>
            <a:off x="-1" y="1690688"/>
            <a:ext cx="7549981" cy="516731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Rectangle 521">
            <a:extLst>
              <a:ext uri="{FF2B5EF4-FFF2-40B4-BE49-F238E27FC236}">
                <a16:creationId xmlns:a16="http://schemas.microsoft.com/office/drawing/2014/main" id="{C0388E43-82C6-4499-AFD7-2D2476B6EC33}"/>
              </a:ext>
            </a:extLst>
          </p:cNvPr>
          <p:cNvSpPr/>
          <p:nvPr/>
        </p:nvSpPr>
        <p:spPr>
          <a:xfrm>
            <a:off x="7530212" y="1690688"/>
            <a:ext cx="4661787" cy="516731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TextBox 522">
            <a:extLst>
              <a:ext uri="{FF2B5EF4-FFF2-40B4-BE49-F238E27FC236}">
                <a16:creationId xmlns:a16="http://schemas.microsoft.com/office/drawing/2014/main" id="{7D360612-2377-4D08-ADAA-2EE6D4824654}"/>
              </a:ext>
            </a:extLst>
          </p:cNvPr>
          <p:cNvSpPr txBox="1"/>
          <p:nvPr/>
        </p:nvSpPr>
        <p:spPr>
          <a:xfrm>
            <a:off x="6751817" y="1704877"/>
            <a:ext cx="682752" cy="369332"/>
          </a:xfrm>
          <a:prstGeom prst="rect">
            <a:avLst/>
          </a:prstGeom>
          <a:noFill/>
        </p:spPr>
        <p:txBody>
          <a:bodyPr wrap="none" rtlCol="0">
            <a:spAutoFit/>
          </a:bodyPr>
          <a:lstStyle/>
          <a:p>
            <a:pPr algn="ctr"/>
            <a:r>
              <a:rPr lang="en-US" b="1" dirty="0"/>
              <a:t>Tx 98</a:t>
            </a:r>
          </a:p>
        </p:txBody>
      </p:sp>
      <p:sp>
        <p:nvSpPr>
          <p:cNvPr id="524" name="TextBox 523">
            <a:extLst>
              <a:ext uri="{FF2B5EF4-FFF2-40B4-BE49-F238E27FC236}">
                <a16:creationId xmlns:a16="http://schemas.microsoft.com/office/drawing/2014/main" id="{D027CA22-1A1F-484D-B36F-57E325823837}"/>
              </a:ext>
            </a:extLst>
          </p:cNvPr>
          <p:cNvSpPr txBox="1"/>
          <p:nvPr/>
        </p:nvSpPr>
        <p:spPr>
          <a:xfrm>
            <a:off x="7616369" y="1704877"/>
            <a:ext cx="682752" cy="369332"/>
          </a:xfrm>
          <a:prstGeom prst="rect">
            <a:avLst/>
          </a:prstGeom>
          <a:noFill/>
        </p:spPr>
        <p:txBody>
          <a:bodyPr wrap="none" rtlCol="0">
            <a:spAutoFit/>
          </a:bodyPr>
          <a:lstStyle/>
          <a:p>
            <a:pPr algn="ctr"/>
            <a:r>
              <a:rPr lang="en-US" b="1" dirty="0"/>
              <a:t>Tx 99</a:t>
            </a:r>
          </a:p>
        </p:txBody>
      </p:sp>
      <p:sp>
        <p:nvSpPr>
          <p:cNvPr id="2" name="Title 1"/>
          <p:cNvSpPr>
            <a:spLocks noGrp="1"/>
          </p:cNvSpPr>
          <p:nvPr>
            <p:ph type="title"/>
          </p:nvPr>
        </p:nvSpPr>
        <p:spPr>
          <a:xfrm>
            <a:off x="838200" y="365125"/>
            <a:ext cx="10515600" cy="1325563"/>
          </a:xfrm>
        </p:spPr>
        <p:txBody>
          <a:bodyPr/>
          <a:lstStyle/>
          <a:p>
            <a:pPr algn="ctr"/>
            <a:r>
              <a:rPr lang="en-US" b="1" dirty="0"/>
              <a:t>Mining Pool Public Data</a:t>
            </a:r>
          </a:p>
        </p:txBody>
      </p:sp>
      <p:grpSp>
        <p:nvGrpSpPr>
          <p:cNvPr id="170" name="Group 169">
            <a:extLst>
              <a:ext uri="{FF2B5EF4-FFF2-40B4-BE49-F238E27FC236}">
                <a16:creationId xmlns:a16="http://schemas.microsoft.com/office/drawing/2014/main" id="{EFB62751-D32F-4D7F-8CFF-03CE5097F025}"/>
              </a:ext>
            </a:extLst>
          </p:cNvPr>
          <p:cNvGrpSpPr/>
          <p:nvPr/>
        </p:nvGrpSpPr>
        <p:grpSpPr>
          <a:xfrm>
            <a:off x="202713" y="1914676"/>
            <a:ext cx="4297680" cy="4845742"/>
            <a:chOff x="202713" y="1914676"/>
            <a:chExt cx="4297680" cy="4845742"/>
          </a:xfrm>
        </p:grpSpPr>
        <p:grpSp>
          <p:nvGrpSpPr>
            <p:cNvPr id="171" name="Group 170">
              <a:extLst>
                <a:ext uri="{FF2B5EF4-FFF2-40B4-BE49-F238E27FC236}">
                  <a16:creationId xmlns:a16="http://schemas.microsoft.com/office/drawing/2014/main" id="{424A8C75-2AAD-4B0E-9AD7-02B58A8DE692}"/>
                </a:ext>
              </a:extLst>
            </p:cNvPr>
            <p:cNvGrpSpPr/>
            <p:nvPr/>
          </p:nvGrpSpPr>
          <p:grpSpPr>
            <a:xfrm>
              <a:off x="202713" y="1914676"/>
              <a:ext cx="4297680" cy="3657600"/>
              <a:chOff x="202713" y="1914676"/>
              <a:chExt cx="4297680" cy="3657600"/>
            </a:xfrm>
          </p:grpSpPr>
          <p:sp>
            <p:nvSpPr>
              <p:cNvPr id="177" name="Circle: Hollow 176">
                <a:extLst>
                  <a:ext uri="{FF2B5EF4-FFF2-40B4-BE49-F238E27FC236}">
                    <a16:creationId xmlns:a16="http://schemas.microsoft.com/office/drawing/2014/main" id="{40B74175-8EF2-4673-892D-10F3F0B278FB}"/>
                  </a:ext>
                </a:extLst>
              </p:cNvPr>
              <p:cNvSpPr/>
              <p:nvPr/>
            </p:nvSpPr>
            <p:spPr>
              <a:xfrm>
                <a:off x="202713" y="1914676"/>
                <a:ext cx="4297680" cy="3657600"/>
              </a:xfrm>
              <a:prstGeom prst="donut">
                <a:avLst>
                  <a:gd name="adj" fmla="val 5851"/>
                </a:avLst>
              </a:prstGeom>
              <a:solidFill>
                <a:srgbClr val="42B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78" name="Group 177">
                <a:extLst>
                  <a:ext uri="{FF2B5EF4-FFF2-40B4-BE49-F238E27FC236}">
                    <a16:creationId xmlns:a16="http://schemas.microsoft.com/office/drawing/2014/main" id="{A06A5573-C67C-4268-B347-F66792E16341}"/>
                  </a:ext>
                </a:extLst>
              </p:cNvPr>
              <p:cNvGrpSpPr/>
              <p:nvPr/>
            </p:nvGrpSpPr>
            <p:grpSpPr>
              <a:xfrm>
                <a:off x="840398" y="2881074"/>
                <a:ext cx="834985" cy="810868"/>
                <a:chOff x="10670808" y="1126010"/>
                <a:chExt cx="834985" cy="810868"/>
              </a:xfrm>
            </p:grpSpPr>
            <p:pic>
              <p:nvPicPr>
                <p:cNvPr id="339" name="Picture 4" descr="Image result for pot of gold simple">
                  <a:extLst>
                    <a:ext uri="{FF2B5EF4-FFF2-40B4-BE49-F238E27FC236}">
                      <a16:creationId xmlns:a16="http://schemas.microsoft.com/office/drawing/2014/main" id="{049DD1D3-53F6-4F23-8AEA-C365892D2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340" name="Picture 6" descr="Monero Logo">
                  <a:extLst>
                    <a:ext uri="{FF2B5EF4-FFF2-40B4-BE49-F238E27FC236}">
                      <a16:creationId xmlns:a16="http://schemas.microsoft.com/office/drawing/2014/main" id="{D477FC27-4342-4320-89D5-F09F5D6E4C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1" name="Picture 6" descr="Monero Logo">
                  <a:extLst>
                    <a:ext uri="{FF2B5EF4-FFF2-40B4-BE49-F238E27FC236}">
                      <a16:creationId xmlns:a16="http://schemas.microsoft.com/office/drawing/2014/main" id="{2C628484-E215-4B6D-8F4A-05C7AD0490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2" name="Picture 6" descr="Monero Logo">
                  <a:extLst>
                    <a:ext uri="{FF2B5EF4-FFF2-40B4-BE49-F238E27FC236}">
                      <a16:creationId xmlns:a16="http://schemas.microsoft.com/office/drawing/2014/main" id="{C1E63D63-B759-42B0-ACFE-A9402D1AF9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3" name="Picture 6" descr="Monero Logo">
                  <a:extLst>
                    <a:ext uri="{FF2B5EF4-FFF2-40B4-BE49-F238E27FC236}">
                      <a16:creationId xmlns:a16="http://schemas.microsoft.com/office/drawing/2014/main" id="{1C63E86F-57E4-4AFE-A943-F842E21894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4" name="Picture 6" descr="Monero Logo">
                  <a:extLst>
                    <a:ext uri="{FF2B5EF4-FFF2-40B4-BE49-F238E27FC236}">
                      <a16:creationId xmlns:a16="http://schemas.microsoft.com/office/drawing/2014/main" id="{8A6DF1CB-80B9-40B2-A7F0-A470B4A6BE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5" name="Picture 6" descr="Monero Logo">
                  <a:extLst>
                    <a:ext uri="{FF2B5EF4-FFF2-40B4-BE49-F238E27FC236}">
                      <a16:creationId xmlns:a16="http://schemas.microsoft.com/office/drawing/2014/main" id="{5EB98300-01E1-4103-A7E0-FFB24E2F5AF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6" name="Picture 6" descr="Monero Logo">
                  <a:extLst>
                    <a:ext uri="{FF2B5EF4-FFF2-40B4-BE49-F238E27FC236}">
                      <a16:creationId xmlns:a16="http://schemas.microsoft.com/office/drawing/2014/main" id="{F5A16FE6-50E3-4361-9B93-0D5C1D6843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7" name="Picture 6" descr="Monero Logo">
                  <a:extLst>
                    <a:ext uri="{FF2B5EF4-FFF2-40B4-BE49-F238E27FC236}">
                      <a16:creationId xmlns:a16="http://schemas.microsoft.com/office/drawing/2014/main" id="{DC6928DB-C5C0-416C-98D5-0342E687E9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8" name="Picture 6" descr="Monero Logo">
                  <a:extLst>
                    <a:ext uri="{FF2B5EF4-FFF2-40B4-BE49-F238E27FC236}">
                      <a16:creationId xmlns:a16="http://schemas.microsoft.com/office/drawing/2014/main" id="{CC64C3F8-F649-4940-8D5F-65ACDC6DEC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9" name="Picture 6" descr="Monero Logo">
                  <a:extLst>
                    <a:ext uri="{FF2B5EF4-FFF2-40B4-BE49-F238E27FC236}">
                      <a16:creationId xmlns:a16="http://schemas.microsoft.com/office/drawing/2014/main" id="{A685C774-5785-4310-83FF-A1656EBCC4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0" name="Picture 6" descr="Monero Logo">
                  <a:extLst>
                    <a:ext uri="{FF2B5EF4-FFF2-40B4-BE49-F238E27FC236}">
                      <a16:creationId xmlns:a16="http://schemas.microsoft.com/office/drawing/2014/main" id="{54D09A77-BB86-443A-8F6B-E68C713B5B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1" name="Picture 6" descr="Monero Logo">
                  <a:extLst>
                    <a:ext uri="{FF2B5EF4-FFF2-40B4-BE49-F238E27FC236}">
                      <a16:creationId xmlns:a16="http://schemas.microsoft.com/office/drawing/2014/main" id="{C49141DB-BE47-4117-91E9-B1A42CF625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2" name="Picture 6" descr="Monero Logo">
                  <a:extLst>
                    <a:ext uri="{FF2B5EF4-FFF2-40B4-BE49-F238E27FC236}">
                      <a16:creationId xmlns:a16="http://schemas.microsoft.com/office/drawing/2014/main" id="{3650A6D1-6F73-4945-BC53-6E594159D5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3" name="Picture 6" descr="Monero Logo">
                  <a:extLst>
                    <a:ext uri="{FF2B5EF4-FFF2-40B4-BE49-F238E27FC236}">
                      <a16:creationId xmlns:a16="http://schemas.microsoft.com/office/drawing/2014/main" id="{5FA3E248-0102-48F1-A19E-820ECD77FE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4" name="Picture 6" descr="Monero Logo">
                  <a:extLst>
                    <a:ext uri="{FF2B5EF4-FFF2-40B4-BE49-F238E27FC236}">
                      <a16:creationId xmlns:a16="http://schemas.microsoft.com/office/drawing/2014/main" id="{9207237F-972D-4F96-8E02-AC8C198ECD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5" name="Picture 6" descr="Monero Logo">
                  <a:extLst>
                    <a:ext uri="{FF2B5EF4-FFF2-40B4-BE49-F238E27FC236}">
                      <a16:creationId xmlns:a16="http://schemas.microsoft.com/office/drawing/2014/main" id="{1A0D2EDE-3650-49F1-8443-647B9399A1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6" name="Picture 6" descr="Monero Logo">
                  <a:extLst>
                    <a:ext uri="{FF2B5EF4-FFF2-40B4-BE49-F238E27FC236}">
                      <a16:creationId xmlns:a16="http://schemas.microsoft.com/office/drawing/2014/main" id="{40F0356A-5AAD-4EC0-B134-C03A47C81F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7" name="Picture 6" descr="Monero Logo">
                  <a:extLst>
                    <a:ext uri="{FF2B5EF4-FFF2-40B4-BE49-F238E27FC236}">
                      <a16:creationId xmlns:a16="http://schemas.microsoft.com/office/drawing/2014/main" id="{C9656C89-4787-42F0-814E-854CB62A42F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358" name="Freeform: Shape 357">
                  <a:extLst>
                    <a:ext uri="{FF2B5EF4-FFF2-40B4-BE49-F238E27FC236}">
                      <a16:creationId xmlns:a16="http://schemas.microsoft.com/office/drawing/2014/main" id="{00A45651-60CE-4D68-AB88-86C2E4ED7AB5}"/>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9" name="Group 178">
                <a:extLst>
                  <a:ext uri="{FF2B5EF4-FFF2-40B4-BE49-F238E27FC236}">
                    <a16:creationId xmlns:a16="http://schemas.microsoft.com/office/drawing/2014/main" id="{D59CC0EF-B8A3-41E3-8B96-E4A00396E45D}"/>
                  </a:ext>
                </a:extLst>
              </p:cNvPr>
              <p:cNvGrpSpPr/>
              <p:nvPr/>
            </p:nvGrpSpPr>
            <p:grpSpPr>
              <a:xfrm>
                <a:off x="837366" y="3874785"/>
                <a:ext cx="834985" cy="810868"/>
                <a:chOff x="3336402" y="3345735"/>
                <a:chExt cx="834985" cy="810868"/>
              </a:xfrm>
            </p:grpSpPr>
            <p:pic>
              <p:nvPicPr>
                <p:cNvPr id="319" name="Picture 4" descr="Image result for pot of gold simple">
                  <a:extLst>
                    <a:ext uri="{FF2B5EF4-FFF2-40B4-BE49-F238E27FC236}">
                      <a16:creationId xmlns:a16="http://schemas.microsoft.com/office/drawing/2014/main" id="{ECC19268-BB9B-4603-B7F9-7C44890C0964}"/>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6402" y="3410126"/>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320" name="Picture 6" descr="Monero Logo">
                  <a:extLst>
                    <a:ext uri="{FF2B5EF4-FFF2-40B4-BE49-F238E27FC236}">
                      <a16:creationId xmlns:a16="http://schemas.microsoft.com/office/drawing/2014/main" id="{6B922AC0-12B2-40B4-AC51-6EEA5B8DFC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384394" y="34770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1" name="Picture 6" descr="Monero Logo">
                  <a:extLst>
                    <a:ext uri="{FF2B5EF4-FFF2-40B4-BE49-F238E27FC236}">
                      <a16:creationId xmlns:a16="http://schemas.microsoft.com/office/drawing/2014/main" id="{285E881E-5B6B-4662-BF82-FED4B8DDAD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3469296" y="348562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2" name="Picture 6" descr="Monero Logo">
                  <a:extLst>
                    <a:ext uri="{FF2B5EF4-FFF2-40B4-BE49-F238E27FC236}">
                      <a16:creationId xmlns:a16="http://schemas.microsoft.com/office/drawing/2014/main" id="{E236DE98-DCAB-453B-9135-460C832E6D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69931"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3" name="Picture 6" descr="Monero Logo">
                  <a:extLst>
                    <a:ext uri="{FF2B5EF4-FFF2-40B4-BE49-F238E27FC236}">
                      <a16:creationId xmlns:a16="http://schemas.microsoft.com/office/drawing/2014/main" id="{4D94BB38-E02F-485B-A94A-134EFC6C12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10754" y="341301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4" name="Picture 6" descr="Monero Logo">
                  <a:extLst>
                    <a:ext uri="{FF2B5EF4-FFF2-40B4-BE49-F238E27FC236}">
                      <a16:creationId xmlns:a16="http://schemas.microsoft.com/office/drawing/2014/main" id="{425666D2-2046-454B-A186-42A908EC52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439708" y="344145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5" name="Picture 6" descr="Monero Logo">
                  <a:extLst>
                    <a:ext uri="{FF2B5EF4-FFF2-40B4-BE49-F238E27FC236}">
                      <a16:creationId xmlns:a16="http://schemas.microsoft.com/office/drawing/2014/main" id="{888BCDB0-5D99-418B-8C70-5DDA654F82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664670"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6" name="Picture 6" descr="Monero Logo">
                  <a:extLst>
                    <a:ext uri="{FF2B5EF4-FFF2-40B4-BE49-F238E27FC236}">
                      <a16:creationId xmlns:a16="http://schemas.microsoft.com/office/drawing/2014/main" id="{5F2C3628-0BFF-4EE6-9A03-60BC6F70CA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602191" y="342318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7" name="Picture 6" descr="Monero Logo">
                  <a:extLst>
                    <a:ext uri="{FF2B5EF4-FFF2-40B4-BE49-F238E27FC236}">
                      <a16:creationId xmlns:a16="http://schemas.microsoft.com/office/drawing/2014/main" id="{86BE001D-1EC5-4CFC-ABDF-03C417F04C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4012690" y="34752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8" name="Picture 6" descr="Monero Logo">
                  <a:extLst>
                    <a:ext uri="{FF2B5EF4-FFF2-40B4-BE49-F238E27FC236}">
                      <a16:creationId xmlns:a16="http://schemas.microsoft.com/office/drawing/2014/main" id="{077E43DA-8733-4C24-8D0B-2712874F88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3927788" y="348378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9" name="Picture 6" descr="Monero Logo">
                  <a:extLst>
                    <a:ext uri="{FF2B5EF4-FFF2-40B4-BE49-F238E27FC236}">
                      <a16:creationId xmlns:a16="http://schemas.microsoft.com/office/drawing/2014/main" id="{E064A58D-F927-463C-B7A3-AF30DB9D9A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27153"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0" name="Picture 6" descr="Monero Logo">
                  <a:extLst>
                    <a:ext uri="{FF2B5EF4-FFF2-40B4-BE49-F238E27FC236}">
                      <a16:creationId xmlns:a16="http://schemas.microsoft.com/office/drawing/2014/main" id="{6A9E1F84-A1A5-4BCE-BE00-7CBCB446872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86330" y="341118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1" name="Picture 6" descr="Monero Logo">
                  <a:extLst>
                    <a:ext uri="{FF2B5EF4-FFF2-40B4-BE49-F238E27FC236}">
                      <a16:creationId xmlns:a16="http://schemas.microsoft.com/office/drawing/2014/main" id="{1D9BC03C-7D0D-4900-91AF-3446000FF8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957376" y="343962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2" name="Picture 6" descr="Monero Logo">
                  <a:extLst>
                    <a:ext uri="{FF2B5EF4-FFF2-40B4-BE49-F238E27FC236}">
                      <a16:creationId xmlns:a16="http://schemas.microsoft.com/office/drawing/2014/main" id="{A026BF59-BC4F-448C-9900-EE2F2868E5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732414"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3" name="Picture 6" descr="Monero Logo">
                  <a:extLst>
                    <a:ext uri="{FF2B5EF4-FFF2-40B4-BE49-F238E27FC236}">
                      <a16:creationId xmlns:a16="http://schemas.microsoft.com/office/drawing/2014/main" id="{8EC74BB1-EA7E-4806-AFB1-C593C93942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3794893" y="342135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4" name="Picture 6" descr="Monero Logo">
                  <a:extLst>
                    <a:ext uri="{FF2B5EF4-FFF2-40B4-BE49-F238E27FC236}">
                      <a16:creationId xmlns:a16="http://schemas.microsoft.com/office/drawing/2014/main" id="{9A10A589-0B0B-4960-A051-1FDA4784C6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3695409" y="341118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5" name="Picture 6" descr="Monero Logo">
                  <a:extLst>
                    <a:ext uri="{FF2B5EF4-FFF2-40B4-BE49-F238E27FC236}">
                      <a16:creationId xmlns:a16="http://schemas.microsoft.com/office/drawing/2014/main" id="{67759F46-4E48-45D4-B677-47EADF6558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555023" y="33457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6" name="Picture 6" descr="Monero Logo">
                  <a:extLst>
                    <a:ext uri="{FF2B5EF4-FFF2-40B4-BE49-F238E27FC236}">
                      <a16:creationId xmlns:a16="http://schemas.microsoft.com/office/drawing/2014/main" id="{DA997107-BA67-4A52-A6DB-08B997C90C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3641346" y="338003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7" name="Picture 6" descr="Monero Logo">
                  <a:extLst>
                    <a:ext uri="{FF2B5EF4-FFF2-40B4-BE49-F238E27FC236}">
                      <a16:creationId xmlns:a16="http://schemas.microsoft.com/office/drawing/2014/main" id="{51513474-2C00-4EDB-85A4-7B1A3434E0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771951" y="3376918"/>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338" name="Freeform: Shape 337">
                  <a:extLst>
                    <a:ext uri="{FF2B5EF4-FFF2-40B4-BE49-F238E27FC236}">
                      <a16:creationId xmlns:a16="http://schemas.microsoft.com/office/drawing/2014/main" id="{4E310B13-0922-48E4-B56B-AE27847FFB46}"/>
                    </a:ext>
                  </a:extLst>
                </p:cNvPr>
                <p:cNvSpPr/>
                <p:nvPr/>
              </p:nvSpPr>
              <p:spPr>
                <a:xfrm>
                  <a:off x="3384394" y="3568332"/>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0" name="Group 179">
                <a:extLst>
                  <a:ext uri="{FF2B5EF4-FFF2-40B4-BE49-F238E27FC236}">
                    <a16:creationId xmlns:a16="http://schemas.microsoft.com/office/drawing/2014/main" id="{F294EEC8-B8A9-4270-A678-A35363557B22}"/>
                  </a:ext>
                </a:extLst>
              </p:cNvPr>
              <p:cNvGrpSpPr/>
              <p:nvPr/>
            </p:nvGrpSpPr>
            <p:grpSpPr>
              <a:xfrm>
                <a:off x="1920667" y="2352024"/>
                <a:ext cx="834985" cy="810868"/>
                <a:chOff x="10670808" y="1126010"/>
                <a:chExt cx="834985" cy="810868"/>
              </a:xfrm>
            </p:grpSpPr>
            <p:pic>
              <p:nvPicPr>
                <p:cNvPr id="299" name="Picture 4" descr="Image result for pot of gold simple">
                  <a:extLst>
                    <a:ext uri="{FF2B5EF4-FFF2-40B4-BE49-F238E27FC236}">
                      <a16:creationId xmlns:a16="http://schemas.microsoft.com/office/drawing/2014/main" id="{C9F20969-EC2F-492F-BB29-935B18997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6" descr="Monero Logo">
                  <a:extLst>
                    <a:ext uri="{FF2B5EF4-FFF2-40B4-BE49-F238E27FC236}">
                      <a16:creationId xmlns:a16="http://schemas.microsoft.com/office/drawing/2014/main" id="{B6160511-44E8-4592-821E-13D663AD17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1" name="Picture 6" descr="Monero Logo">
                  <a:extLst>
                    <a:ext uri="{FF2B5EF4-FFF2-40B4-BE49-F238E27FC236}">
                      <a16:creationId xmlns:a16="http://schemas.microsoft.com/office/drawing/2014/main" id="{4ED70D42-3F62-4EEF-968F-85250944FF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2" name="Picture 6" descr="Monero Logo">
                  <a:extLst>
                    <a:ext uri="{FF2B5EF4-FFF2-40B4-BE49-F238E27FC236}">
                      <a16:creationId xmlns:a16="http://schemas.microsoft.com/office/drawing/2014/main" id="{046BB106-4C10-4FEE-B2D7-C86D489ED1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6" descr="Monero Logo">
                  <a:extLst>
                    <a:ext uri="{FF2B5EF4-FFF2-40B4-BE49-F238E27FC236}">
                      <a16:creationId xmlns:a16="http://schemas.microsoft.com/office/drawing/2014/main" id="{36BA867F-8459-4ACD-9E1D-B3755CEA28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4" name="Picture 6" descr="Monero Logo">
                  <a:extLst>
                    <a:ext uri="{FF2B5EF4-FFF2-40B4-BE49-F238E27FC236}">
                      <a16:creationId xmlns:a16="http://schemas.microsoft.com/office/drawing/2014/main" id="{0BBD626A-5155-48AD-921E-07CCC52EC2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5" name="Picture 6" descr="Monero Logo">
                  <a:extLst>
                    <a:ext uri="{FF2B5EF4-FFF2-40B4-BE49-F238E27FC236}">
                      <a16:creationId xmlns:a16="http://schemas.microsoft.com/office/drawing/2014/main" id="{2FA4B3C2-A560-40BB-8C2C-F3122CA75F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6" name="Picture 6" descr="Monero Logo">
                  <a:extLst>
                    <a:ext uri="{FF2B5EF4-FFF2-40B4-BE49-F238E27FC236}">
                      <a16:creationId xmlns:a16="http://schemas.microsoft.com/office/drawing/2014/main" id="{4C8C9328-3BFD-4FC0-9FC7-1C095AF42B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7" name="Picture 6" descr="Monero Logo">
                  <a:extLst>
                    <a:ext uri="{FF2B5EF4-FFF2-40B4-BE49-F238E27FC236}">
                      <a16:creationId xmlns:a16="http://schemas.microsoft.com/office/drawing/2014/main" id="{EB3207A2-7491-4FC6-8C42-E2694D3488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8" name="Picture 6" descr="Monero Logo">
                  <a:extLst>
                    <a:ext uri="{FF2B5EF4-FFF2-40B4-BE49-F238E27FC236}">
                      <a16:creationId xmlns:a16="http://schemas.microsoft.com/office/drawing/2014/main" id="{4B64293E-0A4F-496D-950A-749715F4D5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9" name="Picture 6" descr="Monero Logo">
                  <a:extLst>
                    <a:ext uri="{FF2B5EF4-FFF2-40B4-BE49-F238E27FC236}">
                      <a16:creationId xmlns:a16="http://schemas.microsoft.com/office/drawing/2014/main" id="{07C4A019-3A8C-40AD-83EA-D1450DF5B0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0" name="Picture 6" descr="Monero Logo">
                  <a:extLst>
                    <a:ext uri="{FF2B5EF4-FFF2-40B4-BE49-F238E27FC236}">
                      <a16:creationId xmlns:a16="http://schemas.microsoft.com/office/drawing/2014/main" id="{2F18BE56-AB45-427D-8F20-C85502C430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1" name="Picture 6" descr="Monero Logo">
                  <a:extLst>
                    <a:ext uri="{FF2B5EF4-FFF2-40B4-BE49-F238E27FC236}">
                      <a16:creationId xmlns:a16="http://schemas.microsoft.com/office/drawing/2014/main" id="{3E81E125-2BCA-44D6-A497-7F9227FBDE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2" name="Picture 6" descr="Monero Logo">
                  <a:extLst>
                    <a:ext uri="{FF2B5EF4-FFF2-40B4-BE49-F238E27FC236}">
                      <a16:creationId xmlns:a16="http://schemas.microsoft.com/office/drawing/2014/main" id="{856DE453-2B89-478A-97D8-B6318341416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3" name="Picture 6" descr="Monero Logo">
                  <a:extLst>
                    <a:ext uri="{FF2B5EF4-FFF2-40B4-BE49-F238E27FC236}">
                      <a16:creationId xmlns:a16="http://schemas.microsoft.com/office/drawing/2014/main" id="{FE29F0D2-8464-46A2-A352-57D5B8E858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4" name="Picture 6" descr="Monero Logo">
                  <a:extLst>
                    <a:ext uri="{FF2B5EF4-FFF2-40B4-BE49-F238E27FC236}">
                      <a16:creationId xmlns:a16="http://schemas.microsoft.com/office/drawing/2014/main" id="{133D0517-37E2-4B58-85DB-DCD21C21C7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5" name="Picture 6" descr="Monero Logo">
                  <a:extLst>
                    <a:ext uri="{FF2B5EF4-FFF2-40B4-BE49-F238E27FC236}">
                      <a16:creationId xmlns:a16="http://schemas.microsoft.com/office/drawing/2014/main" id="{AE165C3B-9340-4696-A41F-F2CC440899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6" name="Picture 6" descr="Monero Logo">
                  <a:extLst>
                    <a:ext uri="{FF2B5EF4-FFF2-40B4-BE49-F238E27FC236}">
                      <a16:creationId xmlns:a16="http://schemas.microsoft.com/office/drawing/2014/main" id="{0E079ECB-16BE-49B4-8C29-03E766E142C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7" name="Picture 6" descr="Monero Logo">
                  <a:extLst>
                    <a:ext uri="{FF2B5EF4-FFF2-40B4-BE49-F238E27FC236}">
                      <a16:creationId xmlns:a16="http://schemas.microsoft.com/office/drawing/2014/main" id="{16B37AAD-BC5E-48E4-AE76-D4F0D7ED51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318" name="Freeform: Shape 317">
                  <a:extLst>
                    <a:ext uri="{FF2B5EF4-FFF2-40B4-BE49-F238E27FC236}">
                      <a16:creationId xmlns:a16="http://schemas.microsoft.com/office/drawing/2014/main" id="{8F70D0D7-63B6-4D24-A9A8-009FC1F7BF89}"/>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1" name="Group 180">
                <a:extLst>
                  <a:ext uri="{FF2B5EF4-FFF2-40B4-BE49-F238E27FC236}">
                    <a16:creationId xmlns:a16="http://schemas.microsoft.com/office/drawing/2014/main" id="{43DF0442-83F4-4990-A8D3-16228E343A8A}"/>
                  </a:ext>
                </a:extLst>
              </p:cNvPr>
              <p:cNvGrpSpPr/>
              <p:nvPr/>
            </p:nvGrpSpPr>
            <p:grpSpPr>
              <a:xfrm>
                <a:off x="1917635" y="3345735"/>
                <a:ext cx="834985" cy="810868"/>
                <a:chOff x="10670808" y="1126010"/>
                <a:chExt cx="834985" cy="810868"/>
              </a:xfrm>
            </p:grpSpPr>
            <p:pic>
              <p:nvPicPr>
                <p:cNvPr id="273" name="Picture 4" descr="Image result for pot of gold simple">
                  <a:extLst>
                    <a:ext uri="{FF2B5EF4-FFF2-40B4-BE49-F238E27FC236}">
                      <a16:creationId xmlns:a16="http://schemas.microsoft.com/office/drawing/2014/main" id="{94F61E13-94B1-4476-8641-FAC692DB0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74" name="Picture 6" descr="Monero Logo">
                  <a:extLst>
                    <a:ext uri="{FF2B5EF4-FFF2-40B4-BE49-F238E27FC236}">
                      <a16:creationId xmlns:a16="http://schemas.microsoft.com/office/drawing/2014/main" id="{4D872A9A-6977-4B4B-92AC-50069EFEA0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5" name="Picture 6" descr="Monero Logo">
                  <a:extLst>
                    <a:ext uri="{FF2B5EF4-FFF2-40B4-BE49-F238E27FC236}">
                      <a16:creationId xmlns:a16="http://schemas.microsoft.com/office/drawing/2014/main" id="{DF7E203C-6FDE-4A9A-A4D5-99BCD0F855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6" name="Picture 6" descr="Monero Logo">
                  <a:extLst>
                    <a:ext uri="{FF2B5EF4-FFF2-40B4-BE49-F238E27FC236}">
                      <a16:creationId xmlns:a16="http://schemas.microsoft.com/office/drawing/2014/main" id="{2F777DB5-7657-4FD0-95A0-7709E83410D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7" name="Picture 6" descr="Monero Logo">
                  <a:extLst>
                    <a:ext uri="{FF2B5EF4-FFF2-40B4-BE49-F238E27FC236}">
                      <a16:creationId xmlns:a16="http://schemas.microsoft.com/office/drawing/2014/main" id="{10433DF9-53A4-4B97-959C-F061FC6CEF1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8" name="Picture 6" descr="Monero Logo">
                  <a:extLst>
                    <a:ext uri="{FF2B5EF4-FFF2-40B4-BE49-F238E27FC236}">
                      <a16:creationId xmlns:a16="http://schemas.microsoft.com/office/drawing/2014/main" id="{15233D44-0036-46B0-8FEC-62FD33EF13C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9" name="Picture 6" descr="Monero Logo">
                  <a:extLst>
                    <a:ext uri="{FF2B5EF4-FFF2-40B4-BE49-F238E27FC236}">
                      <a16:creationId xmlns:a16="http://schemas.microsoft.com/office/drawing/2014/main" id="{E8C3CFBA-D6DD-4CB5-8F0B-DFFB4085F4C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0" name="Picture 6" descr="Monero Logo">
                  <a:extLst>
                    <a:ext uri="{FF2B5EF4-FFF2-40B4-BE49-F238E27FC236}">
                      <a16:creationId xmlns:a16="http://schemas.microsoft.com/office/drawing/2014/main" id="{C30CF696-2424-43AC-A26D-C154A1CE12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1" name="Picture 6" descr="Monero Logo">
                  <a:extLst>
                    <a:ext uri="{FF2B5EF4-FFF2-40B4-BE49-F238E27FC236}">
                      <a16:creationId xmlns:a16="http://schemas.microsoft.com/office/drawing/2014/main" id="{3526D98D-7BAD-4611-94DA-B874C97246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8" name="Picture 6" descr="Monero Logo">
                  <a:extLst>
                    <a:ext uri="{FF2B5EF4-FFF2-40B4-BE49-F238E27FC236}">
                      <a16:creationId xmlns:a16="http://schemas.microsoft.com/office/drawing/2014/main" id="{0D0D7634-3DD7-43DB-A1AC-2A4248FF53B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9" name="Picture 6" descr="Monero Logo">
                  <a:extLst>
                    <a:ext uri="{FF2B5EF4-FFF2-40B4-BE49-F238E27FC236}">
                      <a16:creationId xmlns:a16="http://schemas.microsoft.com/office/drawing/2014/main" id="{D2D3A4A4-D982-4FF8-B977-06026B3E60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0" name="Picture 6" descr="Monero Logo">
                  <a:extLst>
                    <a:ext uri="{FF2B5EF4-FFF2-40B4-BE49-F238E27FC236}">
                      <a16:creationId xmlns:a16="http://schemas.microsoft.com/office/drawing/2014/main" id="{FC0D1AA4-B1C5-41FC-AF99-D20942BA60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1" name="Picture 6" descr="Monero Logo">
                  <a:extLst>
                    <a:ext uri="{FF2B5EF4-FFF2-40B4-BE49-F238E27FC236}">
                      <a16:creationId xmlns:a16="http://schemas.microsoft.com/office/drawing/2014/main" id="{5F91B772-3A02-408D-846D-343F28D861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2" name="Picture 6" descr="Monero Logo">
                  <a:extLst>
                    <a:ext uri="{FF2B5EF4-FFF2-40B4-BE49-F238E27FC236}">
                      <a16:creationId xmlns:a16="http://schemas.microsoft.com/office/drawing/2014/main" id="{765D8ABC-5ED5-4633-99A1-6F1A975831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3" name="Picture 6" descr="Monero Logo">
                  <a:extLst>
                    <a:ext uri="{FF2B5EF4-FFF2-40B4-BE49-F238E27FC236}">
                      <a16:creationId xmlns:a16="http://schemas.microsoft.com/office/drawing/2014/main" id="{5D6631CF-55CB-4C52-A1D4-9B0689E67EC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4" name="Picture 6" descr="Monero Logo">
                  <a:extLst>
                    <a:ext uri="{FF2B5EF4-FFF2-40B4-BE49-F238E27FC236}">
                      <a16:creationId xmlns:a16="http://schemas.microsoft.com/office/drawing/2014/main" id="{25DAB4BA-3FE1-45C8-813D-7422DE5D87C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5" name="Picture 6" descr="Monero Logo">
                  <a:extLst>
                    <a:ext uri="{FF2B5EF4-FFF2-40B4-BE49-F238E27FC236}">
                      <a16:creationId xmlns:a16="http://schemas.microsoft.com/office/drawing/2014/main" id="{45BA113E-1F14-49DB-9946-4F2F215A79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6" descr="Monero Logo">
                  <a:extLst>
                    <a:ext uri="{FF2B5EF4-FFF2-40B4-BE49-F238E27FC236}">
                      <a16:creationId xmlns:a16="http://schemas.microsoft.com/office/drawing/2014/main" id="{80EB9995-5287-4CAB-A488-8E313179A2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6" descr="Monero Logo">
                  <a:extLst>
                    <a:ext uri="{FF2B5EF4-FFF2-40B4-BE49-F238E27FC236}">
                      <a16:creationId xmlns:a16="http://schemas.microsoft.com/office/drawing/2014/main" id="{868C7B4B-6BA2-4067-9E73-142B19B275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98" name="Freeform: Shape 297">
                  <a:extLst>
                    <a:ext uri="{FF2B5EF4-FFF2-40B4-BE49-F238E27FC236}">
                      <a16:creationId xmlns:a16="http://schemas.microsoft.com/office/drawing/2014/main" id="{2C3AB22F-44A3-4923-AC11-B3F12DB74C7A}"/>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2" name="Group 181">
                <a:extLst>
                  <a:ext uri="{FF2B5EF4-FFF2-40B4-BE49-F238E27FC236}">
                    <a16:creationId xmlns:a16="http://schemas.microsoft.com/office/drawing/2014/main" id="{E3EB3A02-6CE8-4EC5-961A-48D651D6BA38}"/>
                  </a:ext>
                </a:extLst>
              </p:cNvPr>
              <p:cNvGrpSpPr/>
              <p:nvPr/>
            </p:nvGrpSpPr>
            <p:grpSpPr>
              <a:xfrm>
                <a:off x="1921713" y="4352428"/>
                <a:ext cx="834985" cy="810868"/>
                <a:chOff x="10670808" y="1126010"/>
                <a:chExt cx="834985" cy="810868"/>
              </a:xfrm>
            </p:grpSpPr>
            <p:pic>
              <p:nvPicPr>
                <p:cNvPr id="253" name="Picture 4" descr="Image result for pot of gold simple">
                  <a:extLst>
                    <a:ext uri="{FF2B5EF4-FFF2-40B4-BE49-F238E27FC236}">
                      <a16:creationId xmlns:a16="http://schemas.microsoft.com/office/drawing/2014/main" id="{5A520924-E75A-4F87-A853-025CC3D23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54" name="Picture 6" descr="Monero Logo">
                  <a:extLst>
                    <a:ext uri="{FF2B5EF4-FFF2-40B4-BE49-F238E27FC236}">
                      <a16:creationId xmlns:a16="http://schemas.microsoft.com/office/drawing/2014/main" id="{D1281EBE-C21C-4406-B8B7-79C35DED62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5" name="Picture 6" descr="Monero Logo">
                  <a:extLst>
                    <a:ext uri="{FF2B5EF4-FFF2-40B4-BE49-F238E27FC236}">
                      <a16:creationId xmlns:a16="http://schemas.microsoft.com/office/drawing/2014/main" id="{CB2FE9FE-3E32-465E-81FA-FD5BB2A4A5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6" name="Picture 6" descr="Monero Logo">
                  <a:extLst>
                    <a:ext uri="{FF2B5EF4-FFF2-40B4-BE49-F238E27FC236}">
                      <a16:creationId xmlns:a16="http://schemas.microsoft.com/office/drawing/2014/main" id="{E527E4AA-142B-4671-B689-4B51C5CCA4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7" name="Picture 6" descr="Monero Logo">
                  <a:extLst>
                    <a:ext uri="{FF2B5EF4-FFF2-40B4-BE49-F238E27FC236}">
                      <a16:creationId xmlns:a16="http://schemas.microsoft.com/office/drawing/2014/main" id="{0B1E2931-75D7-4B77-A20B-1595EF6B3D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8" name="Picture 6" descr="Monero Logo">
                  <a:extLst>
                    <a:ext uri="{FF2B5EF4-FFF2-40B4-BE49-F238E27FC236}">
                      <a16:creationId xmlns:a16="http://schemas.microsoft.com/office/drawing/2014/main" id="{CEB751E9-C8C5-443F-A0D0-DC83B1BB01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9" name="Picture 6" descr="Monero Logo">
                  <a:extLst>
                    <a:ext uri="{FF2B5EF4-FFF2-40B4-BE49-F238E27FC236}">
                      <a16:creationId xmlns:a16="http://schemas.microsoft.com/office/drawing/2014/main" id="{9156995A-47FA-47B1-A6A8-A88DF92AFC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0" name="Picture 6" descr="Monero Logo">
                  <a:extLst>
                    <a:ext uri="{FF2B5EF4-FFF2-40B4-BE49-F238E27FC236}">
                      <a16:creationId xmlns:a16="http://schemas.microsoft.com/office/drawing/2014/main" id="{37177F33-622A-48C4-A911-B862BBD5F5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1" name="Picture 6" descr="Monero Logo">
                  <a:extLst>
                    <a:ext uri="{FF2B5EF4-FFF2-40B4-BE49-F238E27FC236}">
                      <a16:creationId xmlns:a16="http://schemas.microsoft.com/office/drawing/2014/main" id="{7AE07C2C-90E5-4A29-BC89-7926F8B7CE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2" name="Picture 6" descr="Monero Logo">
                  <a:extLst>
                    <a:ext uri="{FF2B5EF4-FFF2-40B4-BE49-F238E27FC236}">
                      <a16:creationId xmlns:a16="http://schemas.microsoft.com/office/drawing/2014/main" id="{666554F7-DC4A-41BF-B4AF-EE4CCEADE18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3" name="Picture 6" descr="Monero Logo">
                  <a:extLst>
                    <a:ext uri="{FF2B5EF4-FFF2-40B4-BE49-F238E27FC236}">
                      <a16:creationId xmlns:a16="http://schemas.microsoft.com/office/drawing/2014/main" id="{68A8B236-7AC6-4360-8FA7-4D96BCD644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4" name="Picture 6" descr="Monero Logo">
                  <a:extLst>
                    <a:ext uri="{FF2B5EF4-FFF2-40B4-BE49-F238E27FC236}">
                      <a16:creationId xmlns:a16="http://schemas.microsoft.com/office/drawing/2014/main" id="{8BE1E516-B987-4413-B693-F40119E096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5" name="Picture 6" descr="Monero Logo">
                  <a:extLst>
                    <a:ext uri="{FF2B5EF4-FFF2-40B4-BE49-F238E27FC236}">
                      <a16:creationId xmlns:a16="http://schemas.microsoft.com/office/drawing/2014/main" id="{D72943DA-EAC8-4485-8408-E5543B682A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6" name="Picture 6" descr="Monero Logo">
                  <a:extLst>
                    <a:ext uri="{FF2B5EF4-FFF2-40B4-BE49-F238E27FC236}">
                      <a16:creationId xmlns:a16="http://schemas.microsoft.com/office/drawing/2014/main" id="{E139B9EA-AD3B-40C1-912E-1DE11F0BDB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7" name="Picture 6" descr="Monero Logo">
                  <a:extLst>
                    <a:ext uri="{FF2B5EF4-FFF2-40B4-BE49-F238E27FC236}">
                      <a16:creationId xmlns:a16="http://schemas.microsoft.com/office/drawing/2014/main" id="{43BCAF3E-AAD3-4D5B-AECE-F3C3570615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6" descr="Monero Logo">
                  <a:extLst>
                    <a:ext uri="{FF2B5EF4-FFF2-40B4-BE49-F238E27FC236}">
                      <a16:creationId xmlns:a16="http://schemas.microsoft.com/office/drawing/2014/main" id="{6AD29266-1B31-4AAD-A202-0C696035E8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6" descr="Monero Logo">
                  <a:extLst>
                    <a:ext uri="{FF2B5EF4-FFF2-40B4-BE49-F238E27FC236}">
                      <a16:creationId xmlns:a16="http://schemas.microsoft.com/office/drawing/2014/main" id="{6512FBB2-CA31-481A-9306-428A3FD2F1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0" name="Picture 6" descr="Monero Logo">
                  <a:extLst>
                    <a:ext uri="{FF2B5EF4-FFF2-40B4-BE49-F238E27FC236}">
                      <a16:creationId xmlns:a16="http://schemas.microsoft.com/office/drawing/2014/main" id="{7471257E-5687-4C76-89EC-0328138D70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1" name="Picture 6" descr="Monero Logo">
                  <a:extLst>
                    <a:ext uri="{FF2B5EF4-FFF2-40B4-BE49-F238E27FC236}">
                      <a16:creationId xmlns:a16="http://schemas.microsoft.com/office/drawing/2014/main" id="{0B327E42-855F-4CC2-8449-275DB94437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72" name="Freeform: Shape 271">
                  <a:extLst>
                    <a:ext uri="{FF2B5EF4-FFF2-40B4-BE49-F238E27FC236}">
                      <a16:creationId xmlns:a16="http://schemas.microsoft.com/office/drawing/2014/main" id="{10E6BD48-1C7B-489E-8234-B5E7F8A26716}"/>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3" name="Group 182">
                <a:extLst>
                  <a:ext uri="{FF2B5EF4-FFF2-40B4-BE49-F238E27FC236}">
                    <a16:creationId xmlns:a16="http://schemas.microsoft.com/office/drawing/2014/main" id="{9F1A183A-D3D6-405F-B56A-0E0957A2809F}"/>
                  </a:ext>
                </a:extLst>
              </p:cNvPr>
              <p:cNvGrpSpPr/>
              <p:nvPr/>
            </p:nvGrpSpPr>
            <p:grpSpPr>
              <a:xfrm>
                <a:off x="2989792" y="2874979"/>
                <a:ext cx="834985" cy="810868"/>
                <a:chOff x="10670808" y="1126010"/>
                <a:chExt cx="834985" cy="810868"/>
              </a:xfrm>
            </p:grpSpPr>
            <p:pic>
              <p:nvPicPr>
                <p:cNvPr id="233" name="Picture 4" descr="Image result for pot of gold simple">
                  <a:extLst>
                    <a:ext uri="{FF2B5EF4-FFF2-40B4-BE49-F238E27FC236}">
                      <a16:creationId xmlns:a16="http://schemas.microsoft.com/office/drawing/2014/main" id="{209798A7-DEB4-4F9F-A79B-B16A27143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6" descr="Monero Logo">
                  <a:extLst>
                    <a:ext uri="{FF2B5EF4-FFF2-40B4-BE49-F238E27FC236}">
                      <a16:creationId xmlns:a16="http://schemas.microsoft.com/office/drawing/2014/main" id="{1D660036-1FF9-4DB5-B866-5E12D55A11B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5" name="Picture 6" descr="Monero Logo">
                  <a:extLst>
                    <a:ext uri="{FF2B5EF4-FFF2-40B4-BE49-F238E27FC236}">
                      <a16:creationId xmlns:a16="http://schemas.microsoft.com/office/drawing/2014/main" id="{5AF8D0D1-5D0F-4AB1-BE00-753D84C6CC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6" name="Picture 6" descr="Monero Logo">
                  <a:extLst>
                    <a:ext uri="{FF2B5EF4-FFF2-40B4-BE49-F238E27FC236}">
                      <a16:creationId xmlns:a16="http://schemas.microsoft.com/office/drawing/2014/main" id="{7D1CE29A-7301-4326-A015-E657C3BA5BB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6" descr="Monero Logo">
                  <a:extLst>
                    <a:ext uri="{FF2B5EF4-FFF2-40B4-BE49-F238E27FC236}">
                      <a16:creationId xmlns:a16="http://schemas.microsoft.com/office/drawing/2014/main" id="{255124CA-64E5-416D-87D1-D91B7DC510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6" descr="Monero Logo">
                  <a:extLst>
                    <a:ext uri="{FF2B5EF4-FFF2-40B4-BE49-F238E27FC236}">
                      <a16:creationId xmlns:a16="http://schemas.microsoft.com/office/drawing/2014/main" id="{B9B0B208-0B6C-4379-840C-7D2D83B97BC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6" descr="Monero Logo">
                  <a:extLst>
                    <a:ext uri="{FF2B5EF4-FFF2-40B4-BE49-F238E27FC236}">
                      <a16:creationId xmlns:a16="http://schemas.microsoft.com/office/drawing/2014/main" id="{82FD6563-BF10-49E3-8887-2973369765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0" name="Picture 6" descr="Monero Logo">
                  <a:extLst>
                    <a:ext uri="{FF2B5EF4-FFF2-40B4-BE49-F238E27FC236}">
                      <a16:creationId xmlns:a16="http://schemas.microsoft.com/office/drawing/2014/main" id="{06D511B5-2FD8-4AC5-B57C-1D5D087159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1" name="Picture 6" descr="Monero Logo">
                  <a:extLst>
                    <a:ext uri="{FF2B5EF4-FFF2-40B4-BE49-F238E27FC236}">
                      <a16:creationId xmlns:a16="http://schemas.microsoft.com/office/drawing/2014/main" id="{C7322796-B760-4456-A7BC-9DCAD11D538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6" descr="Monero Logo">
                  <a:extLst>
                    <a:ext uri="{FF2B5EF4-FFF2-40B4-BE49-F238E27FC236}">
                      <a16:creationId xmlns:a16="http://schemas.microsoft.com/office/drawing/2014/main" id="{C24EEC8F-1FD7-4E41-9B4F-51B59E6061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3" name="Picture 6" descr="Monero Logo">
                  <a:extLst>
                    <a:ext uri="{FF2B5EF4-FFF2-40B4-BE49-F238E27FC236}">
                      <a16:creationId xmlns:a16="http://schemas.microsoft.com/office/drawing/2014/main" id="{C917F53D-1B94-40A5-8033-AD8900CE11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4" name="Picture 6" descr="Monero Logo">
                  <a:extLst>
                    <a:ext uri="{FF2B5EF4-FFF2-40B4-BE49-F238E27FC236}">
                      <a16:creationId xmlns:a16="http://schemas.microsoft.com/office/drawing/2014/main" id="{43456DB1-0E91-4B79-A705-A090A71510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5" name="Picture 6" descr="Monero Logo">
                  <a:extLst>
                    <a:ext uri="{FF2B5EF4-FFF2-40B4-BE49-F238E27FC236}">
                      <a16:creationId xmlns:a16="http://schemas.microsoft.com/office/drawing/2014/main" id="{53937F77-1D94-43BF-A299-FB2E61C0AE0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6" name="Picture 6" descr="Monero Logo">
                  <a:extLst>
                    <a:ext uri="{FF2B5EF4-FFF2-40B4-BE49-F238E27FC236}">
                      <a16:creationId xmlns:a16="http://schemas.microsoft.com/office/drawing/2014/main" id="{70AC1663-2ABE-4373-8BF1-39349CF9D5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7" name="Picture 6" descr="Monero Logo">
                  <a:extLst>
                    <a:ext uri="{FF2B5EF4-FFF2-40B4-BE49-F238E27FC236}">
                      <a16:creationId xmlns:a16="http://schemas.microsoft.com/office/drawing/2014/main" id="{A51DB3EA-E892-43E0-96D9-476910E6B1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8" name="Picture 6" descr="Monero Logo">
                  <a:extLst>
                    <a:ext uri="{FF2B5EF4-FFF2-40B4-BE49-F238E27FC236}">
                      <a16:creationId xmlns:a16="http://schemas.microsoft.com/office/drawing/2014/main" id="{6481BACE-04B6-44C3-A2A7-24AD0C9C148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9" name="Picture 6" descr="Monero Logo">
                  <a:extLst>
                    <a:ext uri="{FF2B5EF4-FFF2-40B4-BE49-F238E27FC236}">
                      <a16:creationId xmlns:a16="http://schemas.microsoft.com/office/drawing/2014/main" id="{180F3064-6348-483B-8748-B1F1FB20B5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6" descr="Monero Logo">
                  <a:extLst>
                    <a:ext uri="{FF2B5EF4-FFF2-40B4-BE49-F238E27FC236}">
                      <a16:creationId xmlns:a16="http://schemas.microsoft.com/office/drawing/2014/main" id="{55100F2A-4238-4DB8-9B9B-FDDAD1EE67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6" descr="Monero Logo">
                  <a:extLst>
                    <a:ext uri="{FF2B5EF4-FFF2-40B4-BE49-F238E27FC236}">
                      <a16:creationId xmlns:a16="http://schemas.microsoft.com/office/drawing/2014/main" id="{41C06E4D-EAC5-45A8-8BAA-BA65B65A50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52" name="Freeform: Shape 251">
                  <a:extLst>
                    <a:ext uri="{FF2B5EF4-FFF2-40B4-BE49-F238E27FC236}">
                      <a16:creationId xmlns:a16="http://schemas.microsoft.com/office/drawing/2014/main" id="{A5FA34A8-636C-413C-A02B-AF1331455A43}"/>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4" name="Group 183">
                <a:extLst>
                  <a:ext uri="{FF2B5EF4-FFF2-40B4-BE49-F238E27FC236}">
                    <a16:creationId xmlns:a16="http://schemas.microsoft.com/office/drawing/2014/main" id="{6FFB15A4-7430-4476-A77D-915796796F0A}"/>
                  </a:ext>
                </a:extLst>
              </p:cNvPr>
              <p:cNvGrpSpPr/>
              <p:nvPr/>
            </p:nvGrpSpPr>
            <p:grpSpPr>
              <a:xfrm>
                <a:off x="2985714" y="3880880"/>
                <a:ext cx="834985" cy="810868"/>
                <a:chOff x="10670808" y="1126010"/>
                <a:chExt cx="834985" cy="810868"/>
              </a:xfrm>
            </p:grpSpPr>
            <p:pic>
              <p:nvPicPr>
                <p:cNvPr id="192" name="Picture 4" descr="Image result for pot of gold simple">
                  <a:extLst>
                    <a:ext uri="{FF2B5EF4-FFF2-40B4-BE49-F238E27FC236}">
                      <a16:creationId xmlns:a16="http://schemas.microsoft.com/office/drawing/2014/main" id="{0EDD86B8-DC07-41B5-B94C-8636716F1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6" descr="Monero Logo">
                  <a:extLst>
                    <a:ext uri="{FF2B5EF4-FFF2-40B4-BE49-F238E27FC236}">
                      <a16:creationId xmlns:a16="http://schemas.microsoft.com/office/drawing/2014/main" id="{A8B62E09-B97B-48F3-BA7D-A6E0728364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4" name="Picture 6" descr="Monero Logo">
                  <a:extLst>
                    <a:ext uri="{FF2B5EF4-FFF2-40B4-BE49-F238E27FC236}">
                      <a16:creationId xmlns:a16="http://schemas.microsoft.com/office/drawing/2014/main" id="{BC7BD3F9-12F5-4293-9AFC-25FC05D43DC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6" descr="Monero Logo">
                  <a:extLst>
                    <a:ext uri="{FF2B5EF4-FFF2-40B4-BE49-F238E27FC236}">
                      <a16:creationId xmlns:a16="http://schemas.microsoft.com/office/drawing/2014/main" id="{EA10CBF2-008C-4829-929E-BFE6C3A2C5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6" descr="Monero Logo">
                  <a:extLst>
                    <a:ext uri="{FF2B5EF4-FFF2-40B4-BE49-F238E27FC236}">
                      <a16:creationId xmlns:a16="http://schemas.microsoft.com/office/drawing/2014/main" id="{EF9C8478-D3A4-4737-85AE-1F4B8509CB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6" descr="Monero Logo">
                  <a:extLst>
                    <a:ext uri="{FF2B5EF4-FFF2-40B4-BE49-F238E27FC236}">
                      <a16:creationId xmlns:a16="http://schemas.microsoft.com/office/drawing/2014/main" id="{A9640E97-0B3B-4EAB-9D75-42C644AEDC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8" name="Picture 6" descr="Monero Logo">
                  <a:extLst>
                    <a:ext uri="{FF2B5EF4-FFF2-40B4-BE49-F238E27FC236}">
                      <a16:creationId xmlns:a16="http://schemas.microsoft.com/office/drawing/2014/main" id="{48A1D8D9-A51C-4DD3-BCEA-CAE76C01CF2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6" descr="Monero Logo">
                  <a:extLst>
                    <a:ext uri="{FF2B5EF4-FFF2-40B4-BE49-F238E27FC236}">
                      <a16:creationId xmlns:a16="http://schemas.microsoft.com/office/drawing/2014/main" id="{19858277-5A5A-49E1-9312-A929FC79295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6" descr="Monero Logo">
                  <a:extLst>
                    <a:ext uri="{FF2B5EF4-FFF2-40B4-BE49-F238E27FC236}">
                      <a16:creationId xmlns:a16="http://schemas.microsoft.com/office/drawing/2014/main" id="{7412ECE1-5179-49F0-BC4F-28E7383ADB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6" descr="Monero Logo">
                  <a:extLst>
                    <a:ext uri="{FF2B5EF4-FFF2-40B4-BE49-F238E27FC236}">
                      <a16:creationId xmlns:a16="http://schemas.microsoft.com/office/drawing/2014/main" id="{9D50D22A-8850-43ED-85BD-69D371856A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6" descr="Monero Logo">
                  <a:extLst>
                    <a:ext uri="{FF2B5EF4-FFF2-40B4-BE49-F238E27FC236}">
                      <a16:creationId xmlns:a16="http://schemas.microsoft.com/office/drawing/2014/main" id="{8D5F5CC6-AA0D-4FF7-B7A9-7305A9AF5E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6" descr="Monero Logo">
                  <a:extLst>
                    <a:ext uri="{FF2B5EF4-FFF2-40B4-BE49-F238E27FC236}">
                      <a16:creationId xmlns:a16="http://schemas.microsoft.com/office/drawing/2014/main" id="{4CE561DA-0689-4D05-9E74-47312DE44F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6" descr="Monero Logo">
                  <a:extLst>
                    <a:ext uri="{FF2B5EF4-FFF2-40B4-BE49-F238E27FC236}">
                      <a16:creationId xmlns:a16="http://schemas.microsoft.com/office/drawing/2014/main" id="{7DD701B0-0FAE-436F-A4FA-EC3B353414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6" descr="Monero Logo">
                  <a:extLst>
                    <a:ext uri="{FF2B5EF4-FFF2-40B4-BE49-F238E27FC236}">
                      <a16:creationId xmlns:a16="http://schemas.microsoft.com/office/drawing/2014/main" id="{DE3B3EB3-40CC-4C0D-BFAC-F16242D669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7" name="Picture 6" descr="Monero Logo">
                  <a:extLst>
                    <a:ext uri="{FF2B5EF4-FFF2-40B4-BE49-F238E27FC236}">
                      <a16:creationId xmlns:a16="http://schemas.microsoft.com/office/drawing/2014/main" id="{53AB92DD-A90F-4E62-B832-C94F07D299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6" descr="Monero Logo">
                  <a:extLst>
                    <a:ext uri="{FF2B5EF4-FFF2-40B4-BE49-F238E27FC236}">
                      <a16:creationId xmlns:a16="http://schemas.microsoft.com/office/drawing/2014/main" id="{FF820BB2-7E97-4F3B-8DF3-88A0557F29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6" descr="Monero Logo">
                  <a:extLst>
                    <a:ext uri="{FF2B5EF4-FFF2-40B4-BE49-F238E27FC236}">
                      <a16:creationId xmlns:a16="http://schemas.microsoft.com/office/drawing/2014/main" id="{AC620873-CFEA-44B8-81DF-7C204873C8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6" descr="Monero Logo">
                  <a:extLst>
                    <a:ext uri="{FF2B5EF4-FFF2-40B4-BE49-F238E27FC236}">
                      <a16:creationId xmlns:a16="http://schemas.microsoft.com/office/drawing/2014/main" id="{738111D7-284E-4ECA-AFC6-5252738381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6" descr="Monero Logo">
                  <a:extLst>
                    <a:ext uri="{FF2B5EF4-FFF2-40B4-BE49-F238E27FC236}">
                      <a16:creationId xmlns:a16="http://schemas.microsoft.com/office/drawing/2014/main" id="{88EC4B08-451F-4B55-9209-7D1B2D3C3C9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32" name="Freeform: Shape 231">
                  <a:extLst>
                    <a:ext uri="{FF2B5EF4-FFF2-40B4-BE49-F238E27FC236}">
                      <a16:creationId xmlns:a16="http://schemas.microsoft.com/office/drawing/2014/main" id="{27026ABA-3C16-47B3-A81D-9C76C83F967A}"/>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5" name="TextBox 184">
                <a:extLst>
                  <a:ext uri="{FF2B5EF4-FFF2-40B4-BE49-F238E27FC236}">
                    <a16:creationId xmlns:a16="http://schemas.microsoft.com/office/drawing/2014/main" id="{2F524970-923F-434F-AFDC-5B827A1B2473}"/>
                  </a:ext>
                </a:extLst>
              </p:cNvPr>
              <p:cNvSpPr txBox="1"/>
              <p:nvPr/>
            </p:nvSpPr>
            <p:spPr>
              <a:xfrm>
                <a:off x="1978037" y="2664306"/>
                <a:ext cx="719528" cy="461665"/>
              </a:xfrm>
              <a:prstGeom prst="rect">
                <a:avLst/>
              </a:prstGeom>
              <a:noFill/>
            </p:spPr>
            <p:txBody>
              <a:bodyPr wrap="square" rtlCol="0">
                <a:spAutoFit/>
              </a:bodyPr>
              <a:lstStyle/>
              <a:p>
                <a:pPr algn="ctr"/>
                <a:r>
                  <a:rPr lang="en-US" sz="1200" dirty="0">
                    <a:solidFill>
                      <a:schemeClr val="bg1"/>
                    </a:solidFill>
                  </a:rPr>
                  <a:t>Created Tx 1</a:t>
                </a:r>
              </a:p>
            </p:txBody>
          </p:sp>
          <p:sp>
            <p:nvSpPr>
              <p:cNvPr id="186" name="TextBox 185">
                <a:extLst>
                  <a:ext uri="{FF2B5EF4-FFF2-40B4-BE49-F238E27FC236}">
                    <a16:creationId xmlns:a16="http://schemas.microsoft.com/office/drawing/2014/main" id="{C4F074B1-80DE-4398-B2A0-00A9A580F1BE}"/>
                  </a:ext>
                </a:extLst>
              </p:cNvPr>
              <p:cNvSpPr txBox="1"/>
              <p:nvPr/>
            </p:nvSpPr>
            <p:spPr>
              <a:xfrm>
                <a:off x="887085" y="3209195"/>
                <a:ext cx="719528" cy="461665"/>
              </a:xfrm>
              <a:prstGeom prst="rect">
                <a:avLst/>
              </a:prstGeom>
              <a:noFill/>
            </p:spPr>
            <p:txBody>
              <a:bodyPr wrap="square" rtlCol="0">
                <a:spAutoFit/>
              </a:bodyPr>
              <a:lstStyle/>
              <a:p>
                <a:pPr algn="ctr"/>
                <a:r>
                  <a:rPr lang="en-US" sz="1200" dirty="0">
                    <a:solidFill>
                      <a:schemeClr val="bg1"/>
                    </a:solidFill>
                  </a:rPr>
                  <a:t>Created Tx 12</a:t>
                </a:r>
              </a:p>
            </p:txBody>
          </p:sp>
          <p:sp>
            <p:nvSpPr>
              <p:cNvPr id="187" name="TextBox 186">
                <a:extLst>
                  <a:ext uri="{FF2B5EF4-FFF2-40B4-BE49-F238E27FC236}">
                    <a16:creationId xmlns:a16="http://schemas.microsoft.com/office/drawing/2014/main" id="{1C6E0E50-6E60-40C4-BFD2-8F5518BC3FD2}"/>
                  </a:ext>
                </a:extLst>
              </p:cNvPr>
              <p:cNvSpPr txBox="1"/>
              <p:nvPr/>
            </p:nvSpPr>
            <p:spPr>
              <a:xfrm>
                <a:off x="3049491" y="3175715"/>
                <a:ext cx="719528" cy="461665"/>
              </a:xfrm>
              <a:prstGeom prst="rect">
                <a:avLst/>
              </a:prstGeom>
              <a:noFill/>
            </p:spPr>
            <p:txBody>
              <a:bodyPr wrap="square" rtlCol="0">
                <a:spAutoFit/>
              </a:bodyPr>
              <a:lstStyle/>
              <a:p>
                <a:pPr algn="ctr"/>
                <a:r>
                  <a:rPr lang="en-US" sz="1200" dirty="0">
                    <a:solidFill>
                      <a:schemeClr val="bg1"/>
                    </a:solidFill>
                  </a:rPr>
                  <a:t>Created Tx 7</a:t>
                </a:r>
              </a:p>
            </p:txBody>
          </p:sp>
          <p:sp>
            <p:nvSpPr>
              <p:cNvPr id="188" name="TextBox 187">
                <a:extLst>
                  <a:ext uri="{FF2B5EF4-FFF2-40B4-BE49-F238E27FC236}">
                    <a16:creationId xmlns:a16="http://schemas.microsoft.com/office/drawing/2014/main" id="{D43045FF-C2D1-43FE-AA34-FD3958C31B78}"/>
                  </a:ext>
                </a:extLst>
              </p:cNvPr>
              <p:cNvSpPr txBox="1"/>
              <p:nvPr/>
            </p:nvSpPr>
            <p:spPr>
              <a:xfrm>
                <a:off x="1968053" y="3651993"/>
                <a:ext cx="719528" cy="461665"/>
              </a:xfrm>
              <a:prstGeom prst="rect">
                <a:avLst/>
              </a:prstGeom>
              <a:noFill/>
            </p:spPr>
            <p:txBody>
              <a:bodyPr wrap="square" rtlCol="0">
                <a:spAutoFit/>
              </a:bodyPr>
              <a:lstStyle/>
              <a:p>
                <a:pPr algn="ctr"/>
                <a:r>
                  <a:rPr lang="en-US" sz="1200" dirty="0">
                    <a:solidFill>
                      <a:schemeClr val="bg1"/>
                    </a:solidFill>
                  </a:rPr>
                  <a:t>Created Tx 18</a:t>
                </a:r>
              </a:p>
            </p:txBody>
          </p:sp>
          <p:sp>
            <p:nvSpPr>
              <p:cNvPr id="189" name="TextBox 188">
                <a:extLst>
                  <a:ext uri="{FF2B5EF4-FFF2-40B4-BE49-F238E27FC236}">
                    <a16:creationId xmlns:a16="http://schemas.microsoft.com/office/drawing/2014/main" id="{D7095618-20E8-4A65-9396-6EFE284B2DF6}"/>
                  </a:ext>
                </a:extLst>
              </p:cNvPr>
              <p:cNvSpPr txBox="1"/>
              <p:nvPr/>
            </p:nvSpPr>
            <p:spPr>
              <a:xfrm>
                <a:off x="901829" y="4195947"/>
                <a:ext cx="719528" cy="461665"/>
              </a:xfrm>
              <a:prstGeom prst="rect">
                <a:avLst/>
              </a:prstGeom>
              <a:noFill/>
            </p:spPr>
            <p:txBody>
              <a:bodyPr wrap="square" rtlCol="0">
                <a:spAutoFit/>
              </a:bodyPr>
              <a:lstStyle/>
              <a:p>
                <a:pPr algn="ctr"/>
                <a:r>
                  <a:rPr lang="en-US" sz="1200" dirty="0">
                    <a:solidFill>
                      <a:schemeClr val="bg1"/>
                    </a:solidFill>
                  </a:rPr>
                  <a:t>Created Tx 10</a:t>
                </a:r>
              </a:p>
            </p:txBody>
          </p:sp>
          <p:sp>
            <p:nvSpPr>
              <p:cNvPr id="190" name="TextBox 189">
                <a:extLst>
                  <a:ext uri="{FF2B5EF4-FFF2-40B4-BE49-F238E27FC236}">
                    <a16:creationId xmlns:a16="http://schemas.microsoft.com/office/drawing/2014/main" id="{14425B1E-573C-464D-B1B5-E1DB471BB0AC}"/>
                  </a:ext>
                </a:extLst>
              </p:cNvPr>
              <p:cNvSpPr txBox="1"/>
              <p:nvPr/>
            </p:nvSpPr>
            <p:spPr>
              <a:xfrm>
                <a:off x="1965627" y="4650010"/>
                <a:ext cx="719528" cy="461665"/>
              </a:xfrm>
              <a:prstGeom prst="rect">
                <a:avLst/>
              </a:prstGeom>
              <a:noFill/>
            </p:spPr>
            <p:txBody>
              <a:bodyPr wrap="square" rtlCol="0">
                <a:spAutoFit/>
              </a:bodyPr>
              <a:lstStyle/>
              <a:p>
                <a:pPr algn="ctr"/>
                <a:r>
                  <a:rPr lang="en-US" sz="1200" dirty="0">
                    <a:solidFill>
                      <a:schemeClr val="bg1"/>
                    </a:solidFill>
                  </a:rPr>
                  <a:t>Created Tx 20</a:t>
                </a:r>
              </a:p>
            </p:txBody>
          </p:sp>
          <p:sp>
            <p:nvSpPr>
              <p:cNvPr id="191" name="TextBox 190">
                <a:extLst>
                  <a:ext uri="{FF2B5EF4-FFF2-40B4-BE49-F238E27FC236}">
                    <a16:creationId xmlns:a16="http://schemas.microsoft.com/office/drawing/2014/main" id="{1E0D8C91-392E-4106-A158-F22DB979CA16}"/>
                  </a:ext>
                </a:extLst>
              </p:cNvPr>
              <p:cNvSpPr txBox="1"/>
              <p:nvPr/>
            </p:nvSpPr>
            <p:spPr>
              <a:xfrm>
                <a:off x="3044891" y="4200495"/>
                <a:ext cx="719528" cy="461665"/>
              </a:xfrm>
              <a:prstGeom prst="rect">
                <a:avLst/>
              </a:prstGeom>
              <a:noFill/>
            </p:spPr>
            <p:txBody>
              <a:bodyPr wrap="square" rtlCol="0">
                <a:spAutoFit/>
              </a:bodyPr>
              <a:lstStyle/>
              <a:p>
                <a:pPr algn="ctr"/>
                <a:r>
                  <a:rPr lang="en-US" sz="1200" dirty="0">
                    <a:solidFill>
                      <a:schemeClr val="bg1"/>
                    </a:solidFill>
                  </a:rPr>
                  <a:t>Created Tx 9</a:t>
                </a:r>
              </a:p>
            </p:txBody>
          </p:sp>
        </p:grpSp>
        <p:grpSp>
          <p:nvGrpSpPr>
            <p:cNvPr id="172" name="Group 171">
              <a:extLst>
                <a:ext uri="{FF2B5EF4-FFF2-40B4-BE49-F238E27FC236}">
                  <a16:creationId xmlns:a16="http://schemas.microsoft.com/office/drawing/2014/main" id="{B1E217F9-6F20-441C-8413-143FE782A5B2}"/>
                </a:ext>
              </a:extLst>
            </p:cNvPr>
            <p:cNvGrpSpPr/>
            <p:nvPr/>
          </p:nvGrpSpPr>
          <p:grpSpPr>
            <a:xfrm>
              <a:off x="283359" y="4312414"/>
              <a:ext cx="1659941" cy="2448004"/>
              <a:chOff x="283359" y="4312414"/>
              <a:chExt cx="1659941" cy="2448004"/>
            </a:xfrm>
          </p:grpSpPr>
          <p:cxnSp>
            <p:nvCxnSpPr>
              <p:cNvPr id="173" name="Straight Connector 172">
                <a:extLst>
                  <a:ext uri="{FF2B5EF4-FFF2-40B4-BE49-F238E27FC236}">
                    <a16:creationId xmlns:a16="http://schemas.microsoft.com/office/drawing/2014/main" id="{4D12F2FF-65DA-4566-8868-AB2982F71947}"/>
                  </a:ext>
                </a:extLst>
              </p:cNvPr>
              <p:cNvCxnSpPr>
                <a:cxnSpLocks/>
              </p:cNvCxnSpPr>
              <p:nvPr/>
            </p:nvCxnSpPr>
            <p:spPr>
              <a:xfrm>
                <a:off x="283359" y="6495242"/>
                <a:ext cx="214723" cy="0"/>
              </a:xfrm>
              <a:prstGeom prst="line">
                <a:avLst/>
              </a:prstGeom>
              <a:ln w="19050">
                <a:solidFill>
                  <a:srgbClr val="183457"/>
                </a:solidFill>
                <a:prstDash val="sysDot"/>
              </a:ln>
            </p:spPr>
            <p:style>
              <a:lnRef idx="1">
                <a:schemeClr val="accent1"/>
              </a:lnRef>
              <a:fillRef idx="0">
                <a:schemeClr val="accent1"/>
              </a:fillRef>
              <a:effectRef idx="0">
                <a:schemeClr val="accent1"/>
              </a:effectRef>
              <a:fontRef idx="minor">
                <a:schemeClr val="tx1"/>
              </a:fontRef>
            </p:style>
          </p:cxnSp>
          <p:grpSp>
            <p:nvGrpSpPr>
              <p:cNvPr id="174" name="Group 173">
                <a:extLst>
                  <a:ext uri="{FF2B5EF4-FFF2-40B4-BE49-F238E27FC236}">
                    <a16:creationId xmlns:a16="http://schemas.microsoft.com/office/drawing/2014/main" id="{A70AEE51-F505-4542-85E9-0046C9DF6AD6}"/>
                  </a:ext>
                </a:extLst>
              </p:cNvPr>
              <p:cNvGrpSpPr/>
              <p:nvPr/>
            </p:nvGrpSpPr>
            <p:grpSpPr>
              <a:xfrm>
                <a:off x="283360" y="4312414"/>
                <a:ext cx="1659940" cy="2448004"/>
                <a:chOff x="283360" y="4312414"/>
                <a:chExt cx="1659940" cy="2448004"/>
              </a:xfrm>
            </p:grpSpPr>
            <p:sp>
              <p:nvSpPr>
                <p:cNvPr id="175" name="Hexagon 174">
                  <a:extLst>
                    <a:ext uri="{FF2B5EF4-FFF2-40B4-BE49-F238E27FC236}">
                      <a16:creationId xmlns:a16="http://schemas.microsoft.com/office/drawing/2014/main" id="{C3C4EA53-F3EB-4BA6-BE82-1182E4718531}"/>
                    </a:ext>
                  </a:extLst>
                </p:cNvPr>
                <p:cNvSpPr/>
                <p:nvPr/>
              </p:nvSpPr>
              <p:spPr>
                <a:xfrm>
                  <a:off x="498082" y="6230066"/>
                  <a:ext cx="1445218" cy="530352"/>
                </a:xfrm>
                <a:prstGeom prst="hexagon">
                  <a:avLst/>
                </a:prstGeom>
                <a:solidFill>
                  <a:srgbClr val="44546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Calibri" charset="0"/>
                      <a:ea typeface="Calibri" charset="0"/>
                      <a:cs typeface="Calibri" charset="0"/>
                    </a:rPr>
                    <a:t>key image</a:t>
                  </a:r>
                </a:p>
              </p:txBody>
            </p:sp>
            <p:cxnSp>
              <p:nvCxnSpPr>
                <p:cNvPr id="176" name="Elbow Connector 38">
                  <a:extLst>
                    <a:ext uri="{FF2B5EF4-FFF2-40B4-BE49-F238E27FC236}">
                      <a16:creationId xmlns:a16="http://schemas.microsoft.com/office/drawing/2014/main" id="{B53CB4F9-A5CC-4CC4-9F0D-5ABED2D19CA2}"/>
                    </a:ext>
                  </a:extLst>
                </p:cNvPr>
                <p:cNvCxnSpPr>
                  <a:cxnSpLocks/>
                  <a:stCxn id="319" idx="1"/>
                </p:cNvCxnSpPr>
                <p:nvPr/>
              </p:nvCxnSpPr>
              <p:spPr>
                <a:xfrm rot="10800000" flipV="1">
                  <a:off x="283360" y="4312414"/>
                  <a:ext cx="554007" cy="2182827"/>
                </a:xfrm>
                <a:prstGeom prst="bentConnector2">
                  <a:avLst/>
                </a:prstGeom>
                <a:ln w="19050">
                  <a:solidFill>
                    <a:srgbClr val="183457"/>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grpSp>
        <p:nvGrpSpPr>
          <p:cNvPr id="359" name="Group 358">
            <a:extLst>
              <a:ext uri="{FF2B5EF4-FFF2-40B4-BE49-F238E27FC236}">
                <a16:creationId xmlns:a16="http://schemas.microsoft.com/office/drawing/2014/main" id="{2A30E026-953F-4974-8BA3-2DB8E90A7961}"/>
              </a:ext>
            </a:extLst>
          </p:cNvPr>
          <p:cNvGrpSpPr/>
          <p:nvPr/>
        </p:nvGrpSpPr>
        <p:grpSpPr>
          <a:xfrm flipH="1">
            <a:off x="7691607" y="1889543"/>
            <a:ext cx="4297680" cy="4845742"/>
            <a:chOff x="202713" y="1914676"/>
            <a:chExt cx="4297680" cy="4845742"/>
          </a:xfrm>
        </p:grpSpPr>
        <p:grpSp>
          <p:nvGrpSpPr>
            <p:cNvPr id="360" name="Group 359">
              <a:extLst>
                <a:ext uri="{FF2B5EF4-FFF2-40B4-BE49-F238E27FC236}">
                  <a16:creationId xmlns:a16="http://schemas.microsoft.com/office/drawing/2014/main" id="{2E99C347-A735-45F8-AAD4-DA525E8F87F5}"/>
                </a:ext>
              </a:extLst>
            </p:cNvPr>
            <p:cNvGrpSpPr/>
            <p:nvPr/>
          </p:nvGrpSpPr>
          <p:grpSpPr>
            <a:xfrm>
              <a:off x="202713" y="1914676"/>
              <a:ext cx="4297680" cy="3657600"/>
              <a:chOff x="202713" y="1914676"/>
              <a:chExt cx="4297680" cy="3657600"/>
            </a:xfrm>
          </p:grpSpPr>
          <p:sp>
            <p:nvSpPr>
              <p:cNvPr id="366" name="Circle: Hollow 365">
                <a:extLst>
                  <a:ext uri="{FF2B5EF4-FFF2-40B4-BE49-F238E27FC236}">
                    <a16:creationId xmlns:a16="http://schemas.microsoft.com/office/drawing/2014/main" id="{199B8F5A-6CE4-4C7F-B8C6-ED8C4C199A55}"/>
                  </a:ext>
                </a:extLst>
              </p:cNvPr>
              <p:cNvSpPr/>
              <p:nvPr/>
            </p:nvSpPr>
            <p:spPr>
              <a:xfrm>
                <a:off x="202713" y="1914676"/>
                <a:ext cx="4297680" cy="3657600"/>
              </a:xfrm>
              <a:prstGeom prst="donut">
                <a:avLst>
                  <a:gd name="adj" fmla="val 5851"/>
                </a:avLst>
              </a:pr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67" name="Group 366">
                <a:extLst>
                  <a:ext uri="{FF2B5EF4-FFF2-40B4-BE49-F238E27FC236}">
                    <a16:creationId xmlns:a16="http://schemas.microsoft.com/office/drawing/2014/main" id="{DA603BB5-56E6-427D-92F5-2C638BBCD19B}"/>
                  </a:ext>
                </a:extLst>
              </p:cNvPr>
              <p:cNvGrpSpPr/>
              <p:nvPr/>
            </p:nvGrpSpPr>
            <p:grpSpPr>
              <a:xfrm>
                <a:off x="840398" y="2881074"/>
                <a:ext cx="834985" cy="810868"/>
                <a:chOff x="10670808" y="1126010"/>
                <a:chExt cx="834985" cy="810868"/>
              </a:xfrm>
            </p:grpSpPr>
            <p:pic>
              <p:nvPicPr>
                <p:cNvPr id="501" name="Picture 4" descr="Image result for pot of gold simple">
                  <a:extLst>
                    <a:ext uri="{FF2B5EF4-FFF2-40B4-BE49-F238E27FC236}">
                      <a16:creationId xmlns:a16="http://schemas.microsoft.com/office/drawing/2014/main" id="{59B96F16-F6FE-4E41-A800-9301B9B565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502" name="Picture 6" descr="Monero Logo">
                  <a:extLst>
                    <a:ext uri="{FF2B5EF4-FFF2-40B4-BE49-F238E27FC236}">
                      <a16:creationId xmlns:a16="http://schemas.microsoft.com/office/drawing/2014/main" id="{7A4A5548-CAA4-45C6-B234-7801333D38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3" name="Picture 6" descr="Monero Logo">
                  <a:extLst>
                    <a:ext uri="{FF2B5EF4-FFF2-40B4-BE49-F238E27FC236}">
                      <a16:creationId xmlns:a16="http://schemas.microsoft.com/office/drawing/2014/main" id="{724519FF-5460-4114-80C7-39E7292BF3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4" name="Picture 6" descr="Monero Logo">
                  <a:extLst>
                    <a:ext uri="{FF2B5EF4-FFF2-40B4-BE49-F238E27FC236}">
                      <a16:creationId xmlns:a16="http://schemas.microsoft.com/office/drawing/2014/main" id="{4062A20D-8234-4C32-98ED-AF1024B2A6C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5" name="Picture 6" descr="Monero Logo">
                  <a:extLst>
                    <a:ext uri="{FF2B5EF4-FFF2-40B4-BE49-F238E27FC236}">
                      <a16:creationId xmlns:a16="http://schemas.microsoft.com/office/drawing/2014/main" id="{A683E3CB-B08C-4EC5-BD10-A40FCB290F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6" name="Picture 6" descr="Monero Logo">
                  <a:extLst>
                    <a:ext uri="{FF2B5EF4-FFF2-40B4-BE49-F238E27FC236}">
                      <a16:creationId xmlns:a16="http://schemas.microsoft.com/office/drawing/2014/main" id="{0651356F-3460-43A7-BED8-FE1B17D972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7" name="Picture 6" descr="Monero Logo">
                  <a:extLst>
                    <a:ext uri="{FF2B5EF4-FFF2-40B4-BE49-F238E27FC236}">
                      <a16:creationId xmlns:a16="http://schemas.microsoft.com/office/drawing/2014/main" id="{90851C8B-0E1E-493F-BC85-29A30D1F27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8" name="Picture 6" descr="Monero Logo">
                  <a:extLst>
                    <a:ext uri="{FF2B5EF4-FFF2-40B4-BE49-F238E27FC236}">
                      <a16:creationId xmlns:a16="http://schemas.microsoft.com/office/drawing/2014/main" id="{FCE7F11B-F108-4953-BB8C-32B3CCB120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9" name="Picture 6" descr="Monero Logo">
                  <a:extLst>
                    <a:ext uri="{FF2B5EF4-FFF2-40B4-BE49-F238E27FC236}">
                      <a16:creationId xmlns:a16="http://schemas.microsoft.com/office/drawing/2014/main" id="{E26B225F-2AF1-42AB-B314-F2800559F3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0" name="Picture 6" descr="Monero Logo">
                  <a:extLst>
                    <a:ext uri="{FF2B5EF4-FFF2-40B4-BE49-F238E27FC236}">
                      <a16:creationId xmlns:a16="http://schemas.microsoft.com/office/drawing/2014/main" id="{A73439DD-4C33-4362-BB26-2F6864222EC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1" name="Picture 6" descr="Monero Logo">
                  <a:extLst>
                    <a:ext uri="{FF2B5EF4-FFF2-40B4-BE49-F238E27FC236}">
                      <a16:creationId xmlns:a16="http://schemas.microsoft.com/office/drawing/2014/main" id="{CCD2F047-1409-4115-88E3-6438B30ECD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2" name="Picture 6" descr="Monero Logo">
                  <a:extLst>
                    <a:ext uri="{FF2B5EF4-FFF2-40B4-BE49-F238E27FC236}">
                      <a16:creationId xmlns:a16="http://schemas.microsoft.com/office/drawing/2014/main" id="{1470AF1B-54CF-48E6-8B25-4352912B1EC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3" name="Picture 6" descr="Monero Logo">
                  <a:extLst>
                    <a:ext uri="{FF2B5EF4-FFF2-40B4-BE49-F238E27FC236}">
                      <a16:creationId xmlns:a16="http://schemas.microsoft.com/office/drawing/2014/main" id="{094738F8-73DF-4EFD-B546-E9FC415FC2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4" name="Picture 6" descr="Monero Logo">
                  <a:extLst>
                    <a:ext uri="{FF2B5EF4-FFF2-40B4-BE49-F238E27FC236}">
                      <a16:creationId xmlns:a16="http://schemas.microsoft.com/office/drawing/2014/main" id="{71A71A61-9D6C-4087-A2F9-B724445776E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5" name="Picture 6" descr="Monero Logo">
                  <a:extLst>
                    <a:ext uri="{FF2B5EF4-FFF2-40B4-BE49-F238E27FC236}">
                      <a16:creationId xmlns:a16="http://schemas.microsoft.com/office/drawing/2014/main" id="{BAD2F588-33DA-49F1-B9F4-98FE43E27A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6" name="Picture 6" descr="Monero Logo">
                  <a:extLst>
                    <a:ext uri="{FF2B5EF4-FFF2-40B4-BE49-F238E27FC236}">
                      <a16:creationId xmlns:a16="http://schemas.microsoft.com/office/drawing/2014/main" id="{5A0D825F-5B6C-4C11-9AC0-1211FBCE99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7" name="Picture 6" descr="Monero Logo">
                  <a:extLst>
                    <a:ext uri="{FF2B5EF4-FFF2-40B4-BE49-F238E27FC236}">
                      <a16:creationId xmlns:a16="http://schemas.microsoft.com/office/drawing/2014/main" id="{2AB5EDEC-92B7-427D-B982-5D8836BC68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8" name="Picture 6" descr="Monero Logo">
                  <a:extLst>
                    <a:ext uri="{FF2B5EF4-FFF2-40B4-BE49-F238E27FC236}">
                      <a16:creationId xmlns:a16="http://schemas.microsoft.com/office/drawing/2014/main" id="{5FBB0A4B-C358-43E2-95B3-5A6ABF5DEA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9" name="Picture 6" descr="Monero Logo">
                  <a:extLst>
                    <a:ext uri="{FF2B5EF4-FFF2-40B4-BE49-F238E27FC236}">
                      <a16:creationId xmlns:a16="http://schemas.microsoft.com/office/drawing/2014/main" id="{A29D172E-E6B1-4409-8327-E2F56EE504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520" name="Freeform: Shape 519">
                  <a:extLst>
                    <a:ext uri="{FF2B5EF4-FFF2-40B4-BE49-F238E27FC236}">
                      <a16:creationId xmlns:a16="http://schemas.microsoft.com/office/drawing/2014/main" id="{DBB83BCC-761D-4549-B06D-BC667E3F8B62}"/>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8" name="Group 367">
                <a:extLst>
                  <a:ext uri="{FF2B5EF4-FFF2-40B4-BE49-F238E27FC236}">
                    <a16:creationId xmlns:a16="http://schemas.microsoft.com/office/drawing/2014/main" id="{294308AA-9314-4C43-9C32-FB091FA8BDBB}"/>
                  </a:ext>
                </a:extLst>
              </p:cNvPr>
              <p:cNvGrpSpPr/>
              <p:nvPr/>
            </p:nvGrpSpPr>
            <p:grpSpPr>
              <a:xfrm>
                <a:off x="837366" y="3874785"/>
                <a:ext cx="834985" cy="810868"/>
                <a:chOff x="3336402" y="3345735"/>
                <a:chExt cx="834985" cy="810868"/>
              </a:xfrm>
            </p:grpSpPr>
            <p:pic>
              <p:nvPicPr>
                <p:cNvPr id="481" name="Picture 4" descr="Image result for pot of gold simple">
                  <a:extLst>
                    <a:ext uri="{FF2B5EF4-FFF2-40B4-BE49-F238E27FC236}">
                      <a16:creationId xmlns:a16="http://schemas.microsoft.com/office/drawing/2014/main" id="{F45E49F2-9FF4-4EEA-B063-D4AFADF42B68}"/>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6402" y="3410126"/>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482" name="Picture 6" descr="Monero Logo">
                  <a:extLst>
                    <a:ext uri="{FF2B5EF4-FFF2-40B4-BE49-F238E27FC236}">
                      <a16:creationId xmlns:a16="http://schemas.microsoft.com/office/drawing/2014/main" id="{8CDA28F8-AA71-4A79-8C39-920C3997C1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384394" y="34770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3" name="Picture 6" descr="Monero Logo">
                  <a:extLst>
                    <a:ext uri="{FF2B5EF4-FFF2-40B4-BE49-F238E27FC236}">
                      <a16:creationId xmlns:a16="http://schemas.microsoft.com/office/drawing/2014/main" id="{67C9D24F-1ABC-4489-8BB7-D98BD7EC3D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3469296" y="348562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4" name="Picture 6" descr="Monero Logo">
                  <a:extLst>
                    <a:ext uri="{FF2B5EF4-FFF2-40B4-BE49-F238E27FC236}">
                      <a16:creationId xmlns:a16="http://schemas.microsoft.com/office/drawing/2014/main" id="{E05F4C3F-6ABA-45C0-8D86-BFB4D7E06A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69931"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5" name="Picture 6" descr="Monero Logo">
                  <a:extLst>
                    <a:ext uri="{FF2B5EF4-FFF2-40B4-BE49-F238E27FC236}">
                      <a16:creationId xmlns:a16="http://schemas.microsoft.com/office/drawing/2014/main" id="{05401B7C-076D-498F-8338-5EC94BF7B2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10754" y="341301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6" name="Picture 6" descr="Monero Logo">
                  <a:extLst>
                    <a:ext uri="{FF2B5EF4-FFF2-40B4-BE49-F238E27FC236}">
                      <a16:creationId xmlns:a16="http://schemas.microsoft.com/office/drawing/2014/main" id="{88306C97-D6B2-42FA-B2DA-45E314728A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439708" y="344145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7" name="Picture 6" descr="Monero Logo">
                  <a:extLst>
                    <a:ext uri="{FF2B5EF4-FFF2-40B4-BE49-F238E27FC236}">
                      <a16:creationId xmlns:a16="http://schemas.microsoft.com/office/drawing/2014/main" id="{976338BD-8265-41A9-B2B8-8CD1D65FE7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664670"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8" name="Picture 6" descr="Monero Logo">
                  <a:extLst>
                    <a:ext uri="{FF2B5EF4-FFF2-40B4-BE49-F238E27FC236}">
                      <a16:creationId xmlns:a16="http://schemas.microsoft.com/office/drawing/2014/main" id="{D13BA995-1F81-4642-817C-D2BE8DE131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602191" y="342318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9" name="Picture 6" descr="Monero Logo">
                  <a:extLst>
                    <a:ext uri="{FF2B5EF4-FFF2-40B4-BE49-F238E27FC236}">
                      <a16:creationId xmlns:a16="http://schemas.microsoft.com/office/drawing/2014/main" id="{F0A5D275-5FC4-4123-9C06-F07153FD9C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4012690" y="34752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0" name="Picture 6" descr="Monero Logo">
                  <a:extLst>
                    <a:ext uri="{FF2B5EF4-FFF2-40B4-BE49-F238E27FC236}">
                      <a16:creationId xmlns:a16="http://schemas.microsoft.com/office/drawing/2014/main" id="{B3C7DD97-C093-4A83-AEF1-07ED3B031C4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3927788" y="348378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1" name="Picture 6" descr="Monero Logo">
                  <a:extLst>
                    <a:ext uri="{FF2B5EF4-FFF2-40B4-BE49-F238E27FC236}">
                      <a16:creationId xmlns:a16="http://schemas.microsoft.com/office/drawing/2014/main" id="{2814F13C-6A4F-48C0-95EA-F61811DB2A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27153"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2" name="Picture 6" descr="Monero Logo">
                  <a:extLst>
                    <a:ext uri="{FF2B5EF4-FFF2-40B4-BE49-F238E27FC236}">
                      <a16:creationId xmlns:a16="http://schemas.microsoft.com/office/drawing/2014/main" id="{2A4996CE-AF1B-450F-BDAE-7145998531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86330" y="341118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3" name="Picture 6" descr="Monero Logo">
                  <a:extLst>
                    <a:ext uri="{FF2B5EF4-FFF2-40B4-BE49-F238E27FC236}">
                      <a16:creationId xmlns:a16="http://schemas.microsoft.com/office/drawing/2014/main" id="{F316A5A4-1690-449E-B51D-9FA6ECACEF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957376" y="343962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4" name="Picture 6" descr="Monero Logo">
                  <a:extLst>
                    <a:ext uri="{FF2B5EF4-FFF2-40B4-BE49-F238E27FC236}">
                      <a16:creationId xmlns:a16="http://schemas.microsoft.com/office/drawing/2014/main" id="{42F2F5C9-843F-4A77-A131-6B2B8BB449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732414"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5" name="Picture 6" descr="Monero Logo">
                  <a:extLst>
                    <a:ext uri="{FF2B5EF4-FFF2-40B4-BE49-F238E27FC236}">
                      <a16:creationId xmlns:a16="http://schemas.microsoft.com/office/drawing/2014/main" id="{BF435FF2-4FCC-43BA-819F-8C1129794D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3794893" y="342135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6" name="Picture 6" descr="Monero Logo">
                  <a:extLst>
                    <a:ext uri="{FF2B5EF4-FFF2-40B4-BE49-F238E27FC236}">
                      <a16:creationId xmlns:a16="http://schemas.microsoft.com/office/drawing/2014/main" id="{C3DEEC08-9911-44A0-B30E-0DCFB51C68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3695409" y="341118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7" name="Picture 6" descr="Monero Logo">
                  <a:extLst>
                    <a:ext uri="{FF2B5EF4-FFF2-40B4-BE49-F238E27FC236}">
                      <a16:creationId xmlns:a16="http://schemas.microsoft.com/office/drawing/2014/main" id="{B36840F1-5BED-4C81-B543-27C5533A87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555023" y="33457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8" name="Picture 6" descr="Monero Logo">
                  <a:extLst>
                    <a:ext uri="{FF2B5EF4-FFF2-40B4-BE49-F238E27FC236}">
                      <a16:creationId xmlns:a16="http://schemas.microsoft.com/office/drawing/2014/main" id="{547A6E1C-862A-439D-A812-33906A00F2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3641346" y="338003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9" name="Picture 6" descr="Monero Logo">
                  <a:extLst>
                    <a:ext uri="{FF2B5EF4-FFF2-40B4-BE49-F238E27FC236}">
                      <a16:creationId xmlns:a16="http://schemas.microsoft.com/office/drawing/2014/main" id="{09BED16C-851D-418A-839F-47994411F4A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771951" y="3376918"/>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500" name="Freeform: Shape 499">
                  <a:extLst>
                    <a:ext uri="{FF2B5EF4-FFF2-40B4-BE49-F238E27FC236}">
                      <a16:creationId xmlns:a16="http://schemas.microsoft.com/office/drawing/2014/main" id="{F90671AB-7A93-4C42-9095-55A53CFB15AB}"/>
                    </a:ext>
                  </a:extLst>
                </p:cNvPr>
                <p:cNvSpPr/>
                <p:nvPr/>
              </p:nvSpPr>
              <p:spPr>
                <a:xfrm>
                  <a:off x="3384394" y="3568332"/>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9" name="Group 368">
                <a:extLst>
                  <a:ext uri="{FF2B5EF4-FFF2-40B4-BE49-F238E27FC236}">
                    <a16:creationId xmlns:a16="http://schemas.microsoft.com/office/drawing/2014/main" id="{FCA01B0A-C9D6-4B32-96D0-A7F4306AEDCC}"/>
                  </a:ext>
                </a:extLst>
              </p:cNvPr>
              <p:cNvGrpSpPr/>
              <p:nvPr/>
            </p:nvGrpSpPr>
            <p:grpSpPr>
              <a:xfrm>
                <a:off x="1920667" y="2352024"/>
                <a:ext cx="834985" cy="810868"/>
                <a:chOff x="10670808" y="1126010"/>
                <a:chExt cx="834985" cy="810868"/>
              </a:xfrm>
            </p:grpSpPr>
            <p:pic>
              <p:nvPicPr>
                <p:cNvPr id="461" name="Picture 4" descr="Image result for pot of gold simple">
                  <a:extLst>
                    <a:ext uri="{FF2B5EF4-FFF2-40B4-BE49-F238E27FC236}">
                      <a16:creationId xmlns:a16="http://schemas.microsoft.com/office/drawing/2014/main" id="{D55ED0E4-3CE2-402D-82AC-0FF07C7F1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462" name="Picture 6" descr="Monero Logo">
                  <a:extLst>
                    <a:ext uri="{FF2B5EF4-FFF2-40B4-BE49-F238E27FC236}">
                      <a16:creationId xmlns:a16="http://schemas.microsoft.com/office/drawing/2014/main" id="{56D30A55-AF9B-4297-ACEE-14494A3A597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3" name="Picture 6" descr="Monero Logo">
                  <a:extLst>
                    <a:ext uri="{FF2B5EF4-FFF2-40B4-BE49-F238E27FC236}">
                      <a16:creationId xmlns:a16="http://schemas.microsoft.com/office/drawing/2014/main" id="{B4F77169-6043-4B0F-ADDC-969A4A20D4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4" name="Picture 6" descr="Monero Logo">
                  <a:extLst>
                    <a:ext uri="{FF2B5EF4-FFF2-40B4-BE49-F238E27FC236}">
                      <a16:creationId xmlns:a16="http://schemas.microsoft.com/office/drawing/2014/main" id="{012B311B-5B0C-4C85-8868-4D5204B7A8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5" name="Picture 6" descr="Monero Logo">
                  <a:extLst>
                    <a:ext uri="{FF2B5EF4-FFF2-40B4-BE49-F238E27FC236}">
                      <a16:creationId xmlns:a16="http://schemas.microsoft.com/office/drawing/2014/main" id="{14F11C0D-F6D3-4E07-B963-6E8DF716FB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6" name="Picture 6" descr="Monero Logo">
                  <a:extLst>
                    <a:ext uri="{FF2B5EF4-FFF2-40B4-BE49-F238E27FC236}">
                      <a16:creationId xmlns:a16="http://schemas.microsoft.com/office/drawing/2014/main" id="{EA0A0A16-12C9-4124-A7E5-357B5676F9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7" name="Picture 6" descr="Monero Logo">
                  <a:extLst>
                    <a:ext uri="{FF2B5EF4-FFF2-40B4-BE49-F238E27FC236}">
                      <a16:creationId xmlns:a16="http://schemas.microsoft.com/office/drawing/2014/main" id="{EC85F8AB-AD16-4DD9-93F8-756C3D7554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8" name="Picture 6" descr="Monero Logo">
                  <a:extLst>
                    <a:ext uri="{FF2B5EF4-FFF2-40B4-BE49-F238E27FC236}">
                      <a16:creationId xmlns:a16="http://schemas.microsoft.com/office/drawing/2014/main" id="{1C9B5E11-02ED-4BF3-8065-67FD2D79474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9" name="Picture 6" descr="Monero Logo">
                  <a:extLst>
                    <a:ext uri="{FF2B5EF4-FFF2-40B4-BE49-F238E27FC236}">
                      <a16:creationId xmlns:a16="http://schemas.microsoft.com/office/drawing/2014/main" id="{42398671-6BB2-48C6-A37B-963269699C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0" name="Picture 6" descr="Monero Logo">
                  <a:extLst>
                    <a:ext uri="{FF2B5EF4-FFF2-40B4-BE49-F238E27FC236}">
                      <a16:creationId xmlns:a16="http://schemas.microsoft.com/office/drawing/2014/main" id="{1BBC5537-BA0D-4B21-B89E-7298C6C1E0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1" name="Picture 6" descr="Monero Logo">
                  <a:extLst>
                    <a:ext uri="{FF2B5EF4-FFF2-40B4-BE49-F238E27FC236}">
                      <a16:creationId xmlns:a16="http://schemas.microsoft.com/office/drawing/2014/main" id="{2CC0210F-BCD0-4789-8AB1-52AA823CC6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2" name="Picture 6" descr="Monero Logo">
                  <a:extLst>
                    <a:ext uri="{FF2B5EF4-FFF2-40B4-BE49-F238E27FC236}">
                      <a16:creationId xmlns:a16="http://schemas.microsoft.com/office/drawing/2014/main" id="{243F3AB6-A0D0-41F0-8F9D-0BD095D88F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3" name="Picture 6" descr="Monero Logo">
                  <a:extLst>
                    <a:ext uri="{FF2B5EF4-FFF2-40B4-BE49-F238E27FC236}">
                      <a16:creationId xmlns:a16="http://schemas.microsoft.com/office/drawing/2014/main" id="{D6964872-7D89-4A3E-845C-CB2485B6AF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4" name="Picture 6" descr="Monero Logo">
                  <a:extLst>
                    <a:ext uri="{FF2B5EF4-FFF2-40B4-BE49-F238E27FC236}">
                      <a16:creationId xmlns:a16="http://schemas.microsoft.com/office/drawing/2014/main" id="{D5B5BCDE-7BC4-443A-824D-5FDD970D61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5" name="Picture 6" descr="Monero Logo">
                  <a:extLst>
                    <a:ext uri="{FF2B5EF4-FFF2-40B4-BE49-F238E27FC236}">
                      <a16:creationId xmlns:a16="http://schemas.microsoft.com/office/drawing/2014/main" id="{7EB642B9-1CAC-4EF6-B7D0-F802107180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6" name="Picture 6" descr="Monero Logo">
                  <a:extLst>
                    <a:ext uri="{FF2B5EF4-FFF2-40B4-BE49-F238E27FC236}">
                      <a16:creationId xmlns:a16="http://schemas.microsoft.com/office/drawing/2014/main" id="{CA31E4F1-310B-4702-8764-DA3433205C4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7" name="Picture 6" descr="Monero Logo">
                  <a:extLst>
                    <a:ext uri="{FF2B5EF4-FFF2-40B4-BE49-F238E27FC236}">
                      <a16:creationId xmlns:a16="http://schemas.microsoft.com/office/drawing/2014/main" id="{1B014A47-549C-4A2C-AFBE-0F016E619F4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8" name="Picture 6" descr="Monero Logo">
                  <a:extLst>
                    <a:ext uri="{FF2B5EF4-FFF2-40B4-BE49-F238E27FC236}">
                      <a16:creationId xmlns:a16="http://schemas.microsoft.com/office/drawing/2014/main" id="{C2882989-F295-4AB1-A2A2-B6EC3735E6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9" name="Picture 6" descr="Monero Logo">
                  <a:extLst>
                    <a:ext uri="{FF2B5EF4-FFF2-40B4-BE49-F238E27FC236}">
                      <a16:creationId xmlns:a16="http://schemas.microsoft.com/office/drawing/2014/main" id="{47EC8B75-5745-4E50-A1B2-49787FB845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480" name="Freeform: Shape 479">
                  <a:extLst>
                    <a:ext uri="{FF2B5EF4-FFF2-40B4-BE49-F238E27FC236}">
                      <a16:creationId xmlns:a16="http://schemas.microsoft.com/office/drawing/2014/main" id="{AE236EE0-BC47-43AC-A531-444ED3EAAF61}"/>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0" name="Group 369">
                <a:extLst>
                  <a:ext uri="{FF2B5EF4-FFF2-40B4-BE49-F238E27FC236}">
                    <a16:creationId xmlns:a16="http://schemas.microsoft.com/office/drawing/2014/main" id="{63CAE28A-AAA1-4BFF-B4F6-4F132D20001D}"/>
                  </a:ext>
                </a:extLst>
              </p:cNvPr>
              <p:cNvGrpSpPr/>
              <p:nvPr/>
            </p:nvGrpSpPr>
            <p:grpSpPr>
              <a:xfrm>
                <a:off x="1917635" y="3345735"/>
                <a:ext cx="834985" cy="810868"/>
                <a:chOff x="10670808" y="1126010"/>
                <a:chExt cx="834985" cy="810868"/>
              </a:xfrm>
            </p:grpSpPr>
            <p:pic>
              <p:nvPicPr>
                <p:cNvPr id="441" name="Picture 4" descr="Image result for pot of gold simple">
                  <a:extLst>
                    <a:ext uri="{FF2B5EF4-FFF2-40B4-BE49-F238E27FC236}">
                      <a16:creationId xmlns:a16="http://schemas.microsoft.com/office/drawing/2014/main" id="{0AFD3A4E-6D53-49BA-964A-47B87C578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442" name="Picture 6" descr="Monero Logo">
                  <a:extLst>
                    <a:ext uri="{FF2B5EF4-FFF2-40B4-BE49-F238E27FC236}">
                      <a16:creationId xmlns:a16="http://schemas.microsoft.com/office/drawing/2014/main" id="{F3D28CB3-F658-469E-B244-ED1B9BDA11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3" name="Picture 6" descr="Monero Logo">
                  <a:extLst>
                    <a:ext uri="{FF2B5EF4-FFF2-40B4-BE49-F238E27FC236}">
                      <a16:creationId xmlns:a16="http://schemas.microsoft.com/office/drawing/2014/main" id="{E7F72059-3E36-4123-839E-7A7F6047142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4" name="Picture 6" descr="Monero Logo">
                  <a:extLst>
                    <a:ext uri="{FF2B5EF4-FFF2-40B4-BE49-F238E27FC236}">
                      <a16:creationId xmlns:a16="http://schemas.microsoft.com/office/drawing/2014/main" id="{BE5CD7BB-E928-4E51-88FE-008475A02F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5" name="Picture 6" descr="Monero Logo">
                  <a:extLst>
                    <a:ext uri="{FF2B5EF4-FFF2-40B4-BE49-F238E27FC236}">
                      <a16:creationId xmlns:a16="http://schemas.microsoft.com/office/drawing/2014/main" id="{B966B09F-39EC-4791-B3C5-98985191DEC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6" name="Picture 6" descr="Monero Logo">
                  <a:extLst>
                    <a:ext uri="{FF2B5EF4-FFF2-40B4-BE49-F238E27FC236}">
                      <a16:creationId xmlns:a16="http://schemas.microsoft.com/office/drawing/2014/main" id="{1290B977-D914-4E74-8A05-B52EDAB987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7" name="Picture 6" descr="Monero Logo">
                  <a:extLst>
                    <a:ext uri="{FF2B5EF4-FFF2-40B4-BE49-F238E27FC236}">
                      <a16:creationId xmlns:a16="http://schemas.microsoft.com/office/drawing/2014/main" id="{295FEE7D-55D4-4159-B6CF-EB3ADE679D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8" name="Picture 6" descr="Monero Logo">
                  <a:extLst>
                    <a:ext uri="{FF2B5EF4-FFF2-40B4-BE49-F238E27FC236}">
                      <a16:creationId xmlns:a16="http://schemas.microsoft.com/office/drawing/2014/main" id="{7749570A-2400-4F8C-98B9-652E4A80EF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9" name="Picture 6" descr="Monero Logo">
                  <a:extLst>
                    <a:ext uri="{FF2B5EF4-FFF2-40B4-BE49-F238E27FC236}">
                      <a16:creationId xmlns:a16="http://schemas.microsoft.com/office/drawing/2014/main" id="{EEA054D1-A19C-4267-92FF-F9124132FA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0" name="Picture 6" descr="Monero Logo">
                  <a:extLst>
                    <a:ext uri="{FF2B5EF4-FFF2-40B4-BE49-F238E27FC236}">
                      <a16:creationId xmlns:a16="http://schemas.microsoft.com/office/drawing/2014/main" id="{DCABAA6E-CDF2-4EF4-8DB7-83651BEDD66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1" name="Picture 6" descr="Monero Logo">
                  <a:extLst>
                    <a:ext uri="{FF2B5EF4-FFF2-40B4-BE49-F238E27FC236}">
                      <a16:creationId xmlns:a16="http://schemas.microsoft.com/office/drawing/2014/main" id="{22D9B26D-60AC-4F9A-805C-A0CBAF2D13C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2" name="Picture 6" descr="Monero Logo">
                  <a:extLst>
                    <a:ext uri="{FF2B5EF4-FFF2-40B4-BE49-F238E27FC236}">
                      <a16:creationId xmlns:a16="http://schemas.microsoft.com/office/drawing/2014/main" id="{DB5BA1BF-E354-4533-9282-5CC6D24A9B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3" name="Picture 6" descr="Monero Logo">
                  <a:extLst>
                    <a:ext uri="{FF2B5EF4-FFF2-40B4-BE49-F238E27FC236}">
                      <a16:creationId xmlns:a16="http://schemas.microsoft.com/office/drawing/2014/main" id="{7113F505-0FDF-40F5-B421-EA2826E5EE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4" name="Picture 6" descr="Monero Logo">
                  <a:extLst>
                    <a:ext uri="{FF2B5EF4-FFF2-40B4-BE49-F238E27FC236}">
                      <a16:creationId xmlns:a16="http://schemas.microsoft.com/office/drawing/2014/main" id="{EC6D41B1-063F-4AE5-A49A-4B977D08C4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5" name="Picture 6" descr="Monero Logo">
                  <a:extLst>
                    <a:ext uri="{FF2B5EF4-FFF2-40B4-BE49-F238E27FC236}">
                      <a16:creationId xmlns:a16="http://schemas.microsoft.com/office/drawing/2014/main" id="{50FE87FA-DA97-4484-956A-2C9074D81E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6" name="Picture 6" descr="Monero Logo">
                  <a:extLst>
                    <a:ext uri="{FF2B5EF4-FFF2-40B4-BE49-F238E27FC236}">
                      <a16:creationId xmlns:a16="http://schemas.microsoft.com/office/drawing/2014/main" id="{9EB30583-90EC-4785-8C4E-0B3F0C89BC3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7" name="Picture 6" descr="Monero Logo">
                  <a:extLst>
                    <a:ext uri="{FF2B5EF4-FFF2-40B4-BE49-F238E27FC236}">
                      <a16:creationId xmlns:a16="http://schemas.microsoft.com/office/drawing/2014/main" id="{45379EFB-1A41-4A8E-84E7-9661B60B9D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8" name="Picture 6" descr="Monero Logo">
                  <a:extLst>
                    <a:ext uri="{FF2B5EF4-FFF2-40B4-BE49-F238E27FC236}">
                      <a16:creationId xmlns:a16="http://schemas.microsoft.com/office/drawing/2014/main" id="{23CDB45E-5312-440C-B4F2-BEF21B9972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9" name="Picture 6" descr="Monero Logo">
                  <a:extLst>
                    <a:ext uri="{FF2B5EF4-FFF2-40B4-BE49-F238E27FC236}">
                      <a16:creationId xmlns:a16="http://schemas.microsoft.com/office/drawing/2014/main" id="{1F179025-2921-4BC5-87C3-8F875325BB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460" name="Freeform: Shape 459">
                  <a:extLst>
                    <a:ext uri="{FF2B5EF4-FFF2-40B4-BE49-F238E27FC236}">
                      <a16:creationId xmlns:a16="http://schemas.microsoft.com/office/drawing/2014/main" id="{2805DE4B-080A-4A78-977F-188E1DF3AAEA}"/>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1" name="Group 370">
                <a:extLst>
                  <a:ext uri="{FF2B5EF4-FFF2-40B4-BE49-F238E27FC236}">
                    <a16:creationId xmlns:a16="http://schemas.microsoft.com/office/drawing/2014/main" id="{6B3A5A1A-9714-40E5-82A2-F9BE1F7D1524}"/>
                  </a:ext>
                </a:extLst>
              </p:cNvPr>
              <p:cNvGrpSpPr/>
              <p:nvPr/>
            </p:nvGrpSpPr>
            <p:grpSpPr>
              <a:xfrm>
                <a:off x="1921713" y="4352428"/>
                <a:ext cx="834985" cy="810868"/>
                <a:chOff x="10670808" y="1126010"/>
                <a:chExt cx="834985" cy="810868"/>
              </a:xfrm>
            </p:grpSpPr>
            <p:pic>
              <p:nvPicPr>
                <p:cNvPr id="421" name="Picture 4" descr="Image result for pot of gold simple">
                  <a:extLst>
                    <a:ext uri="{FF2B5EF4-FFF2-40B4-BE49-F238E27FC236}">
                      <a16:creationId xmlns:a16="http://schemas.microsoft.com/office/drawing/2014/main" id="{6B0E0C30-ECA0-424E-8F07-89ADC45BF6E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422" name="Picture 6" descr="Monero Logo">
                  <a:extLst>
                    <a:ext uri="{FF2B5EF4-FFF2-40B4-BE49-F238E27FC236}">
                      <a16:creationId xmlns:a16="http://schemas.microsoft.com/office/drawing/2014/main" id="{B61675DC-F9C3-4A3E-AA54-CEC0AA17A0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3" name="Picture 6" descr="Monero Logo">
                  <a:extLst>
                    <a:ext uri="{FF2B5EF4-FFF2-40B4-BE49-F238E27FC236}">
                      <a16:creationId xmlns:a16="http://schemas.microsoft.com/office/drawing/2014/main" id="{2D2C8401-314F-4949-9F95-67FDB164C4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4" name="Picture 6" descr="Monero Logo">
                  <a:extLst>
                    <a:ext uri="{FF2B5EF4-FFF2-40B4-BE49-F238E27FC236}">
                      <a16:creationId xmlns:a16="http://schemas.microsoft.com/office/drawing/2014/main" id="{CB173ACF-79BA-4460-8DFA-513D155F069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5" name="Picture 6" descr="Monero Logo">
                  <a:extLst>
                    <a:ext uri="{FF2B5EF4-FFF2-40B4-BE49-F238E27FC236}">
                      <a16:creationId xmlns:a16="http://schemas.microsoft.com/office/drawing/2014/main" id="{E43CA261-7248-4F2E-BAE7-4E95C45EBF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6" name="Picture 6" descr="Monero Logo">
                  <a:extLst>
                    <a:ext uri="{FF2B5EF4-FFF2-40B4-BE49-F238E27FC236}">
                      <a16:creationId xmlns:a16="http://schemas.microsoft.com/office/drawing/2014/main" id="{B895B1D7-7C1F-4CEA-B0EE-486258F655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7" name="Picture 6" descr="Monero Logo">
                  <a:extLst>
                    <a:ext uri="{FF2B5EF4-FFF2-40B4-BE49-F238E27FC236}">
                      <a16:creationId xmlns:a16="http://schemas.microsoft.com/office/drawing/2014/main" id="{258E26E5-71A1-495E-A569-0AD1BCDF7F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8" name="Picture 6" descr="Monero Logo">
                  <a:extLst>
                    <a:ext uri="{FF2B5EF4-FFF2-40B4-BE49-F238E27FC236}">
                      <a16:creationId xmlns:a16="http://schemas.microsoft.com/office/drawing/2014/main" id="{FF2BA47F-0E0E-4315-BF9C-43286042F2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9" name="Picture 6" descr="Monero Logo">
                  <a:extLst>
                    <a:ext uri="{FF2B5EF4-FFF2-40B4-BE49-F238E27FC236}">
                      <a16:creationId xmlns:a16="http://schemas.microsoft.com/office/drawing/2014/main" id="{C974786E-701F-40AE-B3E6-73BF57A832D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0" name="Picture 6" descr="Monero Logo">
                  <a:extLst>
                    <a:ext uri="{FF2B5EF4-FFF2-40B4-BE49-F238E27FC236}">
                      <a16:creationId xmlns:a16="http://schemas.microsoft.com/office/drawing/2014/main" id="{D531A6E3-5791-47E8-8910-3848780630D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1" name="Picture 6" descr="Monero Logo">
                  <a:extLst>
                    <a:ext uri="{FF2B5EF4-FFF2-40B4-BE49-F238E27FC236}">
                      <a16:creationId xmlns:a16="http://schemas.microsoft.com/office/drawing/2014/main" id="{B329B71E-B558-4F05-A7D1-392789B501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2" name="Picture 6" descr="Monero Logo">
                  <a:extLst>
                    <a:ext uri="{FF2B5EF4-FFF2-40B4-BE49-F238E27FC236}">
                      <a16:creationId xmlns:a16="http://schemas.microsoft.com/office/drawing/2014/main" id="{64D9EFFD-E2F3-4BE2-9572-00FE809497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3" name="Picture 6" descr="Monero Logo">
                  <a:extLst>
                    <a:ext uri="{FF2B5EF4-FFF2-40B4-BE49-F238E27FC236}">
                      <a16:creationId xmlns:a16="http://schemas.microsoft.com/office/drawing/2014/main" id="{0A9028B6-24D3-463D-857A-AC20B3CB9C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4" name="Picture 6" descr="Monero Logo">
                  <a:extLst>
                    <a:ext uri="{FF2B5EF4-FFF2-40B4-BE49-F238E27FC236}">
                      <a16:creationId xmlns:a16="http://schemas.microsoft.com/office/drawing/2014/main" id="{7B1096E3-6AC2-4CAE-91C6-CFA5601CC4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5" name="Picture 6" descr="Monero Logo">
                  <a:extLst>
                    <a:ext uri="{FF2B5EF4-FFF2-40B4-BE49-F238E27FC236}">
                      <a16:creationId xmlns:a16="http://schemas.microsoft.com/office/drawing/2014/main" id="{9D5269F2-AF11-4CB6-B647-07CC3FE8D3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6" name="Picture 6" descr="Monero Logo">
                  <a:extLst>
                    <a:ext uri="{FF2B5EF4-FFF2-40B4-BE49-F238E27FC236}">
                      <a16:creationId xmlns:a16="http://schemas.microsoft.com/office/drawing/2014/main" id="{E0A1B088-0AC4-4BF1-B843-A25EF7A358B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7" name="Picture 6" descr="Monero Logo">
                  <a:extLst>
                    <a:ext uri="{FF2B5EF4-FFF2-40B4-BE49-F238E27FC236}">
                      <a16:creationId xmlns:a16="http://schemas.microsoft.com/office/drawing/2014/main" id="{A400A947-B224-4782-AE69-F14CF4DE68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8" name="Picture 6" descr="Monero Logo">
                  <a:extLst>
                    <a:ext uri="{FF2B5EF4-FFF2-40B4-BE49-F238E27FC236}">
                      <a16:creationId xmlns:a16="http://schemas.microsoft.com/office/drawing/2014/main" id="{60CFD6F5-5516-4B5C-AFA1-48FB4CB2232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9" name="Picture 6" descr="Monero Logo">
                  <a:extLst>
                    <a:ext uri="{FF2B5EF4-FFF2-40B4-BE49-F238E27FC236}">
                      <a16:creationId xmlns:a16="http://schemas.microsoft.com/office/drawing/2014/main" id="{4D312074-7232-4062-B132-3FB24ABE20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440" name="Freeform: Shape 439">
                  <a:extLst>
                    <a:ext uri="{FF2B5EF4-FFF2-40B4-BE49-F238E27FC236}">
                      <a16:creationId xmlns:a16="http://schemas.microsoft.com/office/drawing/2014/main" id="{4FBA325B-E7B2-4177-87D2-C6CA28B79725}"/>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C66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2" name="Group 371">
                <a:extLst>
                  <a:ext uri="{FF2B5EF4-FFF2-40B4-BE49-F238E27FC236}">
                    <a16:creationId xmlns:a16="http://schemas.microsoft.com/office/drawing/2014/main" id="{84498257-2133-4CD6-AA48-555E8F950694}"/>
                  </a:ext>
                </a:extLst>
              </p:cNvPr>
              <p:cNvGrpSpPr/>
              <p:nvPr/>
            </p:nvGrpSpPr>
            <p:grpSpPr>
              <a:xfrm>
                <a:off x="2989792" y="2874979"/>
                <a:ext cx="834985" cy="810868"/>
                <a:chOff x="10670808" y="1126010"/>
                <a:chExt cx="834985" cy="810868"/>
              </a:xfrm>
            </p:grpSpPr>
            <p:pic>
              <p:nvPicPr>
                <p:cNvPr id="401" name="Picture 4" descr="Image result for pot of gold simple">
                  <a:extLst>
                    <a:ext uri="{FF2B5EF4-FFF2-40B4-BE49-F238E27FC236}">
                      <a16:creationId xmlns:a16="http://schemas.microsoft.com/office/drawing/2014/main" id="{5C785FE5-D12D-4F07-999A-EBAE7E63D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402" name="Picture 6" descr="Monero Logo">
                  <a:extLst>
                    <a:ext uri="{FF2B5EF4-FFF2-40B4-BE49-F238E27FC236}">
                      <a16:creationId xmlns:a16="http://schemas.microsoft.com/office/drawing/2014/main" id="{D2F801ED-747E-4392-8742-853F19295E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3" name="Picture 6" descr="Monero Logo">
                  <a:extLst>
                    <a:ext uri="{FF2B5EF4-FFF2-40B4-BE49-F238E27FC236}">
                      <a16:creationId xmlns:a16="http://schemas.microsoft.com/office/drawing/2014/main" id="{8F2083E9-5DD8-4737-8593-77E7C44389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4" name="Picture 6" descr="Monero Logo">
                  <a:extLst>
                    <a:ext uri="{FF2B5EF4-FFF2-40B4-BE49-F238E27FC236}">
                      <a16:creationId xmlns:a16="http://schemas.microsoft.com/office/drawing/2014/main" id="{89142C36-48E3-4DF8-9A04-62074270CF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5" name="Picture 6" descr="Monero Logo">
                  <a:extLst>
                    <a:ext uri="{FF2B5EF4-FFF2-40B4-BE49-F238E27FC236}">
                      <a16:creationId xmlns:a16="http://schemas.microsoft.com/office/drawing/2014/main" id="{77D2424B-03B7-48FD-B720-A8AFA1CF40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6" name="Picture 6" descr="Monero Logo">
                  <a:extLst>
                    <a:ext uri="{FF2B5EF4-FFF2-40B4-BE49-F238E27FC236}">
                      <a16:creationId xmlns:a16="http://schemas.microsoft.com/office/drawing/2014/main" id="{27591568-9B97-4280-8CD0-F17F6CDD61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7" name="Picture 6" descr="Monero Logo">
                  <a:extLst>
                    <a:ext uri="{FF2B5EF4-FFF2-40B4-BE49-F238E27FC236}">
                      <a16:creationId xmlns:a16="http://schemas.microsoft.com/office/drawing/2014/main" id="{E121407C-5657-41A9-BE9C-6A2DB894A3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8" name="Picture 6" descr="Monero Logo">
                  <a:extLst>
                    <a:ext uri="{FF2B5EF4-FFF2-40B4-BE49-F238E27FC236}">
                      <a16:creationId xmlns:a16="http://schemas.microsoft.com/office/drawing/2014/main" id="{C677F556-68F9-47C5-96B5-5B903388FD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9" name="Picture 6" descr="Monero Logo">
                  <a:extLst>
                    <a:ext uri="{FF2B5EF4-FFF2-40B4-BE49-F238E27FC236}">
                      <a16:creationId xmlns:a16="http://schemas.microsoft.com/office/drawing/2014/main" id="{87EC3C56-25C7-4096-A74D-F6D970BB6C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0" name="Picture 6" descr="Monero Logo">
                  <a:extLst>
                    <a:ext uri="{FF2B5EF4-FFF2-40B4-BE49-F238E27FC236}">
                      <a16:creationId xmlns:a16="http://schemas.microsoft.com/office/drawing/2014/main" id="{40BA94BC-AA7D-41CF-B4E5-E68063493A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1" name="Picture 6" descr="Monero Logo">
                  <a:extLst>
                    <a:ext uri="{FF2B5EF4-FFF2-40B4-BE49-F238E27FC236}">
                      <a16:creationId xmlns:a16="http://schemas.microsoft.com/office/drawing/2014/main" id="{840246A3-F57F-4AEA-A5DD-A0D41980894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2" name="Picture 6" descr="Monero Logo">
                  <a:extLst>
                    <a:ext uri="{FF2B5EF4-FFF2-40B4-BE49-F238E27FC236}">
                      <a16:creationId xmlns:a16="http://schemas.microsoft.com/office/drawing/2014/main" id="{E5592E96-5D7A-45AB-8200-14B1E698AC2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3" name="Picture 6" descr="Monero Logo">
                  <a:extLst>
                    <a:ext uri="{FF2B5EF4-FFF2-40B4-BE49-F238E27FC236}">
                      <a16:creationId xmlns:a16="http://schemas.microsoft.com/office/drawing/2014/main" id="{64EBB7F2-E708-4AC9-BD08-ECBD820447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4" name="Picture 6" descr="Monero Logo">
                  <a:extLst>
                    <a:ext uri="{FF2B5EF4-FFF2-40B4-BE49-F238E27FC236}">
                      <a16:creationId xmlns:a16="http://schemas.microsoft.com/office/drawing/2014/main" id="{57FD40CA-6540-4582-A7F1-245CD385FE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5" name="Picture 6" descr="Monero Logo">
                  <a:extLst>
                    <a:ext uri="{FF2B5EF4-FFF2-40B4-BE49-F238E27FC236}">
                      <a16:creationId xmlns:a16="http://schemas.microsoft.com/office/drawing/2014/main" id="{FC714DE1-2C6B-4C61-8100-3C3369B667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6" name="Picture 6" descr="Monero Logo">
                  <a:extLst>
                    <a:ext uri="{FF2B5EF4-FFF2-40B4-BE49-F238E27FC236}">
                      <a16:creationId xmlns:a16="http://schemas.microsoft.com/office/drawing/2014/main" id="{BE16D64B-10FC-4EC2-8C59-C45D22FBDC7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7" name="Picture 6" descr="Monero Logo">
                  <a:extLst>
                    <a:ext uri="{FF2B5EF4-FFF2-40B4-BE49-F238E27FC236}">
                      <a16:creationId xmlns:a16="http://schemas.microsoft.com/office/drawing/2014/main" id="{4AF64A1E-EEDD-4663-8659-6EECA313CA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8" name="Picture 6" descr="Monero Logo">
                  <a:extLst>
                    <a:ext uri="{FF2B5EF4-FFF2-40B4-BE49-F238E27FC236}">
                      <a16:creationId xmlns:a16="http://schemas.microsoft.com/office/drawing/2014/main" id="{86607FD2-DB6A-49BB-BFA7-D36717D512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9" name="Picture 6" descr="Monero Logo">
                  <a:extLst>
                    <a:ext uri="{FF2B5EF4-FFF2-40B4-BE49-F238E27FC236}">
                      <a16:creationId xmlns:a16="http://schemas.microsoft.com/office/drawing/2014/main" id="{1135AB94-BE9C-4001-BDB0-DEFBECC1519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420" name="Freeform: Shape 419">
                  <a:extLst>
                    <a:ext uri="{FF2B5EF4-FFF2-40B4-BE49-F238E27FC236}">
                      <a16:creationId xmlns:a16="http://schemas.microsoft.com/office/drawing/2014/main" id="{38FB0CC4-37EC-4FFD-9381-7281F015FFC2}"/>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3" name="Group 372">
                <a:extLst>
                  <a:ext uri="{FF2B5EF4-FFF2-40B4-BE49-F238E27FC236}">
                    <a16:creationId xmlns:a16="http://schemas.microsoft.com/office/drawing/2014/main" id="{F7CD5F3F-B5CE-4191-95C5-7C20D903C01E}"/>
                  </a:ext>
                </a:extLst>
              </p:cNvPr>
              <p:cNvGrpSpPr/>
              <p:nvPr/>
            </p:nvGrpSpPr>
            <p:grpSpPr>
              <a:xfrm>
                <a:off x="2985714" y="3880880"/>
                <a:ext cx="834985" cy="810868"/>
                <a:chOff x="10670808" y="1126010"/>
                <a:chExt cx="834985" cy="810868"/>
              </a:xfrm>
            </p:grpSpPr>
            <p:pic>
              <p:nvPicPr>
                <p:cNvPr id="381" name="Picture 4" descr="Image result for pot of gold simple">
                  <a:extLst>
                    <a:ext uri="{FF2B5EF4-FFF2-40B4-BE49-F238E27FC236}">
                      <a16:creationId xmlns:a16="http://schemas.microsoft.com/office/drawing/2014/main" id="{30C63F23-7A36-4C9C-97F6-1F327A1EB8A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382" name="Picture 6" descr="Monero Logo">
                  <a:extLst>
                    <a:ext uri="{FF2B5EF4-FFF2-40B4-BE49-F238E27FC236}">
                      <a16:creationId xmlns:a16="http://schemas.microsoft.com/office/drawing/2014/main" id="{5B83550D-9944-489A-8399-D1AF45D4EB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3" name="Picture 6" descr="Monero Logo">
                  <a:extLst>
                    <a:ext uri="{FF2B5EF4-FFF2-40B4-BE49-F238E27FC236}">
                      <a16:creationId xmlns:a16="http://schemas.microsoft.com/office/drawing/2014/main" id="{B48A97F3-A856-4BE9-8E2D-82BC8CAA68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4" name="Picture 6" descr="Monero Logo">
                  <a:extLst>
                    <a:ext uri="{FF2B5EF4-FFF2-40B4-BE49-F238E27FC236}">
                      <a16:creationId xmlns:a16="http://schemas.microsoft.com/office/drawing/2014/main" id="{2770F9D6-8D46-449D-9BF4-6B8FE026EA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5" name="Picture 6" descr="Monero Logo">
                  <a:extLst>
                    <a:ext uri="{FF2B5EF4-FFF2-40B4-BE49-F238E27FC236}">
                      <a16:creationId xmlns:a16="http://schemas.microsoft.com/office/drawing/2014/main" id="{8CC11EAB-A796-45A8-A1B6-829C98C19B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6" name="Picture 6" descr="Monero Logo">
                  <a:extLst>
                    <a:ext uri="{FF2B5EF4-FFF2-40B4-BE49-F238E27FC236}">
                      <a16:creationId xmlns:a16="http://schemas.microsoft.com/office/drawing/2014/main" id="{4AE2B481-7317-4286-B6FA-E07EF1B11B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7" name="Picture 6" descr="Monero Logo">
                  <a:extLst>
                    <a:ext uri="{FF2B5EF4-FFF2-40B4-BE49-F238E27FC236}">
                      <a16:creationId xmlns:a16="http://schemas.microsoft.com/office/drawing/2014/main" id="{96EDE6E7-CC71-47A8-8060-9E4A66B750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8" name="Picture 6" descr="Monero Logo">
                  <a:extLst>
                    <a:ext uri="{FF2B5EF4-FFF2-40B4-BE49-F238E27FC236}">
                      <a16:creationId xmlns:a16="http://schemas.microsoft.com/office/drawing/2014/main" id="{453994C8-5664-482A-BFB5-867FC3A9B7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9" name="Picture 6" descr="Monero Logo">
                  <a:extLst>
                    <a:ext uri="{FF2B5EF4-FFF2-40B4-BE49-F238E27FC236}">
                      <a16:creationId xmlns:a16="http://schemas.microsoft.com/office/drawing/2014/main" id="{52CAE9EC-CC38-4B14-8E33-E416AFD525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0" name="Picture 6" descr="Monero Logo">
                  <a:extLst>
                    <a:ext uri="{FF2B5EF4-FFF2-40B4-BE49-F238E27FC236}">
                      <a16:creationId xmlns:a16="http://schemas.microsoft.com/office/drawing/2014/main" id="{7A59C869-372A-4DF1-9DA0-31259332A6B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1" name="Picture 6" descr="Monero Logo">
                  <a:extLst>
                    <a:ext uri="{FF2B5EF4-FFF2-40B4-BE49-F238E27FC236}">
                      <a16:creationId xmlns:a16="http://schemas.microsoft.com/office/drawing/2014/main" id="{193410E6-2AD8-4FE4-B13C-0C55B54096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2" name="Picture 6" descr="Monero Logo">
                  <a:extLst>
                    <a:ext uri="{FF2B5EF4-FFF2-40B4-BE49-F238E27FC236}">
                      <a16:creationId xmlns:a16="http://schemas.microsoft.com/office/drawing/2014/main" id="{07724DC0-429F-4076-9D01-892603D91C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3" name="Picture 6" descr="Monero Logo">
                  <a:extLst>
                    <a:ext uri="{FF2B5EF4-FFF2-40B4-BE49-F238E27FC236}">
                      <a16:creationId xmlns:a16="http://schemas.microsoft.com/office/drawing/2014/main" id="{4B3723D7-48E6-4D4E-94EB-496DAF963F1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4" name="Picture 6" descr="Monero Logo">
                  <a:extLst>
                    <a:ext uri="{FF2B5EF4-FFF2-40B4-BE49-F238E27FC236}">
                      <a16:creationId xmlns:a16="http://schemas.microsoft.com/office/drawing/2014/main" id="{E258DF8C-7BC6-4CF3-98F6-FD91F493FA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5" name="Picture 6" descr="Monero Logo">
                  <a:extLst>
                    <a:ext uri="{FF2B5EF4-FFF2-40B4-BE49-F238E27FC236}">
                      <a16:creationId xmlns:a16="http://schemas.microsoft.com/office/drawing/2014/main" id="{EDA547BA-062C-4E30-A1A3-EBA9C7351F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6" name="Picture 6" descr="Monero Logo">
                  <a:extLst>
                    <a:ext uri="{FF2B5EF4-FFF2-40B4-BE49-F238E27FC236}">
                      <a16:creationId xmlns:a16="http://schemas.microsoft.com/office/drawing/2014/main" id="{C2748BE2-7DFE-4652-BFD4-2BC3C0F85A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7" name="Picture 6" descr="Monero Logo">
                  <a:extLst>
                    <a:ext uri="{FF2B5EF4-FFF2-40B4-BE49-F238E27FC236}">
                      <a16:creationId xmlns:a16="http://schemas.microsoft.com/office/drawing/2014/main" id="{7A190771-91DC-4B3A-9733-55BDF36C6A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8" name="Picture 6" descr="Monero Logo">
                  <a:extLst>
                    <a:ext uri="{FF2B5EF4-FFF2-40B4-BE49-F238E27FC236}">
                      <a16:creationId xmlns:a16="http://schemas.microsoft.com/office/drawing/2014/main" id="{069D4A94-738B-47CC-8168-0E3C270877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9" name="Picture 6" descr="Monero Logo">
                  <a:extLst>
                    <a:ext uri="{FF2B5EF4-FFF2-40B4-BE49-F238E27FC236}">
                      <a16:creationId xmlns:a16="http://schemas.microsoft.com/office/drawing/2014/main" id="{368557C6-6BA5-4BBD-BC74-CDA0418A82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400" name="Freeform: Shape 399">
                  <a:extLst>
                    <a:ext uri="{FF2B5EF4-FFF2-40B4-BE49-F238E27FC236}">
                      <a16:creationId xmlns:a16="http://schemas.microsoft.com/office/drawing/2014/main" id="{0054D4F5-27C2-43FA-8CAF-4DCAE0332169}"/>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C66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4" name="TextBox 373">
                <a:extLst>
                  <a:ext uri="{FF2B5EF4-FFF2-40B4-BE49-F238E27FC236}">
                    <a16:creationId xmlns:a16="http://schemas.microsoft.com/office/drawing/2014/main" id="{5BCF26A5-A67E-4861-AF74-D1C2A1F76A3E}"/>
                  </a:ext>
                </a:extLst>
              </p:cNvPr>
              <p:cNvSpPr txBox="1"/>
              <p:nvPr/>
            </p:nvSpPr>
            <p:spPr>
              <a:xfrm>
                <a:off x="1978037" y="2664306"/>
                <a:ext cx="719528" cy="461665"/>
              </a:xfrm>
              <a:prstGeom prst="rect">
                <a:avLst/>
              </a:prstGeom>
              <a:noFill/>
            </p:spPr>
            <p:txBody>
              <a:bodyPr wrap="square" rtlCol="0">
                <a:spAutoFit/>
              </a:bodyPr>
              <a:lstStyle/>
              <a:p>
                <a:pPr algn="ctr"/>
                <a:r>
                  <a:rPr lang="en-US" sz="1200" dirty="0">
                    <a:solidFill>
                      <a:schemeClr val="bg1"/>
                    </a:solidFill>
                  </a:rPr>
                  <a:t>Created Tx 1</a:t>
                </a:r>
              </a:p>
            </p:txBody>
          </p:sp>
          <p:sp>
            <p:nvSpPr>
              <p:cNvPr id="375" name="TextBox 374">
                <a:extLst>
                  <a:ext uri="{FF2B5EF4-FFF2-40B4-BE49-F238E27FC236}">
                    <a16:creationId xmlns:a16="http://schemas.microsoft.com/office/drawing/2014/main" id="{0EE00555-1008-44E9-AFFB-347B5918B448}"/>
                  </a:ext>
                </a:extLst>
              </p:cNvPr>
              <p:cNvSpPr txBox="1"/>
              <p:nvPr/>
            </p:nvSpPr>
            <p:spPr>
              <a:xfrm>
                <a:off x="887085" y="3209195"/>
                <a:ext cx="719528" cy="461665"/>
              </a:xfrm>
              <a:prstGeom prst="rect">
                <a:avLst/>
              </a:prstGeom>
              <a:noFill/>
            </p:spPr>
            <p:txBody>
              <a:bodyPr wrap="square" rtlCol="0">
                <a:spAutoFit/>
              </a:bodyPr>
              <a:lstStyle/>
              <a:p>
                <a:pPr algn="ctr"/>
                <a:r>
                  <a:rPr lang="en-US" sz="1200" dirty="0">
                    <a:solidFill>
                      <a:schemeClr val="bg1"/>
                    </a:solidFill>
                  </a:rPr>
                  <a:t>Created Tx 12</a:t>
                </a:r>
              </a:p>
            </p:txBody>
          </p:sp>
          <p:sp>
            <p:nvSpPr>
              <p:cNvPr id="376" name="TextBox 375">
                <a:extLst>
                  <a:ext uri="{FF2B5EF4-FFF2-40B4-BE49-F238E27FC236}">
                    <a16:creationId xmlns:a16="http://schemas.microsoft.com/office/drawing/2014/main" id="{DF5904D4-B7E5-40F6-9539-805C54E5267D}"/>
                  </a:ext>
                </a:extLst>
              </p:cNvPr>
              <p:cNvSpPr txBox="1"/>
              <p:nvPr/>
            </p:nvSpPr>
            <p:spPr>
              <a:xfrm>
                <a:off x="3049491" y="3175715"/>
                <a:ext cx="719528" cy="461665"/>
              </a:xfrm>
              <a:prstGeom prst="rect">
                <a:avLst/>
              </a:prstGeom>
              <a:noFill/>
            </p:spPr>
            <p:txBody>
              <a:bodyPr wrap="square" rtlCol="0">
                <a:spAutoFit/>
              </a:bodyPr>
              <a:lstStyle/>
              <a:p>
                <a:pPr algn="ctr"/>
                <a:r>
                  <a:rPr lang="en-US" sz="1200" dirty="0">
                    <a:solidFill>
                      <a:schemeClr val="bg1"/>
                    </a:solidFill>
                  </a:rPr>
                  <a:t>Created Tx 7</a:t>
                </a:r>
              </a:p>
            </p:txBody>
          </p:sp>
          <p:sp>
            <p:nvSpPr>
              <p:cNvPr id="377" name="TextBox 376">
                <a:extLst>
                  <a:ext uri="{FF2B5EF4-FFF2-40B4-BE49-F238E27FC236}">
                    <a16:creationId xmlns:a16="http://schemas.microsoft.com/office/drawing/2014/main" id="{D4386A86-5C72-4EDC-9A12-97B6BA6207B9}"/>
                  </a:ext>
                </a:extLst>
              </p:cNvPr>
              <p:cNvSpPr txBox="1"/>
              <p:nvPr/>
            </p:nvSpPr>
            <p:spPr>
              <a:xfrm>
                <a:off x="1968053" y="3651993"/>
                <a:ext cx="719528" cy="461665"/>
              </a:xfrm>
              <a:prstGeom prst="rect">
                <a:avLst/>
              </a:prstGeom>
              <a:noFill/>
            </p:spPr>
            <p:txBody>
              <a:bodyPr wrap="square" rtlCol="0">
                <a:spAutoFit/>
              </a:bodyPr>
              <a:lstStyle/>
              <a:p>
                <a:pPr algn="ctr"/>
                <a:r>
                  <a:rPr lang="en-US" sz="1200" dirty="0">
                    <a:solidFill>
                      <a:schemeClr val="bg1"/>
                    </a:solidFill>
                  </a:rPr>
                  <a:t>Created Tx 18</a:t>
                </a:r>
              </a:p>
            </p:txBody>
          </p:sp>
          <p:sp>
            <p:nvSpPr>
              <p:cNvPr id="378" name="TextBox 377">
                <a:extLst>
                  <a:ext uri="{FF2B5EF4-FFF2-40B4-BE49-F238E27FC236}">
                    <a16:creationId xmlns:a16="http://schemas.microsoft.com/office/drawing/2014/main" id="{DAD0473D-402B-4A95-86BD-C82F32A6C380}"/>
                  </a:ext>
                </a:extLst>
              </p:cNvPr>
              <p:cNvSpPr txBox="1"/>
              <p:nvPr/>
            </p:nvSpPr>
            <p:spPr>
              <a:xfrm>
                <a:off x="901829" y="4195947"/>
                <a:ext cx="719528" cy="461665"/>
              </a:xfrm>
              <a:prstGeom prst="rect">
                <a:avLst/>
              </a:prstGeom>
              <a:noFill/>
            </p:spPr>
            <p:txBody>
              <a:bodyPr wrap="square" rtlCol="0">
                <a:spAutoFit/>
              </a:bodyPr>
              <a:lstStyle/>
              <a:p>
                <a:pPr algn="ctr"/>
                <a:r>
                  <a:rPr lang="en-US" sz="1200" dirty="0">
                    <a:solidFill>
                      <a:schemeClr val="bg1"/>
                    </a:solidFill>
                  </a:rPr>
                  <a:t>Created Tx 98</a:t>
                </a:r>
              </a:p>
            </p:txBody>
          </p:sp>
          <p:sp>
            <p:nvSpPr>
              <p:cNvPr id="379" name="TextBox 378">
                <a:extLst>
                  <a:ext uri="{FF2B5EF4-FFF2-40B4-BE49-F238E27FC236}">
                    <a16:creationId xmlns:a16="http://schemas.microsoft.com/office/drawing/2014/main" id="{14F05421-3472-4761-B613-55888DD4D33F}"/>
                  </a:ext>
                </a:extLst>
              </p:cNvPr>
              <p:cNvSpPr txBox="1"/>
              <p:nvPr/>
            </p:nvSpPr>
            <p:spPr>
              <a:xfrm>
                <a:off x="1965627" y="4650010"/>
                <a:ext cx="719528" cy="461665"/>
              </a:xfrm>
              <a:prstGeom prst="rect">
                <a:avLst/>
              </a:prstGeom>
              <a:noFill/>
            </p:spPr>
            <p:txBody>
              <a:bodyPr wrap="square" rtlCol="0">
                <a:spAutoFit/>
              </a:bodyPr>
              <a:lstStyle/>
              <a:p>
                <a:pPr algn="ctr"/>
                <a:r>
                  <a:rPr lang="en-US" sz="1200" dirty="0">
                    <a:solidFill>
                      <a:schemeClr val="bg1"/>
                    </a:solidFill>
                  </a:rPr>
                  <a:t>Created Tx 98</a:t>
                </a:r>
              </a:p>
            </p:txBody>
          </p:sp>
          <p:sp>
            <p:nvSpPr>
              <p:cNvPr id="380" name="TextBox 379">
                <a:extLst>
                  <a:ext uri="{FF2B5EF4-FFF2-40B4-BE49-F238E27FC236}">
                    <a16:creationId xmlns:a16="http://schemas.microsoft.com/office/drawing/2014/main" id="{05BA1063-20EE-4F63-9081-68AD79A4A24D}"/>
                  </a:ext>
                </a:extLst>
              </p:cNvPr>
              <p:cNvSpPr txBox="1"/>
              <p:nvPr/>
            </p:nvSpPr>
            <p:spPr>
              <a:xfrm>
                <a:off x="3044891" y="4200495"/>
                <a:ext cx="719528" cy="461665"/>
              </a:xfrm>
              <a:prstGeom prst="rect">
                <a:avLst/>
              </a:prstGeom>
              <a:noFill/>
            </p:spPr>
            <p:txBody>
              <a:bodyPr wrap="square" rtlCol="0">
                <a:spAutoFit/>
              </a:bodyPr>
              <a:lstStyle/>
              <a:p>
                <a:pPr algn="ctr"/>
                <a:r>
                  <a:rPr lang="en-US" sz="1200" dirty="0">
                    <a:solidFill>
                      <a:schemeClr val="bg1"/>
                    </a:solidFill>
                  </a:rPr>
                  <a:t>Created Tx 98</a:t>
                </a:r>
              </a:p>
            </p:txBody>
          </p:sp>
        </p:grpSp>
        <p:grpSp>
          <p:nvGrpSpPr>
            <p:cNvPr id="361" name="Group 360">
              <a:extLst>
                <a:ext uri="{FF2B5EF4-FFF2-40B4-BE49-F238E27FC236}">
                  <a16:creationId xmlns:a16="http://schemas.microsoft.com/office/drawing/2014/main" id="{7CA01B8F-D772-4AFC-996A-E5CFE4ED85F8}"/>
                </a:ext>
              </a:extLst>
            </p:cNvPr>
            <p:cNvGrpSpPr/>
            <p:nvPr/>
          </p:nvGrpSpPr>
          <p:grpSpPr>
            <a:xfrm>
              <a:off x="283359" y="4312414"/>
              <a:ext cx="1659941" cy="2448004"/>
              <a:chOff x="283359" y="4312414"/>
              <a:chExt cx="1659941" cy="2448004"/>
            </a:xfrm>
          </p:grpSpPr>
          <p:cxnSp>
            <p:nvCxnSpPr>
              <p:cNvPr id="362" name="Straight Connector 361">
                <a:extLst>
                  <a:ext uri="{FF2B5EF4-FFF2-40B4-BE49-F238E27FC236}">
                    <a16:creationId xmlns:a16="http://schemas.microsoft.com/office/drawing/2014/main" id="{42DD5BBF-63A0-40F9-A936-3802E944ACEB}"/>
                  </a:ext>
                </a:extLst>
              </p:cNvPr>
              <p:cNvCxnSpPr>
                <a:cxnSpLocks/>
              </p:cNvCxnSpPr>
              <p:nvPr/>
            </p:nvCxnSpPr>
            <p:spPr>
              <a:xfrm>
                <a:off x="283359" y="6495242"/>
                <a:ext cx="214723" cy="0"/>
              </a:xfrm>
              <a:prstGeom prst="line">
                <a:avLst/>
              </a:prstGeom>
              <a:ln w="19050">
                <a:solidFill>
                  <a:srgbClr val="183457"/>
                </a:solidFill>
                <a:prstDash val="sysDot"/>
              </a:ln>
            </p:spPr>
            <p:style>
              <a:lnRef idx="1">
                <a:schemeClr val="accent1"/>
              </a:lnRef>
              <a:fillRef idx="0">
                <a:schemeClr val="accent1"/>
              </a:fillRef>
              <a:effectRef idx="0">
                <a:schemeClr val="accent1"/>
              </a:effectRef>
              <a:fontRef idx="minor">
                <a:schemeClr val="tx1"/>
              </a:fontRef>
            </p:style>
          </p:cxnSp>
          <p:grpSp>
            <p:nvGrpSpPr>
              <p:cNvPr id="363" name="Group 362">
                <a:extLst>
                  <a:ext uri="{FF2B5EF4-FFF2-40B4-BE49-F238E27FC236}">
                    <a16:creationId xmlns:a16="http://schemas.microsoft.com/office/drawing/2014/main" id="{A4329378-AF97-4938-8202-D2B5AA735BEA}"/>
                  </a:ext>
                </a:extLst>
              </p:cNvPr>
              <p:cNvGrpSpPr/>
              <p:nvPr/>
            </p:nvGrpSpPr>
            <p:grpSpPr>
              <a:xfrm>
                <a:off x="283360" y="4312414"/>
                <a:ext cx="1659940" cy="2448004"/>
                <a:chOff x="283360" y="4312414"/>
                <a:chExt cx="1659940" cy="2448004"/>
              </a:xfrm>
            </p:grpSpPr>
            <p:sp>
              <p:nvSpPr>
                <p:cNvPr id="364" name="Hexagon 363">
                  <a:extLst>
                    <a:ext uri="{FF2B5EF4-FFF2-40B4-BE49-F238E27FC236}">
                      <a16:creationId xmlns:a16="http://schemas.microsoft.com/office/drawing/2014/main" id="{26505048-8FBA-499F-B76B-7D2051C52631}"/>
                    </a:ext>
                  </a:extLst>
                </p:cNvPr>
                <p:cNvSpPr/>
                <p:nvPr/>
              </p:nvSpPr>
              <p:spPr>
                <a:xfrm>
                  <a:off x="498082" y="6230066"/>
                  <a:ext cx="1445218" cy="530352"/>
                </a:xfrm>
                <a:prstGeom prst="hexagon">
                  <a:avLst/>
                </a:prstGeom>
                <a:solidFill>
                  <a:srgbClr val="44546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Calibri" charset="0"/>
                      <a:ea typeface="Calibri" charset="0"/>
                      <a:cs typeface="Calibri" charset="0"/>
                    </a:rPr>
                    <a:t>key image</a:t>
                  </a:r>
                </a:p>
              </p:txBody>
            </p:sp>
            <p:cxnSp>
              <p:nvCxnSpPr>
                <p:cNvPr id="365" name="Elbow Connector 38">
                  <a:extLst>
                    <a:ext uri="{FF2B5EF4-FFF2-40B4-BE49-F238E27FC236}">
                      <a16:creationId xmlns:a16="http://schemas.microsoft.com/office/drawing/2014/main" id="{803F0E17-7AF1-426A-A4D4-1AF7E0636C32}"/>
                    </a:ext>
                  </a:extLst>
                </p:cNvPr>
                <p:cNvCxnSpPr>
                  <a:cxnSpLocks/>
                  <a:stCxn id="481" idx="1"/>
                </p:cNvCxnSpPr>
                <p:nvPr/>
              </p:nvCxnSpPr>
              <p:spPr>
                <a:xfrm rot="10800000" flipV="1">
                  <a:off x="283360" y="4312414"/>
                  <a:ext cx="554007" cy="2182827"/>
                </a:xfrm>
                <a:prstGeom prst="bentConnector2">
                  <a:avLst/>
                </a:prstGeom>
                <a:ln w="19050">
                  <a:solidFill>
                    <a:srgbClr val="183457"/>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6" name="Arrow: Right 5">
            <a:extLst>
              <a:ext uri="{FF2B5EF4-FFF2-40B4-BE49-F238E27FC236}">
                <a16:creationId xmlns:a16="http://schemas.microsoft.com/office/drawing/2014/main" id="{1A69FE65-B08B-49D2-A7CA-D55831F1E9B3}"/>
              </a:ext>
            </a:extLst>
          </p:cNvPr>
          <p:cNvSpPr/>
          <p:nvPr/>
        </p:nvSpPr>
        <p:spPr>
          <a:xfrm>
            <a:off x="4579702" y="2481426"/>
            <a:ext cx="400646" cy="2508520"/>
          </a:xfrm>
          <a:prstGeom prst="rightArrow">
            <a:avLst/>
          </a:prstGeom>
          <a:solidFill>
            <a:srgbClr val="42B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5" name="Group 524">
            <a:extLst>
              <a:ext uri="{FF2B5EF4-FFF2-40B4-BE49-F238E27FC236}">
                <a16:creationId xmlns:a16="http://schemas.microsoft.com/office/drawing/2014/main" id="{1FB8E9BC-CE33-46A2-9AE8-2CFFA8596485}"/>
              </a:ext>
            </a:extLst>
          </p:cNvPr>
          <p:cNvGrpSpPr/>
          <p:nvPr/>
        </p:nvGrpSpPr>
        <p:grpSpPr>
          <a:xfrm>
            <a:off x="5570425" y="2259226"/>
            <a:ext cx="834985" cy="810868"/>
            <a:chOff x="10670808" y="1126010"/>
            <a:chExt cx="834985" cy="810868"/>
          </a:xfrm>
        </p:grpSpPr>
        <p:pic>
          <p:nvPicPr>
            <p:cNvPr id="526" name="Picture 4" descr="Image result for pot of gold simple">
              <a:extLst>
                <a:ext uri="{FF2B5EF4-FFF2-40B4-BE49-F238E27FC236}">
                  <a16:creationId xmlns:a16="http://schemas.microsoft.com/office/drawing/2014/main" id="{AC6874A8-D14B-41BE-92F6-C4ACCE2C7075}"/>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527" name="Picture 6" descr="Monero Logo">
              <a:extLst>
                <a:ext uri="{FF2B5EF4-FFF2-40B4-BE49-F238E27FC236}">
                  <a16:creationId xmlns:a16="http://schemas.microsoft.com/office/drawing/2014/main" id="{5B24A7C8-AF8B-423B-A087-D7BD003A19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8" name="Picture 6" descr="Monero Logo">
              <a:extLst>
                <a:ext uri="{FF2B5EF4-FFF2-40B4-BE49-F238E27FC236}">
                  <a16:creationId xmlns:a16="http://schemas.microsoft.com/office/drawing/2014/main" id="{D208AB58-0700-40C4-881B-91FDB30781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9" name="Picture 6" descr="Monero Logo">
              <a:extLst>
                <a:ext uri="{FF2B5EF4-FFF2-40B4-BE49-F238E27FC236}">
                  <a16:creationId xmlns:a16="http://schemas.microsoft.com/office/drawing/2014/main" id="{1F90184F-0FB0-4D33-B536-5F79ED7E91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0" name="Picture 6" descr="Monero Logo">
              <a:extLst>
                <a:ext uri="{FF2B5EF4-FFF2-40B4-BE49-F238E27FC236}">
                  <a16:creationId xmlns:a16="http://schemas.microsoft.com/office/drawing/2014/main" id="{C050078D-38B7-4166-A5AE-E0241EBC09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1" name="Picture 6" descr="Monero Logo">
              <a:extLst>
                <a:ext uri="{FF2B5EF4-FFF2-40B4-BE49-F238E27FC236}">
                  <a16:creationId xmlns:a16="http://schemas.microsoft.com/office/drawing/2014/main" id="{523808F7-DFFA-4E52-8522-3D9584B61A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2" name="Picture 6" descr="Monero Logo">
              <a:extLst>
                <a:ext uri="{FF2B5EF4-FFF2-40B4-BE49-F238E27FC236}">
                  <a16:creationId xmlns:a16="http://schemas.microsoft.com/office/drawing/2014/main" id="{D8A0E438-E313-4BD1-BEB0-111786977D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3" name="Picture 6" descr="Monero Logo">
              <a:extLst>
                <a:ext uri="{FF2B5EF4-FFF2-40B4-BE49-F238E27FC236}">
                  <a16:creationId xmlns:a16="http://schemas.microsoft.com/office/drawing/2014/main" id="{8731BF77-B44F-465B-A856-15EB733E60D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4" name="Picture 6" descr="Monero Logo">
              <a:extLst>
                <a:ext uri="{FF2B5EF4-FFF2-40B4-BE49-F238E27FC236}">
                  <a16:creationId xmlns:a16="http://schemas.microsoft.com/office/drawing/2014/main" id="{564F2F7E-56E3-4047-8A7A-77460BD6B1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5" name="Picture 6" descr="Monero Logo">
              <a:extLst>
                <a:ext uri="{FF2B5EF4-FFF2-40B4-BE49-F238E27FC236}">
                  <a16:creationId xmlns:a16="http://schemas.microsoft.com/office/drawing/2014/main" id="{38179F75-83EB-492B-B6B6-8A93B346FF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6" name="Picture 6" descr="Monero Logo">
              <a:extLst>
                <a:ext uri="{FF2B5EF4-FFF2-40B4-BE49-F238E27FC236}">
                  <a16:creationId xmlns:a16="http://schemas.microsoft.com/office/drawing/2014/main" id="{EE476EC2-CB4B-4F85-9A69-3BBF3409E2D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7" name="Picture 6" descr="Monero Logo">
              <a:extLst>
                <a:ext uri="{FF2B5EF4-FFF2-40B4-BE49-F238E27FC236}">
                  <a16:creationId xmlns:a16="http://schemas.microsoft.com/office/drawing/2014/main" id="{3A046B36-7380-4F44-8012-BB5814E453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8" name="Picture 6" descr="Monero Logo">
              <a:extLst>
                <a:ext uri="{FF2B5EF4-FFF2-40B4-BE49-F238E27FC236}">
                  <a16:creationId xmlns:a16="http://schemas.microsoft.com/office/drawing/2014/main" id="{24B1440B-BBA6-4F54-8F61-A72ABB51CA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9" name="Picture 6" descr="Monero Logo">
              <a:extLst>
                <a:ext uri="{FF2B5EF4-FFF2-40B4-BE49-F238E27FC236}">
                  <a16:creationId xmlns:a16="http://schemas.microsoft.com/office/drawing/2014/main" id="{2A750E31-01EB-4BDB-BD71-F70E16E18E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40" name="Picture 6" descr="Monero Logo">
              <a:extLst>
                <a:ext uri="{FF2B5EF4-FFF2-40B4-BE49-F238E27FC236}">
                  <a16:creationId xmlns:a16="http://schemas.microsoft.com/office/drawing/2014/main" id="{6C8F8092-D7A0-483C-9ABD-14613A6F00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41" name="Picture 6" descr="Monero Logo">
              <a:extLst>
                <a:ext uri="{FF2B5EF4-FFF2-40B4-BE49-F238E27FC236}">
                  <a16:creationId xmlns:a16="http://schemas.microsoft.com/office/drawing/2014/main" id="{4F22F74F-237C-41D9-AB66-F69E05F6924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42" name="Picture 6" descr="Monero Logo">
              <a:extLst>
                <a:ext uri="{FF2B5EF4-FFF2-40B4-BE49-F238E27FC236}">
                  <a16:creationId xmlns:a16="http://schemas.microsoft.com/office/drawing/2014/main" id="{06461205-6211-485D-A10D-56621170CA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43" name="Picture 6" descr="Monero Logo">
              <a:extLst>
                <a:ext uri="{FF2B5EF4-FFF2-40B4-BE49-F238E27FC236}">
                  <a16:creationId xmlns:a16="http://schemas.microsoft.com/office/drawing/2014/main" id="{0D244871-D372-435C-A7A8-C8BD808EB8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44" name="Picture 6" descr="Monero Logo">
              <a:extLst>
                <a:ext uri="{FF2B5EF4-FFF2-40B4-BE49-F238E27FC236}">
                  <a16:creationId xmlns:a16="http://schemas.microsoft.com/office/drawing/2014/main" id="{1588504C-A167-4E50-B9B2-CB8D5D5FD9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545" name="Freeform: Shape 544">
              <a:extLst>
                <a:ext uri="{FF2B5EF4-FFF2-40B4-BE49-F238E27FC236}">
                  <a16:creationId xmlns:a16="http://schemas.microsoft.com/office/drawing/2014/main" id="{AE83BAAC-384F-4929-AA29-9333C7F21C1B}"/>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C66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6" name="TextBox 545">
            <a:extLst>
              <a:ext uri="{FF2B5EF4-FFF2-40B4-BE49-F238E27FC236}">
                <a16:creationId xmlns:a16="http://schemas.microsoft.com/office/drawing/2014/main" id="{ED696C44-4E51-4C0A-BA2A-FBED6445F41A}"/>
              </a:ext>
            </a:extLst>
          </p:cNvPr>
          <p:cNvSpPr txBox="1"/>
          <p:nvPr/>
        </p:nvSpPr>
        <p:spPr>
          <a:xfrm>
            <a:off x="5617112" y="2587347"/>
            <a:ext cx="719528" cy="461665"/>
          </a:xfrm>
          <a:prstGeom prst="rect">
            <a:avLst/>
          </a:prstGeom>
          <a:noFill/>
        </p:spPr>
        <p:txBody>
          <a:bodyPr wrap="square" rtlCol="0">
            <a:spAutoFit/>
          </a:bodyPr>
          <a:lstStyle/>
          <a:p>
            <a:pPr algn="ctr"/>
            <a:r>
              <a:rPr lang="en-US" sz="1200" dirty="0">
                <a:solidFill>
                  <a:schemeClr val="bg1"/>
                </a:solidFill>
              </a:rPr>
              <a:t>Created Tx 98</a:t>
            </a:r>
          </a:p>
        </p:txBody>
      </p:sp>
      <p:grpSp>
        <p:nvGrpSpPr>
          <p:cNvPr id="547" name="Group 546">
            <a:extLst>
              <a:ext uri="{FF2B5EF4-FFF2-40B4-BE49-F238E27FC236}">
                <a16:creationId xmlns:a16="http://schemas.microsoft.com/office/drawing/2014/main" id="{67F490EF-0A30-45C3-8CCC-71B5DA2622C9}"/>
              </a:ext>
            </a:extLst>
          </p:cNvPr>
          <p:cNvGrpSpPr/>
          <p:nvPr/>
        </p:nvGrpSpPr>
        <p:grpSpPr>
          <a:xfrm>
            <a:off x="5569379" y="3326743"/>
            <a:ext cx="834985" cy="810868"/>
            <a:chOff x="10670808" y="1126010"/>
            <a:chExt cx="834985" cy="810868"/>
          </a:xfrm>
        </p:grpSpPr>
        <p:pic>
          <p:nvPicPr>
            <p:cNvPr id="548" name="Picture 4" descr="Image result for pot of gold simple">
              <a:extLst>
                <a:ext uri="{FF2B5EF4-FFF2-40B4-BE49-F238E27FC236}">
                  <a16:creationId xmlns:a16="http://schemas.microsoft.com/office/drawing/2014/main" id="{784105E9-8580-4AAB-B0AF-F9846530BB1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549" name="Picture 6" descr="Monero Logo">
              <a:extLst>
                <a:ext uri="{FF2B5EF4-FFF2-40B4-BE49-F238E27FC236}">
                  <a16:creationId xmlns:a16="http://schemas.microsoft.com/office/drawing/2014/main" id="{3189F2EC-578E-46CB-ABAD-B0CBC4E2C2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0" name="Picture 6" descr="Monero Logo">
              <a:extLst>
                <a:ext uri="{FF2B5EF4-FFF2-40B4-BE49-F238E27FC236}">
                  <a16:creationId xmlns:a16="http://schemas.microsoft.com/office/drawing/2014/main" id="{48DBDACC-A43C-4A89-AC5F-E2F5F61BD2B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1" name="Picture 6" descr="Monero Logo">
              <a:extLst>
                <a:ext uri="{FF2B5EF4-FFF2-40B4-BE49-F238E27FC236}">
                  <a16:creationId xmlns:a16="http://schemas.microsoft.com/office/drawing/2014/main" id="{E9EB07D6-C916-421E-B534-5846CA5636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2" name="Picture 6" descr="Monero Logo">
              <a:extLst>
                <a:ext uri="{FF2B5EF4-FFF2-40B4-BE49-F238E27FC236}">
                  <a16:creationId xmlns:a16="http://schemas.microsoft.com/office/drawing/2014/main" id="{C6A66565-BF01-4230-BC76-3F59BE57F3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3" name="Picture 6" descr="Monero Logo">
              <a:extLst>
                <a:ext uri="{FF2B5EF4-FFF2-40B4-BE49-F238E27FC236}">
                  <a16:creationId xmlns:a16="http://schemas.microsoft.com/office/drawing/2014/main" id="{27A1B6DC-62CC-44FD-B971-ABA479A94A2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4" name="Picture 6" descr="Monero Logo">
              <a:extLst>
                <a:ext uri="{FF2B5EF4-FFF2-40B4-BE49-F238E27FC236}">
                  <a16:creationId xmlns:a16="http://schemas.microsoft.com/office/drawing/2014/main" id="{C7D86574-BC55-4C34-BF2C-46200A1FD2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5" name="Picture 6" descr="Monero Logo">
              <a:extLst>
                <a:ext uri="{FF2B5EF4-FFF2-40B4-BE49-F238E27FC236}">
                  <a16:creationId xmlns:a16="http://schemas.microsoft.com/office/drawing/2014/main" id="{6E39E0EF-B0E8-4056-99D6-71490097E0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6" name="Picture 6" descr="Monero Logo">
              <a:extLst>
                <a:ext uri="{FF2B5EF4-FFF2-40B4-BE49-F238E27FC236}">
                  <a16:creationId xmlns:a16="http://schemas.microsoft.com/office/drawing/2014/main" id="{3C2CE50F-E89D-4C66-9FBE-5E39308757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7" name="Picture 6" descr="Monero Logo">
              <a:extLst>
                <a:ext uri="{FF2B5EF4-FFF2-40B4-BE49-F238E27FC236}">
                  <a16:creationId xmlns:a16="http://schemas.microsoft.com/office/drawing/2014/main" id="{B7C741D3-8E0E-48E9-AC7C-10C4C47738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8" name="Picture 6" descr="Monero Logo">
              <a:extLst>
                <a:ext uri="{FF2B5EF4-FFF2-40B4-BE49-F238E27FC236}">
                  <a16:creationId xmlns:a16="http://schemas.microsoft.com/office/drawing/2014/main" id="{10181CA9-D0B7-47DC-8E6A-F3A47629A4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9" name="Picture 6" descr="Monero Logo">
              <a:extLst>
                <a:ext uri="{FF2B5EF4-FFF2-40B4-BE49-F238E27FC236}">
                  <a16:creationId xmlns:a16="http://schemas.microsoft.com/office/drawing/2014/main" id="{21C2AABF-53D0-4A75-96DD-49F2ABB24A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0" name="Picture 6" descr="Monero Logo">
              <a:extLst>
                <a:ext uri="{FF2B5EF4-FFF2-40B4-BE49-F238E27FC236}">
                  <a16:creationId xmlns:a16="http://schemas.microsoft.com/office/drawing/2014/main" id="{84123D14-2FAD-4A54-97C5-05827E43EF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1" name="Picture 6" descr="Monero Logo">
              <a:extLst>
                <a:ext uri="{FF2B5EF4-FFF2-40B4-BE49-F238E27FC236}">
                  <a16:creationId xmlns:a16="http://schemas.microsoft.com/office/drawing/2014/main" id="{00A5AFAF-6714-4BBC-BF78-7150A791BE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2" name="Picture 6" descr="Monero Logo">
              <a:extLst>
                <a:ext uri="{FF2B5EF4-FFF2-40B4-BE49-F238E27FC236}">
                  <a16:creationId xmlns:a16="http://schemas.microsoft.com/office/drawing/2014/main" id="{70FC21DD-B84D-4F17-B6A9-0A9A4AAC37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3" name="Picture 6" descr="Monero Logo">
              <a:extLst>
                <a:ext uri="{FF2B5EF4-FFF2-40B4-BE49-F238E27FC236}">
                  <a16:creationId xmlns:a16="http://schemas.microsoft.com/office/drawing/2014/main" id="{A504B246-F013-44A8-B692-D9CD9AB1BD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4" name="Picture 6" descr="Monero Logo">
              <a:extLst>
                <a:ext uri="{FF2B5EF4-FFF2-40B4-BE49-F238E27FC236}">
                  <a16:creationId xmlns:a16="http://schemas.microsoft.com/office/drawing/2014/main" id="{2F464C18-5F27-4B99-ACF5-0E83B149B1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5" name="Picture 6" descr="Monero Logo">
              <a:extLst>
                <a:ext uri="{FF2B5EF4-FFF2-40B4-BE49-F238E27FC236}">
                  <a16:creationId xmlns:a16="http://schemas.microsoft.com/office/drawing/2014/main" id="{B72949C6-5EAD-4908-A1E6-0181688F18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6" name="Picture 6" descr="Monero Logo">
              <a:extLst>
                <a:ext uri="{FF2B5EF4-FFF2-40B4-BE49-F238E27FC236}">
                  <a16:creationId xmlns:a16="http://schemas.microsoft.com/office/drawing/2014/main" id="{028B3885-B99A-40B4-BA34-035C5CE7CFF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567" name="Freeform: Shape 566">
              <a:extLst>
                <a:ext uri="{FF2B5EF4-FFF2-40B4-BE49-F238E27FC236}">
                  <a16:creationId xmlns:a16="http://schemas.microsoft.com/office/drawing/2014/main" id="{145476F8-E537-4D75-81AB-AD91411D349B}"/>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C66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8" name="TextBox 567">
            <a:extLst>
              <a:ext uri="{FF2B5EF4-FFF2-40B4-BE49-F238E27FC236}">
                <a16:creationId xmlns:a16="http://schemas.microsoft.com/office/drawing/2014/main" id="{7D0DE2B0-0852-4AF6-B249-B496601EED86}"/>
              </a:ext>
            </a:extLst>
          </p:cNvPr>
          <p:cNvSpPr txBox="1"/>
          <p:nvPr/>
        </p:nvSpPr>
        <p:spPr>
          <a:xfrm>
            <a:off x="5616066" y="3654864"/>
            <a:ext cx="719528" cy="461665"/>
          </a:xfrm>
          <a:prstGeom prst="rect">
            <a:avLst/>
          </a:prstGeom>
          <a:noFill/>
        </p:spPr>
        <p:txBody>
          <a:bodyPr wrap="square" rtlCol="0">
            <a:spAutoFit/>
          </a:bodyPr>
          <a:lstStyle/>
          <a:p>
            <a:pPr algn="ctr"/>
            <a:r>
              <a:rPr lang="en-US" sz="1200" dirty="0">
                <a:solidFill>
                  <a:schemeClr val="bg1"/>
                </a:solidFill>
              </a:rPr>
              <a:t>Created Tx 98</a:t>
            </a:r>
          </a:p>
        </p:txBody>
      </p:sp>
      <p:grpSp>
        <p:nvGrpSpPr>
          <p:cNvPr id="569" name="Group 568">
            <a:extLst>
              <a:ext uri="{FF2B5EF4-FFF2-40B4-BE49-F238E27FC236}">
                <a16:creationId xmlns:a16="http://schemas.microsoft.com/office/drawing/2014/main" id="{0A339BD2-5D21-4F2F-A752-3DB182CCF0A7}"/>
              </a:ext>
            </a:extLst>
          </p:cNvPr>
          <p:cNvGrpSpPr/>
          <p:nvPr/>
        </p:nvGrpSpPr>
        <p:grpSpPr>
          <a:xfrm>
            <a:off x="5566274" y="4416858"/>
            <a:ext cx="834985" cy="810868"/>
            <a:chOff x="10670808" y="1126010"/>
            <a:chExt cx="834985" cy="810868"/>
          </a:xfrm>
        </p:grpSpPr>
        <p:pic>
          <p:nvPicPr>
            <p:cNvPr id="570" name="Picture 4" descr="Image result for pot of gold simple">
              <a:extLst>
                <a:ext uri="{FF2B5EF4-FFF2-40B4-BE49-F238E27FC236}">
                  <a16:creationId xmlns:a16="http://schemas.microsoft.com/office/drawing/2014/main" id="{2BA49D51-5A8D-4E5B-AEA4-BDD8ED5EA6D0}"/>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571" name="Picture 6" descr="Monero Logo">
              <a:extLst>
                <a:ext uri="{FF2B5EF4-FFF2-40B4-BE49-F238E27FC236}">
                  <a16:creationId xmlns:a16="http://schemas.microsoft.com/office/drawing/2014/main" id="{14131BEE-1A25-42E2-8943-33EB468176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2" name="Picture 6" descr="Monero Logo">
              <a:extLst>
                <a:ext uri="{FF2B5EF4-FFF2-40B4-BE49-F238E27FC236}">
                  <a16:creationId xmlns:a16="http://schemas.microsoft.com/office/drawing/2014/main" id="{3C07A0FE-7202-404B-9D2C-8FB4143983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3" name="Picture 6" descr="Monero Logo">
              <a:extLst>
                <a:ext uri="{FF2B5EF4-FFF2-40B4-BE49-F238E27FC236}">
                  <a16:creationId xmlns:a16="http://schemas.microsoft.com/office/drawing/2014/main" id="{2B402E7A-DC9C-44F4-876A-D47CCB1C5E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4" name="Picture 6" descr="Monero Logo">
              <a:extLst>
                <a:ext uri="{FF2B5EF4-FFF2-40B4-BE49-F238E27FC236}">
                  <a16:creationId xmlns:a16="http://schemas.microsoft.com/office/drawing/2014/main" id="{D4176925-D5E1-411B-ACDC-1D89D9AB05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5" name="Picture 6" descr="Monero Logo">
              <a:extLst>
                <a:ext uri="{FF2B5EF4-FFF2-40B4-BE49-F238E27FC236}">
                  <a16:creationId xmlns:a16="http://schemas.microsoft.com/office/drawing/2014/main" id="{46B2E528-2308-4C9C-A5C1-7B530E2361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6" name="Picture 6" descr="Monero Logo">
              <a:extLst>
                <a:ext uri="{FF2B5EF4-FFF2-40B4-BE49-F238E27FC236}">
                  <a16:creationId xmlns:a16="http://schemas.microsoft.com/office/drawing/2014/main" id="{DA7DD771-5191-48BB-9279-67425501A7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7" name="Picture 6" descr="Monero Logo">
              <a:extLst>
                <a:ext uri="{FF2B5EF4-FFF2-40B4-BE49-F238E27FC236}">
                  <a16:creationId xmlns:a16="http://schemas.microsoft.com/office/drawing/2014/main" id="{57EAAA38-1D28-4956-9594-8130013C29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8" name="Picture 6" descr="Monero Logo">
              <a:extLst>
                <a:ext uri="{FF2B5EF4-FFF2-40B4-BE49-F238E27FC236}">
                  <a16:creationId xmlns:a16="http://schemas.microsoft.com/office/drawing/2014/main" id="{FC2766A0-E840-43D8-9FE5-D6900DA40F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9" name="Picture 6" descr="Monero Logo">
              <a:extLst>
                <a:ext uri="{FF2B5EF4-FFF2-40B4-BE49-F238E27FC236}">
                  <a16:creationId xmlns:a16="http://schemas.microsoft.com/office/drawing/2014/main" id="{D7B475E8-8B69-4604-BE21-6E3AABA4E0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0" name="Picture 6" descr="Monero Logo">
              <a:extLst>
                <a:ext uri="{FF2B5EF4-FFF2-40B4-BE49-F238E27FC236}">
                  <a16:creationId xmlns:a16="http://schemas.microsoft.com/office/drawing/2014/main" id="{C8A9363F-A392-4AAF-8A45-F2664EC1B5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1" name="Picture 6" descr="Monero Logo">
              <a:extLst>
                <a:ext uri="{FF2B5EF4-FFF2-40B4-BE49-F238E27FC236}">
                  <a16:creationId xmlns:a16="http://schemas.microsoft.com/office/drawing/2014/main" id="{97B76A74-9BEE-4E69-BE43-888BAE4484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2" name="Picture 6" descr="Monero Logo">
              <a:extLst>
                <a:ext uri="{FF2B5EF4-FFF2-40B4-BE49-F238E27FC236}">
                  <a16:creationId xmlns:a16="http://schemas.microsoft.com/office/drawing/2014/main" id="{C5573C82-169C-4DB1-A23A-93A8D4CDE6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3" name="Picture 6" descr="Monero Logo">
              <a:extLst>
                <a:ext uri="{FF2B5EF4-FFF2-40B4-BE49-F238E27FC236}">
                  <a16:creationId xmlns:a16="http://schemas.microsoft.com/office/drawing/2014/main" id="{750A8B22-C204-4375-9243-FB61C0F6B6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4" name="Picture 6" descr="Monero Logo">
              <a:extLst>
                <a:ext uri="{FF2B5EF4-FFF2-40B4-BE49-F238E27FC236}">
                  <a16:creationId xmlns:a16="http://schemas.microsoft.com/office/drawing/2014/main" id="{7C6FB946-890A-48DD-9470-5F64E0AC03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5" name="Picture 6" descr="Monero Logo">
              <a:extLst>
                <a:ext uri="{FF2B5EF4-FFF2-40B4-BE49-F238E27FC236}">
                  <a16:creationId xmlns:a16="http://schemas.microsoft.com/office/drawing/2014/main" id="{DCDD3A56-659A-4C05-9E02-F2DF80B81F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6" name="Picture 6" descr="Monero Logo">
              <a:extLst>
                <a:ext uri="{FF2B5EF4-FFF2-40B4-BE49-F238E27FC236}">
                  <a16:creationId xmlns:a16="http://schemas.microsoft.com/office/drawing/2014/main" id="{2BC77CDE-2DA6-4F9F-AB07-B84502EADB4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7" name="Picture 6" descr="Monero Logo">
              <a:extLst>
                <a:ext uri="{FF2B5EF4-FFF2-40B4-BE49-F238E27FC236}">
                  <a16:creationId xmlns:a16="http://schemas.microsoft.com/office/drawing/2014/main" id="{AC8F6462-085C-4817-835C-9C5A6C4F84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8" name="Picture 6" descr="Monero Logo">
              <a:extLst>
                <a:ext uri="{FF2B5EF4-FFF2-40B4-BE49-F238E27FC236}">
                  <a16:creationId xmlns:a16="http://schemas.microsoft.com/office/drawing/2014/main" id="{96A25B9E-BC00-473C-98EA-1EFFDCCD580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589" name="Freeform: Shape 588">
              <a:extLst>
                <a:ext uri="{FF2B5EF4-FFF2-40B4-BE49-F238E27FC236}">
                  <a16:creationId xmlns:a16="http://schemas.microsoft.com/office/drawing/2014/main" id="{05D1F2CA-8F31-4996-929E-55FE11E25946}"/>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0" name="TextBox 589">
            <a:extLst>
              <a:ext uri="{FF2B5EF4-FFF2-40B4-BE49-F238E27FC236}">
                <a16:creationId xmlns:a16="http://schemas.microsoft.com/office/drawing/2014/main" id="{3CBAFD17-CD71-40CD-BBB3-8EE135755E20}"/>
              </a:ext>
            </a:extLst>
          </p:cNvPr>
          <p:cNvSpPr txBox="1"/>
          <p:nvPr/>
        </p:nvSpPr>
        <p:spPr>
          <a:xfrm>
            <a:off x="5612961" y="4744979"/>
            <a:ext cx="719528" cy="461665"/>
          </a:xfrm>
          <a:prstGeom prst="rect">
            <a:avLst/>
          </a:prstGeom>
          <a:noFill/>
        </p:spPr>
        <p:txBody>
          <a:bodyPr wrap="square" rtlCol="0">
            <a:spAutoFit/>
          </a:bodyPr>
          <a:lstStyle/>
          <a:p>
            <a:pPr algn="ctr"/>
            <a:r>
              <a:rPr lang="en-US" sz="1200" dirty="0">
                <a:solidFill>
                  <a:schemeClr val="bg1"/>
                </a:solidFill>
              </a:rPr>
              <a:t>Created Tx 98</a:t>
            </a:r>
          </a:p>
        </p:txBody>
      </p:sp>
      <p:sp>
        <p:nvSpPr>
          <p:cNvPr id="591" name="TextBox 590">
            <a:extLst>
              <a:ext uri="{FF2B5EF4-FFF2-40B4-BE49-F238E27FC236}">
                <a16:creationId xmlns:a16="http://schemas.microsoft.com/office/drawing/2014/main" id="{21989179-A642-44A4-A9A0-5332D3129069}"/>
              </a:ext>
            </a:extLst>
          </p:cNvPr>
          <p:cNvSpPr txBox="1"/>
          <p:nvPr/>
        </p:nvSpPr>
        <p:spPr>
          <a:xfrm flipH="1">
            <a:off x="9592744" y="2399871"/>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592" name="TextBox 591">
            <a:extLst>
              <a:ext uri="{FF2B5EF4-FFF2-40B4-BE49-F238E27FC236}">
                <a16:creationId xmlns:a16="http://schemas.microsoft.com/office/drawing/2014/main" id="{3AEE8E5D-F09E-49BA-B248-2CE2C1EFF425}"/>
              </a:ext>
            </a:extLst>
          </p:cNvPr>
          <p:cNvSpPr txBox="1"/>
          <p:nvPr/>
        </p:nvSpPr>
        <p:spPr>
          <a:xfrm flipH="1">
            <a:off x="9594810" y="3436388"/>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593" name="TextBox 592">
            <a:extLst>
              <a:ext uri="{FF2B5EF4-FFF2-40B4-BE49-F238E27FC236}">
                <a16:creationId xmlns:a16="http://schemas.microsoft.com/office/drawing/2014/main" id="{AB103619-557D-4C93-8D52-E7507AE4EC40}"/>
              </a:ext>
            </a:extLst>
          </p:cNvPr>
          <p:cNvSpPr txBox="1"/>
          <p:nvPr/>
        </p:nvSpPr>
        <p:spPr>
          <a:xfrm flipH="1">
            <a:off x="8520088" y="2938978"/>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594" name="TextBox 593">
            <a:extLst>
              <a:ext uri="{FF2B5EF4-FFF2-40B4-BE49-F238E27FC236}">
                <a16:creationId xmlns:a16="http://schemas.microsoft.com/office/drawing/2014/main" id="{009EB795-D696-49DA-938E-4588CFA759DF}"/>
              </a:ext>
            </a:extLst>
          </p:cNvPr>
          <p:cNvSpPr txBox="1"/>
          <p:nvPr/>
        </p:nvSpPr>
        <p:spPr>
          <a:xfrm flipH="1">
            <a:off x="10667904" y="2970547"/>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595" name="TextBox 594">
            <a:extLst>
              <a:ext uri="{FF2B5EF4-FFF2-40B4-BE49-F238E27FC236}">
                <a16:creationId xmlns:a16="http://schemas.microsoft.com/office/drawing/2014/main" id="{CFA298E4-0A43-4FDB-8B70-5DC366893852}"/>
              </a:ext>
            </a:extLst>
          </p:cNvPr>
          <p:cNvSpPr txBox="1"/>
          <p:nvPr/>
        </p:nvSpPr>
        <p:spPr>
          <a:xfrm>
            <a:off x="2919349" y="6440993"/>
            <a:ext cx="4396140" cy="369332"/>
          </a:xfrm>
          <a:prstGeom prst="rect">
            <a:avLst/>
          </a:prstGeom>
          <a:noFill/>
        </p:spPr>
        <p:txBody>
          <a:bodyPr wrap="none" rtlCol="0">
            <a:spAutoFit/>
          </a:bodyPr>
          <a:lstStyle/>
          <a:p>
            <a:pPr algn="r"/>
            <a:r>
              <a:rPr lang="en-US" i="1" dirty="0"/>
              <a:t>Assumes the initial output is secretly churned</a:t>
            </a:r>
          </a:p>
        </p:txBody>
      </p:sp>
      <p:sp>
        <p:nvSpPr>
          <p:cNvPr id="596" name="TextBox 595">
            <a:extLst>
              <a:ext uri="{FF2B5EF4-FFF2-40B4-BE49-F238E27FC236}">
                <a16:creationId xmlns:a16="http://schemas.microsoft.com/office/drawing/2014/main" id="{A0970520-EA3F-4E3F-BAB6-99050C4E2637}"/>
              </a:ext>
            </a:extLst>
          </p:cNvPr>
          <p:cNvSpPr txBox="1"/>
          <p:nvPr/>
        </p:nvSpPr>
        <p:spPr>
          <a:xfrm>
            <a:off x="7619025" y="6440993"/>
            <a:ext cx="1706108" cy="369332"/>
          </a:xfrm>
          <a:prstGeom prst="rect">
            <a:avLst/>
          </a:prstGeom>
          <a:noFill/>
        </p:spPr>
        <p:txBody>
          <a:bodyPr wrap="none" rtlCol="0">
            <a:spAutoFit/>
          </a:bodyPr>
          <a:lstStyle/>
          <a:p>
            <a:r>
              <a:rPr lang="en-US" i="1" dirty="0"/>
              <a:t>Pool transaction</a:t>
            </a:r>
          </a:p>
        </p:txBody>
      </p:sp>
      <p:grpSp>
        <p:nvGrpSpPr>
          <p:cNvPr id="597" name="Group 596">
            <a:extLst>
              <a:ext uri="{FF2B5EF4-FFF2-40B4-BE49-F238E27FC236}">
                <a16:creationId xmlns:a16="http://schemas.microsoft.com/office/drawing/2014/main" id="{DF6CAC13-3E73-41C3-B6CC-F60BF4219016}"/>
              </a:ext>
            </a:extLst>
          </p:cNvPr>
          <p:cNvGrpSpPr/>
          <p:nvPr/>
        </p:nvGrpSpPr>
        <p:grpSpPr>
          <a:xfrm>
            <a:off x="-2119733" y="-3200174"/>
            <a:ext cx="6108268" cy="4276132"/>
            <a:chOff x="-2119733" y="-3200174"/>
            <a:chExt cx="6108268" cy="4276132"/>
          </a:xfrm>
        </p:grpSpPr>
        <p:sp>
          <p:nvSpPr>
            <p:cNvPr id="598" name="Circle: Hollow 597">
              <a:extLst>
                <a:ext uri="{FF2B5EF4-FFF2-40B4-BE49-F238E27FC236}">
                  <a16:creationId xmlns:a16="http://schemas.microsoft.com/office/drawing/2014/main" id="{CDC9D60A-601A-4FF9-9603-E69EB34458AC}"/>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9" name="Circle: Hollow 598">
              <a:extLst>
                <a:ext uri="{FF2B5EF4-FFF2-40B4-BE49-F238E27FC236}">
                  <a16:creationId xmlns:a16="http://schemas.microsoft.com/office/drawing/2014/main" id="{5A238A2C-729A-49F1-8DE3-990ECA9D2437}"/>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0" name="Circle: Hollow 599">
              <a:extLst>
                <a:ext uri="{FF2B5EF4-FFF2-40B4-BE49-F238E27FC236}">
                  <a16:creationId xmlns:a16="http://schemas.microsoft.com/office/drawing/2014/main" id="{7ACE61E0-2B15-4A92-8EF3-A954EF028BA5}"/>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1" name="Circle: Hollow 600">
              <a:extLst>
                <a:ext uri="{FF2B5EF4-FFF2-40B4-BE49-F238E27FC236}">
                  <a16:creationId xmlns:a16="http://schemas.microsoft.com/office/drawing/2014/main" id="{90134578-9792-4FDE-8824-7A52D2029FC4}"/>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42632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Rectangle 520">
            <a:extLst>
              <a:ext uri="{FF2B5EF4-FFF2-40B4-BE49-F238E27FC236}">
                <a16:creationId xmlns:a16="http://schemas.microsoft.com/office/drawing/2014/main" id="{8EE3D9A9-5A61-46FD-A16B-2D2E906D5128}"/>
              </a:ext>
            </a:extLst>
          </p:cNvPr>
          <p:cNvSpPr/>
          <p:nvPr/>
        </p:nvSpPr>
        <p:spPr>
          <a:xfrm>
            <a:off x="-1" y="1690688"/>
            <a:ext cx="7549981" cy="516731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Rectangle 521">
            <a:extLst>
              <a:ext uri="{FF2B5EF4-FFF2-40B4-BE49-F238E27FC236}">
                <a16:creationId xmlns:a16="http://schemas.microsoft.com/office/drawing/2014/main" id="{C0388E43-82C6-4499-AFD7-2D2476B6EC33}"/>
              </a:ext>
            </a:extLst>
          </p:cNvPr>
          <p:cNvSpPr/>
          <p:nvPr/>
        </p:nvSpPr>
        <p:spPr>
          <a:xfrm>
            <a:off x="7530212" y="1690688"/>
            <a:ext cx="4661787" cy="516731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TextBox 522">
            <a:extLst>
              <a:ext uri="{FF2B5EF4-FFF2-40B4-BE49-F238E27FC236}">
                <a16:creationId xmlns:a16="http://schemas.microsoft.com/office/drawing/2014/main" id="{7D360612-2377-4D08-ADAA-2EE6D4824654}"/>
              </a:ext>
            </a:extLst>
          </p:cNvPr>
          <p:cNvSpPr txBox="1"/>
          <p:nvPr/>
        </p:nvSpPr>
        <p:spPr>
          <a:xfrm>
            <a:off x="6751817" y="1704877"/>
            <a:ext cx="682752" cy="369332"/>
          </a:xfrm>
          <a:prstGeom prst="rect">
            <a:avLst/>
          </a:prstGeom>
          <a:noFill/>
        </p:spPr>
        <p:txBody>
          <a:bodyPr wrap="none" rtlCol="0">
            <a:spAutoFit/>
          </a:bodyPr>
          <a:lstStyle/>
          <a:p>
            <a:pPr algn="ctr"/>
            <a:r>
              <a:rPr lang="en-US" b="1" dirty="0"/>
              <a:t>Tx 98</a:t>
            </a:r>
          </a:p>
        </p:txBody>
      </p:sp>
      <p:sp>
        <p:nvSpPr>
          <p:cNvPr id="524" name="TextBox 523">
            <a:extLst>
              <a:ext uri="{FF2B5EF4-FFF2-40B4-BE49-F238E27FC236}">
                <a16:creationId xmlns:a16="http://schemas.microsoft.com/office/drawing/2014/main" id="{D027CA22-1A1F-484D-B36F-57E325823837}"/>
              </a:ext>
            </a:extLst>
          </p:cNvPr>
          <p:cNvSpPr txBox="1"/>
          <p:nvPr/>
        </p:nvSpPr>
        <p:spPr>
          <a:xfrm>
            <a:off x="7611644" y="1704877"/>
            <a:ext cx="799771" cy="369332"/>
          </a:xfrm>
          <a:prstGeom prst="rect">
            <a:avLst/>
          </a:prstGeom>
          <a:noFill/>
        </p:spPr>
        <p:txBody>
          <a:bodyPr wrap="none" rtlCol="0">
            <a:spAutoFit/>
          </a:bodyPr>
          <a:lstStyle/>
          <a:p>
            <a:pPr algn="ctr"/>
            <a:r>
              <a:rPr lang="en-US" b="1" dirty="0"/>
              <a:t>Tx 100</a:t>
            </a:r>
          </a:p>
        </p:txBody>
      </p:sp>
      <p:sp>
        <p:nvSpPr>
          <p:cNvPr id="2" name="Title 1"/>
          <p:cNvSpPr>
            <a:spLocks noGrp="1"/>
          </p:cNvSpPr>
          <p:nvPr>
            <p:ph type="title"/>
          </p:nvPr>
        </p:nvSpPr>
        <p:spPr>
          <a:xfrm>
            <a:off x="838200" y="365125"/>
            <a:ext cx="10515600" cy="1325563"/>
          </a:xfrm>
        </p:spPr>
        <p:txBody>
          <a:bodyPr/>
          <a:lstStyle/>
          <a:p>
            <a:pPr algn="ctr"/>
            <a:r>
              <a:rPr lang="en-US" b="1" dirty="0"/>
              <a:t>Mining Pool Public Data</a:t>
            </a:r>
          </a:p>
        </p:txBody>
      </p:sp>
      <p:grpSp>
        <p:nvGrpSpPr>
          <p:cNvPr id="170" name="Group 169">
            <a:extLst>
              <a:ext uri="{FF2B5EF4-FFF2-40B4-BE49-F238E27FC236}">
                <a16:creationId xmlns:a16="http://schemas.microsoft.com/office/drawing/2014/main" id="{EFB62751-D32F-4D7F-8CFF-03CE5097F025}"/>
              </a:ext>
            </a:extLst>
          </p:cNvPr>
          <p:cNvGrpSpPr/>
          <p:nvPr/>
        </p:nvGrpSpPr>
        <p:grpSpPr>
          <a:xfrm>
            <a:off x="202713" y="1914676"/>
            <a:ext cx="4297680" cy="4845742"/>
            <a:chOff x="202713" y="1914676"/>
            <a:chExt cx="4297680" cy="4845742"/>
          </a:xfrm>
        </p:grpSpPr>
        <p:grpSp>
          <p:nvGrpSpPr>
            <p:cNvPr id="171" name="Group 170">
              <a:extLst>
                <a:ext uri="{FF2B5EF4-FFF2-40B4-BE49-F238E27FC236}">
                  <a16:creationId xmlns:a16="http://schemas.microsoft.com/office/drawing/2014/main" id="{424A8C75-2AAD-4B0E-9AD7-02B58A8DE692}"/>
                </a:ext>
              </a:extLst>
            </p:cNvPr>
            <p:cNvGrpSpPr/>
            <p:nvPr/>
          </p:nvGrpSpPr>
          <p:grpSpPr>
            <a:xfrm>
              <a:off x="202713" y="1914676"/>
              <a:ext cx="4297680" cy="3657600"/>
              <a:chOff x="202713" y="1914676"/>
              <a:chExt cx="4297680" cy="3657600"/>
            </a:xfrm>
          </p:grpSpPr>
          <p:sp>
            <p:nvSpPr>
              <p:cNvPr id="177" name="Circle: Hollow 176">
                <a:extLst>
                  <a:ext uri="{FF2B5EF4-FFF2-40B4-BE49-F238E27FC236}">
                    <a16:creationId xmlns:a16="http://schemas.microsoft.com/office/drawing/2014/main" id="{40B74175-8EF2-4673-892D-10F3F0B278FB}"/>
                  </a:ext>
                </a:extLst>
              </p:cNvPr>
              <p:cNvSpPr/>
              <p:nvPr/>
            </p:nvSpPr>
            <p:spPr>
              <a:xfrm>
                <a:off x="202713" y="1914676"/>
                <a:ext cx="4297680" cy="3657600"/>
              </a:xfrm>
              <a:prstGeom prst="donut">
                <a:avLst>
                  <a:gd name="adj" fmla="val 5851"/>
                </a:avLst>
              </a:prstGeom>
              <a:solidFill>
                <a:srgbClr val="42B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78" name="Group 177">
                <a:extLst>
                  <a:ext uri="{FF2B5EF4-FFF2-40B4-BE49-F238E27FC236}">
                    <a16:creationId xmlns:a16="http://schemas.microsoft.com/office/drawing/2014/main" id="{A06A5573-C67C-4268-B347-F66792E16341}"/>
                  </a:ext>
                </a:extLst>
              </p:cNvPr>
              <p:cNvGrpSpPr/>
              <p:nvPr/>
            </p:nvGrpSpPr>
            <p:grpSpPr>
              <a:xfrm>
                <a:off x="840398" y="2881074"/>
                <a:ext cx="834985" cy="810868"/>
                <a:chOff x="10670808" y="1126010"/>
                <a:chExt cx="834985" cy="810868"/>
              </a:xfrm>
            </p:grpSpPr>
            <p:pic>
              <p:nvPicPr>
                <p:cNvPr id="339" name="Picture 4" descr="Image result for pot of gold simple">
                  <a:extLst>
                    <a:ext uri="{FF2B5EF4-FFF2-40B4-BE49-F238E27FC236}">
                      <a16:creationId xmlns:a16="http://schemas.microsoft.com/office/drawing/2014/main" id="{049DD1D3-53F6-4F23-8AEA-C365892D2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340" name="Picture 6" descr="Monero Logo">
                  <a:extLst>
                    <a:ext uri="{FF2B5EF4-FFF2-40B4-BE49-F238E27FC236}">
                      <a16:creationId xmlns:a16="http://schemas.microsoft.com/office/drawing/2014/main" id="{D477FC27-4342-4320-89D5-F09F5D6E4C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1" name="Picture 6" descr="Monero Logo">
                  <a:extLst>
                    <a:ext uri="{FF2B5EF4-FFF2-40B4-BE49-F238E27FC236}">
                      <a16:creationId xmlns:a16="http://schemas.microsoft.com/office/drawing/2014/main" id="{2C628484-E215-4B6D-8F4A-05C7AD0490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2" name="Picture 6" descr="Monero Logo">
                  <a:extLst>
                    <a:ext uri="{FF2B5EF4-FFF2-40B4-BE49-F238E27FC236}">
                      <a16:creationId xmlns:a16="http://schemas.microsoft.com/office/drawing/2014/main" id="{C1E63D63-B759-42B0-ACFE-A9402D1AF9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3" name="Picture 6" descr="Monero Logo">
                  <a:extLst>
                    <a:ext uri="{FF2B5EF4-FFF2-40B4-BE49-F238E27FC236}">
                      <a16:creationId xmlns:a16="http://schemas.microsoft.com/office/drawing/2014/main" id="{1C63E86F-57E4-4AFE-A943-F842E21894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4" name="Picture 6" descr="Monero Logo">
                  <a:extLst>
                    <a:ext uri="{FF2B5EF4-FFF2-40B4-BE49-F238E27FC236}">
                      <a16:creationId xmlns:a16="http://schemas.microsoft.com/office/drawing/2014/main" id="{8A6DF1CB-80B9-40B2-A7F0-A470B4A6BE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5" name="Picture 6" descr="Monero Logo">
                  <a:extLst>
                    <a:ext uri="{FF2B5EF4-FFF2-40B4-BE49-F238E27FC236}">
                      <a16:creationId xmlns:a16="http://schemas.microsoft.com/office/drawing/2014/main" id="{5EB98300-01E1-4103-A7E0-FFB24E2F5AF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6" name="Picture 6" descr="Monero Logo">
                  <a:extLst>
                    <a:ext uri="{FF2B5EF4-FFF2-40B4-BE49-F238E27FC236}">
                      <a16:creationId xmlns:a16="http://schemas.microsoft.com/office/drawing/2014/main" id="{F5A16FE6-50E3-4361-9B93-0D5C1D6843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7" name="Picture 6" descr="Monero Logo">
                  <a:extLst>
                    <a:ext uri="{FF2B5EF4-FFF2-40B4-BE49-F238E27FC236}">
                      <a16:creationId xmlns:a16="http://schemas.microsoft.com/office/drawing/2014/main" id="{DC6928DB-C5C0-416C-98D5-0342E687E9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8" name="Picture 6" descr="Monero Logo">
                  <a:extLst>
                    <a:ext uri="{FF2B5EF4-FFF2-40B4-BE49-F238E27FC236}">
                      <a16:creationId xmlns:a16="http://schemas.microsoft.com/office/drawing/2014/main" id="{CC64C3F8-F649-4940-8D5F-65ACDC6DEC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9" name="Picture 6" descr="Monero Logo">
                  <a:extLst>
                    <a:ext uri="{FF2B5EF4-FFF2-40B4-BE49-F238E27FC236}">
                      <a16:creationId xmlns:a16="http://schemas.microsoft.com/office/drawing/2014/main" id="{A685C774-5785-4310-83FF-A1656EBCC4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0" name="Picture 6" descr="Monero Logo">
                  <a:extLst>
                    <a:ext uri="{FF2B5EF4-FFF2-40B4-BE49-F238E27FC236}">
                      <a16:creationId xmlns:a16="http://schemas.microsoft.com/office/drawing/2014/main" id="{54D09A77-BB86-443A-8F6B-E68C713B5B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1" name="Picture 6" descr="Monero Logo">
                  <a:extLst>
                    <a:ext uri="{FF2B5EF4-FFF2-40B4-BE49-F238E27FC236}">
                      <a16:creationId xmlns:a16="http://schemas.microsoft.com/office/drawing/2014/main" id="{C49141DB-BE47-4117-91E9-B1A42CF625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2" name="Picture 6" descr="Monero Logo">
                  <a:extLst>
                    <a:ext uri="{FF2B5EF4-FFF2-40B4-BE49-F238E27FC236}">
                      <a16:creationId xmlns:a16="http://schemas.microsoft.com/office/drawing/2014/main" id="{3650A6D1-6F73-4945-BC53-6E594159D5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3" name="Picture 6" descr="Monero Logo">
                  <a:extLst>
                    <a:ext uri="{FF2B5EF4-FFF2-40B4-BE49-F238E27FC236}">
                      <a16:creationId xmlns:a16="http://schemas.microsoft.com/office/drawing/2014/main" id="{5FA3E248-0102-48F1-A19E-820ECD77FE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4" name="Picture 6" descr="Monero Logo">
                  <a:extLst>
                    <a:ext uri="{FF2B5EF4-FFF2-40B4-BE49-F238E27FC236}">
                      <a16:creationId xmlns:a16="http://schemas.microsoft.com/office/drawing/2014/main" id="{9207237F-972D-4F96-8E02-AC8C198ECD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5" name="Picture 6" descr="Monero Logo">
                  <a:extLst>
                    <a:ext uri="{FF2B5EF4-FFF2-40B4-BE49-F238E27FC236}">
                      <a16:creationId xmlns:a16="http://schemas.microsoft.com/office/drawing/2014/main" id="{1A0D2EDE-3650-49F1-8443-647B9399A1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6" name="Picture 6" descr="Monero Logo">
                  <a:extLst>
                    <a:ext uri="{FF2B5EF4-FFF2-40B4-BE49-F238E27FC236}">
                      <a16:creationId xmlns:a16="http://schemas.microsoft.com/office/drawing/2014/main" id="{40F0356A-5AAD-4EC0-B134-C03A47C81F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7" name="Picture 6" descr="Monero Logo">
                  <a:extLst>
                    <a:ext uri="{FF2B5EF4-FFF2-40B4-BE49-F238E27FC236}">
                      <a16:creationId xmlns:a16="http://schemas.microsoft.com/office/drawing/2014/main" id="{C9656C89-4787-42F0-814E-854CB62A42F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358" name="Freeform: Shape 357">
                  <a:extLst>
                    <a:ext uri="{FF2B5EF4-FFF2-40B4-BE49-F238E27FC236}">
                      <a16:creationId xmlns:a16="http://schemas.microsoft.com/office/drawing/2014/main" id="{00A45651-60CE-4D68-AB88-86C2E4ED7AB5}"/>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9" name="Group 178">
                <a:extLst>
                  <a:ext uri="{FF2B5EF4-FFF2-40B4-BE49-F238E27FC236}">
                    <a16:creationId xmlns:a16="http://schemas.microsoft.com/office/drawing/2014/main" id="{D59CC0EF-B8A3-41E3-8B96-E4A00396E45D}"/>
                  </a:ext>
                </a:extLst>
              </p:cNvPr>
              <p:cNvGrpSpPr/>
              <p:nvPr/>
            </p:nvGrpSpPr>
            <p:grpSpPr>
              <a:xfrm>
                <a:off x="837366" y="3874785"/>
                <a:ext cx="834985" cy="810868"/>
                <a:chOff x="3336402" y="3345735"/>
                <a:chExt cx="834985" cy="810868"/>
              </a:xfrm>
            </p:grpSpPr>
            <p:pic>
              <p:nvPicPr>
                <p:cNvPr id="319" name="Picture 4" descr="Image result for pot of gold simple">
                  <a:extLst>
                    <a:ext uri="{FF2B5EF4-FFF2-40B4-BE49-F238E27FC236}">
                      <a16:creationId xmlns:a16="http://schemas.microsoft.com/office/drawing/2014/main" id="{ECC19268-BB9B-4603-B7F9-7C44890C0964}"/>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6402" y="3410126"/>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320" name="Picture 6" descr="Monero Logo">
                  <a:extLst>
                    <a:ext uri="{FF2B5EF4-FFF2-40B4-BE49-F238E27FC236}">
                      <a16:creationId xmlns:a16="http://schemas.microsoft.com/office/drawing/2014/main" id="{6B922AC0-12B2-40B4-AC51-6EEA5B8DFC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384394" y="34770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1" name="Picture 6" descr="Monero Logo">
                  <a:extLst>
                    <a:ext uri="{FF2B5EF4-FFF2-40B4-BE49-F238E27FC236}">
                      <a16:creationId xmlns:a16="http://schemas.microsoft.com/office/drawing/2014/main" id="{285E881E-5B6B-4662-BF82-FED4B8DDAD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3469296" y="348562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2" name="Picture 6" descr="Monero Logo">
                  <a:extLst>
                    <a:ext uri="{FF2B5EF4-FFF2-40B4-BE49-F238E27FC236}">
                      <a16:creationId xmlns:a16="http://schemas.microsoft.com/office/drawing/2014/main" id="{E236DE98-DCAB-453B-9135-460C832E6D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69931"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3" name="Picture 6" descr="Monero Logo">
                  <a:extLst>
                    <a:ext uri="{FF2B5EF4-FFF2-40B4-BE49-F238E27FC236}">
                      <a16:creationId xmlns:a16="http://schemas.microsoft.com/office/drawing/2014/main" id="{4D94BB38-E02F-485B-A94A-134EFC6C12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10754" y="341301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4" name="Picture 6" descr="Monero Logo">
                  <a:extLst>
                    <a:ext uri="{FF2B5EF4-FFF2-40B4-BE49-F238E27FC236}">
                      <a16:creationId xmlns:a16="http://schemas.microsoft.com/office/drawing/2014/main" id="{425666D2-2046-454B-A186-42A908EC52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439708" y="344145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5" name="Picture 6" descr="Monero Logo">
                  <a:extLst>
                    <a:ext uri="{FF2B5EF4-FFF2-40B4-BE49-F238E27FC236}">
                      <a16:creationId xmlns:a16="http://schemas.microsoft.com/office/drawing/2014/main" id="{888BCDB0-5D99-418B-8C70-5DDA654F82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664670"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6" name="Picture 6" descr="Monero Logo">
                  <a:extLst>
                    <a:ext uri="{FF2B5EF4-FFF2-40B4-BE49-F238E27FC236}">
                      <a16:creationId xmlns:a16="http://schemas.microsoft.com/office/drawing/2014/main" id="{5F2C3628-0BFF-4EE6-9A03-60BC6F70CA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602191" y="342318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7" name="Picture 6" descr="Monero Logo">
                  <a:extLst>
                    <a:ext uri="{FF2B5EF4-FFF2-40B4-BE49-F238E27FC236}">
                      <a16:creationId xmlns:a16="http://schemas.microsoft.com/office/drawing/2014/main" id="{86BE001D-1EC5-4CFC-ABDF-03C417F04C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4012690" y="34752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8" name="Picture 6" descr="Monero Logo">
                  <a:extLst>
                    <a:ext uri="{FF2B5EF4-FFF2-40B4-BE49-F238E27FC236}">
                      <a16:creationId xmlns:a16="http://schemas.microsoft.com/office/drawing/2014/main" id="{077E43DA-8733-4C24-8D0B-2712874F88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3927788" y="348378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9" name="Picture 6" descr="Monero Logo">
                  <a:extLst>
                    <a:ext uri="{FF2B5EF4-FFF2-40B4-BE49-F238E27FC236}">
                      <a16:creationId xmlns:a16="http://schemas.microsoft.com/office/drawing/2014/main" id="{E064A58D-F927-463C-B7A3-AF30DB9D9A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27153"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0" name="Picture 6" descr="Monero Logo">
                  <a:extLst>
                    <a:ext uri="{FF2B5EF4-FFF2-40B4-BE49-F238E27FC236}">
                      <a16:creationId xmlns:a16="http://schemas.microsoft.com/office/drawing/2014/main" id="{6A9E1F84-A1A5-4BCE-BE00-7CBCB446872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86330" y="341118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1" name="Picture 6" descr="Monero Logo">
                  <a:extLst>
                    <a:ext uri="{FF2B5EF4-FFF2-40B4-BE49-F238E27FC236}">
                      <a16:creationId xmlns:a16="http://schemas.microsoft.com/office/drawing/2014/main" id="{1D9BC03C-7D0D-4900-91AF-3446000FF8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957376" y="343962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2" name="Picture 6" descr="Monero Logo">
                  <a:extLst>
                    <a:ext uri="{FF2B5EF4-FFF2-40B4-BE49-F238E27FC236}">
                      <a16:creationId xmlns:a16="http://schemas.microsoft.com/office/drawing/2014/main" id="{A026BF59-BC4F-448C-9900-EE2F2868E5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732414"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3" name="Picture 6" descr="Monero Logo">
                  <a:extLst>
                    <a:ext uri="{FF2B5EF4-FFF2-40B4-BE49-F238E27FC236}">
                      <a16:creationId xmlns:a16="http://schemas.microsoft.com/office/drawing/2014/main" id="{8EC74BB1-EA7E-4806-AFB1-C593C93942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3794893" y="342135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4" name="Picture 6" descr="Monero Logo">
                  <a:extLst>
                    <a:ext uri="{FF2B5EF4-FFF2-40B4-BE49-F238E27FC236}">
                      <a16:creationId xmlns:a16="http://schemas.microsoft.com/office/drawing/2014/main" id="{9A10A589-0B0B-4960-A051-1FDA4784C6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3695409" y="341118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5" name="Picture 6" descr="Monero Logo">
                  <a:extLst>
                    <a:ext uri="{FF2B5EF4-FFF2-40B4-BE49-F238E27FC236}">
                      <a16:creationId xmlns:a16="http://schemas.microsoft.com/office/drawing/2014/main" id="{67759F46-4E48-45D4-B677-47EADF6558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555023" y="33457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6" name="Picture 6" descr="Monero Logo">
                  <a:extLst>
                    <a:ext uri="{FF2B5EF4-FFF2-40B4-BE49-F238E27FC236}">
                      <a16:creationId xmlns:a16="http://schemas.microsoft.com/office/drawing/2014/main" id="{DA997107-BA67-4A52-A6DB-08B997C90C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3641346" y="338003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7" name="Picture 6" descr="Monero Logo">
                  <a:extLst>
                    <a:ext uri="{FF2B5EF4-FFF2-40B4-BE49-F238E27FC236}">
                      <a16:creationId xmlns:a16="http://schemas.microsoft.com/office/drawing/2014/main" id="{51513474-2C00-4EDB-85A4-7B1A3434E0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771951" y="3376918"/>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338" name="Freeform: Shape 337">
                  <a:extLst>
                    <a:ext uri="{FF2B5EF4-FFF2-40B4-BE49-F238E27FC236}">
                      <a16:creationId xmlns:a16="http://schemas.microsoft.com/office/drawing/2014/main" id="{4E310B13-0922-48E4-B56B-AE27847FFB46}"/>
                    </a:ext>
                  </a:extLst>
                </p:cNvPr>
                <p:cNvSpPr/>
                <p:nvPr/>
              </p:nvSpPr>
              <p:spPr>
                <a:xfrm>
                  <a:off x="3384394" y="3568332"/>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0" name="Group 179">
                <a:extLst>
                  <a:ext uri="{FF2B5EF4-FFF2-40B4-BE49-F238E27FC236}">
                    <a16:creationId xmlns:a16="http://schemas.microsoft.com/office/drawing/2014/main" id="{F294EEC8-B8A9-4270-A678-A35363557B22}"/>
                  </a:ext>
                </a:extLst>
              </p:cNvPr>
              <p:cNvGrpSpPr/>
              <p:nvPr/>
            </p:nvGrpSpPr>
            <p:grpSpPr>
              <a:xfrm>
                <a:off x="1920667" y="2352024"/>
                <a:ext cx="834985" cy="810868"/>
                <a:chOff x="10670808" y="1126010"/>
                <a:chExt cx="834985" cy="810868"/>
              </a:xfrm>
            </p:grpSpPr>
            <p:pic>
              <p:nvPicPr>
                <p:cNvPr id="299" name="Picture 4" descr="Image result for pot of gold simple">
                  <a:extLst>
                    <a:ext uri="{FF2B5EF4-FFF2-40B4-BE49-F238E27FC236}">
                      <a16:creationId xmlns:a16="http://schemas.microsoft.com/office/drawing/2014/main" id="{C9F20969-EC2F-492F-BB29-935B18997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6" descr="Monero Logo">
                  <a:extLst>
                    <a:ext uri="{FF2B5EF4-FFF2-40B4-BE49-F238E27FC236}">
                      <a16:creationId xmlns:a16="http://schemas.microsoft.com/office/drawing/2014/main" id="{B6160511-44E8-4592-821E-13D663AD17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1" name="Picture 6" descr="Monero Logo">
                  <a:extLst>
                    <a:ext uri="{FF2B5EF4-FFF2-40B4-BE49-F238E27FC236}">
                      <a16:creationId xmlns:a16="http://schemas.microsoft.com/office/drawing/2014/main" id="{4ED70D42-3F62-4EEF-968F-85250944FF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2" name="Picture 6" descr="Monero Logo">
                  <a:extLst>
                    <a:ext uri="{FF2B5EF4-FFF2-40B4-BE49-F238E27FC236}">
                      <a16:creationId xmlns:a16="http://schemas.microsoft.com/office/drawing/2014/main" id="{046BB106-4C10-4FEE-B2D7-C86D489ED1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6" descr="Monero Logo">
                  <a:extLst>
                    <a:ext uri="{FF2B5EF4-FFF2-40B4-BE49-F238E27FC236}">
                      <a16:creationId xmlns:a16="http://schemas.microsoft.com/office/drawing/2014/main" id="{36BA867F-8459-4ACD-9E1D-B3755CEA28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4" name="Picture 6" descr="Monero Logo">
                  <a:extLst>
                    <a:ext uri="{FF2B5EF4-FFF2-40B4-BE49-F238E27FC236}">
                      <a16:creationId xmlns:a16="http://schemas.microsoft.com/office/drawing/2014/main" id="{0BBD626A-5155-48AD-921E-07CCC52EC2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5" name="Picture 6" descr="Monero Logo">
                  <a:extLst>
                    <a:ext uri="{FF2B5EF4-FFF2-40B4-BE49-F238E27FC236}">
                      <a16:creationId xmlns:a16="http://schemas.microsoft.com/office/drawing/2014/main" id="{2FA4B3C2-A560-40BB-8C2C-F3122CA75F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6" name="Picture 6" descr="Monero Logo">
                  <a:extLst>
                    <a:ext uri="{FF2B5EF4-FFF2-40B4-BE49-F238E27FC236}">
                      <a16:creationId xmlns:a16="http://schemas.microsoft.com/office/drawing/2014/main" id="{4C8C9328-3BFD-4FC0-9FC7-1C095AF42B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7" name="Picture 6" descr="Monero Logo">
                  <a:extLst>
                    <a:ext uri="{FF2B5EF4-FFF2-40B4-BE49-F238E27FC236}">
                      <a16:creationId xmlns:a16="http://schemas.microsoft.com/office/drawing/2014/main" id="{EB3207A2-7491-4FC6-8C42-E2694D3488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8" name="Picture 6" descr="Monero Logo">
                  <a:extLst>
                    <a:ext uri="{FF2B5EF4-FFF2-40B4-BE49-F238E27FC236}">
                      <a16:creationId xmlns:a16="http://schemas.microsoft.com/office/drawing/2014/main" id="{4B64293E-0A4F-496D-950A-749715F4D5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9" name="Picture 6" descr="Monero Logo">
                  <a:extLst>
                    <a:ext uri="{FF2B5EF4-FFF2-40B4-BE49-F238E27FC236}">
                      <a16:creationId xmlns:a16="http://schemas.microsoft.com/office/drawing/2014/main" id="{07C4A019-3A8C-40AD-83EA-D1450DF5B0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0" name="Picture 6" descr="Monero Logo">
                  <a:extLst>
                    <a:ext uri="{FF2B5EF4-FFF2-40B4-BE49-F238E27FC236}">
                      <a16:creationId xmlns:a16="http://schemas.microsoft.com/office/drawing/2014/main" id="{2F18BE56-AB45-427D-8F20-C85502C430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1" name="Picture 6" descr="Monero Logo">
                  <a:extLst>
                    <a:ext uri="{FF2B5EF4-FFF2-40B4-BE49-F238E27FC236}">
                      <a16:creationId xmlns:a16="http://schemas.microsoft.com/office/drawing/2014/main" id="{3E81E125-2BCA-44D6-A497-7F9227FBDE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2" name="Picture 6" descr="Monero Logo">
                  <a:extLst>
                    <a:ext uri="{FF2B5EF4-FFF2-40B4-BE49-F238E27FC236}">
                      <a16:creationId xmlns:a16="http://schemas.microsoft.com/office/drawing/2014/main" id="{856DE453-2B89-478A-97D8-B6318341416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3" name="Picture 6" descr="Monero Logo">
                  <a:extLst>
                    <a:ext uri="{FF2B5EF4-FFF2-40B4-BE49-F238E27FC236}">
                      <a16:creationId xmlns:a16="http://schemas.microsoft.com/office/drawing/2014/main" id="{FE29F0D2-8464-46A2-A352-57D5B8E858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4" name="Picture 6" descr="Monero Logo">
                  <a:extLst>
                    <a:ext uri="{FF2B5EF4-FFF2-40B4-BE49-F238E27FC236}">
                      <a16:creationId xmlns:a16="http://schemas.microsoft.com/office/drawing/2014/main" id="{133D0517-37E2-4B58-85DB-DCD21C21C7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5" name="Picture 6" descr="Monero Logo">
                  <a:extLst>
                    <a:ext uri="{FF2B5EF4-FFF2-40B4-BE49-F238E27FC236}">
                      <a16:creationId xmlns:a16="http://schemas.microsoft.com/office/drawing/2014/main" id="{AE165C3B-9340-4696-A41F-F2CC440899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6" name="Picture 6" descr="Monero Logo">
                  <a:extLst>
                    <a:ext uri="{FF2B5EF4-FFF2-40B4-BE49-F238E27FC236}">
                      <a16:creationId xmlns:a16="http://schemas.microsoft.com/office/drawing/2014/main" id="{0E079ECB-16BE-49B4-8C29-03E766E142C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7" name="Picture 6" descr="Monero Logo">
                  <a:extLst>
                    <a:ext uri="{FF2B5EF4-FFF2-40B4-BE49-F238E27FC236}">
                      <a16:creationId xmlns:a16="http://schemas.microsoft.com/office/drawing/2014/main" id="{16B37AAD-BC5E-48E4-AE76-D4F0D7ED51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318" name="Freeform: Shape 317">
                  <a:extLst>
                    <a:ext uri="{FF2B5EF4-FFF2-40B4-BE49-F238E27FC236}">
                      <a16:creationId xmlns:a16="http://schemas.microsoft.com/office/drawing/2014/main" id="{8F70D0D7-63B6-4D24-A9A8-009FC1F7BF89}"/>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1" name="Group 180">
                <a:extLst>
                  <a:ext uri="{FF2B5EF4-FFF2-40B4-BE49-F238E27FC236}">
                    <a16:creationId xmlns:a16="http://schemas.microsoft.com/office/drawing/2014/main" id="{43DF0442-83F4-4990-A8D3-16228E343A8A}"/>
                  </a:ext>
                </a:extLst>
              </p:cNvPr>
              <p:cNvGrpSpPr/>
              <p:nvPr/>
            </p:nvGrpSpPr>
            <p:grpSpPr>
              <a:xfrm>
                <a:off x="1917635" y="3345735"/>
                <a:ext cx="834985" cy="810868"/>
                <a:chOff x="10670808" y="1126010"/>
                <a:chExt cx="834985" cy="810868"/>
              </a:xfrm>
            </p:grpSpPr>
            <p:pic>
              <p:nvPicPr>
                <p:cNvPr id="273" name="Picture 4" descr="Image result for pot of gold simple">
                  <a:extLst>
                    <a:ext uri="{FF2B5EF4-FFF2-40B4-BE49-F238E27FC236}">
                      <a16:creationId xmlns:a16="http://schemas.microsoft.com/office/drawing/2014/main" id="{94F61E13-94B1-4476-8641-FAC692DB0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74" name="Picture 6" descr="Monero Logo">
                  <a:extLst>
                    <a:ext uri="{FF2B5EF4-FFF2-40B4-BE49-F238E27FC236}">
                      <a16:creationId xmlns:a16="http://schemas.microsoft.com/office/drawing/2014/main" id="{4D872A9A-6977-4B4B-92AC-50069EFEA0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5" name="Picture 6" descr="Monero Logo">
                  <a:extLst>
                    <a:ext uri="{FF2B5EF4-FFF2-40B4-BE49-F238E27FC236}">
                      <a16:creationId xmlns:a16="http://schemas.microsoft.com/office/drawing/2014/main" id="{DF7E203C-6FDE-4A9A-A4D5-99BCD0F855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6" name="Picture 6" descr="Monero Logo">
                  <a:extLst>
                    <a:ext uri="{FF2B5EF4-FFF2-40B4-BE49-F238E27FC236}">
                      <a16:creationId xmlns:a16="http://schemas.microsoft.com/office/drawing/2014/main" id="{2F777DB5-7657-4FD0-95A0-7709E83410D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7" name="Picture 6" descr="Monero Logo">
                  <a:extLst>
                    <a:ext uri="{FF2B5EF4-FFF2-40B4-BE49-F238E27FC236}">
                      <a16:creationId xmlns:a16="http://schemas.microsoft.com/office/drawing/2014/main" id="{10433DF9-53A4-4B97-959C-F061FC6CEF1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8" name="Picture 6" descr="Monero Logo">
                  <a:extLst>
                    <a:ext uri="{FF2B5EF4-FFF2-40B4-BE49-F238E27FC236}">
                      <a16:creationId xmlns:a16="http://schemas.microsoft.com/office/drawing/2014/main" id="{15233D44-0036-46B0-8FEC-62FD33EF13C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9" name="Picture 6" descr="Monero Logo">
                  <a:extLst>
                    <a:ext uri="{FF2B5EF4-FFF2-40B4-BE49-F238E27FC236}">
                      <a16:creationId xmlns:a16="http://schemas.microsoft.com/office/drawing/2014/main" id="{E8C3CFBA-D6DD-4CB5-8F0B-DFFB4085F4C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0" name="Picture 6" descr="Monero Logo">
                  <a:extLst>
                    <a:ext uri="{FF2B5EF4-FFF2-40B4-BE49-F238E27FC236}">
                      <a16:creationId xmlns:a16="http://schemas.microsoft.com/office/drawing/2014/main" id="{C30CF696-2424-43AC-A26D-C154A1CE12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1" name="Picture 6" descr="Monero Logo">
                  <a:extLst>
                    <a:ext uri="{FF2B5EF4-FFF2-40B4-BE49-F238E27FC236}">
                      <a16:creationId xmlns:a16="http://schemas.microsoft.com/office/drawing/2014/main" id="{3526D98D-7BAD-4611-94DA-B874C97246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8" name="Picture 6" descr="Monero Logo">
                  <a:extLst>
                    <a:ext uri="{FF2B5EF4-FFF2-40B4-BE49-F238E27FC236}">
                      <a16:creationId xmlns:a16="http://schemas.microsoft.com/office/drawing/2014/main" id="{0D0D7634-3DD7-43DB-A1AC-2A4248FF53B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9" name="Picture 6" descr="Monero Logo">
                  <a:extLst>
                    <a:ext uri="{FF2B5EF4-FFF2-40B4-BE49-F238E27FC236}">
                      <a16:creationId xmlns:a16="http://schemas.microsoft.com/office/drawing/2014/main" id="{D2D3A4A4-D982-4FF8-B977-06026B3E60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0" name="Picture 6" descr="Monero Logo">
                  <a:extLst>
                    <a:ext uri="{FF2B5EF4-FFF2-40B4-BE49-F238E27FC236}">
                      <a16:creationId xmlns:a16="http://schemas.microsoft.com/office/drawing/2014/main" id="{FC0D1AA4-B1C5-41FC-AF99-D20942BA60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1" name="Picture 6" descr="Monero Logo">
                  <a:extLst>
                    <a:ext uri="{FF2B5EF4-FFF2-40B4-BE49-F238E27FC236}">
                      <a16:creationId xmlns:a16="http://schemas.microsoft.com/office/drawing/2014/main" id="{5F91B772-3A02-408D-846D-343F28D861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2" name="Picture 6" descr="Monero Logo">
                  <a:extLst>
                    <a:ext uri="{FF2B5EF4-FFF2-40B4-BE49-F238E27FC236}">
                      <a16:creationId xmlns:a16="http://schemas.microsoft.com/office/drawing/2014/main" id="{765D8ABC-5ED5-4633-99A1-6F1A975831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3" name="Picture 6" descr="Monero Logo">
                  <a:extLst>
                    <a:ext uri="{FF2B5EF4-FFF2-40B4-BE49-F238E27FC236}">
                      <a16:creationId xmlns:a16="http://schemas.microsoft.com/office/drawing/2014/main" id="{5D6631CF-55CB-4C52-A1D4-9B0689E67EC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4" name="Picture 6" descr="Monero Logo">
                  <a:extLst>
                    <a:ext uri="{FF2B5EF4-FFF2-40B4-BE49-F238E27FC236}">
                      <a16:creationId xmlns:a16="http://schemas.microsoft.com/office/drawing/2014/main" id="{25DAB4BA-3FE1-45C8-813D-7422DE5D87C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5" name="Picture 6" descr="Monero Logo">
                  <a:extLst>
                    <a:ext uri="{FF2B5EF4-FFF2-40B4-BE49-F238E27FC236}">
                      <a16:creationId xmlns:a16="http://schemas.microsoft.com/office/drawing/2014/main" id="{45BA113E-1F14-49DB-9946-4F2F215A79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6" descr="Monero Logo">
                  <a:extLst>
                    <a:ext uri="{FF2B5EF4-FFF2-40B4-BE49-F238E27FC236}">
                      <a16:creationId xmlns:a16="http://schemas.microsoft.com/office/drawing/2014/main" id="{80EB9995-5287-4CAB-A488-8E313179A2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6" descr="Monero Logo">
                  <a:extLst>
                    <a:ext uri="{FF2B5EF4-FFF2-40B4-BE49-F238E27FC236}">
                      <a16:creationId xmlns:a16="http://schemas.microsoft.com/office/drawing/2014/main" id="{868C7B4B-6BA2-4067-9E73-142B19B275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98" name="Freeform: Shape 297">
                  <a:extLst>
                    <a:ext uri="{FF2B5EF4-FFF2-40B4-BE49-F238E27FC236}">
                      <a16:creationId xmlns:a16="http://schemas.microsoft.com/office/drawing/2014/main" id="{2C3AB22F-44A3-4923-AC11-B3F12DB74C7A}"/>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2" name="Group 181">
                <a:extLst>
                  <a:ext uri="{FF2B5EF4-FFF2-40B4-BE49-F238E27FC236}">
                    <a16:creationId xmlns:a16="http://schemas.microsoft.com/office/drawing/2014/main" id="{E3EB3A02-6CE8-4EC5-961A-48D651D6BA38}"/>
                  </a:ext>
                </a:extLst>
              </p:cNvPr>
              <p:cNvGrpSpPr/>
              <p:nvPr/>
            </p:nvGrpSpPr>
            <p:grpSpPr>
              <a:xfrm>
                <a:off x="1921713" y="4352428"/>
                <a:ext cx="834985" cy="810868"/>
                <a:chOff x="10670808" y="1126010"/>
                <a:chExt cx="834985" cy="810868"/>
              </a:xfrm>
            </p:grpSpPr>
            <p:pic>
              <p:nvPicPr>
                <p:cNvPr id="253" name="Picture 4" descr="Image result for pot of gold simple">
                  <a:extLst>
                    <a:ext uri="{FF2B5EF4-FFF2-40B4-BE49-F238E27FC236}">
                      <a16:creationId xmlns:a16="http://schemas.microsoft.com/office/drawing/2014/main" id="{5A520924-E75A-4F87-A853-025CC3D23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54" name="Picture 6" descr="Monero Logo">
                  <a:extLst>
                    <a:ext uri="{FF2B5EF4-FFF2-40B4-BE49-F238E27FC236}">
                      <a16:creationId xmlns:a16="http://schemas.microsoft.com/office/drawing/2014/main" id="{D1281EBE-C21C-4406-B8B7-79C35DED62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5" name="Picture 6" descr="Monero Logo">
                  <a:extLst>
                    <a:ext uri="{FF2B5EF4-FFF2-40B4-BE49-F238E27FC236}">
                      <a16:creationId xmlns:a16="http://schemas.microsoft.com/office/drawing/2014/main" id="{CB2FE9FE-3E32-465E-81FA-FD5BB2A4A5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6" name="Picture 6" descr="Monero Logo">
                  <a:extLst>
                    <a:ext uri="{FF2B5EF4-FFF2-40B4-BE49-F238E27FC236}">
                      <a16:creationId xmlns:a16="http://schemas.microsoft.com/office/drawing/2014/main" id="{E527E4AA-142B-4671-B689-4B51C5CCA4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7" name="Picture 6" descr="Monero Logo">
                  <a:extLst>
                    <a:ext uri="{FF2B5EF4-FFF2-40B4-BE49-F238E27FC236}">
                      <a16:creationId xmlns:a16="http://schemas.microsoft.com/office/drawing/2014/main" id="{0B1E2931-75D7-4B77-A20B-1595EF6B3D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8" name="Picture 6" descr="Monero Logo">
                  <a:extLst>
                    <a:ext uri="{FF2B5EF4-FFF2-40B4-BE49-F238E27FC236}">
                      <a16:creationId xmlns:a16="http://schemas.microsoft.com/office/drawing/2014/main" id="{CEB751E9-C8C5-443F-A0D0-DC83B1BB01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9" name="Picture 6" descr="Monero Logo">
                  <a:extLst>
                    <a:ext uri="{FF2B5EF4-FFF2-40B4-BE49-F238E27FC236}">
                      <a16:creationId xmlns:a16="http://schemas.microsoft.com/office/drawing/2014/main" id="{9156995A-47FA-47B1-A6A8-A88DF92AFC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0" name="Picture 6" descr="Monero Logo">
                  <a:extLst>
                    <a:ext uri="{FF2B5EF4-FFF2-40B4-BE49-F238E27FC236}">
                      <a16:creationId xmlns:a16="http://schemas.microsoft.com/office/drawing/2014/main" id="{37177F33-622A-48C4-A911-B862BBD5F5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1" name="Picture 6" descr="Monero Logo">
                  <a:extLst>
                    <a:ext uri="{FF2B5EF4-FFF2-40B4-BE49-F238E27FC236}">
                      <a16:creationId xmlns:a16="http://schemas.microsoft.com/office/drawing/2014/main" id="{7AE07C2C-90E5-4A29-BC89-7926F8B7CE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2" name="Picture 6" descr="Monero Logo">
                  <a:extLst>
                    <a:ext uri="{FF2B5EF4-FFF2-40B4-BE49-F238E27FC236}">
                      <a16:creationId xmlns:a16="http://schemas.microsoft.com/office/drawing/2014/main" id="{666554F7-DC4A-41BF-B4AF-EE4CCEADE18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3" name="Picture 6" descr="Monero Logo">
                  <a:extLst>
                    <a:ext uri="{FF2B5EF4-FFF2-40B4-BE49-F238E27FC236}">
                      <a16:creationId xmlns:a16="http://schemas.microsoft.com/office/drawing/2014/main" id="{68A8B236-7AC6-4360-8FA7-4D96BCD644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4" name="Picture 6" descr="Monero Logo">
                  <a:extLst>
                    <a:ext uri="{FF2B5EF4-FFF2-40B4-BE49-F238E27FC236}">
                      <a16:creationId xmlns:a16="http://schemas.microsoft.com/office/drawing/2014/main" id="{8BE1E516-B987-4413-B693-F40119E096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5" name="Picture 6" descr="Monero Logo">
                  <a:extLst>
                    <a:ext uri="{FF2B5EF4-FFF2-40B4-BE49-F238E27FC236}">
                      <a16:creationId xmlns:a16="http://schemas.microsoft.com/office/drawing/2014/main" id="{D72943DA-EAC8-4485-8408-E5543B682A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6" name="Picture 6" descr="Monero Logo">
                  <a:extLst>
                    <a:ext uri="{FF2B5EF4-FFF2-40B4-BE49-F238E27FC236}">
                      <a16:creationId xmlns:a16="http://schemas.microsoft.com/office/drawing/2014/main" id="{E139B9EA-AD3B-40C1-912E-1DE11F0BDB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7" name="Picture 6" descr="Monero Logo">
                  <a:extLst>
                    <a:ext uri="{FF2B5EF4-FFF2-40B4-BE49-F238E27FC236}">
                      <a16:creationId xmlns:a16="http://schemas.microsoft.com/office/drawing/2014/main" id="{43BCAF3E-AAD3-4D5B-AECE-F3C3570615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6" descr="Monero Logo">
                  <a:extLst>
                    <a:ext uri="{FF2B5EF4-FFF2-40B4-BE49-F238E27FC236}">
                      <a16:creationId xmlns:a16="http://schemas.microsoft.com/office/drawing/2014/main" id="{6AD29266-1B31-4AAD-A202-0C696035E8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6" descr="Monero Logo">
                  <a:extLst>
                    <a:ext uri="{FF2B5EF4-FFF2-40B4-BE49-F238E27FC236}">
                      <a16:creationId xmlns:a16="http://schemas.microsoft.com/office/drawing/2014/main" id="{6512FBB2-CA31-481A-9306-428A3FD2F1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0" name="Picture 6" descr="Monero Logo">
                  <a:extLst>
                    <a:ext uri="{FF2B5EF4-FFF2-40B4-BE49-F238E27FC236}">
                      <a16:creationId xmlns:a16="http://schemas.microsoft.com/office/drawing/2014/main" id="{7471257E-5687-4C76-89EC-0328138D70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1" name="Picture 6" descr="Monero Logo">
                  <a:extLst>
                    <a:ext uri="{FF2B5EF4-FFF2-40B4-BE49-F238E27FC236}">
                      <a16:creationId xmlns:a16="http://schemas.microsoft.com/office/drawing/2014/main" id="{0B327E42-855F-4CC2-8449-275DB94437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72" name="Freeform: Shape 271">
                  <a:extLst>
                    <a:ext uri="{FF2B5EF4-FFF2-40B4-BE49-F238E27FC236}">
                      <a16:creationId xmlns:a16="http://schemas.microsoft.com/office/drawing/2014/main" id="{10E6BD48-1C7B-489E-8234-B5E7F8A26716}"/>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3" name="Group 182">
                <a:extLst>
                  <a:ext uri="{FF2B5EF4-FFF2-40B4-BE49-F238E27FC236}">
                    <a16:creationId xmlns:a16="http://schemas.microsoft.com/office/drawing/2014/main" id="{9F1A183A-D3D6-405F-B56A-0E0957A2809F}"/>
                  </a:ext>
                </a:extLst>
              </p:cNvPr>
              <p:cNvGrpSpPr/>
              <p:nvPr/>
            </p:nvGrpSpPr>
            <p:grpSpPr>
              <a:xfrm>
                <a:off x="2989792" y="2874979"/>
                <a:ext cx="834985" cy="810868"/>
                <a:chOff x="10670808" y="1126010"/>
                <a:chExt cx="834985" cy="810868"/>
              </a:xfrm>
            </p:grpSpPr>
            <p:pic>
              <p:nvPicPr>
                <p:cNvPr id="233" name="Picture 4" descr="Image result for pot of gold simple">
                  <a:extLst>
                    <a:ext uri="{FF2B5EF4-FFF2-40B4-BE49-F238E27FC236}">
                      <a16:creationId xmlns:a16="http://schemas.microsoft.com/office/drawing/2014/main" id="{209798A7-DEB4-4F9F-A79B-B16A27143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6" descr="Monero Logo">
                  <a:extLst>
                    <a:ext uri="{FF2B5EF4-FFF2-40B4-BE49-F238E27FC236}">
                      <a16:creationId xmlns:a16="http://schemas.microsoft.com/office/drawing/2014/main" id="{1D660036-1FF9-4DB5-B866-5E12D55A11B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5" name="Picture 6" descr="Monero Logo">
                  <a:extLst>
                    <a:ext uri="{FF2B5EF4-FFF2-40B4-BE49-F238E27FC236}">
                      <a16:creationId xmlns:a16="http://schemas.microsoft.com/office/drawing/2014/main" id="{5AF8D0D1-5D0F-4AB1-BE00-753D84C6CC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6" name="Picture 6" descr="Monero Logo">
                  <a:extLst>
                    <a:ext uri="{FF2B5EF4-FFF2-40B4-BE49-F238E27FC236}">
                      <a16:creationId xmlns:a16="http://schemas.microsoft.com/office/drawing/2014/main" id="{7D1CE29A-7301-4326-A015-E657C3BA5BB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6" descr="Monero Logo">
                  <a:extLst>
                    <a:ext uri="{FF2B5EF4-FFF2-40B4-BE49-F238E27FC236}">
                      <a16:creationId xmlns:a16="http://schemas.microsoft.com/office/drawing/2014/main" id="{255124CA-64E5-416D-87D1-D91B7DC510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6" descr="Monero Logo">
                  <a:extLst>
                    <a:ext uri="{FF2B5EF4-FFF2-40B4-BE49-F238E27FC236}">
                      <a16:creationId xmlns:a16="http://schemas.microsoft.com/office/drawing/2014/main" id="{B9B0B208-0B6C-4379-840C-7D2D83B97BC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6" descr="Monero Logo">
                  <a:extLst>
                    <a:ext uri="{FF2B5EF4-FFF2-40B4-BE49-F238E27FC236}">
                      <a16:creationId xmlns:a16="http://schemas.microsoft.com/office/drawing/2014/main" id="{82FD6563-BF10-49E3-8887-2973369765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0" name="Picture 6" descr="Monero Logo">
                  <a:extLst>
                    <a:ext uri="{FF2B5EF4-FFF2-40B4-BE49-F238E27FC236}">
                      <a16:creationId xmlns:a16="http://schemas.microsoft.com/office/drawing/2014/main" id="{06D511B5-2FD8-4AC5-B57C-1D5D087159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1" name="Picture 6" descr="Monero Logo">
                  <a:extLst>
                    <a:ext uri="{FF2B5EF4-FFF2-40B4-BE49-F238E27FC236}">
                      <a16:creationId xmlns:a16="http://schemas.microsoft.com/office/drawing/2014/main" id="{C7322796-B760-4456-A7BC-9DCAD11D538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6" descr="Monero Logo">
                  <a:extLst>
                    <a:ext uri="{FF2B5EF4-FFF2-40B4-BE49-F238E27FC236}">
                      <a16:creationId xmlns:a16="http://schemas.microsoft.com/office/drawing/2014/main" id="{C24EEC8F-1FD7-4E41-9B4F-51B59E6061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3" name="Picture 6" descr="Monero Logo">
                  <a:extLst>
                    <a:ext uri="{FF2B5EF4-FFF2-40B4-BE49-F238E27FC236}">
                      <a16:creationId xmlns:a16="http://schemas.microsoft.com/office/drawing/2014/main" id="{C917F53D-1B94-40A5-8033-AD8900CE11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4" name="Picture 6" descr="Monero Logo">
                  <a:extLst>
                    <a:ext uri="{FF2B5EF4-FFF2-40B4-BE49-F238E27FC236}">
                      <a16:creationId xmlns:a16="http://schemas.microsoft.com/office/drawing/2014/main" id="{43456DB1-0E91-4B79-A705-A090A71510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5" name="Picture 6" descr="Monero Logo">
                  <a:extLst>
                    <a:ext uri="{FF2B5EF4-FFF2-40B4-BE49-F238E27FC236}">
                      <a16:creationId xmlns:a16="http://schemas.microsoft.com/office/drawing/2014/main" id="{53937F77-1D94-43BF-A299-FB2E61C0AE0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6" name="Picture 6" descr="Monero Logo">
                  <a:extLst>
                    <a:ext uri="{FF2B5EF4-FFF2-40B4-BE49-F238E27FC236}">
                      <a16:creationId xmlns:a16="http://schemas.microsoft.com/office/drawing/2014/main" id="{70AC1663-2ABE-4373-8BF1-39349CF9D5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7" name="Picture 6" descr="Monero Logo">
                  <a:extLst>
                    <a:ext uri="{FF2B5EF4-FFF2-40B4-BE49-F238E27FC236}">
                      <a16:creationId xmlns:a16="http://schemas.microsoft.com/office/drawing/2014/main" id="{A51DB3EA-E892-43E0-96D9-476910E6B1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8" name="Picture 6" descr="Monero Logo">
                  <a:extLst>
                    <a:ext uri="{FF2B5EF4-FFF2-40B4-BE49-F238E27FC236}">
                      <a16:creationId xmlns:a16="http://schemas.microsoft.com/office/drawing/2014/main" id="{6481BACE-04B6-44C3-A2A7-24AD0C9C148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9" name="Picture 6" descr="Monero Logo">
                  <a:extLst>
                    <a:ext uri="{FF2B5EF4-FFF2-40B4-BE49-F238E27FC236}">
                      <a16:creationId xmlns:a16="http://schemas.microsoft.com/office/drawing/2014/main" id="{180F3064-6348-483B-8748-B1F1FB20B5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6" descr="Monero Logo">
                  <a:extLst>
                    <a:ext uri="{FF2B5EF4-FFF2-40B4-BE49-F238E27FC236}">
                      <a16:creationId xmlns:a16="http://schemas.microsoft.com/office/drawing/2014/main" id="{55100F2A-4238-4DB8-9B9B-FDDAD1EE67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6" descr="Monero Logo">
                  <a:extLst>
                    <a:ext uri="{FF2B5EF4-FFF2-40B4-BE49-F238E27FC236}">
                      <a16:creationId xmlns:a16="http://schemas.microsoft.com/office/drawing/2014/main" id="{41C06E4D-EAC5-45A8-8BAA-BA65B65A50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52" name="Freeform: Shape 251">
                  <a:extLst>
                    <a:ext uri="{FF2B5EF4-FFF2-40B4-BE49-F238E27FC236}">
                      <a16:creationId xmlns:a16="http://schemas.microsoft.com/office/drawing/2014/main" id="{A5FA34A8-636C-413C-A02B-AF1331455A43}"/>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4" name="Group 183">
                <a:extLst>
                  <a:ext uri="{FF2B5EF4-FFF2-40B4-BE49-F238E27FC236}">
                    <a16:creationId xmlns:a16="http://schemas.microsoft.com/office/drawing/2014/main" id="{6FFB15A4-7430-4476-A77D-915796796F0A}"/>
                  </a:ext>
                </a:extLst>
              </p:cNvPr>
              <p:cNvGrpSpPr/>
              <p:nvPr/>
            </p:nvGrpSpPr>
            <p:grpSpPr>
              <a:xfrm>
                <a:off x="2985714" y="3880880"/>
                <a:ext cx="834985" cy="810868"/>
                <a:chOff x="10670808" y="1126010"/>
                <a:chExt cx="834985" cy="810868"/>
              </a:xfrm>
            </p:grpSpPr>
            <p:pic>
              <p:nvPicPr>
                <p:cNvPr id="192" name="Picture 4" descr="Image result for pot of gold simple">
                  <a:extLst>
                    <a:ext uri="{FF2B5EF4-FFF2-40B4-BE49-F238E27FC236}">
                      <a16:creationId xmlns:a16="http://schemas.microsoft.com/office/drawing/2014/main" id="{0EDD86B8-DC07-41B5-B94C-8636716F1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6" descr="Monero Logo">
                  <a:extLst>
                    <a:ext uri="{FF2B5EF4-FFF2-40B4-BE49-F238E27FC236}">
                      <a16:creationId xmlns:a16="http://schemas.microsoft.com/office/drawing/2014/main" id="{A8B62E09-B97B-48F3-BA7D-A6E0728364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4" name="Picture 6" descr="Monero Logo">
                  <a:extLst>
                    <a:ext uri="{FF2B5EF4-FFF2-40B4-BE49-F238E27FC236}">
                      <a16:creationId xmlns:a16="http://schemas.microsoft.com/office/drawing/2014/main" id="{BC7BD3F9-12F5-4293-9AFC-25FC05D43DC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6" descr="Monero Logo">
                  <a:extLst>
                    <a:ext uri="{FF2B5EF4-FFF2-40B4-BE49-F238E27FC236}">
                      <a16:creationId xmlns:a16="http://schemas.microsoft.com/office/drawing/2014/main" id="{EA10CBF2-008C-4829-929E-BFE6C3A2C5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6" descr="Monero Logo">
                  <a:extLst>
                    <a:ext uri="{FF2B5EF4-FFF2-40B4-BE49-F238E27FC236}">
                      <a16:creationId xmlns:a16="http://schemas.microsoft.com/office/drawing/2014/main" id="{EF9C8478-D3A4-4737-85AE-1F4B8509CB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6" descr="Monero Logo">
                  <a:extLst>
                    <a:ext uri="{FF2B5EF4-FFF2-40B4-BE49-F238E27FC236}">
                      <a16:creationId xmlns:a16="http://schemas.microsoft.com/office/drawing/2014/main" id="{A9640E97-0B3B-4EAB-9D75-42C644AEDC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8" name="Picture 6" descr="Monero Logo">
                  <a:extLst>
                    <a:ext uri="{FF2B5EF4-FFF2-40B4-BE49-F238E27FC236}">
                      <a16:creationId xmlns:a16="http://schemas.microsoft.com/office/drawing/2014/main" id="{48A1D8D9-A51C-4DD3-BCEA-CAE76C01CF2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6" descr="Monero Logo">
                  <a:extLst>
                    <a:ext uri="{FF2B5EF4-FFF2-40B4-BE49-F238E27FC236}">
                      <a16:creationId xmlns:a16="http://schemas.microsoft.com/office/drawing/2014/main" id="{19858277-5A5A-49E1-9312-A929FC79295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6" descr="Monero Logo">
                  <a:extLst>
                    <a:ext uri="{FF2B5EF4-FFF2-40B4-BE49-F238E27FC236}">
                      <a16:creationId xmlns:a16="http://schemas.microsoft.com/office/drawing/2014/main" id="{7412ECE1-5179-49F0-BC4F-28E7383ADB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6" descr="Monero Logo">
                  <a:extLst>
                    <a:ext uri="{FF2B5EF4-FFF2-40B4-BE49-F238E27FC236}">
                      <a16:creationId xmlns:a16="http://schemas.microsoft.com/office/drawing/2014/main" id="{9D50D22A-8850-43ED-85BD-69D371856A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6" descr="Monero Logo">
                  <a:extLst>
                    <a:ext uri="{FF2B5EF4-FFF2-40B4-BE49-F238E27FC236}">
                      <a16:creationId xmlns:a16="http://schemas.microsoft.com/office/drawing/2014/main" id="{8D5F5CC6-AA0D-4FF7-B7A9-7305A9AF5E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6" descr="Monero Logo">
                  <a:extLst>
                    <a:ext uri="{FF2B5EF4-FFF2-40B4-BE49-F238E27FC236}">
                      <a16:creationId xmlns:a16="http://schemas.microsoft.com/office/drawing/2014/main" id="{4CE561DA-0689-4D05-9E74-47312DE44F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6" descr="Monero Logo">
                  <a:extLst>
                    <a:ext uri="{FF2B5EF4-FFF2-40B4-BE49-F238E27FC236}">
                      <a16:creationId xmlns:a16="http://schemas.microsoft.com/office/drawing/2014/main" id="{7DD701B0-0FAE-436F-A4FA-EC3B353414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6" descr="Monero Logo">
                  <a:extLst>
                    <a:ext uri="{FF2B5EF4-FFF2-40B4-BE49-F238E27FC236}">
                      <a16:creationId xmlns:a16="http://schemas.microsoft.com/office/drawing/2014/main" id="{DE3B3EB3-40CC-4C0D-BFAC-F16242D669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7" name="Picture 6" descr="Monero Logo">
                  <a:extLst>
                    <a:ext uri="{FF2B5EF4-FFF2-40B4-BE49-F238E27FC236}">
                      <a16:creationId xmlns:a16="http://schemas.microsoft.com/office/drawing/2014/main" id="{53AB92DD-A90F-4E62-B832-C94F07D299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6" descr="Monero Logo">
                  <a:extLst>
                    <a:ext uri="{FF2B5EF4-FFF2-40B4-BE49-F238E27FC236}">
                      <a16:creationId xmlns:a16="http://schemas.microsoft.com/office/drawing/2014/main" id="{FF820BB2-7E97-4F3B-8DF3-88A0557F29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6" descr="Monero Logo">
                  <a:extLst>
                    <a:ext uri="{FF2B5EF4-FFF2-40B4-BE49-F238E27FC236}">
                      <a16:creationId xmlns:a16="http://schemas.microsoft.com/office/drawing/2014/main" id="{AC620873-CFEA-44B8-81DF-7C204873C8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6" descr="Monero Logo">
                  <a:extLst>
                    <a:ext uri="{FF2B5EF4-FFF2-40B4-BE49-F238E27FC236}">
                      <a16:creationId xmlns:a16="http://schemas.microsoft.com/office/drawing/2014/main" id="{738111D7-284E-4ECA-AFC6-5252738381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6" descr="Monero Logo">
                  <a:extLst>
                    <a:ext uri="{FF2B5EF4-FFF2-40B4-BE49-F238E27FC236}">
                      <a16:creationId xmlns:a16="http://schemas.microsoft.com/office/drawing/2014/main" id="{88EC4B08-451F-4B55-9209-7D1B2D3C3C9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32" name="Freeform: Shape 231">
                  <a:extLst>
                    <a:ext uri="{FF2B5EF4-FFF2-40B4-BE49-F238E27FC236}">
                      <a16:creationId xmlns:a16="http://schemas.microsoft.com/office/drawing/2014/main" id="{27026ABA-3C16-47B3-A81D-9C76C83F967A}"/>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5" name="TextBox 184">
                <a:extLst>
                  <a:ext uri="{FF2B5EF4-FFF2-40B4-BE49-F238E27FC236}">
                    <a16:creationId xmlns:a16="http://schemas.microsoft.com/office/drawing/2014/main" id="{2F524970-923F-434F-AFDC-5B827A1B2473}"/>
                  </a:ext>
                </a:extLst>
              </p:cNvPr>
              <p:cNvSpPr txBox="1"/>
              <p:nvPr/>
            </p:nvSpPr>
            <p:spPr>
              <a:xfrm>
                <a:off x="1978037" y="2664306"/>
                <a:ext cx="719528" cy="461665"/>
              </a:xfrm>
              <a:prstGeom prst="rect">
                <a:avLst/>
              </a:prstGeom>
              <a:noFill/>
            </p:spPr>
            <p:txBody>
              <a:bodyPr wrap="square" rtlCol="0">
                <a:spAutoFit/>
              </a:bodyPr>
              <a:lstStyle/>
              <a:p>
                <a:pPr algn="ctr"/>
                <a:r>
                  <a:rPr lang="en-US" sz="1200" dirty="0">
                    <a:solidFill>
                      <a:schemeClr val="bg1"/>
                    </a:solidFill>
                  </a:rPr>
                  <a:t>Created Tx 1</a:t>
                </a:r>
              </a:p>
            </p:txBody>
          </p:sp>
          <p:sp>
            <p:nvSpPr>
              <p:cNvPr id="186" name="TextBox 185">
                <a:extLst>
                  <a:ext uri="{FF2B5EF4-FFF2-40B4-BE49-F238E27FC236}">
                    <a16:creationId xmlns:a16="http://schemas.microsoft.com/office/drawing/2014/main" id="{C4F074B1-80DE-4398-B2A0-00A9A580F1BE}"/>
                  </a:ext>
                </a:extLst>
              </p:cNvPr>
              <p:cNvSpPr txBox="1"/>
              <p:nvPr/>
            </p:nvSpPr>
            <p:spPr>
              <a:xfrm>
                <a:off x="887085" y="3209195"/>
                <a:ext cx="719528" cy="461665"/>
              </a:xfrm>
              <a:prstGeom prst="rect">
                <a:avLst/>
              </a:prstGeom>
              <a:noFill/>
            </p:spPr>
            <p:txBody>
              <a:bodyPr wrap="square" rtlCol="0">
                <a:spAutoFit/>
              </a:bodyPr>
              <a:lstStyle/>
              <a:p>
                <a:pPr algn="ctr"/>
                <a:r>
                  <a:rPr lang="en-US" sz="1200" dirty="0">
                    <a:solidFill>
                      <a:schemeClr val="bg1"/>
                    </a:solidFill>
                  </a:rPr>
                  <a:t>Created Tx 12</a:t>
                </a:r>
              </a:p>
            </p:txBody>
          </p:sp>
          <p:sp>
            <p:nvSpPr>
              <p:cNvPr id="187" name="TextBox 186">
                <a:extLst>
                  <a:ext uri="{FF2B5EF4-FFF2-40B4-BE49-F238E27FC236}">
                    <a16:creationId xmlns:a16="http://schemas.microsoft.com/office/drawing/2014/main" id="{1C6E0E50-6E60-40C4-BFD2-8F5518BC3FD2}"/>
                  </a:ext>
                </a:extLst>
              </p:cNvPr>
              <p:cNvSpPr txBox="1"/>
              <p:nvPr/>
            </p:nvSpPr>
            <p:spPr>
              <a:xfrm>
                <a:off x="3049491" y="3175715"/>
                <a:ext cx="719528" cy="461665"/>
              </a:xfrm>
              <a:prstGeom prst="rect">
                <a:avLst/>
              </a:prstGeom>
              <a:noFill/>
            </p:spPr>
            <p:txBody>
              <a:bodyPr wrap="square" rtlCol="0">
                <a:spAutoFit/>
              </a:bodyPr>
              <a:lstStyle/>
              <a:p>
                <a:pPr algn="ctr"/>
                <a:r>
                  <a:rPr lang="en-US" sz="1200" dirty="0">
                    <a:solidFill>
                      <a:schemeClr val="bg1"/>
                    </a:solidFill>
                  </a:rPr>
                  <a:t>Created Tx 7</a:t>
                </a:r>
              </a:p>
            </p:txBody>
          </p:sp>
          <p:sp>
            <p:nvSpPr>
              <p:cNvPr id="188" name="TextBox 187">
                <a:extLst>
                  <a:ext uri="{FF2B5EF4-FFF2-40B4-BE49-F238E27FC236}">
                    <a16:creationId xmlns:a16="http://schemas.microsoft.com/office/drawing/2014/main" id="{D43045FF-C2D1-43FE-AA34-FD3958C31B78}"/>
                  </a:ext>
                </a:extLst>
              </p:cNvPr>
              <p:cNvSpPr txBox="1"/>
              <p:nvPr/>
            </p:nvSpPr>
            <p:spPr>
              <a:xfrm>
                <a:off x="1968053" y="3651993"/>
                <a:ext cx="719528" cy="461665"/>
              </a:xfrm>
              <a:prstGeom prst="rect">
                <a:avLst/>
              </a:prstGeom>
              <a:noFill/>
            </p:spPr>
            <p:txBody>
              <a:bodyPr wrap="square" rtlCol="0">
                <a:spAutoFit/>
              </a:bodyPr>
              <a:lstStyle/>
              <a:p>
                <a:pPr algn="ctr"/>
                <a:r>
                  <a:rPr lang="en-US" sz="1200" dirty="0">
                    <a:solidFill>
                      <a:schemeClr val="bg1"/>
                    </a:solidFill>
                  </a:rPr>
                  <a:t>Created Tx 18</a:t>
                </a:r>
              </a:p>
            </p:txBody>
          </p:sp>
          <p:sp>
            <p:nvSpPr>
              <p:cNvPr id="189" name="TextBox 188">
                <a:extLst>
                  <a:ext uri="{FF2B5EF4-FFF2-40B4-BE49-F238E27FC236}">
                    <a16:creationId xmlns:a16="http://schemas.microsoft.com/office/drawing/2014/main" id="{D7095618-20E8-4A65-9396-6EFE284B2DF6}"/>
                  </a:ext>
                </a:extLst>
              </p:cNvPr>
              <p:cNvSpPr txBox="1"/>
              <p:nvPr/>
            </p:nvSpPr>
            <p:spPr>
              <a:xfrm>
                <a:off x="901829" y="4195947"/>
                <a:ext cx="719528" cy="461665"/>
              </a:xfrm>
              <a:prstGeom prst="rect">
                <a:avLst/>
              </a:prstGeom>
              <a:noFill/>
            </p:spPr>
            <p:txBody>
              <a:bodyPr wrap="square" rtlCol="0">
                <a:spAutoFit/>
              </a:bodyPr>
              <a:lstStyle/>
              <a:p>
                <a:pPr algn="ctr"/>
                <a:r>
                  <a:rPr lang="en-US" sz="1200" dirty="0">
                    <a:solidFill>
                      <a:schemeClr val="bg1"/>
                    </a:solidFill>
                  </a:rPr>
                  <a:t>Created Tx 10</a:t>
                </a:r>
              </a:p>
            </p:txBody>
          </p:sp>
          <p:sp>
            <p:nvSpPr>
              <p:cNvPr id="190" name="TextBox 189">
                <a:extLst>
                  <a:ext uri="{FF2B5EF4-FFF2-40B4-BE49-F238E27FC236}">
                    <a16:creationId xmlns:a16="http://schemas.microsoft.com/office/drawing/2014/main" id="{14425B1E-573C-464D-B1B5-E1DB471BB0AC}"/>
                  </a:ext>
                </a:extLst>
              </p:cNvPr>
              <p:cNvSpPr txBox="1"/>
              <p:nvPr/>
            </p:nvSpPr>
            <p:spPr>
              <a:xfrm>
                <a:off x="1965627" y="4650010"/>
                <a:ext cx="719528" cy="461665"/>
              </a:xfrm>
              <a:prstGeom prst="rect">
                <a:avLst/>
              </a:prstGeom>
              <a:noFill/>
            </p:spPr>
            <p:txBody>
              <a:bodyPr wrap="square" rtlCol="0">
                <a:spAutoFit/>
              </a:bodyPr>
              <a:lstStyle/>
              <a:p>
                <a:pPr algn="ctr"/>
                <a:r>
                  <a:rPr lang="en-US" sz="1200" dirty="0">
                    <a:solidFill>
                      <a:schemeClr val="bg1"/>
                    </a:solidFill>
                  </a:rPr>
                  <a:t>Created Tx 20</a:t>
                </a:r>
              </a:p>
            </p:txBody>
          </p:sp>
          <p:sp>
            <p:nvSpPr>
              <p:cNvPr id="191" name="TextBox 190">
                <a:extLst>
                  <a:ext uri="{FF2B5EF4-FFF2-40B4-BE49-F238E27FC236}">
                    <a16:creationId xmlns:a16="http://schemas.microsoft.com/office/drawing/2014/main" id="{1E0D8C91-392E-4106-A158-F22DB979CA16}"/>
                  </a:ext>
                </a:extLst>
              </p:cNvPr>
              <p:cNvSpPr txBox="1"/>
              <p:nvPr/>
            </p:nvSpPr>
            <p:spPr>
              <a:xfrm>
                <a:off x="3044891" y="4200495"/>
                <a:ext cx="719528" cy="461665"/>
              </a:xfrm>
              <a:prstGeom prst="rect">
                <a:avLst/>
              </a:prstGeom>
              <a:noFill/>
            </p:spPr>
            <p:txBody>
              <a:bodyPr wrap="square" rtlCol="0">
                <a:spAutoFit/>
              </a:bodyPr>
              <a:lstStyle/>
              <a:p>
                <a:pPr algn="ctr"/>
                <a:r>
                  <a:rPr lang="en-US" sz="1200" dirty="0">
                    <a:solidFill>
                      <a:schemeClr val="bg1"/>
                    </a:solidFill>
                  </a:rPr>
                  <a:t>Created Tx 9</a:t>
                </a:r>
              </a:p>
            </p:txBody>
          </p:sp>
        </p:grpSp>
        <p:grpSp>
          <p:nvGrpSpPr>
            <p:cNvPr id="172" name="Group 171">
              <a:extLst>
                <a:ext uri="{FF2B5EF4-FFF2-40B4-BE49-F238E27FC236}">
                  <a16:creationId xmlns:a16="http://schemas.microsoft.com/office/drawing/2014/main" id="{B1E217F9-6F20-441C-8413-143FE782A5B2}"/>
                </a:ext>
              </a:extLst>
            </p:cNvPr>
            <p:cNvGrpSpPr/>
            <p:nvPr/>
          </p:nvGrpSpPr>
          <p:grpSpPr>
            <a:xfrm>
              <a:off x="283359" y="4312414"/>
              <a:ext cx="1659941" cy="2448004"/>
              <a:chOff x="283359" y="4312414"/>
              <a:chExt cx="1659941" cy="2448004"/>
            </a:xfrm>
          </p:grpSpPr>
          <p:cxnSp>
            <p:nvCxnSpPr>
              <p:cNvPr id="173" name="Straight Connector 172">
                <a:extLst>
                  <a:ext uri="{FF2B5EF4-FFF2-40B4-BE49-F238E27FC236}">
                    <a16:creationId xmlns:a16="http://schemas.microsoft.com/office/drawing/2014/main" id="{4D12F2FF-65DA-4566-8868-AB2982F71947}"/>
                  </a:ext>
                </a:extLst>
              </p:cNvPr>
              <p:cNvCxnSpPr>
                <a:cxnSpLocks/>
              </p:cNvCxnSpPr>
              <p:nvPr/>
            </p:nvCxnSpPr>
            <p:spPr>
              <a:xfrm>
                <a:off x="283359" y="6495242"/>
                <a:ext cx="214723" cy="0"/>
              </a:xfrm>
              <a:prstGeom prst="line">
                <a:avLst/>
              </a:prstGeom>
              <a:ln w="19050">
                <a:solidFill>
                  <a:srgbClr val="183457"/>
                </a:solidFill>
                <a:prstDash val="sysDot"/>
              </a:ln>
            </p:spPr>
            <p:style>
              <a:lnRef idx="1">
                <a:schemeClr val="accent1"/>
              </a:lnRef>
              <a:fillRef idx="0">
                <a:schemeClr val="accent1"/>
              </a:fillRef>
              <a:effectRef idx="0">
                <a:schemeClr val="accent1"/>
              </a:effectRef>
              <a:fontRef idx="minor">
                <a:schemeClr val="tx1"/>
              </a:fontRef>
            </p:style>
          </p:cxnSp>
          <p:grpSp>
            <p:nvGrpSpPr>
              <p:cNvPr id="174" name="Group 173">
                <a:extLst>
                  <a:ext uri="{FF2B5EF4-FFF2-40B4-BE49-F238E27FC236}">
                    <a16:creationId xmlns:a16="http://schemas.microsoft.com/office/drawing/2014/main" id="{A70AEE51-F505-4542-85E9-0046C9DF6AD6}"/>
                  </a:ext>
                </a:extLst>
              </p:cNvPr>
              <p:cNvGrpSpPr/>
              <p:nvPr/>
            </p:nvGrpSpPr>
            <p:grpSpPr>
              <a:xfrm>
                <a:off x="283360" y="4312414"/>
                <a:ext cx="1659940" cy="2448004"/>
                <a:chOff x="283360" y="4312414"/>
                <a:chExt cx="1659940" cy="2448004"/>
              </a:xfrm>
            </p:grpSpPr>
            <p:sp>
              <p:nvSpPr>
                <p:cNvPr id="175" name="Hexagon 174">
                  <a:extLst>
                    <a:ext uri="{FF2B5EF4-FFF2-40B4-BE49-F238E27FC236}">
                      <a16:creationId xmlns:a16="http://schemas.microsoft.com/office/drawing/2014/main" id="{C3C4EA53-F3EB-4BA6-BE82-1182E4718531}"/>
                    </a:ext>
                  </a:extLst>
                </p:cNvPr>
                <p:cNvSpPr/>
                <p:nvPr/>
              </p:nvSpPr>
              <p:spPr>
                <a:xfrm>
                  <a:off x="498082" y="6230066"/>
                  <a:ext cx="1445218" cy="530352"/>
                </a:xfrm>
                <a:prstGeom prst="hexagon">
                  <a:avLst/>
                </a:prstGeom>
                <a:solidFill>
                  <a:srgbClr val="44546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Calibri" charset="0"/>
                      <a:ea typeface="Calibri" charset="0"/>
                      <a:cs typeface="Calibri" charset="0"/>
                    </a:rPr>
                    <a:t>key image</a:t>
                  </a:r>
                </a:p>
              </p:txBody>
            </p:sp>
            <p:cxnSp>
              <p:nvCxnSpPr>
                <p:cNvPr id="176" name="Elbow Connector 38">
                  <a:extLst>
                    <a:ext uri="{FF2B5EF4-FFF2-40B4-BE49-F238E27FC236}">
                      <a16:creationId xmlns:a16="http://schemas.microsoft.com/office/drawing/2014/main" id="{B53CB4F9-A5CC-4CC4-9F0D-5ABED2D19CA2}"/>
                    </a:ext>
                  </a:extLst>
                </p:cNvPr>
                <p:cNvCxnSpPr>
                  <a:cxnSpLocks/>
                  <a:stCxn id="319" idx="1"/>
                </p:cNvCxnSpPr>
                <p:nvPr/>
              </p:nvCxnSpPr>
              <p:spPr>
                <a:xfrm rot="10800000" flipV="1">
                  <a:off x="283360" y="4312414"/>
                  <a:ext cx="554007" cy="2182827"/>
                </a:xfrm>
                <a:prstGeom prst="bentConnector2">
                  <a:avLst/>
                </a:prstGeom>
                <a:ln w="19050">
                  <a:solidFill>
                    <a:srgbClr val="183457"/>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grpSp>
        <p:nvGrpSpPr>
          <p:cNvPr id="359" name="Group 358">
            <a:extLst>
              <a:ext uri="{FF2B5EF4-FFF2-40B4-BE49-F238E27FC236}">
                <a16:creationId xmlns:a16="http://schemas.microsoft.com/office/drawing/2014/main" id="{2A30E026-953F-4974-8BA3-2DB8E90A7961}"/>
              </a:ext>
            </a:extLst>
          </p:cNvPr>
          <p:cNvGrpSpPr/>
          <p:nvPr/>
        </p:nvGrpSpPr>
        <p:grpSpPr>
          <a:xfrm flipH="1">
            <a:off x="7691607" y="1889543"/>
            <a:ext cx="4297680" cy="4845742"/>
            <a:chOff x="202713" y="1914676"/>
            <a:chExt cx="4297680" cy="4845742"/>
          </a:xfrm>
        </p:grpSpPr>
        <p:grpSp>
          <p:nvGrpSpPr>
            <p:cNvPr id="360" name="Group 359">
              <a:extLst>
                <a:ext uri="{FF2B5EF4-FFF2-40B4-BE49-F238E27FC236}">
                  <a16:creationId xmlns:a16="http://schemas.microsoft.com/office/drawing/2014/main" id="{2E99C347-A735-45F8-AAD4-DA525E8F87F5}"/>
                </a:ext>
              </a:extLst>
            </p:cNvPr>
            <p:cNvGrpSpPr/>
            <p:nvPr/>
          </p:nvGrpSpPr>
          <p:grpSpPr>
            <a:xfrm>
              <a:off x="202713" y="1914676"/>
              <a:ext cx="4297680" cy="3657600"/>
              <a:chOff x="202713" y="1914676"/>
              <a:chExt cx="4297680" cy="3657600"/>
            </a:xfrm>
          </p:grpSpPr>
          <p:sp>
            <p:nvSpPr>
              <p:cNvPr id="366" name="Circle: Hollow 365">
                <a:extLst>
                  <a:ext uri="{FF2B5EF4-FFF2-40B4-BE49-F238E27FC236}">
                    <a16:creationId xmlns:a16="http://schemas.microsoft.com/office/drawing/2014/main" id="{199B8F5A-6CE4-4C7F-B8C6-ED8C4C199A55}"/>
                  </a:ext>
                </a:extLst>
              </p:cNvPr>
              <p:cNvSpPr/>
              <p:nvPr/>
            </p:nvSpPr>
            <p:spPr>
              <a:xfrm>
                <a:off x="202713" y="1914676"/>
                <a:ext cx="4297680" cy="3657600"/>
              </a:xfrm>
              <a:prstGeom prst="donut">
                <a:avLst>
                  <a:gd name="adj" fmla="val 5851"/>
                </a:avLst>
              </a:prstGeom>
              <a:solidFill>
                <a:srgbClr val="42B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67" name="Group 366">
                <a:extLst>
                  <a:ext uri="{FF2B5EF4-FFF2-40B4-BE49-F238E27FC236}">
                    <a16:creationId xmlns:a16="http://schemas.microsoft.com/office/drawing/2014/main" id="{DA603BB5-56E6-427D-92F5-2C638BBCD19B}"/>
                  </a:ext>
                </a:extLst>
              </p:cNvPr>
              <p:cNvGrpSpPr/>
              <p:nvPr/>
            </p:nvGrpSpPr>
            <p:grpSpPr>
              <a:xfrm>
                <a:off x="840398" y="2881074"/>
                <a:ext cx="834985" cy="810868"/>
                <a:chOff x="10670808" y="1126010"/>
                <a:chExt cx="834985" cy="810868"/>
              </a:xfrm>
            </p:grpSpPr>
            <p:pic>
              <p:nvPicPr>
                <p:cNvPr id="501" name="Picture 4" descr="Image result for pot of gold simple">
                  <a:extLst>
                    <a:ext uri="{FF2B5EF4-FFF2-40B4-BE49-F238E27FC236}">
                      <a16:creationId xmlns:a16="http://schemas.microsoft.com/office/drawing/2014/main" id="{59B96F16-F6FE-4E41-A800-9301B9B565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502" name="Picture 6" descr="Monero Logo">
                  <a:extLst>
                    <a:ext uri="{FF2B5EF4-FFF2-40B4-BE49-F238E27FC236}">
                      <a16:creationId xmlns:a16="http://schemas.microsoft.com/office/drawing/2014/main" id="{7A4A5548-CAA4-45C6-B234-7801333D38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3" name="Picture 6" descr="Monero Logo">
                  <a:extLst>
                    <a:ext uri="{FF2B5EF4-FFF2-40B4-BE49-F238E27FC236}">
                      <a16:creationId xmlns:a16="http://schemas.microsoft.com/office/drawing/2014/main" id="{724519FF-5460-4114-80C7-39E7292BF3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4" name="Picture 6" descr="Monero Logo">
                  <a:extLst>
                    <a:ext uri="{FF2B5EF4-FFF2-40B4-BE49-F238E27FC236}">
                      <a16:creationId xmlns:a16="http://schemas.microsoft.com/office/drawing/2014/main" id="{4062A20D-8234-4C32-98ED-AF1024B2A6C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5" name="Picture 6" descr="Monero Logo">
                  <a:extLst>
                    <a:ext uri="{FF2B5EF4-FFF2-40B4-BE49-F238E27FC236}">
                      <a16:creationId xmlns:a16="http://schemas.microsoft.com/office/drawing/2014/main" id="{A683E3CB-B08C-4EC5-BD10-A40FCB290F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6" name="Picture 6" descr="Monero Logo">
                  <a:extLst>
                    <a:ext uri="{FF2B5EF4-FFF2-40B4-BE49-F238E27FC236}">
                      <a16:creationId xmlns:a16="http://schemas.microsoft.com/office/drawing/2014/main" id="{0651356F-3460-43A7-BED8-FE1B17D972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7" name="Picture 6" descr="Monero Logo">
                  <a:extLst>
                    <a:ext uri="{FF2B5EF4-FFF2-40B4-BE49-F238E27FC236}">
                      <a16:creationId xmlns:a16="http://schemas.microsoft.com/office/drawing/2014/main" id="{90851C8B-0E1E-493F-BC85-29A30D1F27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8" name="Picture 6" descr="Monero Logo">
                  <a:extLst>
                    <a:ext uri="{FF2B5EF4-FFF2-40B4-BE49-F238E27FC236}">
                      <a16:creationId xmlns:a16="http://schemas.microsoft.com/office/drawing/2014/main" id="{FCE7F11B-F108-4953-BB8C-32B3CCB120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9" name="Picture 6" descr="Monero Logo">
                  <a:extLst>
                    <a:ext uri="{FF2B5EF4-FFF2-40B4-BE49-F238E27FC236}">
                      <a16:creationId xmlns:a16="http://schemas.microsoft.com/office/drawing/2014/main" id="{E26B225F-2AF1-42AB-B314-F2800559F3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0" name="Picture 6" descr="Monero Logo">
                  <a:extLst>
                    <a:ext uri="{FF2B5EF4-FFF2-40B4-BE49-F238E27FC236}">
                      <a16:creationId xmlns:a16="http://schemas.microsoft.com/office/drawing/2014/main" id="{A73439DD-4C33-4362-BB26-2F6864222EC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1" name="Picture 6" descr="Monero Logo">
                  <a:extLst>
                    <a:ext uri="{FF2B5EF4-FFF2-40B4-BE49-F238E27FC236}">
                      <a16:creationId xmlns:a16="http://schemas.microsoft.com/office/drawing/2014/main" id="{CCD2F047-1409-4115-88E3-6438B30ECD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2" name="Picture 6" descr="Monero Logo">
                  <a:extLst>
                    <a:ext uri="{FF2B5EF4-FFF2-40B4-BE49-F238E27FC236}">
                      <a16:creationId xmlns:a16="http://schemas.microsoft.com/office/drawing/2014/main" id="{1470AF1B-54CF-48E6-8B25-4352912B1EC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3" name="Picture 6" descr="Monero Logo">
                  <a:extLst>
                    <a:ext uri="{FF2B5EF4-FFF2-40B4-BE49-F238E27FC236}">
                      <a16:creationId xmlns:a16="http://schemas.microsoft.com/office/drawing/2014/main" id="{094738F8-73DF-4EFD-B546-E9FC415FC2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4" name="Picture 6" descr="Monero Logo">
                  <a:extLst>
                    <a:ext uri="{FF2B5EF4-FFF2-40B4-BE49-F238E27FC236}">
                      <a16:creationId xmlns:a16="http://schemas.microsoft.com/office/drawing/2014/main" id="{71A71A61-9D6C-4087-A2F9-B724445776E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5" name="Picture 6" descr="Monero Logo">
                  <a:extLst>
                    <a:ext uri="{FF2B5EF4-FFF2-40B4-BE49-F238E27FC236}">
                      <a16:creationId xmlns:a16="http://schemas.microsoft.com/office/drawing/2014/main" id="{BAD2F588-33DA-49F1-B9F4-98FE43E27A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6" name="Picture 6" descr="Monero Logo">
                  <a:extLst>
                    <a:ext uri="{FF2B5EF4-FFF2-40B4-BE49-F238E27FC236}">
                      <a16:creationId xmlns:a16="http://schemas.microsoft.com/office/drawing/2014/main" id="{5A0D825F-5B6C-4C11-9AC0-1211FBCE99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7" name="Picture 6" descr="Monero Logo">
                  <a:extLst>
                    <a:ext uri="{FF2B5EF4-FFF2-40B4-BE49-F238E27FC236}">
                      <a16:creationId xmlns:a16="http://schemas.microsoft.com/office/drawing/2014/main" id="{2AB5EDEC-92B7-427D-B982-5D8836BC68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8" name="Picture 6" descr="Monero Logo">
                  <a:extLst>
                    <a:ext uri="{FF2B5EF4-FFF2-40B4-BE49-F238E27FC236}">
                      <a16:creationId xmlns:a16="http://schemas.microsoft.com/office/drawing/2014/main" id="{5FBB0A4B-C358-43E2-95B3-5A6ABF5DEA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9" name="Picture 6" descr="Monero Logo">
                  <a:extLst>
                    <a:ext uri="{FF2B5EF4-FFF2-40B4-BE49-F238E27FC236}">
                      <a16:creationId xmlns:a16="http://schemas.microsoft.com/office/drawing/2014/main" id="{A29D172E-E6B1-4409-8327-E2F56EE504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520" name="Freeform: Shape 519">
                  <a:extLst>
                    <a:ext uri="{FF2B5EF4-FFF2-40B4-BE49-F238E27FC236}">
                      <a16:creationId xmlns:a16="http://schemas.microsoft.com/office/drawing/2014/main" id="{DBB83BCC-761D-4549-B06D-BC667E3F8B62}"/>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8" name="Group 367">
                <a:extLst>
                  <a:ext uri="{FF2B5EF4-FFF2-40B4-BE49-F238E27FC236}">
                    <a16:creationId xmlns:a16="http://schemas.microsoft.com/office/drawing/2014/main" id="{294308AA-9314-4C43-9C32-FB091FA8BDBB}"/>
                  </a:ext>
                </a:extLst>
              </p:cNvPr>
              <p:cNvGrpSpPr/>
              <p:nvPr/>
            </p:nvGrpSpPr>
            <p:grpSpPr>
              <a:xfrm>
                <a:off x="837366" y="3874785"/>
                <a:ext cx="834985" cy="810868"/>
                <a:chOff x="3336402" y="3345735"/>
                <a:chExt cx="834985" cy="810868"/>
              </a:xfrm>
            </p:grpSpPr>
            <p:pic>
              <p:nvPicPr>
                <p:cNvPr id="481" name="Picture 4" descr="Image result for pot of gold simple">
                  <a:extLst>
                    <a:ext uri="{FF2B5EF4-FFF2-40B4-BE49-F238E27FC236}">
                      <a16:creationId xmlns:a16="http://schemas.microsoft.com/office/drawing/2014/main" id="{F45E49F2-9FF4-4EEA-B063-D4AFADF42B68}"/>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6402" y="3410126"/>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482" name="Picture 6" descr="Monero Logo">
                  <a:extLst>
                    <a:ext uri="{FF2B5EF4-FFF2-40B4-BE49-F238E27FC236}">
                      <a16:creationId xmlns:a16="http://schemas.microsoft.com/office/drawing/2014/main" id="{8CDA28F8-AA71-4A79-8C39-920C3997C1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384394" y="34770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3" name="Picture 6" descr="Monero Logo">
                  <a:extLst>
                    <a:ext uri="{FF2B5EF4-FFF2-40B4-BE49-F238E27FC236}">
                      <a16:creationId xmlns:a16="http://schemas.microsoft.com/office/drawing/2014/main" id="{67C9D24F-1ABC-4489-8BB7-D98BD7EC3D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3469296" y="348562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4" name="Picture 6" descr="Monero Logo">
                  <a:extLst>
                    <a:ext uri="{FF2B5EF4-FFF2-40B4-BE49-F238E27FC236}">
                      <a16:creationId xmlns:a16="http://schemas.microsoft.com/office/drawing/2014/main" id="{E05F4C3F-6ABA-45C0-8D86-BFB4D7E06A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69931"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5" name="Picture 6" descr="Monero Logo">
                  <a:extLst>
                    <a:ext uri="{FF2B5EF4-FFF2-40B4-BE49-F238E27FC236}">
                      <a16:creationId xmlns:a16="http://schemas.microsoft.com/office/drawing/2014/main" id="{05401B7C-076D-498F-8338-5EC94BF7B2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10754" y="341301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6" name="Picture 6" descr="Monero Logo">
                  <a:extLst>
                    <a:ext uri="{FF2B5EF4-FFF2-40B4-BE49-F238E27FC236}">
                      <a16:creationId xmlns:a16="http://schemas.microsoft.com/office/drawing/2014/main" id="{88306C97-D6B2-42FA-B2DA-45E314728A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439708" y="344145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7" name="Picture 6" descr="Monero Logo">
                  <a:extLst>
                    <a:ext uri="{FF2B5EF4-FFF2-40B4-BE49-F238E27FC236}">
                      <a16:creationId xmlns:a16="http://schemas.microsoft.com/office/drawing/2014/main" id="{976338BD-8265-41A9-B2B8-8CD1D65FE7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664670"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8" name="Picture 6" descr="Monero Logo">
                  <a:extLst>
                    <a:ext uri="{FF2B5EF4-FFF2-40B4-BE49-F238E27FC236}">
                      <a16:creationId xmlns:a16="http://schemas.microsoft.com/office/drawing/2014/main" id="{D13BA995-1F81-4642-817C-D2BE8DE131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602191" y="342318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9" name="Picture 6" descr="Monero Logo">
                  <a:extLst>
                    <a:ext uri="{FF2B5EF4-FFF2-40B4-BE49-F238E27FC236}">
                      <a16:creationId xmlns:a16="http://schemas.microsoft.com/office/drawing/2014/main" id="{F0A5D275-5FC4-4123-9C06-F07153FD9C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4012690" y="34752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0" name="Picture 6" descr="Monero Logo">
                  <a:extLst>
                    <a:ext uri="{FF2B5EF4-FFF2-40B4-BE49-F238E27FC236}">
                      <a16:creationId xmlns:a16="http://schemas.microsoft.com/office/drawing/2014/main" id="{B3C7DD97-C093-4A83-AEF1-07ED3B031C4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3927788" y="348378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1" name="Picture 6" descr="Monero Logo">
                  <a:extLst>
                    <a:ext uri="{FF2B5EF4-FFF2-40B4-BE49-F238E27FC236}">
                      <a16:creationId xmlns:a16="http://schemas.microsoft.com/office/drawing/2014/main" id="{2814F13C-6A4F-48C0-95EA-F61811DB2A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27153"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2" name="Picture 6" descr="Monero Logo">
                  <a:extLst>
                    <a:ext uri="{FF2B5EF4-FFF2-40B4-BE49-F238E27FC236}">
                      <a16:creationId xmlns:a16="http://schemas.microsoft.com/office/drawing/2014/main" id="{2A4996CE-AF1B-450F-BDAE-7145998531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86330" y="341118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3" name="Picture 6" descr="Monero Logo">
                  <a:extLst>
                    <a:ext uri="{FF2B5EF4-FFF2-40B4-BE49-F238E27FC236}">
                      <a16:creationId xmlns:a16="http://schemas.microsoft.com/office/drawing/2014/main" id="{F316A5A4-1690-449E-B51D-9FA6ECACEF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957376" y="343962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4" name="Picture 6" descr="Monero Logo">
                  <a:extLst>
                    <a:ext uri="{FF2B5EF4-FFF2-40B4-BE49-F238E27FC236}">
                      <a16:creationId xmlns:a16="http://schemas.microsoft.com/office/drawing/2014/main" id="{42F2F5C9-843F-4A77-A131-6B2B8BB449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732414"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5" name="Picture 6" descr="Monero Logo">
                  <a:extLst>
                    <a:ext uri="{FF2B5EF4-FFF2-40B4-BE49-F238E27FC236}">
                      <a16:creationId xmlns:a16="http://schemas.microsoft.com/office/drawing/2014/main" id="{BF435FF2-4FCC-43BA-819F-8C1129794D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3794893" y="342135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6" name="Picture 6" descr="Monero Logo">
                  <a:extLst>
                    <a:ext uri="{FF2B5EF4-FFF2-40B4-BE49-F238E27FC236}">
                      <a16:creationId xmlns:a16="http://schemas.microsoft.com/office/drawing/2014/main" id="{C3DEEC08-9911-44A0-B30E-0DCFB51C68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3695409" y="341118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7" name="Picture 6" descr="Monero Logo">
                  <a:extLst>
                    <a:ext uri="{FF2B5EF4-FFF2-40B4-BE49-F238E27FC236}">
                      <a16:creationId xmlns:a16="http://schemas.microsoft.com/office/drawing/2014/main" id="{B36840F1-5BED-4C81-B543-27C5533A87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555023" y="33457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8" name="Picture 6" descr="Monero Logo">
                  <a:extLst>
                    <a:ext uri="{FF2B5EF4-FFF2-40B4-BE49-F238E27FC236}">
                      <a16:creationId xmlns:a16="http://schemas.microsoft.com/office/drawing/2014/main" id="{547A6E1C-862A-439D-A812-33906A00F2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3641346" y="338003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9" name="Picture 6" descr="Monero Logo">
                  <a:extLst>
                    <a:ext uri="{FF2B5EF4-FFF2-40B4-BE49-F238E27FC236}">
                      <a16:creationId xmlns:a16="http://schemas.microsoft.com/office/drawing/2014/main" id="{09BED16C-851D-418A-839F-47994411F4A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771951" y="3376918"/>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500" name="Freeform: Shape 499">
                  <a:extLst>
                    <a:ext uri="{FF2B5EF4-FFF2-40B4-BE49-F238E27FC236}">
                      <a16:creationId xmlns:a16="http://schemas.microsoft.com/office/drawing/2014/main" id="{F90671AB-7A93-4C42-9095-55A53CFB15AB}"/>
                    </a:ext>
                  </a:extLst>
                </p:cNvPr>
                <p:cNvSpPr/>
                <p:nvPr/>
              </p:nvSpPr>
              <p:spPr>
                <a:xfrm>
                  <a:off x="3384394" y="3568332"/>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9" name="Group 368">
                <a:extLst>
                  <a:ext uri="{FF2B5EF4-FFF2-40B4-BE49-F238E27FC236}">
                    <a16:creationId xmlns:a16="http://schemas.microsoft.com/office/drawing/2014/main" id="{FCA01B0A-C9D6-4B32-96D0-A7F4306AEDCC}"/>
                  </a:ext>
                </a:extLst>
              </p:cNvPr>
              <p:cNvGrpSpPr/>
              <p:nvPr/>
            </p:nvGrpSpPr>
            <p:grpSpPr>
              <a:xfrm>
                <a:off x="1920667" y="2352024"/>
                <a:ext cx="834985" cy="810868"/>
                <a:chOff x="10670808" y="1126010"/>
                <a:chExt cx="834985" cy="810868"/>
              </a:xfrm>
            </p:grpSpPr>
            <p:pic>
              <p:nvPicPr>
                <p:cNvPr id="461" name="Picture 4" descr="Image result for pot of gold simple">
                  <a:extLst>
                    <a:ext uri="{FF2B5EF4-FFF2-40B4-BE49-F238E27FC236}">
                      <a16:creationId xmlns:a16="http://schemas.microsoft.com/office/drawing/2014/main" id="{D55ED0E4-3CE2-402D-82AC-0FF07C7F1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462" name="Picture 6" descr="Monero Logo">
                  <a:extLst>
                    <a:ext uri="{FF2B5EF4-FFF2-40B4-BE49-F238E27FC236}">
                      <a16:creationId xmlns:a16="http://schemas.microsoft.com/office/drawing/2014/main" id="{56D30A55-AF9B-4297-ACEE-14494A3A597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3" name="Picture 6" descr="Monero Logo">
                  <a:extLst>
                    <a:ext uri="{FF2B5EF4-FFF2-40B4-BE49-F238E27FC236}">
                      <a16:creationId xmlns:a16="http://schemas.microsoft.com/office/drawing/2014/main" id="{B4F77169-6043-4B0F-ADDC-969A4A20D4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4" name="Picture 6" descr="Monero Logo">
                  <a:extLst>
                    <a:ext uri="{FF2B5EF4-FFF2-40B4-BE49-F238E27FC236}">
                      <a16:creationId xmlns:a16="http://schemas.microsoft.com/office/drawing/2014/main" id="{012B311B-5B0C-4C85-8868-4D5204B7A8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5" name="Picture 6" descr="Monero Logo">
                  <a:extLst>
                    <a:ext uri="{FF2B5EF4-FFF2-40B4-BE49-F238E27FC236}">
                      <a16:creationId xmlns:a16="http://schemas.microsoft.com/office/drawing/2014/main" id="{14F11C0D-F6D3-4E07-B963-6E8DF716FB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6" name="Picture 6" descr="Monero Logo">
                  <a:extLst>
                    <a:ext uri="{FF2B5EF4-FFF2-40B4-BE49-F238E27FC236}">
                      <a16:creationId xmlns:a16="http://schemas.microsoft.com/office/drawing/2014/main" id="{EA0A0A16-12C9-4124-A7E5-357B5676F9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7" name="Picture 6" descr="Monero Logo">
                  <a:extLst>
                    <a:ext uri="{FF2B5EF4-FFF2-40B4-BE49-F238E27FC236}">
                      <a16:creationId xmlns:a16="http://schemas.microsoft.com/office/drawing/2014/main" id="{EC85F8AB-AD16-4DD9-93F8-756C3D7554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8" name="Picture 6" descr="Monero Logo">
                  <a:extLst>
                    <a:ext uri="{FF2B5EF4-FFF2-40B4-BE49-F238E27FC236}">
                      <a16:creationId xmlns:a16="http://schemas.microsoft.com/office/drawing/2014/main" id="{1C9B5E11-02ED-4BF3-8065-67FD2D79474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9" name="Picture 6" descr="Monero Logo">
                  <a:extLst>
                    <a:ext uri="{FF2B5EF4-FFF2-40B4-BE49-F238E27FC236}">
                      <a16:creationId xmlns:a16="http://schemas.microsoft.com/office/drawing/2014/main" id="{42398671-6BB2-48C6-A37B-963269699C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0" name="Picture 6" descr="Monero Logo">
                  <a:extLst>
                    <a:ext uri="{FF2B5EF4-FFF2-40B4-BE49-F238E27FC236}">
                      <a16:creationId xmlns:a16="http://schemas.microsoft.com/office/drawing/2014/main" id="{1BBC5537-BA0D-4B21-B89E-7298C6C1E0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1" name="Picture 6" descr="Monero Logo">
                  <a:extLst>
                    <a:ext uri="{FF2B5EF4-FFF2-40B4-BE49-F238E27FC236}">
                      <a16:creationId xmlns:a16="http://schemas.microsoft.com/office/drawing/2014/main" id="{2CC0210F-BCD0-4789-8AB1-52AA823CC6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2" name="Picture 6" descr="Monero Logo">
                  <a:extLst>
                    <a:ext uri="{FF2B5EF4-FFF2-40B4-BE49-F238E27FC236}">
                      <a16:creationId xmlns:a16="http://schemas.microsoft.com/office/drawing/2014/main" id="{243F3AB6-A0D0-41F0-8F9D-0BD095D88F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3" name="Picture 6" descr="Monero Logo">
                  <a:extLst>
                    <a:ext uri="{FF2B5EF4-FFF2-40B4-BE49-F238E27FC236}">
                      <a16:creationId xmlns:a16="http://schemas.microsoft.com/office/drawing/2014/main" id="{D6964872-7D89-4A3E-845C-CB2485B6AF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4" name="Picture 6" descr="Monero Logo">
                  <a:extLst>
                    <a:ext uri="{FF2B5EF4-FFF2-40B4-BE49-F238E27FC236}">
                      <a16:creationId xmlns:a16="http://schemas.microsoft.com/office/drawing/2014/main" id="{D5B5BCDE-7BC4-443A-824D-5FDD970D61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5" name="Picture 6" descr="Monero Logo">
                  <a:extLst>
                    <a:ext uri="{FF2B5EF4-FFF2-40B4-BE49-F238E27FC236}">
                      <a16:creationId xmlns:a16="http://schemas.microsoft.com/office/drawing/2014/main" id="{7EB642B9-1CAC-4EF6-B7D0-F802107180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6" name="Picture 6" descr="Monero Logo">
                  <a:extLst>
                    <a:ext uri="{FF2B5EF4-FFF2-40B4-BE49-F238E27FC236}">
                      <a16:creationId xmlns:a16="http://schemas.microsoft.com/office/drawing/2014/main" id="{CA31E4F1-310B-4702-8764-DA3433205C4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7" name="Picture 6" descr="Monero Logo">
                  <a:extLst>
                    <a:ext uri="{FF2B5EF4-FFF2-40B4-BE49-F238E27FC236}">
                      <a16:creationId xmlns:a16="http://schemas.microsoft.com/office/drawing/2014/main" id="{1B014A47-549C-4A2C-AFBE-0F016E619F4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8" name="Picture 6" descr="Monero Logo">
                  <a:extLst>
                    <a:ext uri="{FF2B5EF4-FFF2-40B4-BE49-F238E27FC236}">
                      <a16:creationId xmlns:a16="http://schemas.microsoft.com/office/drawing/2014/main" id="{C2882989-F295-4AB1-A2A2-B6EC3735E6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9" name="Picture 6" descr="Monero Logo">
                  <a:extLst>
                    <a:ext uri="{FF2B5EF4-FFF2-40B4-BE49-F238E27FC236}">
                      <a16:creationId xmlns:a16="http://schemas.microsoft.com/office/drawing/2014/main" id="{47EC8B75-5745-4E50-A1B2-49787FB845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480" name="Freeform: Shape 479">
                  <a:extLst>
                    <a:ext uri="{FF2B5EF4-FFF2-40B4-BE49-F238E27FC236}">
                      <a16:creationId xmlns:a16="http://schemas.microsoft.com/office/drawing/2014/main" id="{AE236EE0-BC47-43AC-A531-444ED3EAAF61}"/>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0" name="Group 369">
                <a:extLst>
                  <a:ext uri="{FF2B5EF4-FFF2-40B4-BE49-F238E27FC236}">
                    <a16:creationId xmlns:a16="http://schemas.microsoft.com/office/drawing/2014/main" id="{63CAE28A-AAA1-4BFF-B4F6-4F132D20001D}"/>
                  </a:ext>
                </a:extLst>
              </p:cNvPr>
              <p:cNvGrpSpPr/>
              <p:nvPr/>
            </p:nvGrpSpPr>
            <p:grpSpPr>
              <a:xfrm>
                <a:off x="1917635" y="3345735"/>
                <a:ext cx="834985" cy="810868"/>
                <a:chOff x="10670808" y="1126010"/>
                <a:chExt cx="834985" cy="810868"/>
              </a:xfrm>
            </p:grpSpPr>
            <p:pic>
              <p:nvPicPr>
                <p:cNvPr id="441" name="Picture 4" descr="Image result for pot of gold simple">
                  <a:extLst>
                    <a:ext uri="{FF2B5EF4-FFF2-40B4-BE49-F238E27FC236}">
                      <a16:creationId xmlns:a16="http://schemas.microsoft.com/office/drawing/2014/main" id="{0AFD3A4E-6D53-49BA-964A-47B87C578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442" name="Picture 6" descr="Monero Logo">
                  <a:extLst>
                    <a:ext uri="{FF2B5EF4-FFF2-40B4-BE49-F238E27FC236}">
                      <a16:creationId xmlns:a16="http://schemas.microsoft.com/office/drawing/2014/main" id="{F3D28CB3-F658-469E-B244-ED1B9BDA11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3" name="Picture 6" descr="Monero Logo">
                  <a:extLst>
                    <a:ext uri="{FF2B5EF4-FFF2-40B4-BE49-F238E27FC236}">
                      <a16:creationId xmlns:a16="http://schemas.microsoft.com/office/drawing/2014/main" id="{E7F72059-3E36-4123-839E-7A7F6047142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4" name="Picture 6" descr="Monero Logo">
                  <a:extLst>
                    <a:ext uri="{FF2B5EF4-FFF2-40B4-BE49-F238E27FC236}">
                      <a16:creationId xmlns:a16="http://schemas.microsoft.com/office/drawing/2014/main" id="{BE5CD7BB-E928-4E51-88FE-008475A02F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5" name="Picture 6" descr="Monero Logo">
                  <a:extLst>
                    <a:ext uri="{FF2B5EF4-FFF2-40B4-BE49-F238E27FC236}">
                      <a16:creationId xmlns:a16="http://schemas.microsoft.com/office/drawing/2014/main" id="{B966B09F-39EC-4791-B3C5-98985191DEC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6" name="Picture 6" descr="Monero Logo">
                  <a:extLst>
                    <a:ext uri="{FF2B5EF4-FFF2-40B4-BE49-F238E27FC236}">
                      <a16:creationId xmlns:a16="http://schemas.microsoft.com/office/drawing/2014/main" id="{1290B977-D914-4E74-8A05-B52EDAB987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7" name="Picture 6" descr="Monero Logo">
                  <a:extLst>
                    <a:ext uri="{FF2B5EF4-FFF2-40B4-BE49-F238E27FC236}">
                      <a16:creationId xmlns:a16="http://schemas.microsoft.com/office/drawing/2014/main" id="{295FEE7D-55D4-4159-B6CF-EB3ADE679D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8" name="Picture 6" descr="Monero Logo">
                  <a:extLst>
                    <a:ext uri="{FF2B5EF4-FFF2-40B4-BE49-F238E27FC236}">
                      <a16:creationId xmlns:a16="http://schemas.microsoft.com/office/drawing/2014/main" id="{7749570A-2400-4F8C-98B9-652E4A80EF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9" name="Picture 6" descr="Monero Logo">
                  <a:extLst>
                    <a:ext uri="{FF2B5EF4-FFF2-40B4-BE49-F238E27FC236}">
                      <a16:creationId xmlns:a16="http://schemas.microsoft.com/office/drawing/2014/main" id="{EEA054D1-A19C-4267-92FF-F9124132FA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0" name="Picture 6" descr="Monero Logo">
                  <a:extLst>
                    <a:ext uri="{FF2B5EF4-FFF2-40B4-BE49-F238E27FC236}">
                      <a16:creationId xmlns:a16="http://schemas.microsoft.com/office/drawing/2014/main" id="{DCABAA6E-CDF2-4EF4-8DB7-83651BEDD66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1" name="Picture 6" descr="Monero Logo">
                  <a:extLst>
                    <a:ext uri="{FF2B5EF4-FFF2-40B4-BE49-F238E27FC236}">
                      <a16:creationId xmlns:a16="http://schemas.microsoft.com/office/drawing/2014/main" id="{22D9B26D-60AC-4F9A-805C-A0CBAF2D13C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2" name="Picture 6" descr="Monero Logo">
                  <a:extLst>
                    <a:ext uri="{FF2B5EF4-FFF2-40B4-BE49-F238E27FC236}">
                      <a16:creationId xmlns:a16="http://schemas.microsoft.com/office/drawing/2014/main" id="{DB5BA1BF-E354-4533-9282-5CC6D24A9B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3" name="Picture 6" descr="Monero Logo">
                  <a:extLst>
                    <a:ext uri="{FF2B5EF4-FFF2-40B4-BE49-F238E27FC236}">
                      <a16:creationId xmlns:a16="http://schemas.microsoft.com/office/drawing/2014/main" id="{7113F505-0FDF-40F5-B421-EA2826E5EE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4" name="Picture 6" descr="Monero Logo">
                  <a:extLst>
                    <a:ext uri="{FF2B5EF4-FFF2-40B4-BE49-F238E27FC236}">
                      <a16:creationId xmlns:a16="http://schemas.microsoft.com/office/drawing/2014/main" id="{EC6D41B1-063F-4AE5-A49A-4B977D08C4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5" name="Picture 6" descr="Monero Logo">
                  <a:extLst>
                    <a:ext uri="{FF2B5EF4-FFF2-40B4-BE49-F238E27FC236}">
                      <a16:creationId xmlns:a16="http://schemas.microsoft.com/office/drawing/2014/main" id="{50FE87FA-DA97-4484-956A-2C9074D81E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6" name="Picture 6" descr="Monero Logo">
                  <a:extLst>
                    <a:ext uri="{FF2B5EF4-FFF2-40B4-BE49-F238E27FC236}">
                      <a16:creationId xmlns:a16="http://schemas.microsoft.com/office/drawing/2014/main" id="{9EB30583-90EC-4785-8C4E-0B3F0C89BC3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7" name="Picture 6" descr="Monero Logo">
                  <a:extLst>
                    <a:ext uri="{FF2B5EF4-FFF2-40B4-BE49-F238E27FC236}">
                      <a16:creationId xmlns:a16="http://schemas.microsoft.com/office/drawing/2014/main" id="{45379EFB-1A41-4A8E-84E7-9661B60B9D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8" name="Picture 6" descr="Monero Logo">
                  <a:extLst>
                    <a:ext uri="{FF2B5EF4-FFF2-40B4-BE49-F238E27FC236}">
                      <a16:creationId xmlns:a16="http://schemas.microsoft.com/office/drawing/2014/main" id="{23CDB45E-5312-440C-B4F2-BEF21B9972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9" name="Picture 6" descr="Monero Logo">
                  <a:extLst>
                    <a:ext uri="{FF2B5EF4-FFF2-40B4-BE49-F238E27FC236}">
                      <a16:creationId xmlns:a16="http://schemas.microsoft.com/office/drawing/2014/main" id="{1F179025-2921-4BC5-87C3-8F875325BB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460" name="Freeform: Shape 459">
                  <a:extLst>
                    <a:ext uri="{FF2B5EF4-FFF2-40B4-BE49-F238E27FC236}">
                      <a16:creationId xmlns:a16="http://schemas.microsoft.com/office/drawing/2014/main" id="{2805DE4B-080A-4A78-977F-188E1DF3AAEA}"/>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1" name="Group 370">
                <a:extLst>
                  <a:ext uri="{FF2B5EF4-FFF2-40B4-BE49-F238E27FC236}">
                    <a16:creationId xmlns:a16="http://schemas.microsoft.com/office/drawing/2014/main" id="{6B3A5A1A-9714-40E5-82A2-F9BE1F7D1524}"/>
                  </a:ext>
                </a:extLst>
              </p:cNvPr>
              <p:cNvGrpSpPr/>
              <p:nvPr/>
            </p:nvGrpSpPr>
            <p:grpSpPr>
              <a:xfrm>
                <a:off x="1921713" y="4352428"/>
                <a:ext cx="834985" cy="810868"/>
                <a:chOff x="10670808" y="1126010"/>
                <a:chExt cx="834985" cy="810868"/>
              </a:xfrm>
            </p:grpSpPr>
            <p:pic>
              <p:nvPicPr>
                <p:cNvPr id="421" name="Picture 4" descr="Image result for pot of gold simple">
                  <a:extLst>
                    <a:ext uri="{FF2B5EF4-FFF2-40B4-BE49-F238E27FC236}">
                      <a16:creationId xmlns:a16="http://schemas.microsoft.com/office/drawing/2014/main" id="{6B0E0C30-ECA0-424E-8F07-89ADC45BF6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422" name="Picture 6" descr="Monero Logo">
                  <a:extLst>
                    <a:ext uri="{FF2B5EF4-FFF2-40B4-BE49-F238E27FC236}">
                      <a16:creationId xmlns:a16="http://schemas.microsoft.com/office/drawing/2014/main" id="{B61675DC-F9C3-4A3E-AA54-CEC0AA17A0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3" name="Picture 6" descr="Monero Logo">
                  <a:extLst>
                    <a:ext uri="{FF2B5EF4-FFF2-40B4-BE49-F238E27FC236}">
                      <a16:creationId xmlns:a16="http://schemas.microsoft.com/office/drawing/2014/main" id="{2D2C8401-314F-4949-9F95-67FDB164C4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4" name="Picture 6" descr="Monero Logo">
                  <a:extLst>
                    <a:ext uri="{FF2B5EF4-FFF2-40B4-BE49-F238E27FC236}">
                      <a16:creationId xmlns:a16="http://schemas.microsoft.com/office/drawing/2014/main" id="{CB173ACF-79BA-4460-8DFA-513D155F069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5" name="Picture 6" descr="Monero Logo">
                  <a:extLst>
                    <a:ext uri="{FF2B5EF4-FFF2-40B4-BE49-F238E27FC236}">
                      <a16:creationId xmlns:a16="http://schemas.microsoft.com/office/drawing/2014/main" id="{E43CA261-7248-4F2E-BAE7-4E95C45EBF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6" name="Picture 6" descr="Monero Logo">
                  <a:extLst>
                    <a:ext uri="{FF2B5EF4-FFF2-40B4-BE49-F238E27FC236}">
                      <a16:creationId xmlns:a16="http://schemas.microsoft.com/office/drawing/2014/main" id="{B895B1D7-7C1F-4CEA-B0EE-486258F655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7" name="Picture 6" descr="Monero Logo">
                  <a:extLst>
                    <a:ext uri="{FF2B5EF4-FFF2-40B4-BE49-F238E27FC236}">
                      <a16:creationId xmlns:a16="http://schemas.microsoft.com/office/drawing/2014/main" id="{258E26E5-71A1-495E-A569-0AD1BCDF7F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8" name="Picture 6" descr="Monero Logo">
                  <a:extLst>
                    <a:ext uri="{FF2B5EF4-FFF2-40B4-BE49-F238E27FC236}">
                      <a16:creationId xmlns:a16="http://schemas.microsoft.com/office/drawing/2014/main" id="{FF2BA47F-0E0E-4315-BF9C-43286042F2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9" name="Picture 6" descr="Monero Logo">
                  <a:extLst>
                    <a:ext uri="{FF2B5EF4-FFF2-40B4-BE49-F238E27FC236}">
                      <a16:creationId xmlns:a16="http://schemas.microsoft.com/office/drawing/2014/main" id="{C974786E-701F-40AE-B3E6-73BF57A832D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0" name="Picture 6" descr="Monero Logo">
                  <a:extLst>
                    <a:ext uri="{FF2B5EF4-FFF2-40B4-BE49-F238E27FC236}">
                      <a16:creationId xmlns:a16="http://schemas.microsoft.com/office/drawing/2014/main" id="{D531A6E3-5791-47E8-8910-3848780630D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1" name="Picture 6" descr="Monero Logo">
                  <a:extLst>
                    <a:ext uri="{FF2B5EF4-FFF2-40B4-BE49-F238E27FC236}">
                      <a16:creationId xmlns:a16="http://schemas.microsoft.com/office/drawing/2014/main" id="{B329B71E-B558-4F05-A7D1-392789B501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2" name="Picture 6" descr="Monero Logo">
                  <a:extLst>
                    <a:ext uri="{FF2B5EF4-FFF2-40B4-BE49-F238E27FC236}">
                      <a16:creationId xmlns:a16="http://schemas.microsoft.com/office/drawing/2014/main" id="{64D9EFFD-E2F3-4BE2-9572-00FE809497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3" name="Picture 6" descr="Monero Logo">
                  <a:extLst>
                    <a:ext uri="{FF2B5EF4-FFF2-40B4-BE49-F238E27FC236}">
                      <a16:creationId xmlns:a16="http://schemas.microsoft.com/office/drawing/2014/main" id="{0A9028B6-24D3-463D-857A-AC20B3CB9C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4" name="Picture 6" descr="Monero Logo">
                  <a:extLst>
                    <a:ext uri="{FF2B5EF4-FFF2-40B4-BE49-F238E27FC236}">
                      <a16:creationId xmlns:a16="http://schemas.microsoft.com/office/drawing/2014/main" id="{7B1096E3-6AC2-4CAE-91C6-CFA5601CC4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5" name="Picture 6" descr="Monero Logo">
                  <a:extLst>
                    <a:ext uri="{FF2B5EF4-FFF2-40B4-BE49-F238E27FC236}">
                      <a16:creationId xmlns:a16="http://schemas.microsoft.com/office/drawing/2014/main" id="{9D5269F2-AF11-4CB6-B647-07CC3FE8D3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6" name="Picture 6" descr="Monero Logo">
                  <a:extLst>
                    <a:ext uri="{FF2B5EF4-FFF2-40B4-BE49-F238E27FC236}">
                      <a16:creationId xmlns:a16="http://schemas.microsoft.com/office/drawing/2014/main" id="{E0A1B088-0AC4-4BF1-B843-A25EF7A358B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7" name="Picture 6" descr="Monero Logo">
                  <a:extLst>
                    <a:ext uri="{FF2B5EF4-FFF2-40B4-BE49-F238E27FC236}">
                      <a16:creationId xmlns:a16="http://schemas.microsoft.com/office/drawing/2014/main" id="{A400A947-B224-4782-AE69-F14CF4DE68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8" name="Picture 6" descr="Monero Logo">
                  <a:extLst>
                    <a:ext uri="{FF2B5EF4-FFF2-40B4-BE49-F238E27FC236}">
                      <a16:creationId xmlns:a16="http://schemas.microsoft.com/office/drawing/2014/main" id="{60CFD6F5-5516-4B5C-AFA1-48FB4CB2232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9" name="Picture 6" descr="Monero Logo">
                  <a:extLst>
                    <a:ext uri="{FF2B5EF4-FFF2-40B4-BE49-F238E27FC236}">
                      <a16:creationId xmlns:a16="http://schemas.microsoft.com/office/drawing/2014/main" id="{4D312074-7232-4062-B132-3FB24ABE20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440" name="Freeform: Shape 439">
                  <a:extLst>
                    <a:ext uri="{FF2B5EF4-FFF2-40B4-BE49-F238E27FC236}">
                      <a16:creationId xmlns:a16="http://schemas.microsoft.com/office/drawing/2014/main" id="{4FBA325B-E7B2-4177-87D2-C6CA28B79725}"/>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2020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2" name="Group 371">
                <a:extLst>
                  <a:ext uri="{FF2B5EF4-FFF2-40B4-BE49-F238E27FC236}">
                    <a16:creationId xmlns:a16="http://schemas.microsoft.com/office/drawing/2014/main" id="{84498257-2133-4CD6-AA48-555E8F950694}"/>
                  </a:ext>
                </a:extLst>
              </p:cNvPr>
              <p:cNvGrpSpPr/>
              <p:nvPr/>
            </p:nvGrpSpPr>
            <p:grpSpPr>
              <a:xfrm>
                <a:off x="2989792" y="2874979"/>
                <a:ext cx="834985" cy="810868"/>
                <a:chOff x="10670808" y="1126010"/>
                <a:chExt cx="834985" cy="810868"/>
              </a:xfrm>
            </p:grpSpPr>
            <p:pic>
              <p:nvPicPr>
                <p:cNvPr id="401" name="Picture 4" descr="Image result for pot of gold simple">
                  <a:extLst>
                    <a:ext uri="{FF2B5EF4-FFF2-40B4-BE49-F238E27FC236}">
                      <a16:creationId xmlns:a16="http://schemas.microsoft.com/office/drawing/2014/main" id="{5C785FE5-D12D-4F07-999A-EBAE7E63D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402" name="Picture 6" descr="Monero Logo">
                  <a:extLst>
                    <a:ext uri="{FF2B5EF4-FFF2-40B4-BE49-F238E27FC236}">
                      <a16:creationId xmlns:a16="http://schemas.microsoft.com/office/drawing/2014/main" id="{D2F801ED-747E-4392-8742-853F19295E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3" name="Picture 6" descr="Monero Logo">
                  <a:extLst>
                    <a:ext uri="{FF2B5EF4-FFF2-40B4-BE49-F238E27FC236}">
                      <a16:creationId xmlns:a16="http://schemas.microsoft.com/office/drawing/2014/main" id="{8F2083E9-5DD8-4737-8593-77E7C44389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4" name="Picture 6" descr="Monero Logo">
                  <a:extLst>
                    <a:ext uri="{FF2B5EF4-FFF2-40B4-BE49-F238E27FC236}">
                      <a16:creationId xmlns:a16="http://schemas.microsoft.com/office/drawing/2014/main" id="{89142C36-48E3-4DF8-9A04-62074270CF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5" name="Picture 6" descr="Monero Logo">
                  <a:extLst>
                    <a:ext uri="{FF2B5EF4-FFF2-40B4-BE49-F238E27FC236}">
                      <a16:creationId xmlns:a16="http://schemas.microsoft.com/office/drawing/2014/main" id="{77D2424B-03B7-48FD-B720-A8AFA1CF40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6" name="Picture 6" descr="Monero Logo">
                  <a:extLst>
                    <a:ext uri="{FF2B5EF4-FFF2-40B4-BE49-F238E27FC236}">
                      <a16:creationId xmlns:a16="http://schemas.microsoft.com/office/drawing/2014/main" id="{27591568-9B97-4280-8CD0-F17F6CDD61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7" name="Picture 6" descr="Monero Logo">
                  <a:extLst>
                    <a:ext uri="{FF2B5EF4-FFF2-40B4-BE49-F238E27FC236}">
                      <a16:creationId xmlns:a16="http://schemas.microsoft.com/office/drawing/2014/main" id="{E121407C-5657-41A9-BE9C-6A2DB894A3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8" name="Picture 6" descr="Monero Logo">
                  <a:extLst>
                    <a:ext uri="{FF2B5EF4-FFF2-40B4-BE49-F238E27FC236}">
                      <a16:creationId xmlns:a16="http://schemas.microsoft.com/office/drawing/2014/main" id="{C677F556-68F9-47C5-96B5-5B903388FD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9" name="Picture 6" descr="Monero Logo">
                  <a:extLst>
                    <a:ext uri="{FF2B5EF4-FFF2-40B4-BE49-F238E27FC236}">
                      <a16:creationId xmlns:a16="http://schemas.microsoft.com/office/drawing/2014/main" id="{87EC3C56-25C7-4096-A74D-F6D970BB6C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0" name="Picture 6" descr="Monero Logo">
                  <a:extLst>
                    <a:ext uri="{FF2B5EF4-FFF2-40B4-BE49-F238E27FC236}">
                      <a16:creationId xmlns:a16="http://schemas.microsoft.com/office/drawing/2014/main" id="{40BA94BC-AA7D-41CF-B4E5-E68063493A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1" name="Picture 6" descr="Monero Logo">
                  <a:extLst>
                    <a:ext uri="{FF2B5EF4-FFF2-40B4-BE49-F238E27FC236}">
                      <a16:creationId xmlns:a16="http://schemas.microsoft.com/office/drawing/2014/main" id="{840246A3-F57F-4AEA-A5DD-A0D41980894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2" name="Picture 6" descr="Monero Logo">
                  <a:extLst>
                    <a:ext uri="{FF2B5EF4-FFF2-40B4-BE49-F238E27FC236}">
                      <a16:creationId xmlns:a16="http://schemas.microsoft.com/office/drawing/2014/main" id="{E5592E96-5D7A-45AB-8200-14B1E698AC2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3" name="Picture 6" descr="Monero Logo">
                  <a:extLst>
                    <a:ext uri="{FF2B5EF4-FFF2-40B4-BE49-F238E27FC236}">
                      <a16:creationId xmlns:a16="http://schemas.microsoft.com/office/drawing/2014/main" id="{64EBB7F2-E708-4AC9-BD08-ECBD820447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4" name="Picture 6" descr="Monero Logo">
                  <a:extLst>
                    <a:ext uri="{FF2B5EF4-FFF2-40B4-BE49-F238E27FC236}">
                      <a16:creationId xmlns:a16="http://schemas.microsoft.com/office/drawing/2014/main" id="{57FD40CA-6540-4582-A7F1-245CD385FE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5" name="Picture 6" descr="Monero Logo">
                  <a:extLst>
                    <a:ext uri="{FF2B5EF4-FFF2-40B4-BE49-F238E27FC236}">
                      <a16:creationId xmlns:a16="http://schemas.microsoft.com/office/drawing/2014/main" id="{FC714DE1-2C6B-4C61-8100-3C3369B667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6" name="Picture 6" descr="Monero Logo">
                  <a:extLst>
                    <a:ext uri="{FF2B5EF4-FFF2-40B4-BE49-F238E27FC236}">
                      <a16:creationId xmlns:a16="http://schemas.microsoft.com/office/drawing/2014/main" id="{BE16D64B-10FC-4EC2-8C59-C45D22FBDC7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7" name="Picture 6" descr="Monero Logo">
                  <a:extLst>
                    <a:ext uri="{FF2B5EF4-FFF2-40B4-BE49-F238E27FC236}">
                      <a16:creationId xmlns:a16="http://schemas.microsoft.com/office/drawing/2014/main" id="{4AF64A1E-EEDD-4663-8659-6EECA313CA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8" name="Picture 6" descr="Monero Logo">
                  <a:extLst>
                    <a:ext uri="{FF2B5EF4-FFF2-40B4-BE49-F238E27FC236}">
                      <a16:creationId xmlns:a16="http://schemas.microsoft.com/office/drawing/2014/main" id="{86607FD2-DB6A-49BB-BFA7-D36717D512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9" name="Picture 6" descr="Monero Logo">
                  <a:extLst>
                    <a:ext uri="{FF2B5EF4-FFF2-40B4-BE49-F238E27FC236}">
                      <a16:creationId xmlns:a16="http://schemas.microsoft.com/office/drawing/2014/main" id="{1135AB94-BE9C-4001-BDB0-DEFBECC1519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420" name="Freeform: Shape 419">
                  <a:extLst>
                    <a:ext uri="{FF2B5EF4-FFF2-40B4-BE49-F238E27FC236}">
                      <a16:creationId xmlns:a16="http://schemas.microsoft.com/office/drawing/2014/main" id="{38FB0CC4-37EC-4FFD-9381-7281F015FFC2}"/>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3" name="Group 372">
                <a:extLst>
                  <a:ext uri="{FF2B5EF4-FFF2-40B4-BE49-F238E27FC236}">
                    <a16:creationId xmlns:a16="http://schemas.microsoft.com/office/drawing/2014/main" id="{F7CD5F3F-B5CE-4191-95C5-7C20D903C01E}"/>
                  </a:ext>
                </a:extLst>
              </p:cNvPr>
              <p:cNvGrpSpPr/>
              <p:nvPr/>
            </p:nvGrpSpPr>
            <p:grpSpPr>
              <a:xfrm>
                <a:off x="2985714" y="3880880"/>
                <a:ext cx="834985" cy="810868"/>
                <a:chOff x="10670808" y="1126010"/>
                <a:chExt cx="834985" cy="810868"/>
              </a:xfrm>
            </p:grpSpPr>
            <p:pic>
              <p:nvPicPr>
                <p:cNvPr id="381" name="Picture 4" descr="Image result for pot of gold simple">
                  <a:extLst>
                    <a:ext uri="{FF2B5EF4-FFF2-40B4-BE49-F238E27FC236}">
                      <a16:creationId xmlns:a16="http://schemas.microsoft.com/office/drawing/2014/main" id="{30C63F23-7A36-4C9C-97F6-1F327A1EB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382" name="Picture 6" descr="Monero Logo">
                  <a:extLst>
                    <a:ext uri="{FF2B5EF4-FFF2-40B4-BE49-F238E27FC236}">
                      <a16:creationId xmlns:a16="http://schemas.microsoft.com/office/drawing/2014/main" id="{5B83550D-9944-489A-8399-D1AF45D4EB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3" name="Picture 6" descr="Monero Logo">
                  <a:extLst>
                    <a:ext uri="{FF2B5EF4-FFF2-40B4-BE49-F238E27FC236}">
                      <a16:creationId xmlns:a16="http://schemas.microsoft.com/office/drawing/2014/main" id="{B48A97F3-A856-4BE9-8E2D-82BC8CAA68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4" name="Picture 6" descr="Monero Logo">
                  <a:extLst>
                    <a:ext uri="{FF2B5EF4-FFF2-40B4-BE49-F238E27FC236}">
                      <a16:creationId xmlns:a16="http://schemas.microsoft.com/office/drawing/2014/main" id="{2770F9D6-8D46-449D-9BF4-6B8FE026EA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5" name="Picture 6" descr="Monero Logo">
                  <a:extLst>
                    <a:ext uri="{FF2B5EF4-FFF2-40B4-BE49-F238E27FC236}">
                      <a16:creationId xmlns:a16="http://schemas.microsoft.com/office/drawing/2014/main" id="{8CC11EAB-A796-45A8-A1B6-829C98C19B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6" name="Picture 6" descr="Monero Logo">
                  <a:extLst>
                    <a:ext uri="{FF2B5EF4-FFF2-40B4-BE49-F238E27FC236}">
                      <a16:creationId xmlns:a16="http://schemas.microsoft.com/office/drawing/2014/main" id="{4AE2B481-7317-4286-B6FA-E07EF1B11B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7" name="Picture 6" descr="Monero Logo">
                  <a:extLst>
                    <a:ext uri="{FF2B5EF4-FFF2-40B4-BE49-F238E27FC236}">
                      <a16:creationId xmlns:a16="http://schemas.microsoft.com/office/drawing/2014/main" id="{96EDE6E7-CC71-47A8-8060-9E4A66B750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8" name="Picture 6" descr="Monero Logo">
                  <a:extLst>
                    <a:ext uri="{FF2B5EF4-FFF2-40B4-BE49-F238E27FC236}">
                      <a16:creationId xmlns:a16="http://schemas.microsoft.com/office/drawing/2014/main" id="{453994C8-5664-482A-BFB5-867FC3A9B7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9" name="Picture 6" descr="Monero Logo">
                  <a:extLst>
                    <a:ext uri="{FF2B5EF4-FFF2-40B4-BE49-F238E27FC236}">
                      <a16:creationId xmlns:a16="http://schemas.microsoft.com/office/drawing/2014/main" id="{52CAE9EC-CC38-4B14-8E33-E416AFD525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0" name="Picture 6" descr="Monero Logo">
                  <a:extLst>
                    <a:ext uri="{FF2B5EF4-FFF2-40B4-BE49-F238E27FC236}">
                      <a16:creationId xmlns:a16="http://schemas.microsoft.com/office/drawing/2014/main" id="{7A59C869-372A-4DF1-9DA0-31259332A6B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1" name="Picture 6" descr="Monero Logo">
                  <a:extLst>
                    <a:ext uri="{FF2B5EF4-FFF2-40B4-BE49-F238E27FC236}">
                      <a16:creationId xmlns:a16="http://schemas.microsoft.com/office/drawing/2014/main" id="{193410E6-2AD8-4FE4-B13C-0C55B54096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2" name="Picture 6" descr="Monero Logo">
                  <a:extLst>
                    <a:ext uri="{FF2B5EF4-FFF2-40B4-BE49-F238E27FC236}">
                      <a16:creationId xmlns:a16="http://schemas.microsoft.com/office/drawing/2014/main" id="{07724DC0-429F-4076-9D01-892603D91C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3" name="Picture 6" descr="Monero Logo">
                  <a:extLst>
                    <a:ext uri="{FF2B5EF4-FFF2-40B4-BE49-F238E27FC236}">
                      <a16:creationId xmlns:a16="http://schemas.microsoft.com/office/drawing/2014/main" id="{4B3723D7-48E6-4D4E-94EB-496DAF963F1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4" name="Picture 6" descr="Monero Logo">
                  <a:extLst>
                    <a:ext uri="{FF2B5EF4-FFF2-40B4-BE49-F238E27FC236}">
                      <a16:creationId xmlns:a16="http://schemas.microsoft.com/office/drawing/2014/main" id="{E258DF8C-7BC6-4CF3-98F6-FD91F493FA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5" name="Picture 6" descr="Monero Logo">
                  <a:extLst>
                    <a:ext uri="{FF2B5EF4-FFF2-40B4-BE49-F238E27FC236}">
                      <a16:creationId xmlns:a16="http://schemas.microsoft.com/office/drawing/2014/main" id="{EDA547BA-062C-4E30-A1A3-EBA9C7351F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6" name="Picture 6" descr="Monero Logo">
                  <a:extLst>
                    <a:ext uri="{FF2B5EF4-FFF2-40B4-BE49-F238E27FC236}">
                      <a16:creationId xmlns:a16="http://schemas.microsoft.com/office/drawing/2014/main" id="{C2748BE2-7DFE-4652-BFD4-2BC3C0F85A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7" name="Picture 6" descr="Monero Logo">
                  <a:extLst>
                    <a:ext uri="{FF2B5EF4-FFF2-40B4-BE49-F238E27FC236}">
                      <a16:creationId xmlns:a16="http://schemas.microsoft.com/office/drawing/2014/main" id="{7A190771-91DC-4B3A-9733-55BDF36C6A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8" name="Picture 6" descr="Monero Logo">
                  <a:extLst>
                    <a:ext uri="{FF2B5EF4-FFF2-40B4-BE49-F238E27FC236}">
                      <a16:creationId xmlns:a16="http://schemas.microsoft.com/office/drawing/2014/main" id="{069D4A94-738B-47CC-8168-0E3C270877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9" name="Picture 6" descr="Monero Logo">
                  <a:extLst>
                    <a:ext uri="{FF2B5EF4-FFF2-40B4-BE49-F238E27FC236}">
                      <a16:creationId xmlns:a16="http://schemas.microsoft.com/office/drawing/2014/main" id="{368557C6-6BA5-4BBD-BC74-CDA0418A82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400" name="Freeform: Shape 399">
                  <a:extLst>
                    <a:ext uri="{FF2B5EF4-FFF2-40B4-BE49-F238E27FC236}">
                      <a16:creationId xmlns:a16="http://schemas.microsoft.com/office/drawing/2014/main" id="{0054D4F5-27C2-43FA-8CAF-4DCAE0332169}"/>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2020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4" name="TextBox 373">
                <a:extLst>
                  <a:ext uri="{FF2B5EF4-FFF2-40B4-BE49-F238E27FC236}">
                    <a16:creationId xmlns:a16="http://schemas.microsoft.com/office/drawing/2014/main" id="{5BCF26A5-A67E-4861-AF74-D1C2A1F76A3E}"/>
                  </a:ext>
                </a:extLst>
              </p:cNvPr>
              <p:cNvSpPr txBox="1"/>
              <p:nvPr/>
            </p:nvSpPr>
            <p:spPr>
              <a:xfrm>
                <a:off x="1978037" y="2664306"/>
                <a:ext cx="719528" cy="461665"/>
              </a:xfrm>
              <a:prstGeom prst="rect">
                <a:avLst/>
              </a:prstGeom>
              <a:noFill/>
            </p:spPr>
            <p:txBody>
              <a:bodyPr wrap="square" rtlCol="0">
                <a:spAutoFit/>
              </a:bodyPr>
              <a:lstStyle/>
              <a:p>
                <a:pPr algn="ctr"/>
                <a:r>
                  <a:rPr lang="en-US" sz="1200" dirty="0">
                    <a:solidFill>
                      <a:schemeClr val="bg1"/>
                    </a:solidFill>
                  </a:rPr>
                  <a:t>Created Tx 1</a:t>
                </a:r>
              </a:p>
            </p:txBody>
          </p:sp>
          <p:sp>
            <p:nvSpPr>
              <p:cNvPr id="375" name="TextBox 374">
                <a:extLst>
                  <a:ext uri="{FF2B5EF4-FFF2-40B4-BE49-F238E27FC236}">
                    <a16:creationId xmlns:a16="http://schemas.microsoft.com/office/drawing/2014/main" id="{0EE00555-1008-44E9-AFFB-347B5918B448}"/>
                  </a:ext>
                </a:extLst>
              </p:cNvPr>
              <p:cNvSpPr txBox="1"/>
              <p:nvPr/>
            </p:nvSpPr>
            <p:spPr>
              <a:xfrm>
                <a:off x="887085" y="3209195"/>
                <a:ext cx="719528" cy="461665"/>
              </a:xfrm>
              <a:prstGeom prst="rect">
                <a:avLst/>
              </a:prstGeom>
              <a:noFill/>
            </p:spPr>
            <p:txBody>
              <a:bodyPr wrap="square" rtlCol="0">
                <a:spAutoFit/>
              </a:bodyPr>
              <a:lstStyle/>
              <a:p>
                <a:pPr algn="ctr"/>
                <a:r>
                  <a:rPr lang="en-US" sz="1200" dirty="0">
                    <a:solidFill>
                      <a:schemeClr val="bg1"/>
                    </a:solidFill>
                  </a:rPr>
                  <a:t>Created Tx 12</a:t>
                </a:r>
              </a:p>
            </p:txBody>
          </p:sp>
          <p:sp>
            <p:nvSpPr>
              <p:cNvPr id="376" name="TextBox 375">
                <a:extLst>
                  <a:ext uri="{FF2B5EF4-FFF2-40B4-BE49-F238E27FC236}">
                    <a16:creationId xmlns:a16="http://schemas.microsoft.com/office/drawing/2014/main" id="{DF5904D4-B7E5-40F6-9539-805C54E5267D}"/>
                  </a:ext>
                </a:extLst>
              </p:cNvPr>
              <p:cNvSpPr txBox="1"/>
              <p:nvPr/>
            </p:nvSpPr>
            <p:spPr>
              <a:xfrm>
                <a:off x="3049491" y="3175715"/>
                <a:ext cx="719528" cy="461665"/>
              </a:xfrm>
              <a:prstGeom prst="rect">
                <a:avLst/>
              </a:prstGeom>
              <a:noFill/>
            </p:spPr>
            <p:txBody>
              <a:bodyPr wrap="square" rtlCol="0">
                <a:spAutoFit/>
              </a:bodyPr>
              <a:lstStyle/>
              <a:p>
                <a:pPr algn="ctr"/>
                <a:r>
                  <a:rPr lang="en-US" sz="1200" dirty="0">
                    <a:solidFill>
                      <a:schemeClr val="bg1"/>
                    </a:solidFill>
                  </a:rPr>
                  <a:t>Created Tx 7</a:t>
                </a:r>
              </a:p>
            </p:txBody>
          </p:sp>
          <p:sp>
            <p:nvSpPr>
              <p:cNvPr id="377" name="TextBox 376">
                <a:extLst>
                  <a:ext uri="{FF2B5EF4-FFF2-40B4-BE49-F238E27FC236}">
                    <a16:creationId xmlns:a16="http://schemas.microsoft.com/office/drawing/2014/main" id="{D4386A86-5C72-4EDC-9A12-97B6BA6207B9}"/>
                  </a:ext>
                </a:extLst>
              </p:cNvPr>
              <p:cNvSpPr txBox="1"/>
              <p:nvPr/>
            </p:nvSpPr>
            <p:spPr>
              <a:xfrm>
                <a:off x="1968053" y="3651993"/>
                <a:ext cx="719528" cy="461665"/>
              </a:xfrm>
              <a:prstGeom prst="rect">
                <a:avLst/>
              </a:prstGeom>
              <a:noFill/>
            </p:spPr>
            <p:txBody>
              <a:bodyPr wrap="square" rtlCol="0">
                <a:spAutoFit/>
              </a:bodyPr>
              <a:lstStyle/>
              <a:p>
                <a:pPr algn="ctr"/>
                <a:r>
                  <a:rPr lang="en-US" sz="1200" dirty="0">
                    <a:solidFill>
                      <a:schemeClr val="bg1"/>
                    </a:solidFill>
                  </a:rPr>
                  <a:t>Created Tx 18</a:t>
                </a:r>
              </a:p>
            </p:txBody>
          </p:sp>
          <p:sp>
            <p:nvSpPr>
              <p:cNvPr id="378" name="TextBox 377">
                <a:extLst>
                  <a:ext uri="{FF2B5EF4-FFF2-40B4-BE49-F238E27FC236}">
                    <a16:creationId xmlns:a16="http://schemas.microsoft.com/office/drawing/2014/main" id="{DAD0473D-402B-4A95-86BD-C82F32A6C380}"/>
                  </a:ext>
                </a:extLst>
              </p:cNvPr>
              <p:cNvSpPr txBox="1"/>
              <p:nvPr/>
            </p:nvSpPr>
            <p:spPr>
              <a:xfrm>
                <a:off x="901829" y="4195947"/>
                <a:ext cx="719528" cy="461665"/>
              </a:xfrm>
              <a:prstGeom prst="rect">
                <a:avLst/>
              </a:prstGeom>
              <a:noFill/>
            </p:spPr>
            <p:txBody>
              <a:bodyPr wrap="square" rtlCol="0">
                <a:spAutoFit/>
              </a:bodyPr>
              <a:lstStyle/>
              <a:p>
                <a:pPr algn="ctr"/>
                <a:r>
                  <a:rPr lang="en-US" sz="1200" dirty="0">
                    <a:solidFill>
                      <a:schemeClr val="bg1"/>
                    </a:solidFill>
                  </a:rPr>
                  <a:t>Created Tx 98</a:t>
                </a:r>
              </a:p>
            </p:txBody>
          </p:sp>
          <p:sp>
            <p:nvSpPr>
              <p:cNvPr id="379" name="TextBox 378">
                <a:extLst>
                  <a:ext uri="{FF2B5EF4-FFF2-40B4-BE49-F238E27FC236}">
                    <a16:creationId xmlns:a16="http://schemas.microsoft.com/office/drawing/2014/main" id="{14F05421-3472-4761-B613-55888DD4D33F}"/>
                  </a:ext>
                </a:extLst>
              </p:cNvPr>
              <p:cNvSpPr txBox="1"/>
              <p:nvPr/>
            </p:nvSpPr>
            <p:spPr>
              <a:xfrm>
                <a:off x="1965627" y="4650010"/>
                <a:ext cx="719528" cy="461665"/>
              </a:xfrm>
              <a:prstGeom prst="rect">
                <a:avLst/>
              </a:prstGeom>
              <a:noFill/>
            </p:spPr>
            <p:txBody>
              <a:bodyPr wrap="square" rtlCol="0">
                <a:spAutoFit/>
              </a:bodyPr>
              <a:lstStyle/>
              <a:p>
                <a:pPr algn="ctr"/>
                <a:r>
                  <a:rPr lang="en-US" sz="1200" dirty="0">
                    <a:solidFill>
                      <a:schemeClr val="bg1"/>
                    </a:solidFill>
                  </a:rPr>
                  <a:t>Created Tx 20</a:t>
                </a:r>
              </a:p>
            </p:txBody>
          </p:sp>
          <p:sp>
            <p:nvSpPr>
              <p:cNvPr id="380" name="TextBox 379">
                <a:extLst>
                  <a:ext uri="{FF2B5EF4-FFF2-40B4-BE49-F238E27FC236}">
                    <a16:creationId xmlns:a16="http://schemas.microsoft.com/office/drawing/2014/main" id="{05BA1063-20EE-4F63-9081-68AD79A4A24D}"/>
                  </a:ext>
                </a:extLst>
              </p:cNvPr>
              <p:cNvSpPr txBox="1"/>
              <p:nvPr/>
            </p:nvSpPr>
            <p:spPr>
              <a:xfrm>
                <a:off x="3044891" y="4200495"/>
                <a:ext cx="719528" cy="461665"/>
              </a:xfrm>
              <a:prstGeom prst="rect">
                <a:avLst/>
              </a:prstGeom>
              <a:noFill/>
            </p:spPr>
            <p:txBody>
              <a:bodyPr wrap="square" rtlCol="0">
                <a:spAutoFit/>
              </a:bodyPr>
              <a:lstStyle/>
              <a:p>
                <a:pPr algn="ctr"/>
                <a:r>
                  <a:rPr lang="en-US" sz="1200" dirty="0">
                    <a:solidFill>
                      <a:schemeClr val="bg1"/>
                    </a:solidFill>
                  </a:rPr>
                  <a:t>Created Tx 9</a:t>
                </a:r>
              </a:p>
            </p:txBody>
          </p:sp>
        </p:grpSp>
        <p:grpSp>
          <p:nvGrpSpPr>
            <p:cNvPr id="361" name="Group 360">
              <a:extLst>
                <a:ext uri="{FF2B5EF4-FFF2-40B4-BE49-F238E27FC236}">
                  <a16:creationId xmlns:a16="http://schemas.microsoft.com/office/drawing/2014/main" id="{7CA01B8F-D772-4AFC-996A-E5CFE4ED85F8}"/>
                </a:ext>
              </a:extLst>
            </p:cNvPr>
            <p:cNvGrpSpPr/>
            <p:nvPr/>
          </p:nvGrpSpPr>
          <p:grpSpPr>
            <a:xfrm>
              <a:off x="283359" y="4312414"/>
              <a:ext cx="1659941" cy="2448004"/>
              <a:chOff x="283359" y="4312414"/>
              <a:chExt cx="1659941" cy="2448004"/>
            </a:xfrm>
          </p:grpSpPr>
          <p:cxnSp>
            <p:nvCxnSpPr>
              <p:cNvPr id="362" name="Straight Connector 361">
                <a:extLst>
                  <a:ext uri="{FF2B5EF4-FFF2-40B4-BE49-F238E27FC236}">
                    <a16:creationId xmlns:a16="http://schemas.microsoft.com/office/drawing/2014/main" id="{42DD5BBF-63A0-40F9-A936-3802E944ACEB}"/>
                  </a:ext>
                </a:extLst>
              </p:cNvPr>
              <p:cNvCxnSpPr>
                <a:cxnSpLocks/>
              </p:cNvCxnSpPr>
              <p:nvPr/>
            </p:nvCxnSpPr>
            <p:spPr>
              <a:xfrm>
                <a:off x="283359" y="6495242"/>
                <a:ext cx="214723" cy="0"/>
              </a:xfrm>
              <a:prstGeom prst="line">
                <a:avLst/>
              </a:prstGeom>
              <a:ln w="19050">
                <a:solidFill>
                  <a:srgbClr val="183457"/>
                </a:solidFill>
                <a:prstDash val="sysDot"/>
              </a:ln>
            </p:spPr>
            <p:style>
              <a:lnRef idx="1">
                <a:schemeClr val="accent1"/>
              </a:lnRef>
              <a:fillRef idx="0">
                <a:schemeClr val="accent1"/>
              </a:fillRef>
              <a:effectRef idx="0">
                <a:schemeClr val="accent1"/>
              </a:effectRef>
              <a:fontRef idx="minor">
                <a:schemeClr val="tx1"/>
              </a:fontRef>
            </p:style>
          </p:cxnSp>
          <p:grpSp>
            <p:nvGrpSpPr>
              <p:cNvPr id="363" name="Group 362">
                <a:extLst>
                  <a:ext uri="{FF2B5EF4-FFF2-40B4-BE49-F238E27FC236}">
                    <a16:creationId xmlns:a16="http://schemas.microsoft.com/office/drawing/2014/main" id="{A4329378-AF97-4938-8202-D2B5AA735BEA}"/>
                  </a:ext>
                </a:extLst>
              </p:cNvPr>
              <p:cNvGrpSpPr/>
              <p:nvPr/>
            </p:nvGrpSpPr>
            <p:grpSpPr>
              <a:xfrm>
                <a:off x="283360" y="4312414"/>
                <a:ext cx="1659940" cy="2448004"/>
                <a:chOff x="283360" y="4312414"/>
                <a:chExt cx="1659940" cy="2448004"/>
              </a:xfrm>
            </p:grpSpPr>
            <p:sp>
              <p:nvSpPr>
                <p:cNvPr id="364" name="Hexagon 363">
                  <a:extLst>
                    <a:ext uri="{FF2B5EF4-FFF2-40B4-BE49-F238E27FC236}">
                      <a16:creationId xmlns:a16="http://schemas.microsoft.com/office/drawing/2014/main" id="{26505048-8FBA-499F-B76B-7D2051C52631}"/>
                    </a:ext>
                  </a:extLst>
                </p:cNvPr>
                <p:cNvSpPr/>
                <p:nvPr/>
              </p:nvSpPr>
              <p:spPr>
                <a:xfrm>
                  <a:off x="498082" y="6230066"/>
                  <a:ext cx="1445218" cy="530352"/>
                </a:xfrm>
                <a:prstGeom prst="hexagon">
                  <a:avLst/>
                </a:prstGeom>
                <a:solidFill>
                  <a:srgbClr val="44546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Calibri" charset="0"/>
                      <a:ea typeface="Calibri" charset="0"/>
                      <a:cs typeface="Calibri" charset="0"/>
                    </a:rPr>
                    <a:t>key image</a:t>
                  </a:r>
                </a:p>
              </p:txBody>
            </p:sp>
            <p:cxnSp>
              <p:nvCxnSpPr>
                <p:cNvPr id="365" name="Elbow Connector 38">
                  <a:extLst>
                    <a:ext uri="{FF2B5EF4-FFF2-40B4-BE49-F238E27FC236}">
                      <a16:creationId xmlns:a16="http://schemas.microsoft.com/office/drawing/2014/main" id="{803F0E17-7AF1-426A-A4D4-1AF7E0636C32}"/>
                    </a:ext>
                  </a:extLst>
                </p:cNvPr>
                <p:cNvCxnSpPr>
                  <a:cxnSpLocks/>
                  <a:stCxn id="481" idx="1"/>
                </p:cNvCxnSpPr>
                <p:nvPr/>
              </p:nvCxnSpPr>
              <p:spPr>
                <a:xfrm rot="10800000" flipV="1">
                  <a:off x="283360" y="4312414"/>
                  <a:ext cx="554007" cy="2182827"/>
                </a:xfrm>
                <a:prstGeom prst="bentConnector2">
                  <a:avLst/>
                </a:prstGeom>
                <a:ln w="19050">
                  <a:solidFill>
                    <a:srgbClr val="183457"/>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6" name="Arrow: Right 5">
            <a:extLst>
              <a:ext uri="{FF2B5EF4-FFF2-40B4-BE49-F238E27FC236}">
                <a16:creationId xmlns:a16="http://schemas.microsoft.com/office/drawing/2014/main" id="{1A69FE65-B08B-49D2-A7CA-D55831F1E9B3}"/>
              </a:ext>
            </a:extLst>
          </p:cNvPr>
          <p:cNvSpPr/>
          <p:nvPr/>
        </p:nvSpPr>
        <p:spPr>
          <a:xfrm>
            <a:off x="4579702" y="2481426"/>
            <a:ext cx="400646" cy="2508520"/>
          </a:xfrm>
          <a:prstGeom prst="rightArrow">
            <a:avLst/>
          </a:prstGeom>
          <a:solidFill>
            <a:srgbClr val="42B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5" name="Group 524">
            <a:extLst>
              <a:ext uri="{FF2B5EF4-FFF2-40B4-BE49-F238E27FC236}">
                <a16:creationId xmlns:a16="http://schemas.microsoft.com/office/drawing/2014/main" id="{1FB8E9BC-CE33-46A2-9AE8-2CFFA8596485}"/>
              </a:ext>
            </a:extLst>
          </p:cNvPr>
          <p:cNvGrpSpPr/>
          <p:nvPr/>
        </p:nvGrpSpPr>
        <p:grpSpPr>
          <a:xfrm>
            <a:off x="5570425" y="2259226"/>
            <a:ext cx="834985" cy="810868"/>
            <a:chOff x="10670808" y="1126010"/>
            <a:chExt cx="834985" cy="810868"/>
          </a:xfrm>
        </p:grpSpPr>
        <p:pic>
          <p:nvPicPr>
            <p:cNvPr id="526" name="Picture 4" descr="Image result for pot of gold simple">
              <a:extLst>
                <a:ext uri="{FF2B5EF4-FFF2-40B4-BE49-F238E27FC236}">
                  <a16:creationId xmlns:a16="http://schemas.microsoft.com/office/drawing/2014/main" id="{AC6874A8-D14B-41BE-92F6-C4ACCE2C7075}"/>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527" name="Picture 6" descr="Monero Logo">
              <a:extLst>
                <a:ext uri="{FF2B5EF4-FFF2-40B4-BE49-F238E27FC236}">
                  <a16:creationId xmlns:a16="http://schemas.microsoft.com/office/drawing/2014/main" id="{5B24A7C8-AF8B-423B-A087-D7BD003A19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8" name="Picture 6" descr="Monero Logo">
              <a:extLst>
                <a:ext uri="{FF2B5EF4-FFF2-40B4-BE49-F238E27FC236}">
                  <a16:creationId xmlns:a16="http://schemas.microsoft.com/office/drawing/2014/main" id="{D208AB58-0700-40C4-881B-91FDB30781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9" name="Picture 6" descr="Monero Logo">
              <a:extLst>
                <a:ext uri="{FF2B5EF4-FFF2-40B4-BE49-F238E27FC236}">
                  <a16:creationId xmlns:a16="http://schemas.microsoft.com/office/drawing/2014/main" id="{1F90184F-0FB0-4D33-B536-5F79ED7E91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0" name="Picture 6" descr="Monero Logo">
              <a:extLst>
                <a:ext uri="{FF2B5EF4-FFF2-40B4-BE49-F238E27FC236}">
                  <a16:creationId xmlns:a16="http://schemas.microsoft.com/office/drawing/2014/main" id="{C050078D-38B7-4166-A5AE-E0241EBC09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1" name="Picture 6" descr="Monero Logo">
              <a:extLst>
                <a:ext uri="{FF2B5EF4-FFF2-40B4-BE49-F238E27FC236}">
                  <a16:creationId xmlns:a16="http://schemas.microsoft.com/office/drawing/2014/main" id="{523808F7-DFFA-4E52-8522-3D9584B61A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2" name="Picture 6" descr="Monero Logo">
              <a:extLst>
                <a:ext uri="{FF2B5EF4-FFF2-40B4-BE49-F238E27FC236}">
                  <a16:creationId xmlns:a16="http://schemas.microsoft.com/office/drawing/2014/main" id="{D8A0E438-E313-4BD1-BEB0-111786977D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3" name="Picture 6" descr="Monero Logo">
              <a:extLst>
                <a:ext uri="{FF2B5EF4-FFF2-40B4-BE49-F238E27FC236}">
                  <a16:creationId xmlns:a16="http://schemas.microsoft.com/office/drawing/2014/main" id="{8731BF77-B44F-465B-A856-15EB733E60D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4" name="Picture 6" descr="Monero Logo">
              <a:extLst>
                <a:ext uri="{FF2B5EF4-FFF2-40B4-BE49-F238E27FC236}">
                  <a16:creationId xmlns:a16="http://schemas.microsoft.com/office/drawing/2014/main" id="{564F2F7E-56E3-4047-8A7A-77460BD6B1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5" name="Picture 6" descr="Monero Logo">
              <a:extLst>
                <a:ext uri="{FF2B5EF4-FFF2-40B4-BE49-F238E27FC236}">
                  <a16:creationId xmlns:a16="http://schemas.microsoft.com/office/drawing/2014/main" id="{38179F75-83EB-492B-B6B6-8A93B346FF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6" name="Picture 6" descr="Monero Logo">
              <a:extLst>
                <a:ext uri="{FF2B5EF4-FFF2-40B4-BE49-F238E27FC236}">
                  <a16:creationId xmlns:a16="http://schemas.microsoft.com/office/drawing/2014/main" id="{EE476EC2-CB4B-4F85-9A69-3BBF3409E2D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7" name="Picture 6" descr="Monero Logo">
              <a:extLst>
                <a:ext uri="{FF2B5EF4-FFF2-40B4-BE49-F238E27FC236}">
                  <a16:creationId xmlns:a16="http://schemas.microsoft.com/office/drawing/2014/main" id="{3A046B36-7380-4F44-8012-BB5814E453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8" name="Picture 6" descr="Monero Logo">
              <a:extLst>
                <a:ext uri="{FF2B5EF4-FFF2-40B4-BE49-F238E27FC236}">
                  <a16:creationId xmlns:a16="http://schemas.microsoft.com/office/drawing/2014/main" id="{24B1440B-BBA6-4F54-8F61-A72ABB51CA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9" name="Picture 6" descr="Monero Logo">
              <a:extLst>
                <a:ext uri="{FF2B5EF4-FFF2-40B4-BE49-F238E27FC236}">
                  <a16:creationId xmlns:a16="http://schemas.microsoft.com/office/drawing/2014/main" id="{2A750E31-01EB-4BDB-BD71-F70E16E18E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40" name="Picture 6" descr="Monero Logo">
              <a:extLst>
                <a:ext uri="{FF2B5EF4-FFF2-40B4-BE49-F238E27FC236}">
                  <a16:creationId xmlns:a16="http://schemas.microsoft.com/office/drawing/2014/main" id="{6C8F8092-D7A0-483C-9ABD-14613A6F00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41" name="Picture 6" descr="Monero Logo">
              <a:extLst>
                <a:ext uri="{FF2B5EF4-FFF2-40B4-BE49-F238E27FC236}">
                  <a16:creationId xmlns:a16="http://schemas.microsoft.com/office/drawing/2014/main" id="{4F22F74F-237C-41D9-AB66-F69E05F6924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42" name="Picture 6" descr="Monero Logo">
              <a:extLst>
                <a:ext uri="{FF2B5EF4-FFF2-40B4-BE49-F238E27FC236}">
                  <a16:creationId xmlns:a16="http://schemas.microsoft.com/office/drawing/2014/main" id="{06461205-6211-485D-A10D-56621170CA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43" name="Picture 6" descr="Monero Logo">
              <a:extLst>
                <a:ext uri="{FF2B5EF4-FFF2-40B4-BE49-F238E27FC236}">
                  <a16:creationId xmlns:a16="http://schemas.microsoft.com/office/drawing/2014/main" id="{0D244871-D372-435C-A7A8-C8BD808EB8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44" name="Picture 6" descr="Monero Logo">
              <a:extLst>
                <a:ext uri="{FF2B5EF4-FFF2-40B4-BE49-F238E27FC236}">
                  <a16:creationId xmlns:a16="http://schemas.microsoft.com/office/drawing/2014/main" id="{1588504C-A167-4E50-B9B2-CB8D5D5FD9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545" name="Freeform: Shape 544">
              <a:extLst>
                <a:ext uri="{FF2B5EF4-FFF2-40B4-BE49-F238E27FC236}">
                  <a16:creationId xmlns:a16="http://schemas.microsoft.com/office/drawing/2014/main" id="{AE83BAAC-384F-4929-AA29-9333C7F21C1B}"/>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C66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6" name="TextBox 545">
            <a:extLst>
              <a:ext uri="{FF2B5EF4-FFF2-40B4-BE49-F238E27FC236}">
                <a16:creationId xmlns:a16="http://schemas.microsoft.com/office/drawing/2014/main" id="{ED696C44-4E51-4C0A-BA2A-FBED6445F41A}"/>
              </a:ext>
            </a:extLst>
          </p:cNvPr>
          <p:cNvSpPr txBox="1"/>
          <p:nvPr/>
        </p:nvSpPr>
        <p:spPr>
          <a:xfrm>
            <a:off x="5617112" y="2587347"/>
            <a:ext cx="719528" cy="461665"/>
          </a:xfrm>
          <a:prstGeom prst="rect">
            <a:avLst/>
          </a:prstGeom>
          <a:noFill/>
        </p:spPr>
        <p:txBody>
          <a:bodyPr wrap="square" rtlCol="0">
            <a:spAutoFit/>
          </a:bodyPr>
          <a:lstStyle/>
          <a:p>
            <a:pPr algn="ctr"/>
            <a:r>
              <a:rPr lang="en-US" sz="1200" dirty="0">
                <a:solidFill>
                  <a:schemeClr val="bg1"/>
                </a:solidFill>
              </a:rPr>
              <a:t>Created Tx 98</a:t>
            </a:r>
          </a:p>
        </p:txBody>
      </p:sp>
      <p:grpSp>
        <p:nvGrpSpPr>
          <p:cNvPr id="547" name="Group 546">
            <a:extLst>
              <a:ext uri="{FF2B5EF4-FFF2-40B4-BE49-F238E27FC236}">
                <a16:creationId xmlns:a16="http://schemas.microsoft.com/office/drawing/2014/main" id="{67F490EF-0A30-45C3-8CCC-71B5DA2622C9}"/>
              </a:ext>
            </a:extLst>
          </p:cNvPr>
          <p:cNvGrpSpPr/>
          <p:nvPr/>
        </p:nvGrpSpPr>
        <p:grpSpPr>
          <a:xfrm>
            <a:off x="5569379" y="3326743"/>
            <a:ext cx="834985" cy="810868"/>
            <a:chOff x="10670808" y="1126010"/>
            <a:chExt cx="834985" cy="810868"/>
          </a:xfrm>
        </p:grpSpPr>
        <p:pic>
          <p:nvPicPr>
            <p:cNvPr id="548" name="Picture 4" descr="Image result for pot of gold simple">
              <a:extLst>
                <a:ext uri="{FF2B5EF4-FFF2-40B4-BE49-F238E27FC236}">
                  <a16:creationId xmlns:a16="http://schemas.microsoft.com/office/drawing/2014/main" id="{784105E9-8580-4AAB-B0AF-F9846530BB1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549" name="Picture 6" descr="Monero Logo">
              <a:extLst>
                <a:ext uri="{FF2B5EF4-FFF2-40B4-BE49-F238E27FC236}">
                  <a16:creationId xmlns:a16="http://schemas.microsoft.com/office/drawing/2014/main" id="{3189F2EC-578E-46CB-ABAD-B0CBC4E2C2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0" name="Picture 6" descr="Monero Logo">
              <a:extLst>
                <a:ext uri="{FF2B5EF4-FFF2-40B4-BE49-F238E27FC236}">
                  <a16:creationId xmlns:a16="http://schemas.microsoft.com/office/drawing/2014/main" id="{48DBDACC-A43C-4A89-AC5F-E2F5F61BD2B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1" name="Picture 6" descr="Monero Logo">
              <a:extLst>
                <a:ext uri="{FF2B5EF4-FFF2-40B4-BE49-F238E27FC236}">
                  <a16:creationId xmlns:a16="http://schemas.microsoft.com/office/drawing/2014/main" id="{E9EB07D6-C916-421E-B534-5846CA5636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2" name="Picture 6" descr="Monero Logo">
              <a:extLst>
                <a:ext uri="{FF2B5EF4-FFF2-40B4-BE49-F238E27FC236}">
                  <a16:creationId xmlns:a16="http://schemas.microsoft.com/office/drawing/2014/main" id="{C6A66565-BF01-4230-BC76-3F59BE57F3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3" name="Picture 6" descr="Monero Logo">
              <a:extLst>
                <a:ext uri="{FF2B5EF4-FFF2-40B4-BE49-F238E27FC236}">
                  <a16:creationId xmlns:a16="http://schemas.microsoft.com/office/drawing/2014/main" id="{27A1B6DC-62CC-44FD-B971-ABA479A94A2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4" name="Picture 6" descr="Monero Logo">
              <a:extLst>
                <a:ext uri="{FF2B5EF4-FFF2-40B4-BE49-F238E27FC236}">
                  <a16:creationId xmlns:a16="http://schemas.microsoft.com/office/drawing/2014/main" id="{C7D86574-BC55-4C34-BF2C-46200A1FD2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5" name="Picture 6" descr="Monero Logo">
              <a:extLst>
                <a:ext uri="{FF2B5EF4-FFF2-40B4-BE49-F238E27FC236}">
                  <a16:creationId xmlns:a16="http://schemas.microsoft.com/office/drawing/2014/main" id="{6E39E0EF-B0E8-4056-99D6-71490097E0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6" name="Picture 6" descr="Monero Logo">
              <a:extLst>
                <a:ext uri="{FF2B5EF4-FFF2-40B4-BE49-F238E27FC236}">
                  <a16:creationId xmlns:a16="http://schemas.microsoft.com/office/drawing/2014/main" id="{3C2CE50F-E89D-4C66-9FBE-5E39308757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7" name="Picture 6" descr="Monero Logo">
              <a:extLst>
                <a:ext uri="{FF2B5EF4-FFF2-40B4-BE49-F238E27FC236}">
                  <a16:creationId xmlns:a16="http://schemas.microsoft.com/office/drawing/2014/main" id="{B7C741D3-8E0E-48E9-AC7C-10C4C47738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8" name="Picture 6" descr="Monero Logo">
              <a:extLst>
                <a:ext uri="{FF2B5EF4-FFF2-40B4-BE49-F238E27FC236}">
                  <a16:creationId xmlns:a16="http://schemas.microsoft.com/office/drawing/2014/main" id="{10181CA9-D0B7-47DC-8E6A-F3A47629A4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9" name="Picture 6" descr="Monero Logo">
              <a:extLst>
                <a:ext uri="{FF2B5EF4-FFF2-40B4-BE49-F238E27FC236}">
                  <a16:creationId xmlns:a16="http://schemas.microsoft.com/office/drawing/2014/main" id="{21C2AABF-53D0-4A75-96DD-49F2ABB24A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0" name="Picture 6" descr="Monero Logo">
              <a:extLst>
                <a:ext uri="{FF2B5EF4-FFF2-40B4-BE49-F238E27FC236}">
                  <a16:creationId xmlns:a16="http://schemas.microsoft.com/office/drawing/2014/main" id="{84123D14-2FAD-4A54-97C5-05827E43EF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1" name="Picture 6" descr="Monero Logo">
              <a:extLst>
                <a:ext uri="{FF2B5EF4-FFF2-40B4-BE49-F238E27FC236}">
                  <a16:creationId xmlns:a16="http://schemas.microsoft.com/office/drawing/2014/main" id="{00A5AFAF-6714-4BBC-BF78-7150A791BE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2" name="Picture 6" descr="Monero Logo">
              <a:extLst>
                <a:ext uri="{FF2B5EF4-FFF2-40B4-BE49-F238E27FC236}">
                  <a16:creationId xmlns:a16="http://schemas.microsoft.com/office/drawing/2014/main" id="{70FC21DD-B84D-4F17-B6A9-0A9A4AAC37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3" name="Picture 6" descr="Monero Logo">
              <a:extLst>
                <a:ext uri="{FF2B5EF4-FFF2-40B4-BE49-F238E27FC236}">
                  <a16:creationId xmlns:a16="http://schemas.microsoft.com/office/drawing/2014/main" id="{A504B246-F013-44A8-B692-D9CD9AB1BD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4" name="Picture 6" descr="Monero Logo">
              <a:extLst>
                <a:ext uri="{FF2B5EF4-FFF2-40B4-BE49-F238E27FC236}">
                  <a16:creationId xmlns:a16="http://schemas.microsoft.com/office/drawing/2014/main" id="{2F464C18-5F27-4B99-ACF5-0E83B149B1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5" name="Picture 6" descr="Monero Logo">
              <a:extLst>
                <a:ext uri="{FF2B5EF4-FFF2-40B4-BE49-F238E27FC236}">
                  <a16:creationId xmlns:a16="http://schemas.microsoft.com/office/drawing/2014/main" id="{B72949C6-5EAD-4908-A1E6-0181688F18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6" name="Picture 6" descr="Monero Logo">
              <a:extLst>
                <a:ext uri="{FF2B5EF4-FFF2-40B4-BE49-F238E27FC236}">
                  <a16:creationId xmlns:a16="http://schemas.microsoft.com/office/drawing/2014/main" id="{028B3885-B99A-40B4-BA34-035C5CE7CFF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567" name="Freeform: Shape 566">
              <a:extLst>
                <a:ext uri="{FF2B5EF4-FFF2-40B4-BE49-F238E27FC236}">
                  <a16:creationId xmlns:a16="http://schemas.microsoft.com/office/drawing/2014/main" id="{145476F8-E537-4D75-81AB-AD91411D349B}"/>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C66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8" name="TextBox 567">
            <a:extLst>
              <a:ext uri="{FF2B5EF4-FFF2-40B4-BE49-F238E27FC236}">
                <a16:creationId xmlns:a16="http://schemas.microsoft.com/office/drawing/2014/main" id="{7D0DE2B0-0852-4AF6-B249-B496601EED86}"/>
              </a:ext>
            </a:extLst>
          </p:cNvPr>
          <p:cNvSpPr txBox="1"/>
          <p:nvPr/>
        </p:nvSpPr>
        <p:spPr>
          <a:xfrm>
            <a:off x="5616066" y="3654864"/>
            <a:ext cx="719528" cy="461665"/>
          </a:xfrm>
          <a:prstGeom prst="rect">
            <a:avLst/>
          </a:prstGeom>
          <a:noFill/>
        </p:spPr>
        <p:txBody>
          <a:bodyPr wrap="square" rtlCol="0">
            <a:spAutoFit/>
          </a:bodyPr>
          <a:lstStyle/>
          <a:p>
            <a:pPr algn="ctr"/>
            <a:r>
              <a:rPr lang="en-US" sz="1200" dirty="0">
                <a:solidFill>
                  <a:schemeClr val="bg1"/>
                </a:solidFill>
              </a:rPr>
              <a:t>Created Tx 98</a:t>
            </a:r>
          </a:p>
        </p:txBody>
      </p:sp>
      <p:grpSp>
        <p:nvGrpSpPr>
          <p:cNvPr id="569" name="Group 568">
            <a:extLst>
              <a:ext uri="{FF2B5EF4-FFF2-40B4-BE49-F238E27FC236}">
                <a16:creationId xmlns:a16="http://schemas.microsoft.com/office/drawing/2014/main" id="{0A339BD2-5D21-4F2F-A752-3DB182CCF0A7}"/>
              </a:ext>
            </a:extLst>
          </p:cNvPr>
          <p:cNvGrpSpPr/>
          <p:nvPr/>
        </p:nvGrpSpPr>
        <p:grpSpPr>
          <a:xfrm>
            <a:off x="5566274" y="4416858"/>
            <a:ext cx="834985" cy="810868"/>
            <a:chOff x="10670808" y="1126010"/>
            <a:chExt cx="834985" cy="810868"/>
          </a:xfrm>
        </p:grpSpPr>
        <p:pic>
          <p:nvPicPr>
            <p:cNvPr id="570" name="Picture 4" descr="Image result for pot of gold simple">
              <a:extLst>
                <a:ext uri="{FF2B5EF4-FFF2-40B4-BE49-F238E27FC236}">
                  <a16:creationId xmlns:a16="http://schemas.microsoft.com/office/drawing/2014/main" id="{2BA49D51-5A8D-4E5B-AEA4-BDD8ED5EA6D0}"/>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571" name="Picture 6" descr="Monero Logo">
              <a:extLst>
                <a:ext uri="{FF2B5EF4-FFF2-40B4-BE49-F238E27FC236}">
                  <a16:creationId xmlns:a16="http://schemas.microsoft.com/office/drawing/2014/main" id="{14131BEE-1A25-42E2-8943-33EB468176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2" name="Picture 6" descr="Monero Logo">
              <a:extLst>
                <a:ext uri="{FF2B5EF4-FFF2-40B4-BE49-F238E27FC236}">
                  <a16:creationId xmlns:a16="http://schemas.microsoft.com/office/drawing/2014/main" id="{3C07A0FE-7202-404B-9D2C-8FB4143983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3" name="Picture 6" descr="Monero Logo">
              <a:extLst>
                <a:ext uri="{FF2B5EF4-FFF2-40B4-BE49-F238E27FC236}">
                  <a16:creationId xmlns:a16="http://schemas.microsoft.com/office/drawing/2014/main" id="{2B402E7A-DC9C-44F4-876A-D47CCB1C5E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4" name="Picture 6" descr="Monero Logo">
              <a:extLst>
                <a:ext uri="{FF2B5EF4-FFF2-40B4-BE49-F238E27FC236}">
                  <a16:creationId xmlns:a16="http://schemas.microsoft.com/office/drawing/2014/main" id="{D4176925-D5E1-411B-ACDC-1D89D9AB05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5" name="Picture 6" descr="Monero Logo">
              <a:extLst>
                <a:ext uri="{FF2B5EF4-FFF2-40B4-BE49-F238E27FC236}">
                  <a16:creationId xmlns:a16="http://schemas.microsoft.com/office/drawing/2014/main" id="{46B2E528-2308-4C9C-A5C1-7B530E2361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6" name="Picture 6" descr="Monero Logo">
              <a:extLst>
                <a:ext uri="{FF2B5EF4-FFF2-40B4-BE49-F238E27FC236}">
                  <a16:creationId xmlns:a16="http://schemas.microsoft.com/office/drawing/2014/main" id="{DA7DD771-5191-48BB-9279-67425501A7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7" name="Picture 6" descr="Monero Logo">
              <a:extLst>
                <a:ext uri="{FF2B5EF4-FFF2-40B4-BE49-F238E27FC236}">
                  <a16:creationId xmlns:a16="http://schemas.microsoft.com/office/drawing/2014/main" id="{57EAAA38-1D28-4956-9594-8130013C29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8" name="Picture 6" descr="Monero Logo">
              <a:extLst>
                <a:ext uri="{FF2B5EF4-FFF2-40B4-BE49-F238E27FC236}">
                  <a16:creationId xmlns:a16="http://schemas.microsoft.com/office/drawing/2014/main" id="{FC2766A0-E840-43D8-9FE5-D6900DA40F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9" name="Picture 6" descr="Monero Logo">
              <a:extLst>
                <a:ext uri="{FF2B5EF4-FFF2-40B4-BE49-F238E27FC236}">
                  <a16:creationId xmlns:a16="http://schemas.microsoft.com/office/drawing/2014/main" id="{D7B475E8-8B69-4604-BE21-6E3AABA4E0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0" name="Picture 6" descr="Monero Logo">
              <a:extLst>
                <a:ext uri="{FF2B5EF4-FFF2-40B4-BE49-F238E27FC236}">
                  <a16:creationId xmlns:a16="http://schemas.microsoft.com/office/drawing/2014/main" id="{C8A9363F-A392-4AAF-8A45-F2664EC1B5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1" name="Picture 6" descr="Monero Logo">
              <a:extLst>
                <a:ext uri="{FF2B5EF4-FFF2-40B4-BE49-F238E27FC236}">
                  <a16:creationId xmlns:a16="http://schemas.microsoft.com/office/drawing/2014/main" id="{97B76A74-9BEE-4E69-BE43-888BAE4484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2" name="Picture 6" descr="Monero Logo">
              <a:extLst>
                <a:ext uri="{FF2B5EF4-FFF2-40B4-BE49-F238E27FC236}">
                  <a16:creationId xmlns:a16="http://schemas.microsoft.com/office/drawing/2014/main" id="{C5573C82-169C-4DB1-A23A-93A8D4CDE6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3" name="Picture 6" descr="Monero Logo">
              <a:extLst>
                <a:ext uri="{FF2B5EF4-FFF2-40B4-BE49-F238E27FC236}">
                  <a16:creationId xmlns:a16="http://schemas.microsoft.com/office/drawing/2014/main" id="{750A8B22-C204-4375-9243-FB61C0F6B6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4" name="Picture 6" descr="Monero Logo">
              <a:extLst>
                <a:ext uri="{FF2B5EF4-FFF2-40B4-BE49-F238E27FC236}">
                  <a16:creationId xmlns:a16="http://schemas.microsoft.com/office/drawing/2014/main" id="{7C6FB946-890A-48DD-9470-5F64E0AC03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5" name="Picture 6" descr="Monero Logo">
              <a:extLst>
                <a:ext uri="{FF2B5EF4-FFF2-40B4-BE49-F238E27FC236}">
                  <a16:creationId xmlns:a16="http://schemas.microsoft.com/office/drawing/2014/main" id="{DCDD3A56-659A-4C05-9E02-F2DF80B81F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6" name="Picture 6" descr="Monero Logo">
              <a:extLst>
                <a:ext uri="{FF2B5EF4-FFF2-40B4-BE49-F238E27FC236}">
                  <a16:creationId xmlns:a16="http://schemas.microsoft.com/office/drawing/2014/main" id="{2BC77CDE-2DA6-4F9F-AB07-B84502EADB4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7" name="Picture 6" descr="Monero Logo">
              <a:extLst>
                <a:ext uri="{FF2B5EF4-FFF2-40B4-BE49-F238E27FC236}">
                  <a16:creationId xmlns:a16="http://schemas.microsoft.com/office/drawing/2014/main" id="{AC8F6462-085C-4817-835C-9C5A6C4F84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8" name="Picture 6" descr="Monero Logo">
              <a:extLst>
                <a:ext uri="{FF2B5EF4-FFF2-40B4-BE49-F238E27FC236}">
                  <a16:creationId xmlns:a16="http://schemas.microsoft.com/office/drawing/2014/main" id="{96A25B9E-BC00-473C-98EA-1EFFDCCD580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589" name="Freeform: Shape 588">
              <a:extLst>
                <a:ext uri="{FF2B5EF4-FFF2-40B4-BE49-F238E27FC236}">
                  <a16:creationId xmlns:a16="http://schemas.microsoft.com/office/drawing/2014/main" id="{05D1F2CA-8F31-4996-929E-55FE11E25946}"/>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0" name="TextBox 589">
            <a:extLst>
              <a:ext uri="{FF2B5EF4-FFF2-40B4-BE49-F238E27FC236}">
                <a16:creationId xmlns:a16="http://schemas.microsoft.com/office/drawing/2014/main" id="{3CBAFD17-CD71-40CD-BBB3-8EE135755E20}"/>
              </a:ext>
            </a:extLst>
          </p:cNvPr>
          <p:cNvSpPr txBox="1"/>
          <p:nvPr/>
        </p:nvSpPr>
        <p:spPr>
          <a:xfrm>
            <a:off x="5612961" y="4744979"/>
            <a:ext cx="719528" cy="461665"/>
          </a:xfrm>
          <a:prstGeom prst="rect">
            <a:avLst/>
          </a:prstGeom>
          <a:noFill/>
        </p:spPr>
        <p:txBody>
          <a:bodyPr wrap="square" rtlCol="0">
            <a:spAutoFit/>
          </a:bodyPr>
          <a:lstStyle/>
          <a:p>
            <a:pPr algn="ctr"/>
            <a:r>
              <a:rPr lang="en-US" sz="1200" dirty="0">
                <a:solidFill>
                  <a:schemeClr val="bg1"/>
                </a:solidFill>
              </a:rPr>
              <a:t>Created Tx 98</a:t>
            </a:r>
          </a:p>
        </p:txBody>
      </p:sp>
      <p:sp>
        <p:nvSpPr>
          <p:cNvPr id="595" name="TextBox 594">
            <a:extLst>
              <a:ext uri="{FF2B5EF4-FFF2-40B4-BE49-F238E27FC236}">
                <a16:creationId xmlns:a16="http://schemas.microsoft.com/office/drawing/2014/main" id="{CFA298E4-0A43-4FDB-8B70-5DC366893852}"/>
              </a:ext>
            </a:extLst>
          </p:cNvPr>
          <p:cNvSpPr txBox="1"/>
          <p:nvPr/>
        </p:nvSpPr>
        <p:spPr>
          <a:xfrm>
            <a:off x="2919349" y="6440993"/>
            <a:ext cx="4396140" cy="369332"/>
          </a:xfrm>
          <a:prstGeom prst="rect">
            <a:avLst/>
          </a:prstGeom>
          <a:noFill/>
        </p:spPr>
        <p:txBody>
          <a:bodyPr wrap="none" rtlCol="0">
            <a:spAutoFit/>
          </a:bodyPr>
          <a:lstStyle/>
          <a:p>
            <a:pPr algn="r"/>
            <a:r>
              <a:rPr lang="en-US" i="1" dirty="0"/>
              <a:t>Assumes the initial output is secretly churned</a:t>
            </a:r>
          </a:p>
        </p:txBody>
      </p:sp>
      <p:sp>
        <p:nvSpPr>
          <p:cNvPr id="596" name="TextBox 595">
            <a:extLst>
              <a:ext uri="{FF2B5EF4-FFF2-40B4-BE49-F238E27FC236}">
                <a16:creationId xmlns:a16="http://schemas.microsoft.com/office/drawing/2014/main" id="{A0970520-EA3F-4E3F-BAB6-99050C4E2637}"/>
              </a:ext>
            </a:extLst>
          </p:cNvPr>
          <p:cNvSpPr txBox="1"/>
          <p:nvPr/>
        </p:nvSpPr>
        <p:spPr>
          <a:xfrm>
            <a:off x="7619025" y="6440993"/>
            <a:ext cx="2151615" cy="369332"/>
          </a:xfrm>
          <a:prstGeom prst="rect">
            <a:avLst/>
          </a:prstGeom>
          <a:noFill/>
        </p:spPr>
        <p:txBody>
          <a:bodyPr wrap="none" rtlCol="0">
            <a:spAutoFit/>
          </a:bodyPr>
          <a:lstStyle/>
          <a:p>
            <a:r>
              <a:rPr lang="en-US" i="1" dirty="0"/>
              <a:t>Standard transaction</a:t>
            </a:r>
          </a:p>
        </p:txBody>
      </p:sp>
      <p:grpSp>
        <p:nvGrpSpPr>
          <p:cNvPr id="597" name="Group 596">
            <a:extLst>
              <a:ext uri="{FF2B5EF4-FFF2-40B4-BE49-F238E27FC236}">
                <a16:creationId xmlns:a16="http://schemas.microsoft.com/office/drawing/2014/main" id="{435107E8-3A29-487D-BBD5-7AEA62C3A251}"/>
              </a:ext>
            </a:extLst>
          </p:cNvPr>
          <p:cNvGrpSpPr/>
          <p:nvPr/>
        </p:nvGrpSpPr>
        <p:grpSpPr>
          <a:xfrm>
            <a:off x="-2119733" y="-3200174"/>
            <a:ext cx="6108268" cy="4276132"/>
            <a:chOff x="-2119733" y="-3200174"/>
            <a:chExt cx="6108268" cy="4276132"/>
          </a:xfrm>
        </p:grpSpPr>
        <p:sp>
          <p:nvSpPr>
            <p:cNvPr id="598" name="Circle: Hollow 597">
              <a:extLst>
                <a:ext uri="{FF2B5EF4-FFF2-40B4-BE49-F238E27FC236}">
                  <a16:creationId xmlns:a16="http://schemas.microsoft.com/office/drawing/2014/main" id="{717A5DF3-56DE-47B9-9A63-8D5426776513}"/>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9" name="Circle: Hollow 598">
              <a:extLst>
                <a:ext uri="{FF2B5EF4-FFF2-40B4-BE49-F238E27FC236}">
                  <a16:creationId xmlns:a16="http://schemas.microsoft.com/office/drawing/2014/main" id="{E35BC85B-EE86-4F56-BE45-A1533BBCAB5F}"/>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0" name="Circle: Hollow 599">
              <a:extLst>
                <a:ext uri="{FF2B5EF4-FFF2-40B4-BE49-F238E27FC236}">
                  <a16:creationId xmlns:a16="http://schemas.microsoft.com/office/drawing/2014/main" id="{6B77E904-0530-4ECC-A986-92B730489397}"/>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1" name="Circle: Hollow 600">
              <a:extLst>
                <a:ext uri="{FF2B5EF4-FFF2-40B4-BE49-F238E27FC236}">
                  <a16:creationId xmlns:a16="http://schemas.microsoft.com/office/drawing/2014/main" id="{37FF4834-B373-4778-A6AC-FACA9EDF5D8B}"/>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413646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B6A0AC4-9677-47AB-BCFA-793AC5D22675}"/>
              </a:ext>
            </a:extLst>
          </p:cNvPr>
          <p:cNvGrpSpPr/>
          <p:nvPr/>
        </p:nvGrpSpPr>
        <p:grpSpPr>
          <a:xfrm>
            <a:off x="202713" y="1914676"/>
            <a:ext cx="4297680" cy="3657600"/>
            <a:chOff x="202713" y="1914676"/>
            <a:chExt cx="4297680" cy="3657600"/>
          </a:xfrm>
        </p:grpSpPr>
        <p:sp>
          <p:nvSpPr>
            <p:cNvPr id="1036" name="Circle: Hollow 1035">
              <a:extLst>
                <a:ext uri="{FF2B5EF4-FFF2-40B4-BE49-F238E27FC236}">
                  <a16:creationId xmlns:a16="http://schemas.microsoft.com/office/drawing/2014/main" id="{228DE918-FBF1-492A-9ACE-921102D27612}"/>
                </a:ext>
              </a:extLst>
            </p:cNvPr>
            <p:cNvSpPr/>
            <p:nvPr/>
          </p:nvSpPr>
          <p:spPr>
            <a:xfrm>
              <a:off x="202713" y="1914676"/>
              <a:ext cx="4297680" cy="3657600"/>
            </a:xfrm>
            <a:prstGeom prst="donut">
              <a:avLst>
                <a:gd name="adj" fmla="val 5851"/>
              </a:avLst>
            </a:prstGeom>
            <a:solidFill>
              <a:srgbClr val="42B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 name="Group 12">
              <a:extLst>
                <a:ext uri="{FF2B5EF4-FFF2-40B4-BE49-F238E27FC236}">
                  <a16:creationId xmlns:a16="http://schemas.microsoft.com/office/drawing/2014/main" id="{601AB4EA-49DD-4F16-85CE-91B7CB3145D7}"/>
                </a:ext>
              </a:extLst>
            </p:cNvPr>
            <p:cNvGrpSpPr/>
            <p:nvPr/>
          </p:nvGrpSpPr>
          <p:grpSpPr>
            <a:xfrm>
              <a:off x="840398" y="2881074"/>
              <a:ext cx="834985" cy="810868"/>
              <a:chOff x="10670808" y="1126010"/>
              <a:chExt cx="834985" cy="810868"/>
            </a:xfrm>
          </p:grpSpPr>
          <p:pic>
            <p:nvPicPr>
              <p:cNvPr id="1028" name="Picture 4" descr="Image result for pot of gold simple">
                <a:extLst>
                  <a:ext uri="{FF2B5EF4-FFF2-40B4-BE49-F238E27FC236}">
                    <a16:creationId xmlns:a16="http://schemas.microsoft.com/office/drawing/2014/main" id="{74D65FC4-4FB3-4489-8F96-55E9ADD32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nero Logo">
                <a:extLst>
                  <a:ext uri="{FF2B5EF4-FFF2-40B4-BE49-F238E27FC236}">
                    <a16:creationId xmlns:a16="http://schemas.microsoft.com/office/drawing/2014/main" id="{2AC8F085-C7A7-44D9-A243-3E64228967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Monero Logo">
                <a:extLst>
                  <a:ext uri="{FF2B5EF4-FFF2-40B4-BE49-F238E27FC236}">
                    <a16:creationId xmlns:a16="http://schemas.microsoft.com/office/drawing/2014/main" id="{DA143A95-6322-43FE-9444-C587756B03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Monero Logo">
                <a:extLst>
                  <a:ext uri="{FF2B5EF4-FFF2-40B4-BE49-F238E27FC236}">
                    <a16:creationId xmlns:a16="http://schemas.microsoft.com/office/drawing/2014/main" id="{B0F7055B-50B5-4AF7-AF26-937604E468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Monero Logo">
                <a:extLst>
                  <a:ext uri="{FF2B5EF4-FFF2-40B4-BE49-F238E27FC236}">
                    <a16:creationId xmlns:a16="http://schemas.microsoft.com/office/drawing/2014/main" id="{5E1B4FCF-03EC-41B4-ADB6-A1A1646AFF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Monero Logo">
                <a:extLst>
                  <a:ext uri="{FF2B5EF4-FFF2-40B4-BE49-F238E27FC236}">
                    <a16:creationId xmlns:a16="http://schemas.microsoft.com/office/drawing/2014/main" id="{6FF1191F-402F-45FE-A0A9-BADC0893B3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Monero Logo">
                <a:extLst>
                  <a:ext uri="{FF2B5EF4-FFF2-40B4-BE49-F238E27FC236}">
                    <a16:creationId xmlns:a16="http://schemas.microsoft.com/office/drawing/2014/main" id="{683EDC75-0F61-4FF6-ABD4-8CDB0D7765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Monero Logo">
                <a:extLst>
                  <a:ext uri="{FF2B5EF4-FFF2-40B4-BE49-F238E27FC236}">
                    <a16:creationId xmlns:a16="http://schemas.microsoft.com/office/drawing/2014/main" id="{D7ED963B-A745-400B-A476-AE80F3F32B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Monero Logo">
                <a:extLst>
                  <a:ext uri="{FF2B5EF4-FFF2-40B4-BE49-F238E27FC236}">
                    <a16:creationId xmlns:a16="http://schemas.microsoft.com/office/drawing/2014/main" id="{CA90122D-79C0-4B35-9104-D4732AACD8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Monero Logo">
                <a:extLst>
                  <a:ext uri="{FF2B5EF4-FFF2-40B4-BE49-F238E27FC236}">
                    <a16:creationId xmlns:a16="http://schemas.microsoft.com/office/drawing/2014/main" id="{8368E940-00AA-4A94-961A-443B5A4F9C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Monero Logo">
                <a:extLst>
                  <a:ext uri="{FF2B5EF4-FFF2-40B4-BE49-F238E27FC236}">
                    <a16:creationId xmlns:a16="http://schemas.microsoft.com/office/drawing/2014/main" id="{D3B8EE1C-0B57-494F-BA08-E07CDF54BC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Monero Logo">
                <a:extLst>
                  <a:ext uri="{FF2B5EF4-FFF2-40B4-BE49-F238E27FC236}">
                    <a16:creationId xmlns:a16="http://schemas.microsoft.com/office/drawing/2014/main" id="{D293080E-43CB-43E2-965F-7317082F46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Monero Logo">
                <a:extLst>
                  <a:ext uri="{FF2B5EF4-FFF2-40B4-BE49-F238E27FC236}">
                    <a16:creationId xmlns:a16="http://schemas.microsoft.com/office/drawing/2014/main" id="{9B0DFB09-5AC9-40C3-8C30-0A350618DE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Monero Logo">
                <a:extLst>
                  <a:ext uri="{FF2B5EF4-FFF2-40B4-BE49-F238E27FC236}">
                    <a16:creationId xmlns:a16="http://schemas.microsoft.com/office/drawing/2014/main" id="{FEDEF80B-B7DC-4072-871A-C57166E2AE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Monero Logo">
                <a:extLst>
                  <a:ext uri="{FF2B5EF4-FFF2-40B4-BE49-F238E27FC236}">
                    <a16:creationId xmlns:a16="http://schemas.microsoft.com/office/drawing/2014/main" id="{523A2C96-8879-4E4B-BCC5-EE362BDDAA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Monero Logo">
                <a:extLst>
                  <a:ext uri="{FF2B5EF4-FFF2-40B4-BE49-F238E27FC236}">
                    <a16:creationId xmlns:a16="http://schemas.microsoft.com/office/drawing/2014/main" id="{194C9E6C-277A-485C-97DD-60DB596ADC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Monero Logo">
                <a:extLst>
                  <a:ext uri="{FF2B5EF4-FFF2-40B4-BE49-F238E27FC236}">
                    <a16:creationId xmlns:a16="http://schemas.microsoft.com/office/drawing/2014/main" id="{284F5C6A-28B6-44E4-9C59-7C27688128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Monero Logo">
                <a:extLst>
                  <a:ext uri="{FF2B5EF4-FFF2-40B4-BE49-F238E27FC236}">
                    <a16:creationId xmlns:a16="http://schemas.microsoft.com/office/drawing/2014/main" id="{9A0F8DDE-B04C-4479-8414-BC67E27CBA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Monero Logo">
                <a:extLst>
                  <a:ext uri="{FF2B5EF4-FFF2-40B4-BE49-F238E27FC236}">
                    <a16:creationId xmlns:a16="http://schemas.microsoft.com/office/drawing/2014/main" id="{83D26C42-BB55-4D43-A230-B6A5A95A978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56969B4F-F6FF-42C3-88A8-76E091592BF6}"/>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8B72574C-D771-44F8-9BFD-9BCEBF2C0305}"/>
                </a:ext>
              </a:extLst>
            </p:cNvPr>
            <p:cNvGrpSpPr/>
            <p:nvPr/>
          </p:nvGrpSpPr>
          <p:grpSpPr>
            <a:xfrm>
              <a:off x="837366" y="3874785"/>
              <a:ext cx="834985" cy="810868"/>
              <a:chOff x="3336402" y="3345735"/>
              <a:chExt cx="834985" cy="810868"/>
            </a:xfrm>
          </p:grpSpPr>
          <p:pic>
            <p:nvPicPr>
              <p:cNvPr id="76" name="Picture 4" descr="Image result for pot of gold simple">
                <a:extLst>
                  <a:ext uri="{FF2B5EF4-FFF2-40B4-BE49-F238E27FC236}">
                    <a16:creationId xmlns:a16="http://schemas.microsoft.com/office/drawing/2014/main" id="{EF8D0A85-8D2C-4BD8-B59D-FF0937A40AF1}"/>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6402" y="3410126"/>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6" descr="Monero Logo">
                <a:extLst>
                  <a:ext uri="{FF2B5EF4-FFF2-40B4-BE49-F238E27FC236}">
                    <a16:creationId xmlns:a16="http://schemas.microsoft.com/office/drawing/2014/main" id="{DC5A50AE-A7C0-4D6C-AC91-667AD4BB2F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384394" y="34770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Monero Logo">
                <a:extLst>
                  <a:ext uri="{FF2B5EF4-FFF2-40B4-BE49-F238E27FC236}">
                    <a16:creationId xmlns:a16="http://schemas.microsoft.com/office/drawing/2014/main" id="{DAAA6B46-823A-4678-A182-DFBC99F152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3469296" y="348562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Monero Logo">
                <a:extLst>
                  <a:ext uri="{FF2B5EF4-FFF2-40B4-BE49-F238E27FC236}">
                    <a16:creationId xmlns:a16="http://schemas.microsoft.com/office/drawing/2014/main" id="{93B5BC21-05BC-4F09-84B0-4381991E82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69931"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Monero Logo">
                <a:extLst>
                  <a:ext uri="{FF2B5EF4-FFF2-40B4-BE49-F238E27FC236}">
                    <a16:creationId xmlns:a16="http://schemas.microsoft.com/office/drawing/2014/main" id="{60DC6641-2C9C-4D51-975E-E2F41095F5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10754" y="341301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Monero Logo">
                <a:extLst>
                  <a:ext uri="{FF2B5EF4-FFF2-40B4-BE49-F238E27FC236}">
                    <a16:creationId xmlns:a16="http://schemas.microsoft.com/office/drawing/2014/main" id="{020A91D0-1C81-483A-AB41-B305F142F7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439708" y="344145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Monero Logo">
                <a:extLst>
                  <a:ext uri="{FF2B5EF4-FFF2-40B4-BE49-F238E27FC236}">
                    <a16:creationId xmlns:a16="http://schemas.microsoft.com/office/drawing/2014/main" id="{720BABA0-F196-41E0-9B6A-DE060A50E3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664670"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Monero Logo">
                <a:extLst>
                  <a:ext uri="{FF2B5EF4-FFF2-40B4-BE49-F238E27FC236}">
                    <a16:creationId xmlns:a16="http://schemas.microsoft.com/office/drawing/2014/main" id="{160E4EA7-CDD8-4444-B8DB-FC07FA6C31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602191" y="342318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Monero Logo">
                <a:extLst>
                  <a:ext uri="{FF2B5EF4-FFF2-40B4-BE49-F238E27FC236}">
                    <a16:creationId xmlns:a16="http://schemas.microsoft.com/office/drawing/2014/main" id="{D3A7C289-17E2-4275-9E90-5DDA6534C5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4012690" y="34752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Monero Logo">
                <a:extLst>
                  <a:ext uri="{FF2B5EF4-FFF2-40B4-BE49-F238E27FC236}">
                    <a16:creationId xmlns:a16="http://schemas.microsoft.com/office/drawing/2014/main" id="{ED4B4DF0-41EE-4B57-A41D-49F2C2C17E5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3927788" y="348378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Monero Logo">
                <a:extLst>
                  <a:ext uri="{FF2B5EF4-FFF2-40B4-BE49-F238E27FC236}">
                    <a16:creationId xmlns:a16="http://schemas.microsoft.com/office/drawing/2014/main" id="{69CFA733-4598-4C02-818E-C09A20A0B5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27153"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6" descr="Monero Logo">
                <a:extLst>
                  <a:ext uri="{FF2B5EF4-FFF2-40B4-BE49-F238E27FC236}">
                    <a16:creationId xmlns:a16="http://schemas.microsoft.com/office/drawing/2014/main" id="{620993E9-1227-4C57-8103-FB83070C7D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86330" y="341118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Monero Logo">
                <a:extLst>
                  <a:ext uri="{FF2B5EF4-FFF2-40B4-BE49-F238E27FC236}">
                    <a16:creationId xmlns:a16="http://schemas.microsoft.com/office/drawing/2014/main" id="{1744452C-9C30-43CD-894A-EE21C48395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957376" y="343962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Monero Logo">
                <a:extLst>
                  <a:ext uri="{FF2B5EF4-FFF2-40B4-BE49-F238E27FC236}">
                    <a16:creationId xmlns:a16="http://schemas.microsoft.com/office/drawing/2014/main" id="{9D0ACB74-CAD3-4468-8779-D28CBA4399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732414"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Monero Logo">
                <a:extLst>
                  <a:ext uri="{FF2B5EF4-FFF2-40B4-BE49-F238E27FC236}">
                    <a16:creationId xmlns:a16="http://schemas.microsoft.com/office/drawing/2014/main" id="{79A92462-9A00-4817-BA80-5C9D2BFA30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3794893" y="342135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6" descr="Monero Logo">
                <a:extLst>
                  <a:ext uri="{FF2B5EF4-FFF2-40B4-BE49-F238E27FC236}">
                    <a16:creationId xmlns:a16="http://schemas.microsoft.com/office/drawing/2014/main" id="{C53F8E75-C520-4A6A-9767-2C46D01682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3695409" y="341118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6" descr="Monero Logo">
                <a:extLst>
                  <a:ext uri="{FF2B5EF4-FFF2-40B4-BE49-F238E27FC236}">
                    <a16:creationId xmlns:a16="http://schemas.microsoft.com/office/drawing/2014/main" id="{715EE331-9B79-41A3-A2E7-F9FE300E85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555023" y="33457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6" descr="Monero Logo">
                <a:extLst>
                  <a:ext uri="{FF2B5EF4-FFF2-40B4-BE49-F238E27FC236}">
                    <a16:creationId xmlns:a16="http://schemas.microsoft.com/office/drawing/2014/main" id="{D467CB83-0EC7-43E3-AD93-DFF54EEA20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3641346" y="338003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Monero Logo">
                <a:extLst>
                  <a:ext uri="{FF2B5EF4-FFF2-40B4-BE49-F238E27FC236}">
                    <a16:creationId xmlns:a16="http://schemas.microsoft.com/office/drawing/2014/main" id="{72E4D671-7165-4202-AE69-F4C4F7B27C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771951" y="3376918"/>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95" name="Freeform: Shape 94">
                <a:extLst>
                  <a:ext uri="{FF2B5EF4-FFF2-40B4-BE49-F238E27FC236}">
                    <a16:creationId xmlns:a16="http://schemas.microsoft.com/office/drawing/2014/main" id="{B1DEAA9B-221C-4CA4-B18A-F4B5029661B1}"/>
                  </a:ext>
                </a:extLst>
              </p:cNvPr>
              <p:cNvSpPr/>
              <p:nvPr/>
            </p:nvSpPr>
            <p:spPr>
              <a:xfrm>
                <a:off x="3384394" y="3568332"/>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A3104B2-8023-4C5B-B920-70AFF7DB8C90}"/>
                </a:ext>
              </a:extLst>
            </p:cNvPr>
            <p:cNvGrpSpPr/>
            <p:nvPr/>
          </p:nvGrpSpPr>
          <p:grpSpPr>
            <a:xfrm>
              <a:off x="1920667" y="2352024"/>
              <a:ext cx="834985" cy="810868"/>
              <a:chOff x="10670808" y="1126010"/>
              <a:chExt cx="834985" cy="810868"/>
            </a:xfrm>
          </p:grpSpPr>
          <p:pic>
            <p:nvPicPr>
              <p:cNvPr id="55" name="Picture 4" descr="Image result for pot of gold simple">
                <a:extLst>
                  <a:ext uri="{FF2B5EF4-FFF2-40B4-BE49-F238E27FC236}">
                    <a16:creationId xmlns:a16="http://schemas.microsoft.com/office/drawing/2014/main" id="{91B158E8-CFE6-4741-905F-D034671ABE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Monero Logo">
                <a:extLst>
                  <a:ext uri="{FF2B5EF4-FFF2-40B4-BE49-F238E27FC236}">
                    <a16:creationId xmlns:a16="http://schemas.microsoft.com/office/drawing/2014/main" id="{1773F437-C6CF-4F6B-8886-1127BD3A532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Monero Logo">
                <a:extLst>
                  <a:ext uri="{FF2B5EF4-FFF2-40B4-BE49-F238E27FC236}">
                    <a16:creationId xmlns:a16="http://schemas.microsoft.com/office/drawing/2014/main" id="{3DDB7BF9-086B-40D7-B0E6-8981999E50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Monero Logo">
                <a:extLst>
                  <a:ext uri="{FF2B5EF4-FFF2-40B4-BE49-F238E27FC236}">
                    <a16:creationId xmlns:a16="http://schemas.microsoft.com/office/drawing/2014/main" id="{F9338D74-A375-434A-AEF7-A1A44B3799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Monero Logo">
                <a:extLst>
                  <a:ext uri="{FF2B5EF4-FFF2-40B4-BE49-F238E27FC236}">
                    <a16:creationId xmlns:a16="http://schemas.microsoft.com/office/drawing/2014/main" id="{8119FFE8-DC81-4663-A28C-289BAE2404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Monero Logo">
                <a:extLst>
                  <a:ext uri="{FF2B5EF4-FFF2-40B4-BE49-F238E27FC236}">
                    <a16:creationId xmlns:a16="http://schemas.microsoft.com/office/drawing/2014/main" id="{A6C284B0-482F-4294-922E-F0E387DEDD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Monero Logo">
                <a:extLst>
                  <a:ext uri="{FF2B5EF4-FFF2-40B4-BE49-F238E27FC236}">
                    <a16:creationId xmlns:a16="http://schemas.microsoft.com/office/drawing/2014/main" id="{B9E7E941-B69C-4E6B-B661-866EDA0F0B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Monero Logo">
                <a:extLst>
                  <a:ext uri="{FF2B5EF4-FFF2-40B4-BE49-F238E27FC236}">
                    <a16:creationId xmlns:a16="http://schemas.microsoft.com/office/drawing/2014/main" id="{908A4269-2787-49BD-B632-E574B146BF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Monero Logo">
                <a:extLst>
                  <a:ext uri="{FF2B5EF4-FFF2-40B4-BE49-F238E27FC236}">
                    <a16:creationId xmlns:a16="http://schemas.microsoft.com/office/drawing/2014/main" id="{F6208A02-8576-4951-99F3-6D458EE3D1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Monero Logo">
                <a:extLst>
                  <a:ext uri="{FF2B5EF4-FFF2-40B4-BE49-F238E27FC236}">
                    <a16:creationId xmlns:a16="http://schemas.microsoft.com/office/drawing/2014/main" id="{121196EF-BB7D-4D90-AF82-352CE30619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Monero Logo">
                <a:extLst>
                  <a:ext uri="{FF2B5EF4-FFF2-40B4-BE49-F238E27FC236}">
                    <a16:creationId xmlns:a16="http://schemas.microsoft.com/office/drawing/2014/main" id="{4C4530E7-86FF-494C-B359-23C3B905A0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Monero Logo">
                <a:extLst>
                  <a:ext uri="{FF2B5EF4-FFF2-40B4-BE49-F238E27FC236}">
                    <a16:creationId xmlns:a16="http://schemas.microsoft.com/office/drawing/2014/main" id="{B2C9781D-B436-4E9A-9058-B660FA5BCA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Monero Logo">
                <a:extLst>
                  <a:ext uri="{FF2B5EF4-FFF2-40B4-BE49-F238E27FC236}">
                    <a16:creationId xmlns:a16="http://schemas.microsoft.com/office/drawing/2014/main" id="{F2D8453A-DA93-4854-BCC0-15ABDF79F2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Monero Logo">
                <a:extLst>
                  <a:ext uri="{FF2B5EF4-FFF2-40B4-BE49-F238E27FC236}">
                    <a16:creationId xmlns:a16="http://schemas.microsoft.com/office/drawing/2014/main" id="{EA4C4644-F30C-4AEA-9CC9-796B6E1D5B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Monero Logo">
                <a:extLst>
                  <a:ext uri="{FF2B5EF4-FFF2-40B4-BE49-F238E27FC236}">
                    <a16:creationId xmlns:a16="http://schemas.microsoft.com/office/drawing/2014/main" id="{F721DA44-7029-465D-947E-C126EDBA78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Monero Logo">
                <a:extLst>
                  <a:ext uri="{FF2B5EF4-FFF2-40B4-BE49-F238E27FC236}">
                    <a16:creationId xmlns:a16="http://schemas.microsoft.com/office/drawing/2014/main" id="{4377C472-4211-4068-9F8C-9FE84AABB9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Monero Logo">
                <a:extLst>
                  <a:ext uri="{FF2B5EF4-FFF2-40B4-BE49-F238E27FC236}">
                    <a16:creationId xmlns:a16="http://schemas.microsoft.com/office/drawing/2014/main" id="{6A804629-67B8-48BC-B0FF-E1AC675BFD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Monero Logo">
                <a:extLst>
                  <a:ext uri="{FF2B5EF4-FFF2-40B4-BE49-F238E27FC236}">
                    <a16:creationId xmlns:a16="http://schemas.microsoft.com/office/drawing/2014/main" id="{4289F12E-E31A-448A-82FD-548065ED52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Monero Logo">
                <a:extLst>
                  <a:ext uri="{FF2B5EF4-FFF2-40B4-BE49-F238E27FC236}">
                    <a16:creationId xmlns:a16="http://schemas.microsoft.com/office/drawing/2014/main" id="{10EFBFB2-6964-41A8-8406-A5B596F02F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74" name="Freeform: Shape 73">
                <a:extLst>
                  <a:ext uri="{FF2B5EF4-FFF2-40B4-BE49-F238E27FC236}">
                    <a16:creationId xmlns:a16="http://schemas.microsoft.com/office/drawing/2014/main" id="{0EC0B47D-523F-4734-92AA-F70501B174A0}"/>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5EF79DA6-70E0-4234-B3D2-F15883B71D23}"/>
                </a:ext>
              </a:extLst>
            </p:cNvPr>
            <p:cNvGrpSpPr/>
            <p:nvPr/>
          </p:nvGrpSpPr>
          <p:grpSpPr>
            <a:xfrm>
              <a:off x="1917635" y="3345735"/>
              <a:ext cx="834985" cy="810868"/>
              <a:chOff x="10670808" y="1126010"/>
              <a:chExt cx="834985" cy="810868"/>
            </a:xfrm>
          </p:grpSpPr>
          <p:pic>
            <p:nvPicPr>
              <p:cNvPr id="97" name="Picture 4" descr="Image result for pot of gold simple">
                <a:extLst>
                  <a:ext uri="{FF2B5EF4-FFF2-40B4-BE49-F238E27FC236}">
                    <a16:creationId xmlns:a16="http://schemas.microsoft.com/office/drawing/2014/main" id="{522B8960-028D-45BA-9387-64ECFC533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Monero Logo">
                <a:extLst>
                  <a:ext uri="{FF2B5EF4-FFF2-40B4-BE49-F238E27FC236}">
                    <a16:creationId xmlns:a16="http://schemas.microsoft.com/office/drawing/2014/main" id="{B6C033E4-75CF-4529-9D55-E697B21B44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6" descr="Monero Logo">
                <a:extLst>
                  <a:ext uri="{FF2B5EF4-FFF2-40B4-BE49-F238E27FC236}">
                    <a16:creationId xmlns:a16="http://schemas.microsoft.com/office/drawing/2014/main" id="{52827368-1E1B-4CA7-B3D1-16896F7CEF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6" descr="Monero Logo">
                <a:extLst>
                  <a:ext uri="{FF2B5EF4-FFF2-40B4-BE49-F238E27FC236}">
                    <a16:creationId xmlns:a16="http://schemas.microsoft.com/office/drawing/2014/main" id="{3CD486FC-3106-4055-ADE6-155314A9C9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6" descr="Monero Logo">
                <a:extLst>
                  <a:ext uri="{FF2B5EF4-FFF2-40B4-BE49-F238E27FC236}">
                    <a16:creationId xmlns:a16="http://schemas.microsoft.com/office/drawing/2014/main" id="{9EC0B649-E0CF-4D12-9625-6A3DA11080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6" descr="Monero Logo">
                <a:extLst>
                  <a:ext uri="{FF2B5EF4-FFF2-40B4-BE49-F238E27FC236}">
                    <a16:creationId xmlns:a16="http://schemas.microsoft.com/office/drawing/2014/main" id="{82E11CD7-755E-4CEE-9AE3-A96C5F718A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6" descr="Monero Logo">
                <a:extLst>
                  <a:ext uri="{FF2B5EF4-FFF2-40B4-BE49-F238E27FC236}">
                    <a16:creationId xmlns:a16="http://schemas.microsoft.com/office/drawing/2014/main" id="{B6F78FD8-DF6C-4378-A585-33504A975E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6" descr="Monero Logo">
                <a:extLst>
                  <a:ext uri="{FF2B5EF4-FFF2-40B4-BE49-F238E27FC236}">
                    <a16:creationId xmlns:a16="http://schemas.microsoft.com/office/drawing/2014/main" id="{FDC969FD-3560-4018-8499-48A996A68F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6" descr="Monero Logo">
                <a:extLst>
                  <a:ext uri="{FF2B5EF4-FFF2-40B4-BE49-F238E27FC236}">
                    <a16:creationId xmlns:a16="http://schemas.microsoft.com/office/drawing/2014/main" id="{17AB2BA7-7D75-47ED-B7E5-6375CEAB53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6" descr="Monero Logo">
                <a:extLst>
                  <a:ext uri="{FF2B5EF4-FFF2-40B4-BE49-F238E27FC236}">
                    <a16:creationId xmlns:a16="http://schemas.microsoft.com/office/drawing/2014/main" id="{30A03CF8-B48F-4243-8BD9-BDE343F955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6" descr="Monero Logo">
                <a:extLst>
                  <a:ext uri="{FF2B5EF4-FFF2-40B4-BE49-F238E27FC236}">
                    <a16:creationId xmlns:a16="http://schemas.microsoft.com/office/drawing/2014/main" id="{A3E4696B-17DC-461D-9624-E1C8733336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6" descr="Monero Logo">
                <a:extLst>
                  <a:ext uri="{FF2B5EF4-FFF2-40B4-BE49-F238E27FC236}">
                    <a16:creationId xmlns:a16="http://schemas.microsoft.com/office/drawing/2014/main" id="{122E0D2E-A986-48D5-840D-CDF9BAAC7E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6" descr="Monero Logo">
                <a:extLst>
                  <a:ext uri="{FF2B5EF4-FFF2-40B4-BE49-F238E27FC236}">
                    <a16:creationId xmlns:a16="http://schemas.microsoft.com/office/drawing/2014/main" id="{8426224C-861C-4414-8785-D1C5A7C850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6" descr="Monero Logo">
                <a:extLst>
                  <a:ext uri="{FF2B5EF4-FFF2-40B4-BE49-F238E27FC236}">
                    <a16:creationId xmlns:a16="http://schemas.microsoft.com/office/drawing/2014/main" id="{4B47571B-5FF7-4CA0-ADA8-BB864C0C3D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6" descr="Monero Logo">
                <a:extLst>
                  <a:ext uri="{FF2B5EF4-FFF2-40B4-BE49-F238E27FC236}">
                    <a16:creationId xmlns:a16="http://schemas.microsoft.com/office/drawing/2014/main" id="{B9799776-DDAE-4407-B9C5-D421DA9D5C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6" descr="Monero Logo">
                <a:extLst>
                  <a:ext uri="{FF2B5EF4-FFF2-40B4-BE49-F238E27FC236}">
                    <a16:creationId xmlns:a16="http://schemas.microsoft.com/office/drawing/2014/main" id="{865E8FA9-A60A-476C-AC20-2DB0D3B7C0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6" descr="Monero Logo">
                <a:extLst>
                  <a:ext uri="{FF2B5EF4-FFF2-40B4-BE49-F238E27FC236}">
                    <a16:creationId xmlns:a16="http://schemas.microsoft.com/office/drawing/2014/main" id="{EBC5E07E-696B-49D4-A3EF-233898E9989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6" descr="Monero Logo">
                <a:extLst>
                  <a:ext uri="{FF2B5EF4-FFF2-40B4-BE49-F238E27FC236}">
                    <a16:creationId xmlns:a16="http://schemas.microsoft.com/office/drawing/2014/main" id="{526C49EF-5526-4AB1-819B-FC0ACFB1DD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6" descr="Monero Logo">
                <a:extLst>
                  <a:ext uri="{FF2B5EF4-FFF2-40B4-BE49-F238E27FC236}">
                    <a16:creationId xmlns:a16="http://schemas.microsoft.com/office/drawing/2014/main" id="{A5DEC11F-6E95-4130-BFEE-3009775053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16" name="Freeform: Shape 115">
                <a:extLst>
                  <a:ext uri="{FF2B5EF4-FFF2-40B4-BE49-F238E27FC236}">
                    <a16:creationId xmlns:a16="http://schemas.microsoft.com/office/drawing/2014/main" id="{0B458D99-C800-4EEF-9FDA-ED0782DB0A9B}"/>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8" name="Group 137">
              <a:extLst>
                <a:ext uri="{FF2B5EF4-FFF2-40B4-BE49-F238E27FC236}">
                  <a16:creationId xmlns:a16="http://schemas.microsoft.com/office/drawing/2014/main" id="{589E2BF5-3B30-4E38-B287-F06A3A7ED411}"/>
                </a:ext>
              </a:extLst>
            </p:cNvPr>
            <p:cNvGrpSpPr/>
            <p:nvPr/>
          </p:nvGrpSpPr>
          <p:grpSpPr>
            <a:xfrm>
              <a:off x="1921713" y="4352428"/>
              <a:ext cx="834985" cy="810868"/>
              <a:chOff x="10670808" y="1126010"/>
              <a:chExt cx="834985" cy="810868"/>
            </a:xfrm>
          </p:grpSpPr>
          <p:pic>
            <p:nvPicPr>
              <p:cNvPr id="139" name="Picture 4" descr="Image result for pot of gold simple">
                <a:extLst>
                  <a:ext uri="{FF2B5EF4-FFF2-40B4-BE49-F238E27FC236}">
                    <a16:creationId xmlns:a16="http://schemas.microsoft.com/office/drawing/2014/main" id="{B26F3740-1F87-491F-A0D0-F2E824B4C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6" descr="Monero Logo">
                <a:extLst>
                  <a:ext uri="{FF2B5EF4-FFF2-40B4-BE49-F238E27FC236}">
                    <a16:creationId xmlns:a16="http://schemas.microsoft.com/office/drawing/2014/main" id="{48CB16F8-0694-48AD-A1AC-B443FCA80A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6" descr="Monero Logo">
                <a:extLst>
                  <a:ext uri="{FF2B5EF4-FFF2-40B4-BE49-F238E27FC236}">
                    <a16:creationId xmlns:a16="http://schemas.microsoft.com/office/drawing/2014/main" id="{1075DECE-7426-4502-8DE4-0FE31940D5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6" descr="Monero Logo">
                <a:extLst>
                  <a:ext uri="{FF2B5EF4-FFF2-40B4-BE49-F238E27FC236}">
                    <a16:creationId xmlns:a16="http://schemas.microsoft.com/office/drawing/2014/main" id="{64C45DF3-8960-465F-BFDC-F52C95883B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6" descr="Monero Logo">
                <a:extLst>
                  <a:ext uri="{FF2B5EF4-FFF2-40B4-BE49-F238E27FC236}">
                    <a16:creationId xmlns:a16="http://schemas.microsoft.com/office/drawing/2014/main" id="{F3D8E31E-B4D3-4772-B775-60439E1B51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6" descr="Monero Logo">
                <a:extLst>
                  <a:ext uri="{FF2B5EF4-FFF2-40B4-BE49-F238E27FC236}">
                    <a16:creationId xmlns:a16="http://schemas.microsoft.com/office/drawing/2014/main" id="{DDF57949-0492-4723-8C76-B9840E39FD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6" descr="Monero Logo">
                <a:extLst>
                  <a:ext uri="{FF2B5EF4-FFF2-40B4-BE49-F238E27FC236}">
                    <a16:creationId xmlns:a16="http://schemas.microsoft.com/office/drawing/2014/main" id="{70D18E3B-F5CE-4DE5-8F6C-1E76B01A26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6" descr="Monero Logo">
                <a:extLst>
                  <a:ext uri="{FF2B5EF4-FFF2-40B4-BE49-F238E27FC236}">
                    <a16:creationId xmlns:a16="http://schemas.microsoft.com/office/drawing/2014/main" id="{4E982C7A-AC77-4147-A33A-A9025F9DD4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6" descr="Monero Logo">
                <a:extLst>
                  <a:ext uri="{FF2B5EF4-FFF2-40B4-BE49-F238E27FC236}">
                    <a16:creationId xmlns:a16="http://schemas.microsoft.com/office/drawing/2014/main" id="{D2F39417-0288-4E11-A12F-165E8E0960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6" descr="Monero Logo">
                <a:extLst>
                  <a:ext uri="{FF2B5EF4-FFF2-40B4-BE49-F238E27FC236}">
                    <a16:creationId xmlns:a16="http://schemas.microsoft.com/office/drawing/2014/main" id="{B26B5C97-5A1D-4135-AB1E-03F7AC3FE0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6" descr="Monero Logo">
                <a:extLst>
                  <a:ext uri="{FF2B5EF4-FFF2-40B4-BE49-F238E27FC236}">
                    <a16:creationId xmlns:a16="http://schemas.microsoft.com/office/drawing/2014/main" id="{4EDEE877-0781-4C69-9381-BB22F3B938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6" descr="Monero Logo">
                <a:extLst>
                  <a:ext uri="{FF2B5EF4-FFF2-40B4-BE49-F238E27FC236}">
                    <a16:creationId xmlns:a16="http://schemas.microsoft.com/office/drawing/2014/main" id="{55D4D928-CDCA-4A9A-BE98-EB385B8B9BD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6" descr="Monero Logo">
                <a:extLst>
                  <a:ext uri="{FF2B5EF4-FFF2-40B4-BE49-F238E27FC236}">
                    <a16:creationId xmlns:a16="http://schemas.microsoft.com/office/drawing/2014/main" id="{D31F9AE0-FD00-4C89-8356-EA617E3CD3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6" descr="Monero Logo">
                <a:extLst>
                  <a:ext uri="{FF2B5EF4-FFF2-40B4-BE49-F238E27FC236}">
                    <a16:creationId xmlns:a16="http://schemas.microsoft.com/office/drawing/2014/main" id="{BDC54BBE-75BE-4B28-BAB8-435B37E715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6" descr="Monero Logo">
                <a:extLst>
                  <a:ext uri="{FF2B5EF4-FFF2-40B4-BE49-F238E27FC236}">
                    <a16:creationId xmlns:a16="http://schemas.microsoft.com/office/drawing/2014/main" id="{AF4904ED-1142-473F-954B-FC24C4AC1E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6" descr="Monero Logo">
                <a:extLst>
                  <a:ext uri="{FF2B5EF4-FFF2-40B4-BE49-F238E27FC236}">
                    <a16:creationId xmlns:a16="http://schemas.microsoft.com/office/drawing/2014/main" id="{C46625A1-D714-462F-BC87-928A4DD998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6" descr="Monero Logo">
                <a:extLst>
                  <a:ext uri="{FF2B5EF4-FFF2-40B4-BE49-F238E27FC236}">
                    <a16:creationId xmlns:a16="http://schemas.microsoft.com/office/drawing/2014/main" id="{9FA8576B-AE6B-4B3B-9B1B-5860D64A21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6" descr="Monero Logo">
                <a:extLst>
                  <a:ext uri="{FF2B5EF4-FFF2-40B4-BE49-F238E27FC236}">
                    <a16:creationId xmlns:a16="http://schemas.microsoft.com/office/drawing/2014/main" id="{806167A4-78C5-4D4C-9215-41035D624C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6" descr="Monero Logo">
                <a:extLst>
                  <a:ext uri="{FF2B5EF4-FFF2-40B4-BE49-F238E27FC236}">
                    <a16:creationId xmlns:a16="http://schemas.microsoft.com/office/drawing/2014/main" id="{50F811C5-11EC-4255-A2CE-426D3EB8DF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58" name="Freeform: Shape 157">
                <a:extLst>
                  <a:ext uri="{FF2B5EF4-FFF2-40B4-BE49-F238E27FC236}">
                    <a16:creationId xmlns:a16="http://schemas.microsoft.com/office/drawing/2014/main" id="{E0B5B0D8-706A-44C5-8AAD-442230E324A8}"/>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7D992F75-05B6-482E-8A20-2A012FDC9EC2}"/>
                </a:ext>
              </a:extLst>
            </p:cNvPr>
            <p:cNvGrpSpPr/>
            <p:nvPr/>
          </p:nvGrpSpPr>
          <p:grpSpPr>
            <a:xfrm>
              <a:off x="2989792" y="2874979"/>
              <a:ext cx="834985" cy="810868"/>
              <a:chOff x="10670808" y="1126010"/>
              <a:chExt cx="834985" cy="810868"/>
            </a:xfrm>
          </p:grpSpPr>
          <p:pic>
            <p:nvPicPr>
              <p:cNvPr id="118" name="Picture 4" descr="Image result for pot of gold simple">
                <a:extLst>
                  <a:ext uri="{FF2B5EF4-FFF2-40B4-BE49-F238E27FC236}">
                    <a16:creationId xmlns:a16="http://schemas.microsoft.com/office/drawing/2014/main" id="{3E7D9695-2483-44F6-888F-F76A6BC31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6" descr="Monero Logo">
                <a:extLst>
                  <a:ext uri="{FF2B5EF4-FFF2-40B4-BE49-F238E27FC236}">
                    <a16:creationId xmlns:a16="http://schemas.microsoft.com/office/drawing/2014/main" id="{AEB7F1D4-1CD8-4716-AFA8-E79F78E4B6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6" descr="Monero Logo">
                <a:extLst>
                  <a:ext uri="{FF2B5EF4-FFF2-40B4-BE49-F238E27FC236}">
                    <a16:creationId xmlns:a16="http://schemas.microsoft.com/office/drawing/2014/main" id="{AE33DB35-4445-40E0-BC5A-8AF927CA5E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6" descr="Monero Logo">
                <a:extLst>
                  <a:ext uri="{FF2B5EF4-FFF2-40B4-BE49-F238E27FC236}">
                    <a16:creationId xmlns:a16="http://schemas.microsoft.com/office/drawing/2014/main" id="{BD9245C6-6366-48F8-B0A4-C0C4996484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6" descr="Monero Logo">
                <a:extLst>
                  <a:ext uri="{FF2B5EF4-FFF2-40B4-BE49-F238E27FC236}">
                    <a16:creationId xmlns:a16="http://schemas.microsoft.com/office/drawing/2014/main" id="{BBFA09BA-5CBD-4A60-ADCD-D3789DC5FE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6" descr="Monero Logo">
                <a:extLst>
                  <a:ext uri="{FF2B5EF4-FFF2-40B4-BE49-F238E27FC236}">
                    <a16:creationId xmlns:a16="http://schemas.microsoft.com/office/drawing/2014/main" id="{2DFEF252-626B-4A0D-9690-5C0ED4CB5C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6" descr="Monero Logo">
                <a:extLst>
                  <a:ext uri="{FF2B5EF4-FFF2-40B4-BE49-F238E27FC236}">
                    <a16:creationId xmlns:a16="http://schemas.microsoft.com/office/drawing/2014/main" id="{A66B7E18-8E12-4D2B-96BA-1479567364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6" descr="Monero Logo">
                <a:extLst>
                  <a:ext uri="{FF2B5EF4-FFF2-40B4-BE49-F238E27FC236}">
                    <a16:creationId xmlns:a16="http://schemas.microsoft.com/office/drawing/2014/main" id="{F7778B2A-434C-40BB-96DA-061A80DC94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6" descr="Monero Logo">
                <a:extLst>
                  <a:ext uri="{FF2B5EF4-FFF2-40B4-BE49-F238E27FC236}">
                    <a16:creationId xmlns:a16="http://schemas.microsoft.com/office/drawing/2014/main" id="{BAAFB13A-C40E-4DF3-8567-B659E89140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6" descr="Monero Logo">
                <a:extLst>
                  <a:ext uri="{FF2B5EF4-FFF2-40B4-BE49-F238E27FC236}">
                    <a16:creationId xmlns:a16="http://schemas.microsoft.com/office/drawing/2014/main" id="{7C60DA40-77BC-4BA7-B398-B6565F7902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6" descr="Monero Logo">
                <a:extLst>
                  <a:ext uri="{FF2B5EF4-FFF2-40B4-BE49-F238E27FC236}">
                    <a16:creationId xmlns:a16="http://schemas.microsoft.com/office/drawing/2014/main" id="{CB1F9853-3D08-44F6-BB1C-39B4382D4C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6" descr="Monero Logo">
                <a:extLst>
                  <a:ext uri="{FF2B5EF4-FFF2-40B4-BE49-F238E27FC236}">
                    <a16:creationId xmlns:a16="http://schemas.microsoft.com/office/drawing/2014/main" id="{BF167F58-1BB1-4B9D-95D4-3802F51C6F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6" descr="Monero Logo">
                <a:extLst>
                  <a:ext uri="{FF2B5EF4-FFF2-40B4-BE49-F238E27FC236}">
                    <a16:creationId xmlns:a16="http://schemas.microsoft.com/office/drawing/2014/main" id="{2CDF6CB5-5B6F-4003-BE01-A0309744CE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6" descr="Monero Logo">
                <a:extLst>
                  <a:ext uri="{FF2B5EF4-FFF2-40B4-BE49-F238E27FC236}">
                    <a16:creationId xmlns:a16="http://schemas.microsoft.com/office/drawing/2014/main" id="{09C55291-82A7-4171-858E-8E06335F12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6" descr="Monero Logo">
                <a:extLst>
                  <a:ext uri="{FF2B5EF4-FFF2-40B4-BE49-F238E27FC236}">
                    <a16:creationId xmlns:a16="http://schemas.microsoft.com/office/drawing/2014/main" id="{257F11FD-B510-46B0-93A8-2B0A1244C5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6" descr="Monero Logo">
                <a:extLst>
                  <a:ext uri="{FF2B5EF4-FFF2-40B4-BE49-F238E27FC236}">
                    <a16:creationId xmlns:a16="http://schemas.microsoft.com/office/drawing/2014/main" id="{C59F4CBD-3445-4AA7-9FE0-398957004A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6" descr="Monero Logo">
                <a:extLst>
                  <a:ext uri="{FF2B5EF4-FFF2-40B4-BE49-F238E27FC236}">
                    <a16:creationId xmlns:a16="http://schemas.microsoft.com/office/drawing/2014/main" id="{620E2525-29BD-47E8-8D69-B95560875B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6" descr="Monero Logo">
                <a:extLst>
                  <a:ext uri="{FF2B5EF4-FFF2-40B4-BE49-F238E27FC236}">
                    <a16:creationId xmlns:a16="http://schemas.microsoft.com/office/drawing/2014/main" id="{2D5DFACC-1AA9-4C87-B90D-4D2AF347A7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6" descr="Monero Logo">
                <a:extLst>
                  <a:ext uri="{FF2B5EF4-FFF2-40B4-BE49-F238E27FC236}">
                    <a16:creationId xmlns:a16="http://schemas.microsoft.com/office/drawing/2014/main" id="{668CE412-816E-4775-AB4F-787FD32732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37" name="Freeform: Shape 136">
                <a:extLst>
                  <a:ext uri="{FF2B5EF4-FFF2-40B4-BE49-F238E27FC236}">
                    <a16:creationId xmlns:a16="http://schemas.microsoft.com/office/drawing/2014/main" id="{37F05315-288D-40B9-9237-5072DC5C6522}"/>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1" name="Group 200">
              <a:extLst>
                <a:ext uri="{FF2B5EF4-FFF2-40B4-BE49-F238E27FC236}">
                  <a16:creationId xmlns:a16="http://schemas.microsoft.com/office/drawing/2014/main" id="{840E2B4C-8AAC-4B81-A07B-B13E73DC35CF}"/>
                </a:ext>
              </a:extLst>
            </p:cNvPr>
            <p:cNvGrpSpPr/>
            <p:nvPr/>
          </p:nvGrpSpPr>
          <p:grpSpPr>
            <a:xfrm>
              <a:off x="2985714" y="3880880"/>
              <a:ext cx="834985" cy="810868"/>
              <a:chOff x="10670808" y="1126010"/>
              <a:chExt cx="834985" cy="810868"/>
            </a:xfrm>
          </p:grpSpPr>
          <p:pic>
            <p:nvPicPr>
              <p:cNvPr id="202" name="Picture 4" descr="Image result for pot of gold simple">
                <a:extLst>
                  <a:ext uri="{FF2B5EF4-FFF2-40B4-BE49-F238E27FC236}">
                    <a16:creationId xmlns:a16="http://schemas.microsoft.com/office/drawing/2014/main" id="{2226324E-09C4-4A5B-9E5F-01470390C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6" descr="Monero Logo">
                <a:extLst>
                  <a:ext uri="{FF2B5EF4-FFF2-40B4-BE49-F238E27FC236}">
                    <a16:creationId xmlns:a16="http://schemas.microsoft.com/office/drawing/2014/main" id="{8ED15DA4-A730-40DA-987B-8F0467B405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6" descr="Monero Logo">
                <a:extLst>
                  <a:ext uri="{FF2B5EF4-FFF2-40B4-BE49-F238E27FC236}">
                    <a16:creationId xmlns:a16="http://schemas.microsoft.com/office/drawing/2014/main" id="{FF9CB0FA-B9CA-40A6-A6A0-E543D8F9D97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6" descr="Monero Logo">
                <a:extLst>
                  <a:ext uri="{FF2B5EF4-FFF2-40B4-BE49-F238E27FC236}">
                    <a16:creationId xmlns:a16="http://schemas.microsoft.com/office/drawing/2014/main" id="{406CAC4B-DAE1-4F3D-886C-621225ABF4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6" descr="Monero Logo">
                <a:extLst>
                  <a:ext uri="{FF2B5EF4-FFF2-40B4-BE49-F238E27FC236}">
                    <a16:creationId xmlns:a16="http://schemas.microsoft.com/office/drawing/2014/main" id="{D7ED7385-3355-4FBB-AB5D-A8E1F1A851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6" descr="Monero Logo">
                <a:extLst>
                  <a:ext uri="{FF2B5EF4-FFF2-40B4-BE49-F238E27FC236}">
                    <a16:creationId xmlns:a16="http://schemas.microsoft.com/office/drawing/2014/main" id="{CAA70A9D-5438-48B0-8FEB-3D45015E9F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6" descr="Monero Logo">
                <a:extLst>
                  <a:ext uri="{FF2B5EF4-FFF2-40B4-BE49-F238E27FC236}">
                    <a16:creationId xmlns:a16="http://schemas.microsoft.com/office/drawing/2014/main" id="{C65302AD-365A-4C66-8C10-8EEFBF6181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6" descr="Monero Logo">
                <a:extLst>
                  <a:ext uri="{FF2B5EF4-FFF2-40B4-BE49-F238E27FC236}">
                    <a16:creationId xmlns:a16="http://schemas.microsoft.com/office/drawing/2014/main" id="{9ECEFCBB-5A70-42DD-B391-2CD2A01E16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6" descr="Monero Logo">
                <a:extLst>
                  <a:ext uri="{FF2B5EF4-FFF2-40B4-BE49-F238E27FC236}">
                    <a16:creationId xmlns:a16="http://schemas.microsoft.com/office/drawing/2014/main" id="{89864E0D-E102-469D-B2A3-1677606D70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6" descr="Monero Logo">
                <a:extLst>
                  <a:ext uri="{FF2B5EF4-FFF2-40B4-BE49-F238E27FC236}">
                    <a16:creationId xmlns:a16="http://schemas.microsoft.com/office/drawing/2014/main" id="{89164217-99C6-491E-AEA3-6FE271C943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6" descr="Monero Logo">
                <a:extLst>
                  <a:ext uri="{FF2B5EF4-FFF2-40B4-BE49-F238E27FC236}">
                    <a16:creationId xmlns:a16="http://schemas.microsoft.com/office/drawing/2014/main" id="{4FE32FD3-7597-415F-ADCC-3E9B2ED446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6" descr="Monero Logo">
                <a:extLst>
                  <a:ext uri="{FF2B5EF4-FFF2-40B4-BE49-F238E27FC236}">
                    <a16:creationId xmlns:a16="http://schemas.microsoft.com/office/drawing/2014/main" id="{C8BD07D4-2C1A-4697-A85C-494FDEC8DE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6" descr="Monero Logo">
                <a:extLst>
                  <a:ext uri="{FF2B5EF4-FFF2-40B4-BE49-F238E27FC236}">
                    <a16:creationId xmlns:a16="http://schemas.microsoft.com/office/drawing/2014/main" id="{E2F4E214-F021-4530-ACDC-AB74AED4E5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6" descr="Monero Logo">
                <a:extLst>
                  <a:ext uri="{FF2B5EF4-FFF2-40B4-BE49-F238E27FC236}">
                    <a16:creationId xmlns:a16="http://schemas.microsoft.com/office/drawing/2014/main" id="{42DB9E02-FD41-4B49-A661-3BEEED2A12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6" descr="Monero Logo">
                <a:extLst>
                  <a:ext uri="{FF2B5EF4-FFF2-40B4-BE49-F238E27FC236}">
                    <a16:creationId xmlns:a16="http://schemas.microsoft.com/office/drawing/2014/main" id="{FBCC1CA0-B9FC-4498-BB37-857AA19D03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6" descr="Monero Logo">
                <a:extLst>
                  <a:ext uri="{FF2B5EF4-FFF2-40B4-BE49-F238E27FC236}">
                    <a16:creationId xmlns:a16="http://schemas.microsoft.com/office/drawing/2014/main" id="{8CE070F7-4186-4E7F-9B0E-7E86721C6E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6" descr="Monero Logo">
                <a:extLst>
                  <a:ext uri="{FF2B5EF4-FFF2-40B4-BE49-F238E27FC236}">
                    <a16:creationId xmlns:a16="http://schemas.microsoft.com/office/drawing/2014/main" id="{94861E65-D1AD-491A-8B67-0A45E01706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6" descr="Monero Logo">
                <a:extLst>
                  <a:ext uri="{FF2B5EF4-FFF2-40B4-BE49-F238E27FC236}">
                    <a16:creationId xmlns:a16="http://schemas.microsoft.com/office/drawing/2014/main" id="{2513C6E0-60C2-4A3B-8901-15A3CDB17D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6" descr="Monero Logo">
                <a:extLst>
                  <a:ext uri="{FF2B5EF4-FFF2-40B4-BE49-F238E27FC236}">
                    <a16:creationId xmlns:a16="http://schemas.microsoft.com/office/drawing/2014/main" id="{4EC9AEAC-B69B-484F-B2BF-71B1EAC069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21" name="Freeform: Shape 220">
                <a:extLst>
                  <a:ext uri="{FF2B5EF4-FFF2-40B4-BE49-F238E27FC236}">
                    <a16:creationId xmlns:a16="http://schemas.microsoft.com/office/drawing/2014/main" id="{015AAED5-0B57-41EA-8D7E-12BC0D94B162}"/>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4" name="TextBox 1033">
              <a:extLst>
                <a:ext uri="{FF2B5EF4-FFF2-40B4-BE49-F238E27FC236}">
                  <a16:creationId xmlns:a16="http://schemas.microsoft.com/office/drawing/2014/main" id="{1D3FE66B-7378-468F-BABB-7D5E05EB7B5F}"/>
                </a:ext>
              </a:extLst>
            </p:cNvPr>
            <p:cNvSpPr txBox="1"/>
            <p:nvPr/>
          </p:nvSpPr>
          <p:spPr>
            <a:xfrm>
              <a:off x="1978037" y="2664306"/>
              <a:ext cx="719528" cy="461665"/>
            </a:xfrm>
            <a:prstGeom prst="rect">
              <a:avLst/>
            </a:prstGeom>
            <a:noFill/>
          </p:spPr>
          <p:txBody>
            <a:bodyPr wrap="square" rtlCol="0">
              <a:spAutoFit/>
            </a:bodyPr>
            <a:lstStyle/>
            <a:p>
              <a:pPr algn="ctr"/>
              <a:r>
                <a:rPr lang="en-US" sz="1200" dirty="0">
                  <a:solidFill>
                    <a:schemeClr val="bg1"/>
                  </a:solidFill>
                </a:rPr>
                <a:t>Created Tx 1</a:t>
              </a:r>
            </a:p>
          </p:txBody>
        </p:sp>
        <p:sp>
          <p:nvSpPr>
            <p:cNvPr id="282" name="TextBox 281">
              <a:extLst>
                <a:ext uri="{FF2B5EF4-FFF2-40B4-BE49-F238E27FC236}">
                  <a16:creationId xmlns:a16="http://schemas.microsoft.com/office/drawing/2014/main" id="{5E984DE9-4FBB-47E9-9466-05F5BEE2B83D}"/>
                </a:ext>
              </a:extLst>
            </p:cNvPr>
            <p:cNvSpPr txBox="1"/>
            <p:nvPr/>
          </p:nvSpPr>
          <p:spPr>
            <a:xfrm>
              <a:off x="887085" y="3209195"/>
              <a:ext cx="719528" cy="461665"/>
            </a:xfrm>
            <a:prstGeom prst="rect">
              <a:avLst/>
            </a:prstGeom>
            <a:noFill/>
          </p:spPr>
          <p:txBody>
            <a:bodyPr wrap="square" rtlCol="0">
              <a:spAutoFit/>
            </a:bodyPr>
            <a:lstStyle/>
            <a:p>
              <a:pPr algn="ctr"/>
              <a:r>
                <a:rPr lang="en-US" sz="1200" dirty="0">
                  <a:solidFill>
                    <a:schemeClr val="bg1"/>
                  </a:solidFill>
                </a:rPr>
                <a:t>Created Tx 12</a:t>
              </a:r>
            </a:p>
          </p:txBody>
        </p:sp>
        <p:sp>
          <p:nvSpPr>
            <p:cNvPr id="283" name="TextBox 282">
              <a:extLst>
                <a:ext uri="{FF2B5EF4-FFF2-40B4-BE49-F238E27FC236}">
                  <a16:creationId xmlns:a16="http://schemas.microsoft.com/office/drawing/2014/main" id="{B79FB1A4-2AE6-45B8-8F91-A7034BE44419}"/>
                </a:ext>
              </a:extLst>
            </p:cNvPr>
            <p:cNvSpPr txBox="1"/>
            <p:nvPr/>
          </p:nvSpPr>
          <p:spPr>
            <a:xfrm>
              <a:off x="3049491" y="3175715"/>
              <a:ext cx="719528" cy="461665"/>
            </a:xfrm>
            <a:prstGeom prst="rect">
              <a:avLst/>
            </a:prstGeom>
            <a:noFill/>
          </p:spPr>
          <p:txBody>
            <a:bodyPr wrap="square" rtlCol="0">
              <a:spAutoFit/>
            </a:bodyPr>
            <a:lstStyle/>
            <a:p>
              <a:pPr algn="ctr"/>
              <a:r>
                <a:rPr lang="en-US" sz="1200" dirty="0">
                  <a:solidFill>
                    <a:schemeClr val="bg1"/>
                  </a:solidFill>
                </a:rPr>
                <a:t>Created Tx 7</a:t>
              </a:r>
            </a:p>
          </p:txBody>
        </p:sp>
        <p:sp>
          <p:nvSpPr>
            <p:cNvPr id="284" name="TextBox 283">
              <a:extLst>
                <a:ext uri="{FF2B5EF4-FFF2-40B4-BE49-F238E27FC236}">
                  <a16:creationId xmlns:a16="http://schemas.microsoft.com/office/drawing/2014/main" id="{95D229C6-0E35-4739-8FF1-28FD33A535AC}"/>
                </a:ext>
              </a:extLst>
            </p:cNvPr>
            <p:cNvSpPr txBox="1"/>
            <p:nvPr/>
          </p:nvSpPr>
          <p:spPr>
            <a:xfrm>
              <a:off x="1968053" y="3651993"/>
              <a:ext cx="719528" cy="461665"/>
            </a:xfrm>
            <a:prstGeom prst="rect">
              <a:avLst/>
            </a:prstGeom>
            <a:noFill/>
          </p:spPr>
          <p:txBody>
            <a:bodyPr wrap="square" rtlCol="0">
              <a:spAutoFit/>
            </a:bodyPr>
            <a:lstStyle/>
            <a:p>
              <a:pPr algn="ctr"/>
              <a:r>
                <a:rPr lang="en-US" sz="1200" dirty="0">
                  <a:solidFill>
                    <a:schemeClr val="bg1"/>
                  </a:solidFill>
                </a:rPr>
                <a:t>Created Tx 18</a:t>
              </a:r>
            </a:p>
          </p:txBody>
        </p:sp>
        <p:sp>
          <p:nvSpPr>
            <p:cNvPr id="285" name="TextBox 284">
              <a:extLst>
                <a:ext uri="{FF2B5EF4-FFF2-40B4-BE49-F238E27FC236}">
                  <a16:creationId xmlns:a16="http://schemas.microsoft.com/office/drawing/2014/main" id="{1A054F72-210C-4AF3-B403-FEDC8FF0876B}"/>
                </a:ext>
              </a:extLst>
            </p:cNvPr>
            <p:cNvSpPr txBox="1"/>
            <p:nvPr/>
          </p:nvSpPr>
          <p:spPr>
            <a:xfrm>
              <a:off x="901829" y="4195947"/>
              <a:ext cx="719528" cy="461665"/>
            </a:xfrm>
            <a:prstGeom prst="rect">
              <a:avLst/>
            </a:prstGeom>
            <a:noFill/>
          </p:spPr>
          <p:txBody>
            <a:bodyPr wrap="square" rtlCol="0">
              <a:spAutoFit/>
            </a:bodyPr>
            <a:lstStyle/>
            <a:p>
              <a:pPr algn="ctr"/>
              <a:r>
                <a:rPr lang="en-US" sz="1200" dirty="0">
                  <a:solidFill>
                    <a:schemeClr val="bg1"/>
                  </a:solidFill>
                </a:rPr>
                <a:t>Created Tx 10</a:t>
              </a:r>
            </a:p>
          </p:txBody>
        </p:sp>
        <p:sp>
          <p:nvSpPr>
            <p:cNvPr id="286" name="TextBox 285">
              <a:extLst>
                <a:ext uri="{FF2B5EF4-FFF2-40B4-BE49-F238E27FC236}">
                  <a16:creationId xmlns:a16="http://schemas.microsoft.com/office/drawing/2014/main" id="{54C6835E-6408-4C27-871D-5EC98473EE44}"/>
                </a:ext>
              </a:extLst>
            </p:cNvPr>
            <p:cNvSpPr txBox="1"/>
            <p:nvPr/>
          </p:nvSpPr>
          <p:spPr>
            <a:xfrm>
              <a:off x="1965627" y="4650010"/>
              <a:ext cx="719528" cy="461665"/>
            </a:xfrm>
            <a:prstGeom prst="rect">
              <a:avLst/>
            </a:prstGeom>
            <a:noFill/>
          </p:spPr>
          <p:txBody>
            <a:bodyPr wrap="square" rtlCol="0">
              <a:spAutoFit/>
            </a:bodyPr>
            <a:lstStyle/>
            <a:p>
              <a:pPr algn="ctr"/>
              <a:r>
                <a:rPr lang="en-US" sz="1200" dirty="0">
                  <a:solidFill>
                    <a:schemeClr val="bg1"/>
                  </a:solidFill>
                </a:rPr>
                <a:t>Created Tx 20</a:t>
              </a:r>
            </a:p>
          </p:txBody>
        </p:sp>
        <p:sp>
          <p:nvSpPr>
            <p:cNvPr id="287" name="TextBox 286">
              <a:extLst>
                <a:ext uri="{FF2B5EF4-FFF2-40B4-BE49-F238E27FC236}">
                  <a16:creationId xmlns:a16="http://schemas.microsoft.com/office/drawing/2014/main" id="{EDAD129E-E874-4CCC-A215-B56FEAA6DB0F}"/>
                </a:ext>
              </a:extLst>
            </p:cNvPr>
            <p:cNvSpPr txBox="1"/>
            <p:nvPr/>
          </p:nvSpPr>
          <p:spPr>
            <a:xfrm>
              <a:off x="3044891" y="4200495"/>
              <a:ext cx="719528" cy="461665"/>
            </a:xfrm>
            <a:prstGeom prst="rect">
              <a:avLst/>
            </a:prstGeom>
            <a:noFill/>
          </p:spPr>
          <p:txBody>
            <a:bodyPr wrap="square" rtlCol="0">
              <a:spAutoFit/>
            </a:bodyPr>
            <a:lstStyle/>
            <a:p>
              <a:pPr algn="ctr"/>
              <a:r>
                <a:rPr lang="en-US" sz="1200" dirty="0">
                  <a:solidFill>
                    <a:schemeClr val="bg1"/>
                  </a:solidFill>
                </a:rPr>
                <a:t>Created Tx 9</a:t>
              </a:r>
            </a:p>
          </p:txBody>
        </p:sp>
      </p:grpSp>
      <p:sp>
        <p:nvSpPr>
          <p:cNvPr id="651" name="Circle: Hollow 650">
            <a:extLst>
              <a:ext uri="{FF2B5EF4-FFF2-40B4-BE49-F238E27FC236}">
                <a16:creationId xmlns:a16="http://schemas.microsoft.com/office/drawing/2014/main" id="{486BF70D-14AE-4083-AD22-6F4208E64107}"/>
              </a:ext>
            </a:extLst>
          </p:cNvPr>
          <p:cNvSpPr/>
          <p:nvPr/>
        </p:nvSpPr>
        <p:spPr>
          <a:xfrm>
            <a:off x="201577" y="1914220"/>
            <a:ext cx="4297680" cy="3657600"/>
          </a:xfrm>
          <a:prstGeom prst="donut">
            <a:avLst>
              <a:gd name="adj" fmla="val 5851"/>
            </a:avLst>
          </a:prstGeom>
          <a:solidFill>
            <a:srgbClr val="F84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838200" y="365125"/>
            <a:ext cx="10515600" cy="1325563"/>
          </a:xfrm>
        </p:spPr>
        <p:txBody>
          <a:bodyPr/>
          <a:lstStyle/>
          <a:p>
            <a:pPr algn="ctr"/>
            <a:r>
              <a:rPr lang="en-US" b="1" dirty="0"/>
              <a:t>High Output Control (Exchanges &amp; Wallets)</a:t>
            </a:r>
          </a:p>
        </p:txBody>
      </p:sp>
      <p:grpSp>
        <p:nvGrpSpPr>
          <p:cNvPr id="10" name="Group 9">
            <a:extLst>
              <a:ext uri="{FF2B5EF4-FFF2-40B4-BE49-F238E27FC236}">
                <a16:creationId xmlns:a16="http://schemas.microsoft.com/office/drawing/2014/main" id="{AE549EA9-A3E1-4C53-A9E8-2D82B38C8D25}"/>
              </a:ext>
            </a:extLst>
          </p:cNvPr>
          <p:cNvGrpSpPr/>
          <p:nvPr/>
        </p:nvGrpSpPr>
        <p:grpSpPr>
          <a:xfrm>
            <a:off x="283359" y="4312414"/>
            <a:ext cx="1659941" cy="2448004"/>
            <a:chOff x="283359" y="4312414"/>
            <a:chExt cx="1659941" cy="2448004"/>
          </a:xfrm>
        </p:grpSpPr>
        <p:cxnSp>
          <p:nvCxnSpPr>
            <p:cNvPr id="1024" name="Straight Connector 1023">
              <a:extLst>
                <a:ext uri="{FF2B5EF4-FFF2-40B4-BE49-F238E27FC236}">
                  <a16:creationId xmlns:a16="http://schemas.microsoft.com/office/drawing/2014/main" id="{8BEAF997-DB2D-4937-8293-1725CC00CC38}"/>
                </a:ext>
              </a:extLst>
            </p:cNvPr>
            <p:cNvCxnSpPr>
              <a:cxnSpLocks/>
            </p:cNvCxnSpPr>
            <p:nvPr/>
          </p:nvCxnSpPr>
          <p:spPr>
            <a:xfrm>
              <a:off x="283359" y="6495242"/>
              <a:ext cx="214723" cy="0"/>
            </a:xfrm>
            <a:prstGeom prst="line">
              <a:avLst/>
            </a:prstGeom>
            <a:ln w="19050">
              <a:solidFill>
                <a:srgbClr val="183457"/>
              </a:solidFill>
              <a:prstDash val="sysDot"/>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EE2173B7-4267-457E-92CE-D6B43C641978}"/>
                </a:ext>
              </a:extLst>
            </p:cNvPr>
            <p:cNvGrpSpPr/>
            <p:nvPr/>
          </p:nvGrpSpPr>
          <p:grpSpPr>
            <a:xfrm>
              <a:off x="283360" y="4312414"/>
              <a:ext cx="1659940" cy="2448004"/>
              <a:chOff x="283360" y="4312414"/>
              <a:chExt cx="1659940" cy="2448004"/>
            </a:xfrm>
          </p:grpSpPr>
          <p:sp>
            <p:nvSpPr>
              <p:cNvPr id="37" name="Hexagon 36"/>
              <p:cNvSpPr/>
              <p:nvPr/>
            </p:nvSpPr>
            <p:spPr>
              <a:xfrm>
                <a:off x="498082" y="6230066"/>
                <a:ext cx="1445218" cy="530352"/>
              </a:xfrm>
              <a:prstGeom prst="hexagon">
                <a:avLst/>
              </a:prstGeom>
              <a:solidFill>
                <a:srgbClr val="44546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Calibri" charset="0"/>
                    <a:ea typeface="Calibri" charset="0"/>
                    <a:cs typeface="Calibri" charset="0"/>
                  </a:rPr>
                  <a:t>key image</a:t>
                </a:r>
              </a:p>
            </p:txBody>
          </p:sp>
          <p:cxnSp>
            <p:nvCxnSpPr>
              <p:cNvPr id="38" name="Elbow Connector 38"/>
              <p:cNvCxnSpPr>
                <a:cxnSpLocks/>
                <a:stCxn id="76" idx="1"/>
              </p:cNvCxnSpPr>
              <p:nvPr/>
            </p:nvCxnSpPr>
            <p:spPr>
              <a:xfrm rot="10800000" flipV="1">
                <a:off x="283360" y="4312414"/>
                <a:ext cx="554007" cy="2182827"/>
              </a:xfrm>
              <a:prstGeom prst="bentConnector2">
                <a:avLst/>
              </a:prstGeom>
              <a:ln w="19050">
                <a:solidFill>
                  <a:srgbClr val="183457"/>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171" name="Rectangle 170">
            <a:extLst>
              <a:ext uri="{FF2B5EF4-FFF2-40B4-BE49-F238E27FC236}">
                <a16:creationId xmlns:a16="http://schemas.microsoft.com/office/drawing/2014/main" id="{53F8C003-CB32-491E-8762-8B72A139BFB6}"/>
              </a:ext>
            </a:extLst>
          </p:cNvPr>
          <p:cNvSpPr/>
          <p:nvPr/>
        </p:nvSpPr>
        <p:spPr>
          <a:xfrm>
            <a:off x="6092952" y="1690688"/>
            <a:ext cx="6099048" cy="516731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a:extLst>
              <a:ext uri="{FF2B5EF4-FFF2-40B4-BE49-F238E27FC236}">
                <a16:creationId xmlns:a16="http://schemas.microsoft.com/office/drawing/2014/main" id="{03B366A9-126B-4FFB-8920-4A2D773CAC93}"/>
              </a:ext>
            </a:extLst>
          </p:cNvPr>
          <p:cNvSpPr txBox="1"/>
          <p:nvPr/>
        </p:nvSpPr>
        <p:spPr>
          <a:xfrm>
            <a:off x="6172356" y="1730010"/>
            <a:ext cx="1958806" cy="369332"/>
          </a:xfrm>
          <a:prstGeom prst="rect">
            <a:avLst/>
          </a:prstGeom>
          <a:noFill/>
        </p:spPr>
        <p:txBody>
          <a:bodyPr wrap="none" rtlCol="0">
            <a:spAutoFit/>
          </a:bodyPr>
          <a:lstStyle/>
          <a:p>
            <a:r>
              <a:rPr lang="en-US" b="1" dirty="0"/>
              <a:t>ATTACKER WALLET</a:t>
            </a:r>
          </a:p>
        </p:txBody>
      </p:sp>
      <p:grpSp>
        <p:nvGrpSpPr>
          <p:cNvPr id="173" name="Group 172">
            <a:extLst>
              <a:ext uri="{FF2B5EF4-FFF2-40B4-BE49-F238E27FC236}">
                <a16:creationId xmlns:a16="http://schemas.microsoft.com/office/drawing/2014/main" id="{D7B4A4DE-441D-4682-A29B-5ADC915D223A}"/>
              </a:ext>
            </a:extLst>
          </p:cNvPr>
          <p:cNvGrpSpPr/>
          <p:nvPr/>
        </p:nvGrpSpPr>
        <p:grpSpPr>
          <a:xfrm>
            <a:off x="6339286" y="2270061"/>
            <a:ext cx="834985" cy="810868"/>
            <a:chOff x="10670808" y="1126010"/>
            <a:chExt cx="834985" cy="810868"/>
          </a:xfrm>
        </p:grpSpPr>
        <p:pic>
          <p:nvPicPr>
            <p:cNvPr id="174" name="Picture 4" descr="Image result for pot of gold simple">
              <a:extLst>
                <a:ext uri="{FF2B5EF4-FFF2-40B4-BE49-F238E27FC236}">
                  <a16:creationId xmlns:a16="http://schemas.microsoft.com/office/drawing/2014/main" id="{E5FBC654-C1A1-4DA8-B02F-D177E33E6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75" name="Picture 6" descr="Monero Logo">
              <a:extLst>
                <a:ext uri="{FF2B5EF4-FFF2-40B4-BE49-F238E27FC236}">
                  <a16:creationId xmlns:a16="http://schemas.microsoft.com/office/drawing/2014/main" id="{E5FFE051-7697-4903-8CF9-D89A26D44C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6" descr="Monero Logo">
              <a:extLst>
                <a:ext uri="{FF2B5EF4-FFF2-40B4-BE49-F238E27FC236}">
                  <a16:creationId xmlns:a16="http://schemas.microsoft.com/office/drawing/2014/main" id="{D68DA2C4-2C05-4751-9686-8F2D47D319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6" descr="Monero Logo">
              <a:extLst>
                <a:ext uri="{FF2B5EF4-FFF2-40B4-BE49-F238E27FC236}">
                  <a16:creationId xmlns:a16="http://schemas.microsoft.com/office/drawing/2014/main" id="{B4DCC58C-65D5-4FBC-B43F-4C8D27A6CF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6" descr="Monero Logo">
              <a:extLst>
                <a:ext uri="{FF2B5EF4-FFF2-40B4-BE49-F238E27FC236}">
                  <a16:creationId xmlns:a16="http://schemas.microsoft.com/office/drawing/2014/main" id="{4E02F283-9DCD-4C57-99F6-CA064E6BAE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79" name="Picture 6" descr="Monero Logo">
              <a:extLst>
                <a:ext uri="{FF2B5EF4-FFF2-40B4-BE49-F238E27FC236}">
                  <a16:creationId xmlns:a16="http://schemas.microsoft.com/office/drawing/2014/main" id="{3A50637D-6708-4689-8679-BD6B760331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6" descr="Monero Logo">
              <a:extLst>
                <a:ext uri="{FF2B5EF4-FFF2-40B4-BE49-F238E27FC236}">
                  <a16:creationId xmlns:a16="http://schemas.microsoft.com/office/drawing/2014/main" id="{E32423BF-F0E4-4CB0-ADE0-F675F01338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6" descr="Monero Logo">
              <a:extLst>
                <a:ext uri="{FF2B5EF4-FFF2-40B4-BE49-F238E27FC236}">
                  <a16:creationId xmlns:a16="http://schemas.microsoft.com/office/drawing/2014/main" id="{57365F26-DBB2-453D-93DD-9628E155C7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6" descr="Monero Logo">
              <a:extLst>
                <a:ext uri="{FF2B5EF4-FFF2-40B4-BE49-F238E27FC236}">
                  <a16:creationId xmlns:a16="http://schemas.microsoft.com/office/drawing/2014/main" id="{F478F7F7-1DF9-4ACD-AAF9-595D7344B4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6" descr="Monero Logo">
              <a:extLst>
                <a:ext uri="{FF2B5EF4-FFF2-40B4-BE49-F238E27FC236}">
                  <a16:creationId xmlns:a16="http://schemas.microsoft.com/office/drawing/2014/main" id="{878899BA-2F67-4986-AE20-80D236E3AD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84" name="Picture 6" descr="Monero Logo">
              <a:extLst>
                <a:ext uri="{FF2B5EF4-FFF2-40B4-BE49-F238E27FC236}">
                  <a16:creationId xmlns:a16="http://schemas.microsoft.com/office/drawing/2014/main" id="{334D1620-A1E3-4E9F-82E8-50192D79C0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85" name="Picture 6" descr="Monero Logo">
              <a:extLst>
                <a:ext uri="{FF2B5EF4-FFF2-40B4-BE49-F238E27FC236}">
                  <a16:creationId xmlns:a16="http://schemas.microsoft.com/office/drawing/2014/main" id="{5F0E2B96-9C0C-46A4-9369-C8C3E8CB97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86" name="Picture 6" descr="Monero Logo">
              <a:extLst>
                <a:ext uri="{FF2B5EF4-FFF2-40B4-BE49-F238E27FC236}">
                  <a16:creationId xmlns:a16="http://schemas.microsoft.com/office/drawing/2014/main" id="{B8329B86-D554-4663-9C82-3B3F03B7BE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87" name="Picture 6" descr="Monero Logo">
              <a:extLst>
                <a:ext uri="{FF2B5EF4-FFF2-40B4-BE49-F238E27FC236}">
                  <a16:creationId xmlns:a16="http://schemas.microsoft.com/office/drawing/2014/main" id="{C05D6705-6FE3-4BEA-9DD2-48A831204F7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6" descr="Monero Logo">
              <a:extLst>
                <a:ext uri="{FF2B5EF4-FFF2-40B4-BE49-F238E27FC236}">
                  <a16:creationId xmlns:a16="http://schemas.microsoft.com/office/drawing/2014/main" id="{D9B3FA6A-01F8-443E-8623-D14ADDE92B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89" name="Picture 6" descr="Monero Logo">
              <a:extLst>
                <a:ext uri="{FF2B5EF4-FFF2-40B4-BE49-F238E27FC236}">
                  <a16:creationId xmlns:a16="http://schemas.microsoft.com/office/drawing/2014/main" id="{B7C0E965-A1C0-4D71-BE1E-2DA5C5D2D90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6" descr="Monero Logo">
              <a:extLst>
                <a:ext uri="{FF2B5EF4-FFF2-40B4-BE49-F238E27FC236}">
                  <a16:creationId xmlns:a16="http://schemas.microsoft.com/office/drawing/2014/main" id="{F7F04EC2-F683-412A-9CBF-3077C5C117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6" descr="Monero Logo">
              <a:extLst>
                <a:ext uri="{FF2B5EF4-FFF2-40B4-BE49-F238E27FC236}">
                  <a16:creationId xmlns:a16="http://schemas.microsoft.com/office/drawing/2014/main" id="{EDFA1A1E-F8F7-407D-8EBB-78ED9624CF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6" descr="Monero Logo">
              <a:extLst>
                <a:ext uri="{FF2B5EF4-FFF2-40B4-BE49-F238E27FC236}">
                  <a16:creationId xmlns:a16="http://schemas.microsoft.com/office/drawing/2014/main" id="{F0297048-E4C6-4CBB-B7B1-BB354630BC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93" name="Freeform: Shape 192">
              <a:extLst>
                <a:ext uri="{FF2B5EF4-FFF2-40B4-BE49-F238E27FC236}">
                  <a16:creationId xmlns:a16="http://schemas.microsoft.com/office/drawing/2014/main" id="{613D8EAE-EB61-4ED4-BD21-7624D27E733B}"/>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4" name="TextBox 193">
            <a:extLst>
              <a:ext uri="{FF2B5EF4-FFF2-40B4-BE49-F238E27FC236}">
                <a16:creationId xmlns:a16="http://schemas.microsoft.com/office/drawing/2014/main" id="{F71E1344-BC61-4378-B0E4-E76CD3CFE550}"/>
              </a:ext>
            </a:extLst>
          </p:cNvPr>
          <p:cNvSpPr txBox="1"/>
          <p:nvPr/>
        </p:nvSpPr>
        <p:spPr>
          <a:xfrm>
            <a:off x="6396656" y="2582343"/>
            <a:ext cx="719528" cy="461665"/>
          </a:xfrm>
          <a:prstGeom prst="rect">
            <a:avLst/>
          </a:prstGeom>
          <a:noFill/>
        </p:spPr>
        <p:txBody>
          <a:bodyPr wrap="square" rtlCol="0">
            <a:spAutoFit/>
          </a:bodyPr>
          <a:lstStyle/>
          <a:p>
            <a:pPr algn="ctr"/>
            <a:r>
              <a:rPr lang="en-US" sz="1200" dirty="0">
                <a:solidFill>
                  <a:schemeClr val="bg1"/>
                </a:solidFill>
              </a:rPr>
              <a:t>Created Tx 1</a:t>
            </a:r>
          </a:p>
        </p:txBody>
      </p:sp>
      <p:grpSp>
        <p:nvGrpSpPr>
          <p:cNvPr id="195" name="Group 194">
            <a:extLst>
              <a:ext uri="{FF2B5EF4-FFF2-40B4-BE49-F238E27FC236}">
                <a16:creationId xmlns:a16="http://schemas.microsoft.com/office/drawing/2014/main" id="{E9C71D0A-4CC1-456E-927F-C98D65C5CF1F}"/>
              </a:ext>
            </a:extLst>
          </p:cNvPr>
          <p:cNvGrpSpPr/>
          <p:nvPr/>
        </p:nvGrpSpPr>
        <p:grpSpPr>
          <a:xfrm>
            <a:off x="7516593" y="2280683"/>
            <a:ext cx="834985" cy="810868"/>
            <a:chOff x="10670808" y="1126010"/>
            <a:chExt cx="834985" cy="810868"/>
          </a:xfrm>
        </p:grpSpPr>
        <p:pic>
          <p:nvPicPr>
            <p:cNvPr id="196" name="Picture 4" descr="Image result for pot of gold simple">
              <a:extLst>
                <a:ext uri="{FF2B5EF4-FFF2-40B4-BE49-F238E27FC236}">
                  <a16:creationId xmlns:a16="http://schemas.microsoft.com/office/drawing/2014/main" id="{C883F566-1818-4462-9C2D-593FDC2368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6" descr="Monero Logo">
              <a:extLst>
                <a:ext uri="{FF2B5EF4-FFF2-40B4-BE49-F238E27FC236}">
                  <a16:creationId xmlns:a16="http://schemas.microsoft.com/office/drawing/2014/main" id="{83FBC3A3-D9D9-41C7-A706-673A8E46557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8" name="Picture 6" descr="Monero Logo">
              <a:extLst>
                <a:ext uri="{FF2B5EF4-FFF2-40B4-BE49-F238E27FC236}">
                  <a16:creationId xmlns:a16="http://schemas.microsoft.com/office/drawing/2014/main" id="{6DF27B9C-6602-4D69-B039-C5E495D5707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6" descr="Monero Logo">
              <a:extLst>
                <a:ext uri="{FF2B5EF4-FFF2-40B4-BE49-F238E27FC236}">
                  <a16:creationId xmlns:a16="http://schemas.microsoft.com/office/drawing/2014/main" id="{59889E7D-A5A5-4436-8CD6-2122FD246C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6" descr="Monero Logo">
              <a:extLst>
                <a:ext uri="{FF2B5EF4-FFF2-40B4-BE49-F238E27FC236}">
                  <a16:creationId xmlns:a16="http://schemas.microsoft.com/office/drawing/2014/main" id="{AD0D310B-0002-481D-BD54-A41FB25F9B8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6" descr="Monero Logo">
              <a:extLst>
                <a:ext uri="{FF2B5EF4-FFF2-40B4-BE49-F238E27FC236}">
                  <a16:creationId xmlns:a16="http://schemas.microsoft.com/office/drawing/2014/main" id="{0F217D8E-849B-475A-A6B4-96096A6A25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6" descr="Monero Logo">
              <a:extLst>
                <a:ext uri="{FF2B5EF4-FFF2-40B4-BE49-F238E27FC236}">
                  <a16:creationId xmlns:a16="http://schemas.microsoft.com/office/drawing/2014/main" id="{A41F07BA-B6EE-41AE-A497-760516CE02D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6" descr="Monero Logo">
              <a:extLst>
                <a:ext uri="{FF2B5EF4-FFF2-40B4-BE49-F238E27FC236}">
                  <a16:creationId xmlns:a16="http://schemas.microsoft.com/office/drawing/2014/main" id="{7D5376EF-1F2C-49CC-A9FE-8B4EB06BB1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6" descr="Monero Logo">
              <a:extLst>
                <a:ext uri="{FF2B5EF4-FFF2-40B4-BE49-F238E27FC236}">
                  <a16:creationId xmlns:a16="http://schemas.microsoft.com/office/drawing/2014/main" id="{48DF1170-9C46-491E-81A1-376BF07EAB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6" descr="Monero Logo">
              <a:extLst>
                <a:ext uri="{FF2B5EF4-FFF2-40B4-BE49-F238E27FC236}">
                  <a16:creationId xmlns:a16="http://schemas.microsoft.com/office/drawing/2014/main" id="{1BE6CF47-F512-48DB-9606-6F59FE07CA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7" name="Picture 6" descr="Monero Logo">
              <a:extLst>
                <a:ext uri="{FF2B5EF4-FFF2-40B4-BE49-F238E27FC236}">
                  <a16:creationId xmlns:a16="http://schemas.microsoft.com/office/drawing/2014/main" id="{9B25DB50-44BD-4919-A485-AEB434EC8B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6" descr="Monero Logo">
              <a:extLst>
                <a:ext uri="{FF2B5EF4-FFF2-40B4-BE49-F238E27FC236}">
                  <a16:creationId xmlns:a16="http://schemas.microsoft.com/office/drawing/2014/main" id="{5E5F2FF6-FA63-49FA-937A-89D3C0E6FC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6" descr="Monero Logo">
              <a:extLst>
                <a:ext uri="{FF2B5EF4-FFF2-40B4-BE49-F238E27FC236}">
                  <a16:creationId xmlns:a16="http://schemas.microsoft.com/office/drawing/2014/main" id="{124963BE-40C5-4891-A940-133AF063C5C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6" descr="Monero Logo">
              <a:extLst>
                <a:ext uri="{FF2B5EF4-FFF2-40B4-BE49-F238E27FC236}">
                  <a16:creationId xmlns:a16="http://schemas.microsoft.com/office/drawing/2014/main" id="{A123CC29-D5AA-4098-A0E8-1CD82C13D4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6" descr="Monero Logo">
              <a:extLst>
                <a:ext uri="{FF2B5EF4-FFF2-40B4-BE49-F238E27FC236}">
                  <a16:creationId xmlns:a16="http://schemas.microsoft.com/office/drawing/2014/main" id="{A5B57F9A-0897-4228-ABD0-E40BA35A80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6" descr="Monero Logo">
              <a:extLst>
                <a:ext uri="{FF2B5EF4-FFF2-40B4-BE49-F238E27FC236}">
                  <a16:creationId xmlns:a16="http://schemas.microsoft.com/office/drawing/2014/main" id="{A03B3B12-F6EC-41EF-A72F-BF090543FB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6" descr="Monero Logo">
              <a:extLst>
                <a:ext uri="{FF2B5EF4-FFF2-40B4-BE49-F238E27FC236}">
                  <a16:creationId xmlns:a16="http://schemas.microsoft.com/office/drawing/2014/main" id="{91442FF6-3BFC-4E56-8541-6282C71C49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6" descr="Monero Logo">
              <a:extLst>
                <a:ext uri="{FF2B5EF4-FFF2-40B4-BE49-F238E27FC236}">
                  <a16:creationId xmlns:a16="http://schemas.microsoft.com/office/drawing/2014/main" id="{62459F65-36C3-4442-97D0-7339832F53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5" name="Picture 6" descr="Monero Logo">
              <a:extLst>
                <a:ext uri="{FF2B5EF4-FFF2-40B4-BE49-F238E27FC236}">
                  <a16:creationId xmlns:a16="http://schemas.microsoft.com/office/drawing/2014/main" id="{C7BDE56B-3A1C-455B-8717-05B40ACEBE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36" name="Freeform: Shape 235">
              <a:extLst>
                <a:ext uri="{FF2B5EF4-FFF2-40B4-BE49-F238E27FC236}">
                  <a16:creationId xmlns:a16="http://schemas.microsoft.com/office/drawing/2014/main" id="{EBF4BC14-AB90-4A09-AB42-3FC3DADA5693}"/>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7" name="TextBox 236">
            <a:extLst>
              <a:ext uri="{FF2B5EF4-FFF2-40B4-BE49-F238E27FC236}">
                <a16:creationId xmlns:a16="http://schemas.microsoft.com/office/drawing/2014/main" id="{72A098F3-C577-4177-BA16-5D3C0B2300A8}"/>
              </a:ext>
            </a:extLst>
          </p:cNvPr>
          <p:cNvSpPr txBox="1"/>
          <p:nvPr/>
        </p:nvSpPr>
        <p:spPr>
          <a:xfrm>
            <a:off x="7573963" y="2592965"/>
            <a:ext cx="719528" cy="461665"/>
          </a:xfrm>
          <a:prstGeom prst="rect">
            <a:avLst/>
          </a:prstGeom>
          <a:noFill/>
        </p:spPr>
        <p:txBody>
          <a:bodyPr wrap="square" rtlCol="0">
            <a:spAutoFit/>
          </a:bodyPr>
          <a:lstStyle/>
          <a:p>
            <a:pPr algn="ctr"/>
            <a:r>
              <a:rPr lang="en-US" sz="1200" dirty="0">
                <a:solidFill>
                  <a:schemeClr val="bg1"/>
                </a:solidFill>
              </a:rPr>
              <a:t>Created Tx 2</a:t>
            </a:r>
          </a:p>
        </p:txBody>
      </p:sp>
      <p:grpSp>
        <p:nvGrpSpPr>
          <p:cNvPr id="238" name="Group 237">
            <a:extLst>
              <a:ext uri="{FF2B5EF4-FFF2-40B4-BE49-F238E27FC236}">
                <a16:creationId xmlns:a16="http://schemas.microsoft.com/office/drawing/2014/main" id="{BE352DCE-C7EC-4EB7-A0DF-851493C05104}"/>
              </a:ext>
            </a:extLst>
          </p:cNvPr>
          <p:cNvGrpSpPr/>
          <p:nvPr/>
        </p:nvGrpSpPr>
        <p:grpSpPr>
          <a:xfrm>
            <a:off x="8606134" y="2270061"/>
            <a:ext cx="834985" cy="810868"/>
            <a:chOff x="10670808" y="1126010"/>
            <a:chExt cx="834985" cy="810868"/>
          </a:xfrm>
        </p:grpSpPr>
        <p:pic>
          <p:nvPicPr>
            <p:cNvPr id="239" name="Picture 4" descr="Image result for pot of gold simple">
              <a:extLst>
                <a:ext uri="{FF2B5EF4-FFF2-40B4-BE49-F238E27FC236}">
                  <a16:creationId xmlns:a16="http://schemas.microsoft.com/office/drawing/2014/main" id="{031C4082-DE07-4161-BA2D-0E2527EC8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40" name="Picture 6" descr="Monero Logo">
              <a:extLst>
                <a:ext uri="{FF2B5EF4-FFF2-40B4-BE49-F238E27FC236}">
                  <a16:creationId xmlns:a16="http://schemas.microsoft.com/office/drawing/2014/main" id="{B1A73CA4-B4DF-47BE-A779-BFBC5E2989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1" name="Picture 6" descr="Monero Logo">
              <a:extLst>
                <a:ext uri="{FF2B5EF4-FFF2-40B4-BE49-F238E27FC236}">
                  <a16:creationId xmlns:a16="http://schemas.microsoft.com/office/drawing/2014/main" id="{6597E18B-FFF1-41FC-8C99-82897F5939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6" descr="Monero Logo">
              <a:extLst>
                <a:ext uri="{FF2B5EF4-FFF2-40B4-BE49-F238E27FC236}">
                  <a16:creationId xmlns:a16="http://schemas.microsoft.com/office/drawing/2014/main" id="{3DD80A0E-D17A-4B67-AA66-7287637E61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3" name="Picture 6" descr="Monero Logo">
              <a:extLst>
                <a:ext uri="{FF2B5EF4-FFF2-40B4-BE49-F238E27FC236}">
                  <a16:creationId xmlns:a16="http://schemas.microsoft.com/office/drawing/2014/main" id="{6133C803-EC51-41FA-803A-B78E4B2CBB2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4" name="Picture 6" descr="Monero Logo">
              <a:extLst>
                <a:ext uri="{FF2B5EF4-FFF2-40B4-BE49-F238E27FC236}">
                  <a16:creationId xmlns:a16="http://schemas.microsoft.com/office/drawing/2014/main" id="{FB5A601B-E707-4C98-8537-2CCA795C5D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5" name="Picture 6" descr="Monero Logo">
              <a:extLst>
                <a:ext uri="{FF2B5EF4-FFF2-40B4-BE49-F238E27FC236}">
                  <a16:creationId xmlns:a16="http://schemas.microsoft.com/office/drawing/2014/main" id="{0E91CD42-569D-4A15-A190-129F056BB8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6" name="Picture 6" descr="Monero Logo">
              <a:extLst>
                <a:ext uri="{FF2B5EF4-FFF2-40B4-BE49-F238E27FC236}">
                  <a16:creationId xmlns:a16="http://schemas.microsoft.com/office/drawing/2014/main" id="{6E068D14-7C03-4D0B-8ACA-C91D50EF98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7" name="Picture 6" descr="Monero Logo">
              <a:extLst>
                <a:ext uri="{FF2B5EF4-FFF2-40B4-BE49-F238E27FC236}">
                  <a16:creationId xmlns:a16="http://schemas.microsoft.com/office/drawing/2014/main" id="{1250BDD1-D883-45F7-A742-25AEA72D18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8" name="Picture 6" descr="Monero Logo">
              <a:extLst>
                <a:ext uri="{FF2B5EF4-FFF2-40B4-BE49-F238E27FC236}">
                  <a16:creationId xmlns:a16="http://schemas.microsoft.com/office/drawing/2014/main" id="{641150B9-9804-4FBC-8CD5-3FDAB5AF6C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9" name="Picture 6" descr="Monero Logo">
              <a:extLst>
                <a:ext uri="{FF2B5EF4-FFF2-40B4-BE49-F238E27FC236}">
                  <a16:creationId xmlns:a16="http://schemas.microsoft.com/office/drawing/2014/main" id="{543D1FBF-BBF1-4512-808B-6E01B655C9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6" descr="Monero Logo">
              <a:extLst>
                <a:ext uri="{FF2B5EF4-FFF2-40B4-BE49-F238E27FC236}">
                  <a16:creationId xmlns:a16="http://schemas.microsoft.com/office/drawing/2014/main" id="{DFB65F05-2225-4024-B6D8-E516462DDB9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6" descr="Monero Logo">
              <a:extLst>
                <a:ext uri="{FF2B5EF4-FFF2-40B4-BE49-F238E27FC236}">
                  <a16:creationId xmlns:a16="http://schemas.microsoft.com/office/drawing/2014/main" id="{5C38105D-9CD4-4298-A52C-F6E8F04BAE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2" name="Picture 6" descr="Monero Logo">
              <a:extLst>
                <a:ext uri="{FF2B5EF4-FFF2-40B4-BE49-F238E27FC236}">
                  <a16:creationId xmlns:a16="http://schemas.microsoft.com/office/drawing/2014/main" id="{D374DA52-E3F7-40F5-ADE7-A8537D9ED6B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3" name="Picture 6" descr="Monero Logo">
              <a:extLst>
                <a:ext uri="{FF2B5EF4-FFF2-40B4-BE49-F238E27FC236}">
                  <a16:creationId xmlns:a16="http://schemas.microsoft.com/office/drawing/2014/main" id="{ED1F3AEB-2855-40AE-AFC7-76D57DFA1B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4" name="Picture 6" descr="Monero Logo">
              <a:extLst>
                <a:ext uri="{FF2B5EF4-FFF2-40B4-BE49-F238E27FC236}">
                  <a16:creationId xmlns:a16="http://schemas.microsoft.com/office/drawing/2014/main" id="{AB0B53ED-1AE5-4E5E-8A4C-8A90CB71D6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5" name="Picture 6" descr="Monero Logo">
              <a:extLst>
                <a:ext uri="{FF2B5EF4-FFF2-40B4-BE49-F238E27FC236}">
                  <a16:creationId xmlns:a16="http://schemas.microsoft.com/office/drawing/2014/main" id="{84E45AC3-4EFD-4853-948C-E3A49E863B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6" name="Picture 6" descr="Monero Logo">
              <a:extLst>
                <a:ext uri="{FF2B5EF4-FFF2-40B4-BE49-F238E27FC236}">
                  <a16:creationId xmlns:a16="http://schemas.microsoft.com/office/drawing/2014/main" id="{E4292CF7-DE85-4767-ACCA-CF964AD1F3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7" name="Picture 6" descr="Monero Logo">
              <a:extLst>
                <a:ext uri="{FF2B5EF4-FFF2-40B4-BE49-F238E27FC236}">
                  <a16:creationId xmlns:a16="http://schemas.microsoft.com/office/drawing/2014/main" id="{7FCFBC91-B963-4279-828F-22EB0A1A81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58" name="Freeform: Shape 257">
              <a:extLst>
                <a:ext uri="{FF2B5EF4-FFF2-40B4-BE49-F238E27FC236}">
                  <a16:creationId xmlns:a16="http://schemas.microsoft.com/office/drawing/2014/main" id="{B4C7CF90-E0C3-4F54-863A-15EF7A781B61}"/>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9" name="TextBox 258">
            <a:extLst>
              <a:ext uri="{FF2B5EF4-FFF2-40B4-BE49-F238E27FC236}">
                <a16:creationId xmlns:a16="http://schemas.microsoft.com/office/drawing/2014/main" id="{F290ACD4-4C5B-4C81-A5EE-FD583CF4FE45}"/>
              </a:ext>
            </a:extLst>
          </p:cNvPr>
          <p:cNvSpPr txBox="1"/>
          <p:nvPr/>
        </p:nvSpPr>
        <p:spPr>
          <a:xfrm>
            <a:off x="8663504" y="2582343"/>
            <a:ext cx="719528" cy="461665"/>
          </a:xfrm>
          <a:prstGeom prst="rect">
            <a:avLst/>
          </a:prstGeom>
          <a:noFill/>
        </p:spPr>
        <p:txBody>
          <a:bodyPr wrap="square" rtlCol="0">
            <a:spAutoFit/>
          </a:bodyPr>
          <a:lstStyle/>
          <a:p>
            <a:pPr algn="ctr"/>
            <a:r>
              <a:rPr lang="en-US" sz="1200" dirty="0">
                <a:solidFill>
                  <a:schemeClr val="bg1"/>
                </a:solidFill>
              </a:rPr>
              <a:t>Created Tx 3</a:t>
            </a:r>
          </a:p>
        </p:txBody>
      </p:sp>
      <p:grpSp>
        <p:nvGrpSpPr>
          <p:cNvPr id="260" name="Group 259">
            <a:extLst>
              <a:ext uri="{FF2B5EF4-FFF2-40B4-BE49-F238E27FC236}">
                <a16:creationId xmlns:a16="http://schemas.microsoft.com/office/drawing/2014/main" id="{AA0914AF-D91D-4D7C-A9BE-6398CE15ED18}"/>
              </a:ext>
            </a:extLst>
          </p:cNvPr>
          <p:cNvGrpSpPr/>
          <p:nvPr/>
        </p:nvGrpSpPr>
        <p:grpSpPr>
          <a:xfrm>
            <a:off x="9783441" y="2280683"/>
            <a:ext cx="834985" cy="810868"/>
            <a:chOff x="10670808" y="1126010"/>
            <a:chExt cx="834985" cy="810868"/>
          </a:xfrm>
        </p:grpSpPr>
        <p:pic>
          <p:nvPicPr>
            <p:cNvPr id="261" name="Picture 4" descr="Image result for pot of gold simple">
              <a:extLst>
                <a:ext uri="{FF2B5EF4-FFF2-40B4-BE49-F238E27FC236}">
                  <a16:creationId xmlns:a16="http://schemas.microsoft.com/office/drawing/2014/main" id="{C92F6989-E22F-4012-8EA0-63808F262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62" name="Picture 6" descr="Monero Logo">
              <a:extLst>
                <a:ext uri="{FF2B5EF4-FFF2-40B4-BE49-F238E27FC236}">
                  <a16:creationId xmlns:a16="http://schemas.microsoft.com/office/drawing/2014/main" id="{5448D22B-9FCE-4FF1-B502-FA1B7112101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3" name="Picture 6" descr="Monero Logo">
              <a:extLst>
                <a:ext uri="{FF2B5EF4-FFF2-40B4-BE49-F238E27FC236}">
                  <a16:creationId xmlns:a16="http://schemas.microsoft.com/office/drawing/2014/main" id="{DED9CC59-1E4B-4179-BD51-3A501215CC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4" name="Picture 6" descr="Monero Logo">
              <a:extLst>
                <a:ext uri="{FF2B5EF4-FFF2-40B4-BE49-F238E27FC236}">
                  <a16:creationId xmlns:a16="http://schemas.microsoft.com/office/drawing/2014/main" id="{D3F5653A-C8CE-4C64-8AC5-D20AEBA1DE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5" name="Picture 6" descr="Monero Logo">
              <a:extLst>
                <a:ext uri="{FF2B5EF4-FFF2-40B4-BE49-F238E27FC236}">
                  <a16:creationId xmlns:a16="http://schemas.microsoft.com/office/drawing/2014/main" id="{22E6A07D-C92E-44AA-8D17-F9E82DE48F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6" name="Picture 6" descr="Monero Logo">
              <a:extLst>
                <a:ext uri="{FF2B5EF4-FFF2-40B4-BE49-F238E27FC236}">
                  <a16:creationId xmlns:a16="http://schemas.microsoft.com/office/drawing/2014/main" id="{544F5A0F-BD7C-41B9-8BC9-9D9D17A793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7" name="Picture 6" descr="Monero Logo">
              <a:extLst>
                <a:ext uri="{FF2B5EF4-FFF2-40B4-BE49-F238E27FC236}">
                  <a16:creationId xmlns:a16="http://schemas.microsoft.com/office/drawing/2014/main" id="{ED0F9D43-9AB1-4256-A808-36E2D9D744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6" descr="Monero Logo">
              <a:extLst>
                <a:ext uri="{FF2B5EF4-FFF2-40B4-BE49-F238E27FC236}">
                  <a16:creationId xmlns:a16="http://schemas.microsoft.com/office/drawing/2014/main" id="{04FF853A-002D-4E79-A31A-FCB15AD0BC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6" descr="Monero Logo">
              <a:extLst>
                <a:ext uri="{FF2B5EF4-FFF2-40B4-BE49-F238E27FC236}">
                  <a16:creationId xmlns:a16="http://schemas.microsoft.com/office/drawing/2014/main" id="{77DB4654-4C1F-46B9-BB9A-5F91ADE5FE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0" name="Picture 6" descr="Monero Logo">
              <a:extLst>
                <a:ext uri="{FF2B5EF4-FFF2-40B4-BE49-F238E27FC236}">
                  <a16:creationId xmlns:a16="http://schemas.microsoft.com/office/drawing/2014/main" id="{E30AC87E-5250-456C-866F-3CBD69FB99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1" name="Picture 6" descr="Monero Logo">
              <a:extLst>
                <a:ext uri="{FF2B5EF4-FFF2-40B4-BE49-F238E27FC236}">
                  <a16:creationId xmlns:a16="http://schemas.microsoft.com/office/drawing/2014/main" id="{73EC99F3-0B83-4C22-ABE7-33EB35B4BF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2" name="Picture 6" descr="Monero Logo">
              <a:extLst>
                <a:ext uri="{FF2B5EF4-FFF2-40B4-BE49-F238E27FC236}">
                  <a16:creationId xmlns:a16="http://schemas.microsoft.com/office/drawing/2014/main" id="{22B14529-6E7E-4A5F-A6C5-8699BBEE7F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3" name="Picture 6" descr="Monero Logo">
              <a:extLst>
                <a:ext uri="{FF2B5EF4-FFF2-40B4-BE49-F238E27FC236}">
                  <a16:creationId xmlns:a16="http://schemas.microsoft.com/office/drawing/2014/main" id="{058AF246-DADD-4E26-97C7-93FE2F9E842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4" name="Picture 6" descr="Monero Logo">
              <a:extLst>
                <a:ext uri="{FF2B5EF4-FFF2-40B4-BE49-F238E27FC236}">
                  <a16:creationId xmlns:a16="http://schemas.microsoft.com/office/drawing/2014/main" id="{C9DFF818-E8B2-4424-B365-9BD1B282AE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5" name="Picture 6" descr="Monero Logo">
              <a:extLst>
                <a:ext uri="{FF2B5EF4-FFF2-40B4-BE49-F238E27FC236}">
                  <a16:creationId xmlns:a16="http://schemas.microsoft.com/office/drawing/2014/main" id="{1C08DC0B-F3C6-4FED-9DD5-EA29DFDC81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6" name="Picture 6" descr="Monero Logo">
              <a:extLst>
                <a:ext uri="{FF2B5EF4-FFF2-40B4-BE49-F238E27FC236}">
                  <a16:creationId xmlns:a16="http://schemas.microsoft.com/office/drawing/2014/main" id="{0FF9C94E-69D1-41DC-83B4-C515823D04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7" name="Picture 6" descr="Monero Logo">
              <a:extLst>
                <a:ext uri="{FF2B5EF4-FFF2-40B4-BE49-F238E27FC236}">
                  <a16:creationId xmlns:a16="http://schemas.microsoft.com/office/drawing/2014/main" id="{E85952F3-F07E-495F-9D07-66CCB08D68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8" name="Picture 6" descr="Monero Logo">
              <a:extLst>
                <a:ext uri="{FF2B5EF4-FFF2-40B4-BE49-F238E27FC236}">
                  <a16:creationId xmlns:a16="http://schemas.microsoft.com/office/drawing/2014/main" id="{BB3D4AC3-1BA1-401B-93BE-BA0D117B36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9" name="Picture 6" descr="Monero Logo">
              <a:extLst>
                <a:ext uri="{FF2B5EF4-FFF2-40B4-BE49-F238E27FC236}">
                  <a16:creationId xmlns:a16="http://schemas.microsoft.com/office/drawing/2014/main" id="{B54EC656-5671-4A41-96F9-78F27CA4DB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80" name="Freeform: Shape 279">
              <a:extLst>
                <a:ext uri="{FF2B5EF4-FFF2-40B4-BE49-F238E27FC236}">
                  <a16:creationId xmlns:a16="http://schemas.microsoft.com/office/drawing/2014/main" id="{DCE2F962-9F53-40D8-9035-51519421904C}"/>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1" name="TextBox 280">
            <a:extLst>
              <a:ext uri="{FF2B5EF4-FFF2-40B4-BE49-F238E27FC236}">
                <a16:creationId xmlns:a16="http://schemas.microsoft.com/office/drawing/2014/main" id="{15117107-9258-490B-8E98-38BB33F1079E}"/>
              </a:ext>
            </a:extLst>
          </p:cNvPr>
          <p:cNvSpPr txBox="1"/>
          <p:nvPr/>
        </p:nvSpPr>
        <p:spPr>
          <a:xfrm>
            <a:off x="9840811" y="2592965"/>
            <a:ext cx="719528" cy="461665"/>
          </a:xfrm>
          <a:prstGeom prst="rect">
            <a:avLst/>
          </a:prstGeom>
          <a:noFill/>
        </p:spPr>
        <p:txBody>
          <a:bodyPr wrap="square" rtlCol="0">
            <a:spAutoFit/>
          </a:bodyPr>
          <a:lstStyle/>
          <a:p>
            <a:pPr algn="ctr"/>
            <a:r>
              <a:rPr lang="en-US" sz="1200" dirty="0">
                <a:solidFill>
                  <a:schemeClr val="bg1"/>
                </a:solidFill>
              </a:rPr>
              <a:t>Created Tx 4</a:t>
            </a:r>
          </a:p>
        </p:txBody>
      </p:sp>
      <p:grpSp>
        <p:nvGrpSpPr>
          <p:cNvPr id="288" name="Group 287">
            <a:extLst>
              <a:ext uri="{FF2B5EF4-FFF2-40B4-BE49-F238E27FC236}">
                <a16:creationId xmlns:a16="http://schemas.microsoft.com/office/drawing/2014/main" id="{32625328-E32F-4C21-9CD4-2D1DAFCAE668}"/>
              </a:ext>
            </a:extLst>
          </p:cNvPr>
          <p:cNvGrpSpPr/>
          <p:nvPr/>
        </p:nvGrpSpPr>
        <p:grpSpPr>
          <a:xfrm>
            <a:off x="6335567" y="3294627"/>
            <a:ext cx="834985" cy="810868"/>
            <a:chOff x="10670808" y="1126010"/>
            <a:chExt cx="834985" cy="810868"/>
          </a:xfrm>
        </p:grpSpPr>
        <p:pic>
          <p:nvPicPr>
            <p:cNvPr id="289" name="Picture 4" descr="Image result for pot of gold simple">
              <a:extLst>
                <a:ext uri="{FF2B5EF4-FFF2-40B4-BE49-F238E27FC236}">
                  <a16:creationId xmlns:a16="http://schemas.microsoft.com/office/drawing/2014/main" id="{374DFBC9-620A-4EEA-981B-12A11BEDC8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90" name="Picture 6" descr="Monero Logo">
              <a:extLst>
                <a:ext uri="{FF2B5EF4-FFF2-40B4-BE49-F238E27FC236}">
                  <a16:creationId xmlns:a16="http://schemas.microsoft.com/office/drawing/2014/main" id="{29BB159E-27B8-416B-BE7E-CA7559DA0AE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1" name="Picture 6" descr="Monero Logo">
              <a:extLst>
                <a:ext uri="{FF2B5EF4-FFF2-40B4-BE49-F238E27FC236}">
                  <a16:creationId xmlns:a16="http://schemas.microsoft.com/office/drawing/2014/main" id="{FDC39935-1B16-4C56-921C-6AD25E003D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2" name="Picture 6" descr="Monero Logo">
              <a:extLst>
                <a:ext uri="{FF2B5EF4-FFF2-40B4-BE49-F238E27FC236}">
                  <a16:creationId xmlns:a16="http://schemas.microsoft.com/office/drawing/2014/main" id="{9CD2F552-F7A0-498B-8154-AA1AF84EE8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3" name="Picture 6" descr="Monero Logo">
              <a:extLst>
                <a:ext uri="{FF2B5EF4-FFF2-40B4-BE49-F238E27FC236}">
                  <a16:creationId xmlns:a16="http://schemas.microsoft.com/office/drawing/2014/main" id="{A7F03CAB-9504-4F46-9E8B-F204507C6F0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4" name="Picture 6" descr="Monero Logo">
              <a:extLst>
                <a:ext uri="{FF2B5EF4-FFF2-40B4-BE49-F238E27FC236}">
                  <a16:creationId xmlns:a16="http://schemas.microsoft.com/office/drawing/2014/main" id="{F570135A-9380-4AD4-8D79-B30C372791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5" name="Picture 6" descr="Monero Logo">
              <a:extLst>
                <a:ext uri="{FF2B5EF4-FFF2-40B4-BE49-F238E27FC236}">
                  <a16:creationId xmlns:a16="http://schemas.microsoft.com/office/drawing/2014/main" id="{7A9EAC9F-09EB-4BB9-886D-F2CA062A020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6" descr="Monero Logo">
              <a:extLst>
                <a:ext uri="{FF2B5EF4-FFF2-40B4-BE49-F238E27FC236}">
                  <a16:creationId xmlns:a16="http://schemas.microsoft.com/office/drawing/2014/main" id="{430A5780-53DB-4C74-9FB3-ECB02E204A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6" descr="Monero Logo">
              <a:extLst>
                <a:ext uri="{FF2B5EF4-FFF2-40B4-BE49-F238E27FC236}">
                  <a16:creationId xmlns:a16="http://schemas.microsoft.com/office/drawing/2014/main" id="{AEC779C9-7AAE-4AD9-9289-8758402777B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8" name="Picture 6" descr="Monero Logo">
              <a:extLst>
                <a:ext uri="{FF2B5EF4-FFF2-40B4-BE49-F238E27FC236}">
                  <a16:creationId xmlns:a16="http://schemas.microsoft.com/office/drawing/2014/main" id="{8CD80602-1CA7-48A9-8B26-90604E104A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6" descr="Monero Logo">
              <a:extLst>
                <a:ext uri="{FF2B5EF4-FFF2-40B4-BE49-F238E27FC236}">
                  <a16:creationId xmlns:a16="http://schemas.microsoft.com/office/drawing/2014/main" id="{A64A965D-7716-4A41-81BE-234FDC89BB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6" descr="Monero Logo">
              <a:extLst>
                <a:ext uri="{FF2B5EF4-FFF2-40B4-BE49-F238E27FC236}">
                  <a16:creationId xmlns:a16="http://schemas.microsoft.com/office/drawing/2014/main" id="{7B32542C-C88D-4634-8FD3-421D99133E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1" name="Picture 6" descr="Monero Logo">
              <a:extLst>
                <a:ext uri="{FF2B5EF4-FFF2-40B4-BE49-F238E27FC236}">
                  <a16:creationId xmlns:a16="http://schemas.microsoft.com/office/drawing/2014/main" id="{AE0C7D81-2F01-4E33-BC42-7AB5B6618D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2" name="Picture 6" descr="Monero Logo">
              <a:extLst>
                <a:ext uri="{FF2B5EF4-FFF2-40B4-BE49-F238E27FC236}">
                  <a16:creationId xmlns:a16="http://schemas.microsoft.com/office/drawing/2014/main" id="{D0B3CA46-656F-4512-AA51-0AA8E8747A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6" descr="Monero Logo">
              <a:extLst>
                <a:ext uri="{FF2B5EF4-FFF2-40B4-BE49-F238E27FC236}">
                  <a16:creationId xmlns:a16="http://schemas.microsoft.com/office/drawing/2014/main" id="{461CC683-7BAD-4752-A8AD-9D96B3C190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4" name="Picture 6" descr="Monero Logo">
              <a:extLst>
                <a:ext uri="{FF2B5EF4-FFF2-40B4-BE49-F238E27FC236}">
                  <a16:creationId xmlns:a16="http://schemas.microsoft.com/office/drawing/2014/main" id="{7006F943-4DCA-4F89-AE30-4665E35685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5" name="Picture 6" descr="Monero Logo">
              <a:extLst>
                <a:ext uri="{FF2B5EF4-FFF2-40B4-BE49-F238E27FC236}">
                  <a16:creationId xmlns:a16="http://schemas.microsoft.com/office/drawing/2014/main" id="{EF36F25C-D7F6-4A5C-BAEC-6ACF77D520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6" name="Picture 6" descr="Monero Logo">
              <a:extLst>
                <a:ext uri="{FF2B5EF4-FFF2-40B4-BE49-F238E27FC236}">
                  <a16:creationId xmlns:a16="http://schemas.microsoft.com/office/drawing/2014/main" id="{4D638D71-423B-4060-B5AA-4BB5FDA126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7" name="Picture 6" descr="Monero Logo">
              <a:extLst>
                <a:ext uri="{FF2B5EF4-FFF2-40B4-BE49-F238E27FC236}">
                  <a16:creationId xmlns:a16="http://schemas.microsoft.com/office/drawing/2014/main" id="{873A95D1-4BC9-460B-945B-109D7D37B1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308" name="Freeform: Shape 307">
              <a:extLst>
                <a:ext uri="{FF2B5EF4-FFF2-40B4-BE49-F238E27FC236}">
                  <a16:creationId xmlns:a16="http://schemas.microsoft.com/office/drawing/2014/main" id="{7BA461A8-ADC9-4B0B-8A01-69CB62E46D09}"/>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9" name="TextBox 308">
            <a:extLst>
              <a:ext uri="{FF2B5EF4-FFF2-40B4-BE49-F238E27FC236}">
                <a16:creationId xmlns:a16="http://schemas.microsoft.com/office/drawing/2014/main" id="{EF5E95A1-4F7E-4E3F-81F0-EB19E2F77E03}"/>
              </a:ext>
            </a:extLst>
          </p:cNvPr>
          <p:cNvSpPr txBox="1"/>
          <p:nvPr/>
        </p:nvSpPr>
        <p:spPr>
          <a:xfrm>
            <a:off x="6392937" y="3606909"/>
            <a:ext cx="719528" cy="461665"/>
          </a:xfrm>
          <a:prstGeom prst="rect">
            <a:avLst/>
          </a:prstGeom>
          <a:noFill/>
        </p:spPr>
        <p:txBody>
          <a:bodyPr wrap="square" rtlCol="0">
            <a:spAutoFit/>
          </a:bodyPr>
          <a:lstStyle/>
          <a:p>
            <a:pPr algn="ctr"/>
            <a:r>
              <a:rPr lang="en-US" sz="1200" dirty="0">
                <a:solidFill>
                  <a:schemeClr val="bg1"/>
                </a:solidFill>
              </a:rPr>
              <a:t>Created Tx 6</a:t>
            </a:r>
          </a:p>
        </p:txBody>
      </p:sp>
      <p:grpSp>
        <p:nvGrpSpPr>
          <p:cNvPr id="310" name="Group 309">
            <a:extLst>
              <a:ext uri="{FF2B5EF4-FFF2-40B4-BE49-F238E27FC236}">
                <a16:creationId xmlns:a16="http://schemas.microsoft.com/office/drawing/2014/main" id="{6E2E8FB8-AFF2-4F19-8A81-A9D0821EFE7F}"/>
              </a:ext>
            </a:extLst>
          </p:cNvPr>
          <p:cNvGrpSpPr/>
          <p:nvPr/>
        </p:nvGrpSpPr>
        <p:grpSpPr>
          <a:xfrm>
            <a:off x="7512874" y="3305249"/>
            <a:ext cx="834985" cy="810868"/>
            <a:chOff x="10670808" y="1126010"/>
            <a:chExt cx="834985" cy="810868"/>
          </a:xfrm>
        </p:grpSpPr>
        <p:pic>
          <p:nvPicPr>
            <p:cNvPr id="311" name="Picture 4" descr="Image result for pot of gold simple">
              <a:extLst>
                <a:ext uri="{FF2B5EF4-FFF2-40B4-BE49-F238E27FC236}">
                  <a16:creationId xmlns:a16="http://schemas.microsoft.com/office/drawing/2014/main" id="{72FBAE6F-4F14-490F-95E2-05EEA67DE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312" name="Picture 6" descr="Monero Logo">
              <a:extLst>
                <a:ext uri="{FF2B5EF4-FFF2-40B4-BE49-F238E27FC236}">
                  <a16:creationId xmlns:a16="http://schemas.microsoft.com/office/drawing/2014/main" id="{C209CEF0-6D17-4AE3-801C-31FAC3AB72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3" name="Picture 6" descr="Monero Logo">
              <a:extLst>
                <a:ext uri="{FF2B5EF4-FFF2-40B4-BE49-F238E27FC236}">
                  <a16:creationId xmlns:a16="http://schemas.microsoft.com/office/drawing/2014/main" id="{A0D8D1AB-5D53-4097-A191-EFF123ABBC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4" name="Picture 6" descr="Monero Logo">
              <a:extLst>
                <a:ext uri="{FF2B5EF4-FFF2-40B4-BE49-F238E27FC236}">
                  <a16:creationId xmlns:a16="http://schemas.microsoft.com/office/drawing/2014/main" id="{E2651E7D-8B73-4D24-ACD7-E9A1694134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5" name="Picture 6" descr="Monero Logo">
              <a:extLst>
                <a:ext uri="{FF2B5EF4-FFF2-40B4-BE49-F238E27FC236}">
                  <a16:creationId xmlns:a16="http://schemas.microsoft.com/office/drawing/2014/main" id="{1206D4DB-50CC-4F70-8FEC-A465A124BF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6" name="Picture 6" descr="Monero Logo">
              <a:extLst>
                <a:ext uri="{FF2B5EF4-FFF2-40B4-BE49-F238E27FC236}">
                  <a16:creationId xmlns:a16="http://schemas.microsoft.com/office/drawing/2014/main" id="{5B01F75B-BFB4-4736-89F5-282A870398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7" name="Picture 6" descr="Monero Logo">
              <a:extLst>
                <a:ext uri="{FF2B5EF4-FFF2-40B4-BE49-F238E27FC236}">
                  <a16:creationId xmlns:a16="http://schemas.microsoft.com/office/drawing/2014/main" id="{AC5499D3-2F20-4673-A051-18A0AA54E8F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8" name="Picture 6" descr="Monero Logo">
              <a:extLst>
                <a:ext uri="{FF2B5EF4-FFF2-40B4-BE49-F238E27FC236}">
                  <a16:creationId xmlns:a16="http://schemas.microsoft.com/office/drawing/2014/main" id="{11729F5E-4E56-42EE-A5C2-1BCA6F608A2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9" name="Picture 6" descr="Monero Logo">
              <a:extLst>
                <a:ext uri="{FF2B5EF4-FFF2-40B4-BE49-F238E27FC236}">
                  <a16:creationId xmlns:a16="http://schemas.microsoft.com/office/drawing/2014/main" id="{9E1A893B-C895-42BC-A22D-03BDBC5BA48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0" name="Picture 6" descr="Monero Logo">
              <a:extLst>
                <a:ext uri="{FF2B5EF4-FFF2-40B4-BE49-F238E27FC236}">
                  <a16:creationId xmlns:a16="http://schemas.microsoft.com/office/drawing/2014/main" id="{35E00E73-43C8-457C-97E9-55F9312CAE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1" name="Picture 6" descr="Monero Logo">
              <a:extLst>
                <a:ext uri="{FF2B5EF4-FFF2-40B4-BE49-F238E27FC236}">
                  <a16:creationId xmlns:a16="http://schemas.microsoft.com/office/drawing/2014/main" id="{08AA9F5E-A0E6-4080-AE7B-C31900ECB0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2" name="Picture 6" descr="Monero Logo">
              <a:extLst>
                <a:ext uri="{FF2B5EF4-FFF2-40B4-BE49-F238E27FC236}">
                  <a16:creationId xmlns:a16="http://schemas.microsoft.com/office/drawing/2014/main" id="{6AD22B1A-6CA7-4847-BC14-EDF618B92F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3" name="Picture 6" descr="Monero Logo">
              <a:extLst>
                <a:ext uri="{FF2B5EF4-FFF2-40B4-BE49-F238E27FC236}">
                  <a16:creationId xmlns:a16="http://schemas.microsoft.com/office/drawing/2014/main" id="{425E06C8-E3D4-43BF-9C69-B8296471A5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4" name="Picture 6" descr="Monero Logo">
              <a:extLst>
                <a:ext uri="{FF2B5EF4-FFF2-40B4-BE49-F238E27FC236}">
                  <a16:creationId xmlns:a16="http://schemas.microsoft.com/office/drawing/2014/main" id="{3C4B5817-FFD6-4EA5-A266-D38128BF9D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5" name="Picture 6" descr="Monero Logo">
              <a:extLst>
                <a:ext uri="{FF2B5EF4-FFF2-40B4-BE49-F238E27FC236}">
                  <a16:creationId xmlns:a16="http://schemas.microsoft.com/office/drawing/2014/main" id="{85D808FA-8A56-4998-9469-4A3D796836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6" name="Picture 6" descr="Monero Logo">
              <a:extLst>
                <a:ext uri="{FF2B5EF4-FFF2-40B4-BE49-F238E27FC236}">
                  <a16:creationId xmlns:a16="http://schemas.microsoft.com/office/drawing/2014/main" id="{52319C04-A071-4593-8A39-313E2F5B32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7" name="Picture 6" descr="Monero Logo">
              <a:extLst>
                <a:ext uri="{FF2B5EF4-FFF2-40B4-BE49-F238E27FC236}">
                  <a16:creationId xmlns:a16="http://schemas.microsoft.com/office/drawing/2014/main" id="{57C7682E-9EF4-4446-A77D-4DD5D84779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8" name="Picture 6" descr="Monero Logo">
              <a:extLst>
                <a:ext uri="{FF2B5EF4-FFF2-40B4-BE49-F238E27FC236}">
                  <a16:creationId xmlns:a16="http://schemas.microsoft.com/office/drawing/2014/main" id="{17806DEB-5589-411C-9E27-EE43D481C86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9" name="Picture 6" descr="Monero Logo">
              <a:extLst>
                <a:ext uri="{FF2B5EF4-FFF2-40B4-BE49-F238E27FC236}">
                  <a16:creationId xmlns:a16="http://schemas.microsoft.com/office/drawing/2014/main" id="{188D168E-2E80-45C2-8E04-427CB38A63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330" name="Freeform: Shape 329">
              <a:extLst>
                <a:ext uri="{FF2B5EF4-FFF2-40B4-BE49-F238E27FC236}">
                  <a16:creationId xmlns:a16="http://schemas.microsoft.com/office/drawing/2014/main" id="{B3DBA401-F0B5-4C6D-9BCC-59BC4EED6125}"/>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1" name="TextBox 330">
            <a:extLst>
              <a:ext uri="{FF2B5EF4-FFF2-40B4-BE49-F238E27FC236}">
                <a16:creationId xmlns:a16="http://schemas.microsoft.com/office/drawing/2014/main" id="{5776D53C-3E66-43FF-95D4-0C42A841495D}"/>
              </a:ext>
            </a:extLst>
          </p:cNvPr>
          <p:cNvSpPr txBox="1"/>
          <p:nvPr/>
        </p:nvSpPr>
        <p:spPr>
          <a:xfrm>
            <a:off x="7570244" y="3617531"/>
            <a:ext cx="719528" cy="461665"/>
          </a:xfrm>
          <a:prstGeom prst="rect">
            <a:avLst/>
          </a:prstGeom>
          <a:noFill/>
        </p:spPr>
        <p:txBody>
          <a:bodyPr wrap="square" rtlCol="0">
            <a:spAutoFit/>
          </a:bodyPr>
          <a:lstStyle/>
          <a:p>
            <a:pPr algn="ctr"/>
            <a:r>
              <a:rPr lang="en-US" sz="1200" dirty="0">
                <a:solidFill>
                  <a:schemeClr val="bg1"/>
                </a:solidFill>
              </a:rPr>
              <a:t>Created Tx 7</a:t>
            </a:r>
          </a:p>
        </p:txBody>
      </p:sp>
      <p:grpSp>
        <p:nvGrpSpPr>
          <p:cNvPr id="332" name="Group 331">
            <a:extLst>
              <a:ext uri="{FF2B5EF4-FFF2-40B4-BE49-F238E27FC236}">
                <a16:creationId xmlns:a16="http://schemas.microsoft.com/office/drawing/2014/main" id="{B517F430-2542-456E-BE26-8286FD31CD97}"/>
              </a:ext>
            </a:extLst>
          </p:cNvPr>
          <p:cNvGrpSpPr/>
          <p:nvPr/>
        </p:nvGrpSpPr>
        <p:grpSpPr>
          <a:xfrm>
            <a:off x="8602415" y="3294627"/>
            <a:ext cx="834985" cy="810868"/>
            <a:chOff x="10670808" y="1126010"/>
            <a:chExt cx="834985" cy="810868"/>
          </a:xfrm>
        </p:grpSpPr>
        <p:pic>
          <p:nvPicPr>
            <p:cNvPr id="333" name="Picture 4" descr="Image result for pot of gold simple">
              <a:extLst>
                <a:ext uri="{FF2B5EF4-FFF2-40B4-BE49-F238E27FC236}">
                  <a16:creationId xmlns:a16="http://schemas.microsoft.com/office/drawing/2014/main" id="{0B22BB79-A244-40C7-B247-7571F5946E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334" name="Picture 6" descr="Monero Logo">
              <a:extLst>
                <a:ext uri="{FF2B5EF4-FFF2-40B4-BE49-F238E27FC236}">
                  <a16:creationId xmlns:a16="http://schemas.microsoft.com/office/drawing/2014/main" id="{52137F15-D044-4076-ADDA-0A1F2199FFF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5" name="Picture 6" descr="Monero Logo">
              <a:extLst>
                <a:ext uri="{FF2B5EF4-FFF2-40B4-BE49-F238E27FC236}">
                  <a16:creationId xmlns:a16="http://schemas.microsoft.com/office/drawing/2014/main" id="{BE805F0D-7C41-4D6B-AF1A-D8798DD771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6" name="Picture 6" descr="Monero Logo">
              <a:extLst>
                <a:ext uri="{FF2B5EF4-FFF2-40B4-BE49-F238E27FC236}">
                  <a16:creationId xmlns:a16="http://schemas.microsoft.com/office/drawing/2014/main" id="{D9EB9FA5-4070-410A-8492-13531255E2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7" name="Picture 6" descr="Monero Logo">
              <a:extLst>
                <a:ext uri="{FF2B5EF4-FFF2-40B4-BE49-F238E27FC236}">
                  <a16:creationId xmlns:a16="http://schemas.microsoft.com/office/drawing/2014/main" id="{F8C4F09A-F5C3-4665-90A1-0BA83C7733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8" name="Picture 6" descr="Monero Logo">
              <a:extLst>
                <a:ext uri="{FF2B5EF4-FFF2-40B4-BE49-F238E27FC236}">
                  <a16:creationId xmlns:a16="http://schemas.microsoft.com/office/drawing/2014/main" id="{C86C34D9-2805-4363-8709-4FBC3844EB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9" name="Picture 6" descr="Monero Logo">
              <a:extLst>
                <a:ext uri="{FF2B5EF4-FFF2-40B4-BE49-F238E27FC236}">
                  <a16:creationId xmlns:a16="http://schemas.microsoft.com/office/drawing/2014/main" id="{8B621BCB-B330-41B3-979C-E01AE2BDB0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0" name="Picture 6" descr="Monero Logo">
              <a:extLst>
                <a:ext uri="{FF2B5EF4-FFF2-40B4-BE49-F238E27FC236}">
                  <a16:creationId xmlns:a16="http://schemas.microsoft.com/office/drawing/2014/main" id="{929C84EC-54C8-49A8-90D3-E16E5AF214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1" name="Picture 6" descr="Monero Logo">
              <a:extLst>
                <a:ext uri="{FF2B5EF4-FFF2-40B4-BE49-F238E27FC236}">
                  <a16:creationId xmlns:a16="http://schemas.microsoft.com/office/drawing/2014/main" id="{5C835875-D773-4F28-8AE9-7BB936CD90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2" name="Picture 6" descr="Monero Logo">
              <a:extLst>
                <a:ext uri="{FF2B5EF4-FFF2-40B4-BE49-F238E27FC236}">
                  <a16:creationId xmlns:a16="http://schemas.microsoft.com/office/drawing/2014/main" id="{7D6CA0D8-ADA6-4024-A4F6-68942F44F5C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3" name="Picture 6" descr="Monero Logo">
              <a:extLst>
                <a:ext uri="{FF2B5EF4-FFF2-40B4-BE49-F238E27FC236}">
                  <a16:creationId xmlns:a16="http://schemas.microsoft.com/office/drawing/2014/main" id="{E2E2EAC3-119F-4B46-A318-B0BF252FF1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4" name="Picture 6" descr="Monero Logo">
              <a:extLst>
                <a:ext uri="{FF2B5EF4-FFF2-40B4-BE49-F238E27FC236}">
                  <a16:creationId xmlns:a16="http://schemas.microsoft.com/office/drawing/2014/main" id="{785665F1-8D48-4D84-A3C4-E211AFE4A9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5" name="Picture 6" descr="Monero Logo">
              <a:extLst>
                <a:ext uri="{FF2B5EF4-FFF2-40B4-BE49-F238E27FC236}">
                  <a16:creationId xmlns:a16="http://schemas.microsoft.com/office/drawing/2014/main" id="{70F6128E-3C98-47B3-90F7-4154EF9F0D7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6" name="Picture 6" descr="Monero Logo">
              <a:extLst>
                <a:ext uri="{FF2B5EF4-FFF2-40B4-BE49-F238E27FC236}">
                  <a16:creationId xmlns:a16="http://schemas.microsoft.com/office/drawing/2014/main" id="{4FA56F62-2D51-4FD1-9008-E35845272F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7" name="Picture 6" descr="Monero Logo">
              <a:extLst>
                <a:ext uri="{FF2B5EF4-FFF2-40B4-BE49-F238E27FC236}">
                  <a16:creationId xmlns:a16="http://schemas.microsoft.com/office/drawing/2014/main" id="{0C78F608-5B64-4576-98F2-47F3859EA4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8" name="Picture 6" descr="Monero Logo">
              <a:extLst>
                <a:ext uri="{FF2B5EF4-FFF2-40B4-BE49-F238E27FC236}">
                  <a16:creationId xmlns:a16="http://schemas.microsoft.com/office/drawing/2014/main" id="{6351EC7B-E380-4C15-8457-53ADD9B88C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9" name="Picture 6" descr="Monero Logo">
              <a:extLst>
                <a:ext uri="{FF2B5EF4-FFF2-40B4-BE49-F238E27FC236}">
                  <a16:creationId xmlns:a16="http://schemas.microsoft.com/office/drawing/2014/main" id="{CD8D1C09-197E-4CFC-8587-4AD3674A1E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0" name="Picture 6" descr="Monero Logo">
              <a:extLst>
                <a:ext uri="{FF2B5EF4-FFF2-40B4-BE49-F238E27FC236}">
                  <a16:creationId xmlns:a16="http://schemas.microsoft.com/office/drawing/2014/main" id="{79AEAA8D-3457-4FD7-B57A-9406F264F4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1" name="Picture 6" descr="Monero Logo">
              <a:extLst>
                <a:ext uri="{FF2B5EF4-FFF2-40B4-BE49-F238E27FC236}">
                  <a16:creationId xmlns:a16="http://schemas.microsoft.com/office/drawing/2014/main" id="{C0520F4B-A2B4-4658-8F5A-CC1B530ADC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352" name="Freeform: Shape 351">
              <a:extLst>
                <a:ext uri="{FF2B5EF4-FFF2-40B4-BE49-F238E27FC236}">
                  <a16:creationId xmlns:a16="http://schemas.microsoft.com/office/drawing/2014/main" id="{6D304321-4518-4C90-A229-273014B58FB5}"/>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3" name="TextBox 352">
            <a:extLst>
              <a:ext uri="{FF2B5EF4-FFF2-40B4-BE49-F238E27FC236}">
                <a16:creationId xmlns:a16="http://schemas.microsoft.com/office/drawing/2014/main" id="{8EEE216B-9C29-45EC-9D1F-1C627A2F4F39}"/>
              </a:ext>
            </a:extLst>
          </p:cNvPr>
          <p:cNvSpPr txBox="1"/>
          <p:nvPr/>
        </p:nvSpPr>
        <p:spPr>
          <a:xfrm>
            <a:off x="8659785" y="3606909"/>
            <a:ext cx="719528" cy="461665"/>
          </a:xfrm>
          <a:prstGeom prst="rect">
            <a:avLst/>
          </a:prstGeom>
          <a:noFill/>
        </p:spPr>
        <p:txBody>
          <a:bodyPr wrap="square" rtlCol="0">
            <a:spAutoFit/>
          </a:bodyPr>
          <a:lstStyle/>
          <a:p>
            <a:pPr algn="ctr"/>
            <a:r>
              <a:rPr lang="en-US" sz="1200" dirty="0">
                <a:solidFill>
                  <a:schemeClr val="bg1"/>
                </a:solidFill>
              </a:rPr>
              <a:t>Created Tx 8</a:t>
            </a:r>
          </a:p>
        </p:txBody>
      </p:sp>
      <p:grpSp>
        <p:nvGrpSpPr>
          <p:cNvPr id="354" name="Group 353">
            <a:extLst>
              <a:ext uri="{FF2B5EF4-FFF2-40B4-BE49-F238E27FC236}">
                <a16:creationId xmlns:a16="http://schemas.microsoft.com/office/drawing/2014/main" id="{20614331-00E2-43CD-9E87-5D4AE859FF1A}"/>
              </a:ext>
            </a:extLst>
          </p:cNvPr>
          <p:cNvGrpSpPr/>
          <p:nvPr/>
        </p:nvGrpSpPr>
        <p:grpSpPr>
          <a:xfrm>
            <a:off x="9779722" y="3305249"/>
            <a:ext cx="834985" cy="810868"/>
            <a:chOff x="10670808" y="1126010"/>
            <a:chExt cx="834985" cy="810868"/>
          </a:xfrm>
        </p:grpSpPr>
        <p:pic>
          <p:nvPicPr>
            <p:cNvPr id="355" name="Picture 4" descr="Image result for pot of gold simple">
              <a:extLst>
                <a:ext uri="{FF2B5EF4-FFF2-40B4-BE49-F238E27FC236}">
                  <a16:creationId xmlns:a16="http://schemas.microsoft.com/office/drawing/2014/main" id="{0F1825BE-F563-4069-9481-9C0A5AA20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356" name="Picture 6" descr="Monero Logo">
              <a:extLst>
                <a:ext uri="{FF2B5EF4-FFF2-40B4-BE49-F238E27FC236}">
                  <a16:creationId xmlns:a16="http://schemas.microsoft.com/office/drawing/2014/main" id="{938B9C3E-852D-4742-BB2F-8731887D9B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7" name="Picture 6" descr="Monero Logo">
              <a:extLst>
                <a:ext uri="{FF2B5EF4-FFF2-40B4-BE49-F238E27FC236}">
                  <a16:creationId xmlns:a16="http://schemas.microsoft.com/office/drawing/2014/main" id="{05E79376-B786-4A6D-8DA9-827C1606E1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8" name="Picture 6" descr="Monero Logo">
              <a:extLst>
                <a:ext uri="{FF2B5EF4-FFF2-40B4-BE49-F238E27FC236}">
                  <a16:creationId xmlns:a16="http://schemas.microsoft.com/office/drawing/2014/main" id="{89F4D41D-3540-4D9C-B4E6-3CA0C0A210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9" name="Picture 6" descr="Monero Logo">
              <a:extLst>
                <a:ext uri="{FF2B5EF4-FFF2-40B4-BE49-F238E27FC236}">
                  <a16:creationId xmlns:a16="http://schemas.microsoft.com/office/drawing/2014/main" id="{CF2D26FC-F40E-485E-B707-916AF362B2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0" name="Picture 6" descr="Monero Logo">
              <a:extLst>
                <a:ext uri="{FF2B5EF4-FFF2-40B4-BE49-F238E27FC236}">
                  <a16:creationId xmlns:a16="http://schemas.microsoft.com/office/drawing/2014/main" id="{D09BCFA2-3883-4328-A988-76FDAEC5C9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1" name="Picture 6" descr="Monero Logo">
              <a:extLst>
                <a:ext uri="{FF2B5EF4-FFF2-40B4-BE49-F238E27FC236}">
                  <a16:creationId xmlns:a16="http://schemas.microsoft.com/office/drawing/2014/main" id="{6467DF47-D367-4ADD-9D9B-5F1573FC26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2" name="Picture 6" descr="Monero Logo">
              <a:extLst>
                <a:ext uri="{FF2B5EF4-FFF2-40B4-BE49-F238E27FC236}">
                  <a16:creationId xmlns:a16="http://schemas.microsoft.com/office/drawing/2014/main" id="{08C55DE8-A282-4139-9CAD-36AEB226FE1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3" name="Picture 6" descr="Monero Logo">
              <a:extLst>
                <a:ext uri="{FF2B5EF4-FFF2-40B4-BE49-F238E27FC236}">
                  <a16:creationId xmlns:a16="http://schemas.microsoft.com/office/drawing/2014/main" id="{ACDFAFF6-297E-4D60-A967-89A519D1BC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4" name="Picture 6" descr="Monero Logo">
              <a:extLst>
                <a:ext uri="{FF2B5EF4-FFF2-40B4-BE49-F238E27FC236}">
                  <a16:creationId xmlns:a16="http://schemas.microsoft.com/office/drawing/2014/main" id="{DB8D6EFC-3494-4CD8-8269-5CD5D84B22B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5" name="Picture 6" descr="Monero Logo">
              <a:extLst>
                <a:ext uri="{FF2B5EF4-FFF2-40B4-BE49-F238E27FC236}">
                  <a16:creationId xmlns:a16="http://schemas.microsoft.com/office/drawing/2014/main" id="{6299DEAB-E10A-40FE-AE34-D620F5A9D6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6" name="Picture 6" descr="Monero Logo">
              <a:extLst>
                <a:ext uri="{FF2B5EF4-FFF2-40B4-BE49-F238E27FC236}">
                  <a16:creationId xmlns:a16="http://schemas.microsoft.com/office/drawing/2014/main" id="{559BC468-9D91-4AA2-8743-C2D8068B254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7" name="Picture 6" descr="Monero Logo">
              <a:extLst>
                <a:ext uri="{FF2B5EF4-FFF2-40B4-BE49-F238E27FC236}">
                  <a16:creationId xmlns:a16="http://schemas.microsoft.com/office/drawing/2014/main" id="{EE48432D-4FF7-419B-A072-1632FC4DCC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8" name="Picture 6" descr="Monero Logo">
              <a:extLst>
                <a:ext uri="{FF2B5EF4-FFF2-40B4-BE49-F238E27FC236}">
                  <a16:creationId xmlns:a16="http://schemas.microsoft.com/office/drawing/2014/main" id="{963A2C57-FF00-4303-B0D3-15B58D71EC7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9" name="Picture 6" descr="Monero Logo">
              <a:extLst>
                <a:ext uri="{FF2B5EF4-FFF2-40B4-BE49-F238E27FC236}">
                  <a16:creationId xmlns:a16="http://schemas.microsoft.com/office/drawing/2014/main" id="{9888FAF6-0FF7-4E7E-BF52-EE9E90F3FD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70" name="Picture 6" descr="Monero Logo">
              <a:extLst>
                <a:ext uri="{FF2B5EF4-FFF2-40B4-BE49-F238E27FC236}">
                  <a16:creationId xmlns:a16="http://schemas.microsoft.com/office/drawing/2014/main" id="{19CDEB4E-47C0-4403-90B0-9BD19AF033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71" name="Picture 6" descr="Monero Logo">
              <a:extLst>
                <a:ext uri="{FF2B5EF4-FFF2-40B4-BE49-F238E27FC236}">
                  <a16:creationId xmlns:a16="http://schemas.microsoft.com/office/drawing/2014/main" id="{45BEE7B9-EE7A-4970-8ABE-5DB994E7A92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72" name="Picture 6" descr="Monero Logo">
              <a:extLst>
                <a:ext uri="{FF2B5EF4-FFF2-40B4-BE49-F238E27FC236}">
                  <a16:creationId xmlns:a16="http://schemas.microsoft.com/office/drawing/2014/main" id="{6C141A30-8F9A-4467-A69B-56E8C8DE59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73" name="Picture 6" descr="Monero Logo">
              <a:extLst>
                <a:ext uri="{FF2B5EF4-FFF2-40B4-BE49-F238E27FC236}">
                  <a16:creationId xmlns:a16="http://schemas.microsoft.com/office/drawing/2014/main" id="{C976E58E-95D9-4FD5-B9A0-7112D774EE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374" name="Freeform: Shape 373">
              <a:extLst>
                <a:ext uri="{FF2B5EF4-FFF2-40B4-BE49-F238E27FC236}">
                  <a16:creationId xmlns:a16="http://schemas.microsoft.com/office/drawing/2014/main" id="{3E3B40BE-9740-48ED-BD98-DE54A433761A}"/>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5" name="TextBox 374">
            <a:extLst>
              <a:ext uri="{FF2B5EF4-FFF2-40B4-BE49-F238E27FC236}">
                <a16:creationId xmlns:a16="http://schemas.microsoft.com/office/drawing/2014/main" id="{22AAAEEF-E0CC-404B-ABB2-96CF02406131}"/>
              </a:ext>
            </a:extLst>
          </p:cNvPr>
          <p:cNvSpPr txBox="1"/>
          <p:nvPr/>
        </p:nvSpPr>
        <p:spPr>
          <a:xfrm>
            <a:off x="9837092" y="3617531"/>
            <a:ext cx="719528" cy="461665"/>
          </a:xfrm>
          <a:prstGeom prst="rect">
            <a:avLst/>
          </a:prstGeom>
          <a:noFill/>
        </p:spPr>
        <p:txBody>
          <a:bodyPr wrap="square" rtlCol="0">
            <a:spAutoFit/>
          </a:bodyPr>
          <a:lstStyle/>
          <a:p>
            <a:pPr algn="ctr"/>
            <a:r>
              <a:rPr lang="en-US" sz="1200" dirty="0">
                <a:solidFill>
                  <a:schemeClr val="bg1"/>
                </a:solidFill>
              </a:rPr>
              <a:t>Created Tx 9</a:t>
            </a:r>
          </a:p>
        </p:txBody>
      </p:sp>
      <p:grpSp>
        <p:nvGrpSpPr>
          <p:cNvPr id="376" name="Group 375">
            <a:extLst>
              <a:ext uri="{FF2B5EF4-FFF2-40B4-BE49-F238E27FC236}">
                <a16:creationId xmlns:a16="http://schemas.microsoft.com/office/drawing/2014/main" id="{636707C9-1C76-48FB-A656-CAA1892EFE79}"/>
              </a:ext>
            </a:extLst>
          </p:cNvPr>
          <p:cNvGrpSpPr/>
          <p:nvPr/>
        </p:nvGrpSpPr>
        <p:grpSpPr>
          <a:xfrm>
            <a:off x="6339645" y="4326923"/>
            <a:ext cx="834985" cy="810868"/>
            <a:chOff x="10670808" y="1126010"/>
            <a:chExt cx="834985" cy="810868"/>
          </a:xfrm>
        </p:grpSpPr>
        <p:pic>
          <p:nvPicPr>
            <p:cNvPr id="377" name="Picture 4" descr="Image result for pot of gold simple">
              <a:extLst>
                <a:ext uri="{FF2B5EF4-FFF2-40B4-BE49-F238E27FC236}">
                  <a16:creationId xmlns:a16="http://schemas.microsoft.com/office/drawing/2014/main" id="{B33FF5D3-46AD-4A91-B86D-7B5EDC004B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378" name="Picture 6" descr="Monero Logo">
              <a:extLst>
                <a:ext uri="{FF2B5EF4-FFF2-40B4-BE49-F238E27FC236}">
                  <a16:creationId xmlns:a16="http://schemas.microsoft.com/office/drawing/2014/main" id="{7DB292C8-D1BF-473E-BD86-2B2BEB891D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79" name="Picture 6" descr="Monero Logo">
              <a:extLst>
                <a:ext uri="{FF2B5EF4-FFF2-40B4-BE49-F238E27FC236}">
                  <a16:creationId xmlns:a16="http://schemas.microsoft.com/office/drawing/2014/main" id="{483D5BFC-09D1-40AA-9A45-CE9F5E5AD3A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0" name="Picture 6" descr="Monero Logo">
              <a:extLst>
                <a:ext uri="{FF2B5EF4-FFF2-40B4-BE49-F238E27FC236}">
                  <a16:creationId xmlns:a16="http://schemas.microsoft.com/office/drawing/2014/main" id="{1976E1F0-5425-493B-B66B-D88C54B34B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1" name="Picture 6" descr="Monero Logo">
              <a:extLst>
                <a:ext uri="{FF2B5EF4-FFF2-40B4-BE49-F238E27FC236}">
                  <a16:creationId xmlns:a16="http://schemas.microsoft.com/office/drawing/2014/main" id="{4CDE9DBA-D303-4A7E-A834-4CB2D015AA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2" name="Picture 6" descr="Monero Logo">
              <a:extLst>
                <a:ext uri="{FF2B5EF4-FFF2-40B4-BE49-F238E27FC236}">
                  <a16:creationId xmlns:a16="http://schemas.microsoft.com/office/drawing/2014/main" id="{BAA90880-C325-4DE5-9854-D195F58788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3" name="Picture 6" descr="Monero Logo">
              <a:extLst>
                <a:ext uri="{FF2B5EF4-FFF2-40B4-BE49-F238E27FC236}">
                  <a16:creationId xmlns:a16="http://schemas.microsoft.com/office/drawing/2014/main" id="{EA05E8A8-1FDE-4FC6-A03D-B83FDAA327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4" name="Picture 6" descr="Monero Logo">
              <a:extLst>
                <a:ext uri="{FF2B5EF4-FFF2-40B4-BE49-F238E27FC236}">
                  <a16:creationId xmlns:a16="http://schemas.microsoft.com/office/drawing/2014/main" id="{B8B95137-9EB5-4E93-9039-BB89E54CA2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5" name="Picture 6" descr="Monero Logo">
              <a:extLst>
                <a:ext uri="{FF2B5EF4-FFF2-40B4-BE49-F238E27FC236}">
                  <a16:creationId xmlns:a16="http://schemas.microsoft.com/office/drawing/2014/main" id="{1AACA0DE-CDB8-43F8-8C44-D92228D9A9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6" name="Picture 6" descr="Monero Logo">
              <a:extLst>
                <a:ext uri="{FF2B5EF4-FFF2-40B4-BE49-F238E27FC236}">
                  <a16:creationId xmlns:a16="http://schemas.microsoft.com/office/drawing/2014/main" id="{D2D0DB46-25E7-4965-B551-8D7F850BC5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7" name="Picture 6" descr="Monero Logo">
              <a:extLst>
                <a:ext uri="{FF2B5EF4-FFF2-40B4-BE49-F238E27FC236}">
                  <a16:creationId xmlns:a16="http://schemas.microsoft.com/office/drawing/2014/main" id="{F01FB2C9-5AC5-4990-81BA-50510EC7CA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8" name="Picture 6" descr="Monero Logo">
              <a:extLst>
                <a:ext uri="{FF2B5EF4-FFF2-40B4-BE49-F238E27FC236}">
                  <a16:creationId xmlns:a16="http://schemas.microsoft.com/office/drawing/2014/main" id="{BB40EE45-19F1-422F-A981-5F51FEEB79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9" name="Picture 6" descr="Monero Logo">
              <a:extLst>
                <a:ext uri="{FF2B5EF4-FFF2-40B4-BE49-F238E27FC236}">
                  <a16:creationId xmlns:a16="http://schemas.microsoft.com/office/drawing/2014/main" id="{97A3A2D1-BEEF-41F1-B03A-1DB2580D29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0" name="Picture 6" descr="Monero Logo">
              <a:extLst>
                <a:ext uri="{FF2B5EF4-FFF2-40B4-BE49-F238E27FC236}">
                  <a16:creationId xmlns:a16="http://schemas.microsoft.com/office/drawing/2014/main" id="{9B36DBB4-E874-4281-A03D-3CA5522A24E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1" name="Picture 6" descr="Monero Logo">
              <a:extLst>
                <a:ext uri="{FF2B5EF4-FFF2-40B4-BE49-F238E27FC236}">
                  <a16:creationId xmlns:a16="http://schemas.microsoft.com/office/drawing/2014/main" id="{61DDF706-D40D-4F97-8002-18FE2E3AE70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2" name="Picture 6" descr="Monero Logo">
              <a:extLst>
                <a:ext uri="{FF2B5EF4-FFF2-40B4-BE49-F238E27FC236}">
                  <a16:creationId xmlns:a16="http://schemas.microsoft.com/office/drawing/2014/main" id="{E0400CB9-03F8-4D94-B87E-B3496F37CD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3" name="Picture 6" descr="Monero Logo">
              <a:extLst>
                <a:ext uri="{FF2B5EF4-FFF2-40B4-BE49-F238E27FC236}">
                  <a16:creationId xmlns:a16="http://schemas.microsoft.com/office/drawing/2014/main" id="{9B77A3A3-8D53-49B2-A4C3-E3501A835F9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4" name="Picture 6" descr="Monero Logo">
              <a:extLst>
                <a:ext uri="{FF2B5EF4-FFF2-40B4-BE49-F238E27FC236}">
                  <a16:creationId xmlns:a16="http://schemas.microsoft.com/office/drawing/2014/main" id="{548D7E50-7EC3-4DDE-9C86-08671E4482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5" name="Picture 6" descr="Monero Logo">
              <a:extLst>
                <a:ext uri="{FF2B5EF4-FFF2-40B4-BE49-F238E27FC236}">
                  <a16:creationId xmlns:a16="http://schemas.microsoft.com/office/drawing/2014/main" id="{F07696BB-7F53-42E2-BE6F-5134D19E18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396" name="Freeform: Shape 395">
              <a:extLst>
                <a:ext uri="{FF2B5EF4-FFF2-40B4-BE49-F238E27FC236}">
                  <a16:creationId xmlns:a16="http://schemas.microsoft.com/office/drawing/2014/main" id="{35A79076-ECA5-4499-96D4-031B99FF8676}"/>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7" name="TextBox 396">
            <a:extLst>
              <a:ext uri="{FF2B5EF4-FFF2-40B4-BE49-F238E27FC236}">
                <a16:creationId xmlns:a16="http://schemas.microsoft.com/office/drawing/2014/main" id="{76737D21-4E5D-418B-9734-CDE592436FF7}"/>
              </a:ext>
            </a:extLst>
          </p:cNvPr>
          <p:cNvSpPr txBox="1"/>
          <p:nvPr/>
        </p:nvSpPr>
        <p:spPr>
          <a:xfrm>
            <a:off x="6397015" y="4639205"/>
            <a:ext cx="719528" cy="461665"/>
          </a:xfrm>
          <a:prstGeom prst="rect">
            <a:avLst/>
          </a:prstGeom>
          <a:noFill/>
        </p:spPr>
        <p:txBody>
          <a:bodyPr wrap="square" rtlCol="0">
            <a:spAutoFit/>
          </a:bodyPr>
          <a:lstStyle/>
          <a:p>
            <a:pPr algn="ctr"/>
            <a:r>
              <a:rPr lang="en-US" sz="1200" dirty="0">
                <a:solidFill>
                  <a:schemeClr val="bg1"/>
                </a:solidFill>
              </a:rPr>
              <a:t>Created Tx 12</a:t>
            </a:r>
          </a:p>
        </p:txBody>
      </p:sp>
      <p:grpSp>
        <p:nvGrpSpPr>
          <p:cNvPr id="398" name="Group 397">
            <a:extLst>
              <a:ext uri="{FF2B5EF4-FFF2-40B4-BE49-F238E27FC236}">
                <a16:creationId xmlns:a16="http://schemas.microsoft.com/office/drawing/2014/main" id="{14EBC1F9-31A6-478E-9505-03494F6945B9}"/>
              </a:ext>
            </a:extLst>
          </p:cNvPr>
          <p:cNvGrpSpPr/>
          <p:nvPr/>
        </p:nvGrpSpPr>
        <p:grpSpPr>
          <a:xfrm>
            <a:off x="7516952" y="4337545"/>
            <a:ext cx="834985" cy="810868"/>
            <a:chOff x="10670808" y="1126010"/>
            <a:chExt cx="834985" cy="810868"/>
          </a:xfrm>
        </p:grpSpPr>
        <p:pic>
          <p:nvPicPr>
            <p:cNvPr id="399" name="Picture 4" descr="Image result for pot of gold simple">
              <a:extLst>
                <a:ext uri="{FF2B5EF4-FFF2-40B4-BE49-F238E27FC236}">
                  <a16:creationId xmlns:a16="http://schemas.microsoft.com/office/drawing/2014/main" id="{0EAECECF-C6E6-4334-B265-A8A82B7EB7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400" name="Picture 6" descr="Monero Logo">
              <a:extLst>
                <a:ext uri="{FF2B5EF4-FFF2-40B4-BE49-F238E27FC236}">
                  <a16:creationId xmlns:a16="http://schemas.microsoft.com/office/drawing/2014/main" id="{8E9522C3-EA6C-4789-B9CB-04B4290B33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1" name="Picture 6" descr="Monero Logo">
              <a:extLst>
                <a:ext uri="{FF2B5EF4-FFF2-40B4-BE49-F238E27FC236}">
                  <a16:creationId xmlns:a16="http://schemas.microsoft.com/office/drawing/2014/main" id="{D591F28E-71B8-45A0-8E69-3850464AD34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2" name="Picture 6" descr="Monero Logo">
              <a:extLst>
                <a:ext uri="{FF2B5EF4-FFF2-40B4-BE49-F238E27FC236}">
                  <a16:creationId xmlns:a16="http://schemas.microsoft.com/office/drawing/2014/main" id="{DA040FC7-1303-4AEB-AE43-57DAA062BCC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3" name="Picture 6" descr="Monero Logo">
              <a:extLst>
                <a:ext uri="{FF2B5EF4-FFF2-40B4-BE49-F238E27FC236}">
                  <a16:creationId xmlns:a16="http://schemas.microsoft.com/office/drawing/2014/main" id="{03D0624E-4E6C-4771-8EB5-7414D43CDDA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4" name="Picture 6" descr="Monero Logo">
              <a:extLst>
                <a:ext uri="{FF2B5EF4-FFF2-40B4-BE49-F238E27FC236}">
                  <a16:creationId xmlns:a16="http://schemas.microsoft.com/office/drawing/2014/main" id="{EBE294B8-D757-452D-97FF-9F3DA4BEC4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5" name="Picture 6" descr="Monero Logo">
              <a:extLst>
                <a:ext uri="{FF2B5EF4-FFF2-40B4-BE49-F238E27FC236}">
                  <a16:creationId xmlns:a16="http://schemas.microsoft.com/office/drawing/2014/main" id="{BBE519DC-830E-4011-8B76-A94F2214DD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6" name="Picture 6" descr="Monero Logo">
              <a:extLst>
                <a:ext uri="{FF2B5EF4-FFF2-40B4-BE49-F238E27FC236}">
                  <a16:creationId xmlns:a16="http://schemas.microsoft.com/office/drawing/2014/main" id="{04EE1237-A33F-458B-9DF0-20C3F32960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7" name="Picture 6" descr="Monero Logo">
              <a:extLst>
                <a:ext uri="{FF2B5EF4-FFF2-40B4-BE49-F238E27FC236}">
                  <a16:creationId xmlns:a16="http://schemas.microsoft.com/office/drawing/2014/main" id="{46F0777F-CEFB-4078-9B8D-D304CF824A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8" name="Picture 6" descr="Monero Logo">
              <a:extLst>
                <a:ext uri="{FF2B5EF4-FFF2-40B4-BE49-F238E27FC236}">
                  <a16:creationId xmlns:a16="http://schemas.microsoft.com/office/drawing/2014/main" id="{F0EED42D-B3A3-408A-8A4E-B4FEB659C0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9" name="Picture 6" descr="Monero Logo">
              <a:extLst>
                <a:ext uri="{FF2B5EF4-FFF2-40B4-BE49-F238E27FC236}">
                  <a16:creationId xmlns:a16="http://schemas.microsoft.com/office/drawing/2014/main" id="{4B4DBE31-3900-4CF7-AA05-97B9CDD458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0" name="Picture 6" descr="Monero Logo">
              <a:extLst>
                <a:ext uri="{FF2B5EF4-FFF2-40B4-BE49-F238E27FC236}">
                  <a16:creationId xmlns:a16="http://schemas.microsoft.com/office/drawing/2014/main" id="{4B221947-0E92-4523-B597-1A2F341635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1" name="Picture 6" descr="Monero Logo">
              <a:extLst>
                <a:ext uri="{FF2B5EF4-FFF2-40B4-BE49-F238E27FC236}">
                  <a16:creationId xmlns:a16="http://schemas.microsoft.com/office/drawing/2014/main" id="{2A087342-356E-425A-9F61-FF866702822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2" name="Picture 6" descr="Monero Logo">
              <a:extLst>
                <a:ext uri="{FF2B5EF4-FFF2-40B4-BE49-F238E27FC236}">
                  <a16:creationId xmlns:a16="http://schemas.microsoft.com/office/drawing/2014/main" id="{1B9288E4-D1C1-492B-A259-1E7B5992C68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3" name="Picture 6" descr="Monero Logo">
              <a:extLst>
                <a:ext uri="{FF2B5EF4-FFF2-40B4-BE49-F238E27FC236}">
                  <a16:creationId xmlns:a16="http://schemas.microsoft.com/office/drawing/2014/main" id="{3D4A06A4-F517-4DCE-BA53-B300B1387B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4" name="Picture 6" descr="Monero Logo">
              <a:extLst>
                <a:ext uri="{FF2B5EF4-FFF2-40B4-BE49-F238E27FC236}">
                  <a16:creationId xmlns:a16="http://schemas.microsoft.com/office/drawing/2014/main" id="{A591726B-7F9B-4236-A59E-8E77F411E2B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5" name="Picture 6" descr="Monero Logo">
              <a:extLst>
                <a:ext uri="{FF2B5EF4-FFF2-40B4-BE49-F238E27FC236}">
                  <a16:creationId xmlns:a16="http://schemas.microsoft.com/office/drawing/2014/main" id="{53103552-B8F7-4357-AA32-A03DDC5337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6" name="Picture 6" descr="Monero Logo">
              <a:extLst>
                <a:ext uri="{FF2B5EF4-FFF2-40B4-BE49-F238E27FC236}">
                  <a16:creationId xmlns:a16="http://schemas.microsoft.com/office/drawing/2014/main" id="{9B3F3089-592F-4C4B-BCD2-7ED429FA57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7" name="Picture 6" descr="Monero Logo">
              <a:extLst>
                <a:ext uri="{FF2B5EF4-FFF2-40B4-BE49-F238E27FC236}">
                  <a16:creationId xmlns:a16="http://schemas.microsoft.com/office/drawing/2014/main" id="{7C3FBC63-F39D-4289-ACC9-30029EFD71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418" name="Freeform: Shape 417">
              <a:extLst>
                <a:ext uri="{FF2B5EF4-FFF2-40B4-BE49-F238E27FC236}">
                  <a16:creationId xmlns:a16="http://schemas.microsoft.com/office/drawing/2014/main" id="{DF417EC5-69DE-44F0-8146-D17623284C26}"/>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9" name="TextBox 418">
            <a:extLst>
              <a:ext uri="{FF2B5EF4-FFF2-40B4-BE49-F238E27FC236}">
                <a16:creationId xmlns:a16="http://schemas.microsoft.com/office/drawing/2014/main" id="{1B1471AA-E373-45BE-9630-A885EF213BDF}"/>
              </a:ext>
            </a:extLst>
          </p:cNvPr>
          <p:cNvSpPr txBox="1"/>
          <p:nvPr/>
        </p:nvSpPr>
        <p:spPr>
          <a:xfrm>
            <a:off x="7574322" y="4649827"/>
            <a:ext cx="719528" cy="461665"/>
          </a:xfrm>
          <a:prstGeom prst="rect">
            <a:avLst/>
          </a:prstGeom>
          <a:noFill/>
        </p:spPr>
        <p:txBody>
          <a:bodyPr wrap="square" rtlCol="0">
            <a:spAutoFit/>
          </a:bodyPr>
          <a:lstStyle/>
          <a:p>
            <a:pPr algn="ctr"/>
            <a:r>
              <a:rPr lang="en-US" sz="1200" dirty="0">
                <a:solidFill>
                  <a:schemeClr val="bg1"/>
                </a:solidFill>
              </a:rPr>
              <a:t>Created Tx 13</a:t>
            </a:r>
          </a:p>
        </p:txBody>
      </p:sp>
      <p:grpSp>
        <p:nvGrpSpPr>
          <p:cNvPr id="420" name="Group 419">
            <a:extLst>
              <a:ext uri="{FF2B5EF4-FFF2-40B4-BE49-F238E27FC236}">
                <a16:creationId xmlns:a16="http://schemas.microsoft.com/office/drawing/2014/main" id="{8F379008-192B-4F3A-B78B-02CBC1A5EAA6}"/>
              </a:ext>
            </a:extLst>
          </p:cNvPr>
          <p:cNvGrpSpPr/>
          <p:nvPr/>
        </p:nvGrpSpPr>
        <p:grpSpPr>
          <a:xfrm>
            <a:off x="8606493" y="4326923"/>
            <a:ext cx="834985" cy="810868"/>
            <a:chOff x="10670808" y="1126010"/>
            <a:chExt cx="834985" cy="810868"/>
          </a:xfrm>
        </p:grpSpPr>
        <p:pic>
          <p:nvPicPr>
            <p:cNvPr id="421" name="Picture 4" descr="Image result for pot of gold simple">
              <a:extLst>
                <a:ext uri="{FF2B5EF4-FFF2-40B4-BE49-F238E27FC236}">
                  <a16:creationId xmlns:a16="http://schemas.microsoft.com/office/drawing/2014/main" id="{0E436970-2D0A-43AF-A1CC-310AA7D9EC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422" name="Picture 6" descr="Monero Logo">
              <a:extLst>
                <a:ext uri="{FF2B5EF4-FFF2-40B4-BE49-F238E27FC236}">
                  <a16:creationId xmlns:a16="http://schemas.microsoft.com/office/drawing/2014/main" id="{EDBB4E3D-D894-4A49-87C4-C8D80DDF4C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3" name="Picture 6" descr="Monero Logo">
              <a:extLst>
                <a:ext uri="{FF2B5EF4-FFF2-40B4-BE49-F238E27FC236}">
                  <a16:creationId xmlns:a16="http://schemas.microsoft.com/office/drawing/2014/main" id="{054A44CB-24E8-4610-8308-11F28ABE6C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4" name="Picture 6" descr="Monero Logo">
              <a:extLst>
                <a:ext uri="{FF2B5EF4-FFF2-40B4-BE49-F238E27FC236}">
                  <a16:creationId xmlns:a16="http://schemas.microsoft.com/office/drawing/2014/main" id="{6015F3D2-925B-42F6-9657-1D208A9525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5" name="Picture 6" descr="Monero Logo">
              <a:extLst>
                <a:ext uri="{FF2B5EF4-FFF2-40B4-BE49-F238E27FC236}">
                  <a16:creationId xmlns:a16="http://schemas.microsoft.com/office/drawing/2014/main" id="{9978E86F-B909-4200-98D1-A6372628E8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6" name="Picture 6" descr="Monero Logo">
              <a:extLst>
                <a:ext uri="{FF2B5EF4-FFF2-40B4-BE49-F238E27FC236}">
                  <a16:creationId xmlns:a16="http://schemas.microsoft.com/office/drawing/2014/main" id="{B4CBFB03-E0DA-43BC-BA66-23C4D4C0C3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7" name="Picture 6" descr="Monero Logo">
              <a:extLst>
                <a:ext uri="{FF2B5EF4-FFF2-40B4-BE49-F238E27FC236}">
                  <a16:creationId xmlns:a16="http://schemas.microsoft.com/office/drawing/2014/main" id="{D53FC709-44FC-499E-AD90-EB5E0045252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8" name="Picture 6" descr="Monero Logo">
              <a:extLst>
                <a:ext uri="{FF2B5EF4-FFF2-40B4-BE49-F238E27FC236}">
                  <a16:creationId xmlns:a16="http://schemas.microsoft.com/office/drawing/2014/main" id="{A3452A55-B4BD-4D5E-96B8-C8295F522D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9" name="Picture 6" descr="Monero Logo">
              <a:extLst>
                <a:ext uri="{FF2B5EF4-FFF2-40B4-BE49-F238E27FC236}">
                  <a16:creationId xmlns:a16="http://schemas.microsoft.com/office/drawing/2014/main" id="{2C95E468-25B9-44EA-AF2B-2F088A746ED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0" name="Picture 6" descr="Monero Logo">
              <a:extLst>
                <a:ext uri="{FF2B5EF4-FFF2-40B4-BE49-F238E27FC236}">
                  <a16:creationId xmlns:a16="http://schemas.microsoft.com/office/drawing/2014/main" id="{E0C02576-EA9C-48B2-AF87-4BD1C4CDE67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1" name="Picture 6" descr="Monero Logo">
              <a:extLst>
                <a:ext uri="{FF2B5EF4-FFF2-40B4-BE49-F238E27FC236}">
                  <a16:creationId xmlns:a16="http://schemas.microsoft.com/office/drawing/2014/main" id="{CD592BDF-864A-464E-ADD9-561FB8867E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2" name="Picture 6" descr="Monero Logo">
              <a:extLst>
                <a:ext uri="{FF2B5EF4-FFF2-40B4-BE49-F238E27FC236}">
                  <a16:creationId xmlns:a16="http://schemas.microsoft.com/office/drawing/2014/main" id="{5155BB52-CD2F-4245-925A-B29CB10E1E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3" name="Picture 6" descr="Monero Logo">
              <a:extLst>
                <a:ext uri="{FF2B5EF4-FFF2-40B4-BE49-F238E27FC236}">
                  <a16:creationId xmlns:a16="http://schemas.microsoft.com/office/drawing/2014/main" id="{32905612-DD62-4F7A-8FF2-17DE2DB296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4" name="Picture 6" descr="Monero Logo">
              <a:extLst>
                <a:ext uri="{FF2B5EF4-FFF2-40B4-BE49-F238E27FC236}">
                  <a16:creationId xmlns:a16="http://schemas.microsoft.com/office/drawing/2014/main" id="{CF817941-AE5E-412A-A2E0-F3D06DAE17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5" name="Picture 6" descr="Monero Logo">
              <a:extLst>
                <a:ext uri="{FF2B5EF4-FFF2-40B4-BE49-F238E27FC236}">
                  <a16:creationId xmlns:a16="http://schemas.microsoft.com/office/drawing/2014/main" id="{0701F826-FE4C-4EC1-A6E9-5F69CBF9B67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6" name="Picture 6" descr="Monero Logo">
              <a:extLst>
                <a:ext uri="{FF2B5EF4-FFF2-40B4-BE49-F238E27FC236}">
                  <a16:creationId xmlns:a16="http://schemas.microsoft.com/office/drawing/2014/main" id="{C848CF41-5745-47F9-9A53-BC9A8B7BFC2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7" name="Picture 6" descr="Monero Logo">
              <a:extLst>
                <a:ext uri="{FF2B5EF4-FFF2-40B4-BE49-F238E27FC236}">
                  <a16:creationId xmlns:a16="http://schemas.microsoft.com/office/drawing/2014/main" id="{21FE1008-7352-427F-AB27-B94A0219C4D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8" name="Picture 6" descr="Monero Logo">
              <a:extLst>
                <a:ext uri="{FF2B5EF4-FFF2-40B4-BE49-F238E27FC236}">
                  <a16:creationId xmlns:a16="http://schemas.microsoft.com/office/drawing/2014/main" id="{83BCB7FA-5757-4351-89DF-23C7B9F068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9" name="Picture 6" descr="Monero Logo">
              <a:extLst>
                <a:ext uri="{FF2B5EF4-FFF2-40B4-BE49-F238E27FC236}">
                  <a16:creationId xmlns:a16="http://schemas.microsoft.com/office/drawing/2014/main" id="{8E0649D8-1696-43C6-80EC-42FF54F46B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440" name="Freeform: Shape 439">
              <a:extLst>
                <a:ext uri="{FF2B5EF4-FFF2-40B4-BE49-F238E27FC236}">
                  <a16:creationId xmlns:a16="http://schemas.microsoft.com/office/drawing/2014/main" id="{4061D8FB-9342-4473-B5B8-12513305227D}"/>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1" name="TextBox 440">
            <a:extLst>
              <a:ext uri="{FF2B5EF4-FFF2-40B4-BE49-F238E27FC236}">
                <a16:creationId xmlns:a16="http://schemas.microsoft.com/office/drawing/2014/main" id="{F023B51F-6C62-49C7-882B-BCAEA4960052}"/>
              </a:ext>
            </a:extLst>
          </p:cNvPr>
          <p:cNvSpPr txBox="1"/>
          <p:nvPr/>
        </p:nvSpPr>
        <p:spPr>
          <a:xfrm>
            <a:off x="8663863" y="4639205"/>
            <a:ext cx="719528" cy="461665"/>
          </a:xfrm>
          <a:prstGeom prst="rect">
            <a:avLst/>
          </a:prstGeom>
          <a:noFill/>
        </p:spPr>
        <p:txBody>
          <a:bodyPr wrap="square" rtlCol="0">
            <a:spAutoFit/>
          </a:bodyPr>
          <a:lstStyle/>
          <a:p>
            <a:pPr algn="ctr"/>
            <a:r>
              <a:rPr lang="en-US" sz="1200" dirty="0">
                <a:solidFill>
                  <a:schemeClr val="bg1"/>
                </a:solidFill>
              </a:rPr>
              <a:t>Created Tx 14</a:t>
            </a:r>
          </a:p>
        </p:txBody>
      </p:sp>
      <p:grpSp>
        <p:nvGrpSpPr>
          <p:cNvPr id="442" name="Group 441">
            <a:extLst>
              <a:ext uri="{FF2B5EF4-FFF2-40B4-BE49-F238E27FC236}">
                <a16:creationId xmlns:a16="http://schemas.microsoft.com/office/drawing/2014/main" id="{A5E1DE12-2EAB-4EDC-9046-10F1F314D3BA}"/>
              </a:ext>
            </a:extLst>
          </p:cNvPr>
          <p:cNvGrpSpPr/>
          <p:nvPr/>
        </p:nvGrpSpPr>
        <p:grpSpPr>
          <a:xfrm>
            <a:off x="9783800" y="4337545"/>
            <a:ext cx="834985" cy="810868"/>
            <a:chOff x="10670808" y="1126010"/>
            <a:chExt cx="834985" cy="810868"/>
          </a:xfrm>
        </p:grpSpPr>
        <p:pic>
          <p:nvPicPr>
            <p:cNvPr id="443" name="Picture 4" descr="Image result for pot of gold simple">
              <a:extLst>
                <a:ext uri="{FF2B5EF4-FFF2-40B4-BE49-F238E27FC236}">
                  <a16:creationId xmlns:a16="http://schemas.microsoft.com/office/drawing/2014/main" id="{EEA860B7-77C4-4F76-9C7B-D57C7FCD37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444" name="Picture 6" descr="Monero Logo">
              <a:extLst>
                <a:ext uri="{FF2B5EF4-FFF2-40B4-BE49-F238E27FC236}">
                  <a16:creationId xmlns:a16="http://schemas.microsoft.com/office/drawing/2014/main" id="{1383101C-CA2C-468F-85D3-1807B1AB99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5" name="Picture 6" descr="Monero Logo">
              <a:extLst>
                <a:ext uri="{FF2B5EF4-FFF2-40B4-BE49-F238E27FC236}">
                  <a16:creationId xmlns:a16="http://schemas.microsoft.com/office/drawing/2014/main" id="{113F1DC1-F0F9-4AF3-ADE6-3E46BDF183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6" name="Picture 6" descr="Monero Logo">
              <a:extLst>
                <a:ext uri="{FF2B5EF4-FFF2-40B4-BE49-F238E27FC236}">
                  <a16:creationId xmlns:a16="http://schemas.microsoft.com/office/drawing/2014/main" id="{0FEFBC1C-ED4E-4298-B742-B1F7FA20D2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7" name="Picture 6" descr="Monero Logo">
              <a:extLst>
                <a:ext uri="{FF2B5EF4-FFF2-40B4-BE49-F238E27FC236}">
                  <a16:creationId xmlns:a16="http://schemas.microsoft.com/office/drawing/2014/main" id="{BA273DA5-D88F-4F75-A962-FA84189845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8" name="Picture 6" descr="Monero Logo">
              <a:extLst>
                <a:ext uri="{FF2B5EF4-FFF2-40B4-BE49-F238E27FC236}">
                  <a16:creationId xmlns:a16="http://schemas.microsoft.com/office/drawing/2014/main" id="{9ED1B6BE-9712-4766-B547-D9D707A44E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9" name="Picture 6" descr="Monero Logo">
              <a:extLst>
                <a:ext uri="{FF2B5EF4-FFF2-40B4-BE49-F238E27FC236}">
                  <a16:creationId xmlns:a16="http://schemas.microsoft.com/office/drawing/2014/main" id="{87988A6F-8726-4EB2-AFDC-60B41C8185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0" name="Picture 6" descr="Monero Logo">
              <a:extLst>
                <a:ext uri="{FF2B5EF4-FFF2-40B4-BE49-F238E27FC236}">
                  <a16:creationId xmlns:a16="http://schemas.microsoft.com/office/drawing/2014/main" id="{D6689EE1-4525-4D77-A702-40EC042A822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1" name="Picture 6" descr="Monero Logo">
              <a:extLst>
                <a:ext uri="{FF2B5EF4-FFF2-40B4-BE49-F238E27FC236}">
                  <a16:creationId xmlns:a16="http://schemas.microsoft.com/office/drawing/2014/main" id="{2A4BF1DB-F15B-437E-905B-FB9CC36771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2" name="Picture 6" descr="Monero Logo">
              <a:extLst>
                <a:ext uri="{FF2B5EF4-FFF2-40B4-BE49-F238E27FC236}">
                  <a16:creationId xmlns:a16="http://schemas.microsoft.com/office/drawing/2014/main" id="{06E72A92-A78B-49C7-BD95-0E3F326180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3" name="Picture 6" descr="Monero Logo">
              <a:extLst>
                <a:ext uri="{FF2B5EF4-FFF2-40B4-BE49-F238E27FC236}">
                  <a16:creationId xmlns:a16="http://schemas.microsoft.com/office/drawing/2014/main" id="{D2330386-FD58-4157-9A25-DC602C5838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4" name="Picture 6" descr="Monero Logo">
              <a:extLst>
                <a:ext uri="{FF2B5EF4-FFF2-40B4-BE49-F238E27FC236}">
                  <a16:creationId xmlns:a16="http://schemas.microsoft.com/office/drawing/2014/main" id="{BB84A994-270B-4B01-9F3A-50E942949C4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5" name="Picture 6" descr="Monero Logo">
              <a:extLst>
                <a:ext uri="{FF2B5EF4-FFF2-40B4-BE49-F238E27FC236}">
                  <a16:creationId xmlns:a16="http://schemas.microsoft.com/office/drawing/2014/main" id="{D5A2A8AB-60A4-4A0D-9594-18586905BCE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6" name="Picture 6" descr="Monero Logo">
              <a:extLst>
                <a:ext uri="{FF2B5EF4-FFF2-40B4-BE49-F238E27FC236}">
                  <a16:creationId xmlns:a16="http://schemas.microsoft.com/office/drawing/2014/main" id="{FFC4F16B-2F49-4B20-B092-01CE9E12408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7" name="Picture 6" descr="Monero Logo">
              <a:extLst>
                <a:ext uri="{FF2B5EF4-FFF2-40B4-BE49-F238E27FC236}">
                  <a16:creationId xmlns:a16="http://schemas.microsoft.com/office/drawing/2014/main" id="{1DB620A3-9FB8-4FE5-BAF6-4151401B55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8" name="Picture 6" descr="Monero Logo">
              <a:extLst>
                <a:ext uri="{FF2B5EF4-FFF2-40B4-BE49-F238E27FC236}">
                  <a16:creationId xmlns:a16="http://schemas.microsoft.com/office/drawing/2014/main" id="{F55914FF-F1F0-4809-A5AC-9BAFF6B5F2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9" name="Picture 6" descr="Monero Logo">
              <a:extLst>
                <a:ext uri="{FF2B5EF4-FFF2-40B4-BE49-F238E27FC236}">
                  <a16:creationId xmlns:a16="http://schemas.microsoft.com/office/drawing/2014/main" id="{37282A7A-D784-4A8D-B172-B29A9FFE1BF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0" name="Picture 6" descr="Monero Logo">
              <a:extLst>
                <a:ext uri="{FF2B5EF4-FFF2-40B4-BE49-F238E27FC236}">
                  <a16:creationId xmlns:a16="http://schemas.microsoft.com/office/drawing/2014/main" id="{495A3AC7-3520-4B47-8A34-E5D4A701EA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1" name="Picture 6" descr="Monero Logo">
              <a:extLst>
                <a:ext uri="{FF2B5EF4-FFF2-40B4-BE49-F238E27FC236}">
                  <a16:creationId xmlns:a16="http://schemas.microsoft.com/office/drawing/2014/main" id="{DC2B0AA0-9FEB-4412-A73E-A81E7BBDD02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462" name="Freeform: Shape 461">
              <a:extLst>
                <a:ext uri="{FF2B5EF4-FFF2-40B4-BE49-F238E27FC236}">
                  <a16:creationId xmlns:a16="http://schemas.microsoft.com/office/drawing/2014/main" id="{B27D595C-6BBE-4170-8642-D7B1B9E2265E}"/>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3" name="TextBox 462">
            <a:extLst>
              <a:ext uri="{FF2B5EF4-FFF2-40B4-BE49-F238E27FC236}">
                <a16:creationId xmlns:a16="http://schemas.microsoft.com/office/drawing/2014/main" id="{948AEEEB-B273-418C-AFED-6F9B5328B2CC}"/>
              </a:ext>
            </a:extLst>
          </p:cNvPr>
          <p:cNvSpPr txBox="1"/>
          <p:nvPr/>
        </p:nvSpPr>
        <p:spPr>
          <a:xfrm>
            <a:off x="9841170" y="4649827"/>
            <a:ext cx="719528" cy="461665"/>
          </a:xfrm>
          <a:prstGeom prst="rect">
            <a:avLst/>
          </a:prstGeom>
          <a:noFill/>
        </p:spPr>
        <p:txBody>
          <a:bodyPr wrap="square" rtlCol="0">
            <a:spAutoFit/>
          </a:bodyPr>
          <a:lstStyle/>
          <a:p>
            <a:pPr algn="ctr"/>
            <a:r>
              <a:rPr lang="en-US" sz="1200" dirty="0">
                <a:solidFill>
                  <a:schemeClr val="bg1"/>
                </a:solidFill>
              </a:rPr>
              <a:t>Created Tx 15</a:t>
            </a:r>
          </a:p>
        </p:txBody>
      </p:sp>
      <p:grpSp>
        <p:nvGrpSpPr>
          <p:cNvPr id="464" name="Group 463">
            <a:extLst>
              <a:ext uri="{FF2B5EF4-FFF2-40B4-BE49-F238E27FC236}">
                <a16:creationId xmlns:a16="http://schemas.microsoft.com/office/drawing/2014/main" id="{9216D1A4-F6B7-492B-8BD0-B2B4DD519401}"/>
              </a:ext>
            </a:extLst>
          </p:cNvPr>
          <p:cNvGrpSpPr/>
          <p:nvPr/>
        </p:nvGrpSpPr>
        <p:grpSpPr>
          <a:xfrm>
            <a:off x="6342203" y="5421730"/>
            <a:ext cx="834985" cy="810868"/>
            <a:chOff x="10670808" y="1126010"/>
            <a:chExt cx="834985" cy="810868"/>
          </a:xfrm>
        </p:grpSpPr>
        <p:pic>
          <p:nvPicPr>
            <p:cNvPr id="465" name="Picture 4" descr="Image result for pot of gold simple">
              <a:extLst>
                <a:ext uri="{FF2B5EF4-FFF2-40B4-BE49-F238E27FC236}">
                  <a16:creationId xmlns:a16="http://schemas.microsoft.com/office/drawing/2014/main" id="{38E9F9C0-401A-413E-A857-0B4CB58F6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466" name="Picture 6" descr="Monero Logo">
              <a:extLst>
                <a:ext uri="{FF2B5EF4-FFF2-40B4-BE49-F238E27FC236}">
                  <a16:creationId xmlns:a16="http://schemas.microsoft.com/office/drawing/2014/main" id="{752C2584-AFC5-4788-B2E1-A4BE26E7819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7" name="Picture 6" descr="Monero Logo">
              <a:extLst>
                <a:ext uri="{FF2B5EF4-FFF2-40B4-BE49-F238E27FC236}">
                  <a16:creationId xmlns:a16="http://schemas.microsoft.com/office/drawing/2014/main" id="{4A5604AA-CB1C-4B01-8777-BC33ADC0A4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8" name="Picture 6" descr="Monero Logo">
              <a:extLst>
                <a:ext uri="{FF2B5EF4-FFF2-40B4-BE49-F238E27FC236}">
                  <a16:creationId xmlns:a16="http://schemas.microsoft.com/office/drawing/2014/main" id="{70CAAE51-55A4-4E37-BB3E-738747BA2DD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9" name="Picture 6" descr="Monero Logo">
              <a:extLst>
                <a:ext uri="{FF2B5EF4-FFF2-40B4-BE49-F238E27FC236}">
                  <a16:creationId xmlns:a16="http://schemas.microsoft.com/office/drawing/2014/main" id="{303ACCEE-8825-467A-8711-B17C5C8817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0" name="Picture 6" descr="Monero Logo">
              <a:extLst>
                <a:ext uri="{FF2B5EF4-FFF2-40B4-BE49-F238E27FC236}">
                  <a16:creationId xmlns:a16="http://schemas.microsoft.com/office/drawing/2014/main" id="{0360CE28-377A-457F-8476-CFE2D3088D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1" name="Picture 6" descr="Monero Logo">
              <a:extLst>
                <a:ext uri="{FF2B5EF4-FFF2-40B4-BE49-F238E27FC236}">
                  <a16:creationId xmlns:a16="http://schemas.microsoft.com/office/drawing/2014/main" id="{0A9AB09E-E763-4282-9756-0D99D9D4E7C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2" name="Picture 6" descr="Monero Logo">
              <a:extLst>
                <a:ext uri="{FF2B5EF4-FFF2-40B4-BE49-F238E27FC236}">
                  <a16:creationId xmlns:a16="http://schemas.microsoft.com/office/drawing/2014/main" id="{8826BBE0-5617-4511-AF1D-8E6A299A51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3" name="Picture 6" descr="Monero Logo">
              <a:extLst>
                <a:ext uri="{FF2B5EF4-FFF2-40B4-BE49-F238E27FC236}">
                  <a16:creationId xmlns:a16="http://schemas.microsoft.com/office/drawing/2014/main" id="{F335D4DE-116E-4E68-859B-FCDBF57F9CC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4" name="Picture 6" descr="Monero Logo">
              <a:extLst>
                <a:ext uri="{FF2B5EF4-FFF2-40B4-BE49-F238E27FC236}">
                  <a16:creationId xmlns:a16="http://schemas.microsoft.com/office/drawing/2014/main" id="{D7DE3CCD-64C3-43CB-87B5-098D751E82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5" name="Picture 6" descr="Monero Logo">
              <a:extLst>
                <a:ext uri="{FF2B5EF4-FFF2-40B4-BE49-F238E27FC236}">
                  <a16:creationId xmlns:a16="http://schemas.microsoft.com/office/drawing/2014/main" id="{43AA4C12-424B-43D9-8C2D-C111FB4E43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6" name="Picture 6" descr="Monero Logo">
              <a:extLst>
                <a:ext uri="{FF2B5EF4-FFF2-40B4-BE49-F238E27FC236}">
                  <a16:creationId xmlns:a16="http://schemas.microsoft.com/office/drawing/2014/main" id="{8035161A-02E3-4322-B412-443622C6CFA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7" name="Picture 6" descr="Monero Logo">
              <a:extLst>
                <a:ext uri="{FF2B5EF4-FFF2-40B4-BE49-F238E27FC236}">
                  <a16:creationId xmlns:a16="http://schemas.microsoft.com/office/drawing/2014/main" id="{AAF5CE89-CCD4-4220-B3B4-527F3F2B00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8" name="Picture 6" descr="Monero Logo">
              <a:extLst>
                <a:ext uri="{FF2B5EF4-FFF2-40B4-BE49-F238E27FC236}">
                  <a16:creationId xmlns:a16="http://schemas.microsoft.com/office/drawing/2014/main" id="{5B738B67-7DB1-4A7D-9BDF-9C0E34CAA0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9" name="Picture 6" descr="Monero Logo">
              <a:extLst>
                <a:ext uri="{FF2B5EF4-FFF2-40B4-BE49-F238E27FC236}">
                  <a16:creationId xmlns:a16="http://schemas.microsoft.com/office/drawing/2014/main" id="{EE055130-CD13-43AA-91B3-947A1F2DC2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0" name="Picture 6" descr="Monero Logo">
              <a:extLst>
                <a:ext uri="{FF2B5EF4-FFF2-40B4-BE49-F238E27FC236}">
                  <a16:creationId xmlns:a16="http://schemas.microsoft.com/office/drawing/2014/main" id="{F43D4466-5765-48CF-A940-BDB9ED8425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1" name="Picture 6" descr="Monero Logo">
              <a:extLst>
                <a:ext uri="{FF2B5EF4-FFF2-40B4-BE49-F238E27FC236}">
                  <a16:creationId xmlns:a16="http://schemas.microsoft.com/office/drawing/2014/main" id="{13282EC9-014F-45AF-A990-C7A06569A9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2" name="Picture 6" descr="Monero Logo">
              <a:extLst>
                <a:ext uri="{FF2B5EF4-FFF2-40B4-BE49-F238E27FC236}">
                  <a16:creationId xmlns:a16="http://schemas.microsoft.com/office/drawing/2014/main" id="{249BC244-BDF0-417D-AB9E-04484AE9AA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3" name="Picture 6" descr="Monero Logo">
              <a:extLst>
                <a:ext uri="{FF2B5EF4-FFF2-40B4-BE49-F238E27FC236}">
                  <a16:creationId xmlns:a16="http://schemas.microsoft.com/office/drawing/2014/main" id="{35AB4763-B934-4435-85BB-3D810B28AA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484" name="Freeform: Shape 483">
              <a:extLst>
                <a:ext uri="{FF2B5EF4-FFF2-40B4-BE49-F238E27FC236}">
                  <a16:creationId xmlns:a16="http://schemas.microsoft.com/office/drawing/2014/main" id="{AFE9C93D-2A94-4CA9-BA9C-D7320FD6944B}"/>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5" name="TextBox 484">
            <a:extLst>
              <a:ext uri="{FF2B5EF4-FFF2-40B4-BE49-F238E27FC236}">
                <a16:creationId xmlns:a16="http://schemas.microsoft.com/office/drawing/2014/main" id="{D929098F-2240-448A-A92D-AAD8C42A0DB6}"/>
              </a:ext>
            </a:extLst>
          </p:cNvPr>
          <p:cNvSpPr txBox="1"/>
          <p:nvPr/>
        </p:nvSpPr>
        <p:spPr>
          <a:xfrm>
            <a:off x="6399573" y="5734012"/>
            <a:ext cx="719528" cy="461665"/>
          </a:xfrm>
          <a:prstGeom prst="rect">
            <a:avLst/>
          </a:prstGeom>
          <a:noFill/>
        </p:spPr>
        <p:txBody>
          <a:bodyPr wrap="square" rtlCol="0">
            <a:spAutoFit/>
          </a:bodyPr>
          <a:lstStyle/>
          <a:p>
            <a:pPr algn="ctr"/>
            <a:r>
              <a:rPr lang="en-US" sz="1200" dirty="0">
                <a:solidFill>
                  <a:schemeClr val="bg1"/>
                </a:solidFill>
              </a:rPr>
              <a:t>Created Tx 17</a:t>
            </a:r>
          </a:p>
        </p:txBody>
      </p:sp>
      <p:grpSp>
        <p:nvGrpSpPr>
          <p:cNvPr id="486" name="Group 485">
            <a:extLst>
              <a:ext uri="{FF2B5EF4-FFF2-40B4-BE49-F238E27FC236}">
                <a16:creationId xmlns:a16="http://schemas.microsoft.com/office/drawing/2014/main" id="{2902AFCB-7F84-4125-9DF2-523F7E203131}"/>
              </a:ext>
            </a:extLst>
          </p:cNvPr>
          <p:cNvGrpSpPr/>
          <p:nvPr/>
        </p:nvGrpSpPr>
        <p:grpSpPr>
          <a:xfrm>
            <a:off x="7519510" y="5432352"/>
            <a:ext cx="834985" cy="810868"/>
            <a:chOff x="10670808" y="1126010"/>
            <a:chExt cx="834985" cy="810868"/>
          </a:xfrm>
        </p:grpSpPr>
        <p:pic>
          <p:nvPicPr>
            <p:cNvPr id="487" name="Picture 4" descr="Image result for pot of gold simple">
              <a:extLst>
                <a:ext uri="{FF2B5EF4-FFF2-40B4-BE49-F238E27FC236}">
                  <a16:creationId xmlns:a16="http://schemas.microsoft.com/office/drawing/2014/main" id="{10E4BD26-0933-4EE5-A6A3-C0F4D80C1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488" name="Picture 6" descr="Monero Logo">
              <a:extLst>
                <a:ext uri="{FF2B5EF4-FFF2-40B4-BE49-F238E27FC236}">
                  <a16:creationId xmlns:a16="http://schemas.microsoft.com/office/drawing/2014/main" id="{5ED72162-3DD7-4D33-8288-7DB43918F6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9" name="Picture 6" descr="Monero Logo">
              <a:extLst>
                <a:ext uri="{FF2B5EF4-FFF2-40B4-BE49-F238E27FC236}">
                  <a16:creationId xmlns:a16="http://schemas.microsoft.com/office/drawing/2014/main" id="{F5C04EDB-30EF-40E7-A61D-F87A2876E8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0" name="Picture 6" descr="Monero Logo">
              <a:extLst>
                <a:ext uri="{FF2B5EF4-FFF2-40B4-BE49-F238E27FC236}">
                  <a16:creationId xmlns:a16="http://schemas.microsoft.com/office/drawing/2014/main" id="{170EB977-563D-49B9-8039-1071DF4977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1" name="Picture 6" descr="Monero Logo">
              <a:extLst>
                <a:ext uri="{FF2B5EF4-FFF2-40B4-BE49-F238E27FC236}">
                  <a16:creationId xmlns:a16="http://schemas.microsoft.com/office/drawing/2014/main" id="{965230BD-AB5C-4D4C-BD7D-647DD30A7F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2" name="Picture 6" descr="Monero Logo">
              <a:extLst>
                <a:ext uri="{FF2B5EF4-FFF2-40B4-BE49-F238E27FC236}">
                  <a16:creationId xmlns:a16="http://schemas.microsoft.com/office/drawing/2014/main" id="{C7C89892-6EDA-4005-881F-64A8C6F7A7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3" name="Picture 6" descr="Monero Logo">
              <a:extLst>
                <a:ext uri="{FF2B5EF4-FFF2-40B4-BE49-F238E27FC236}">
                  <a16:creationId xmlns:a16="http://schemas.microsoft.com/office/drawing/2014/main" id="{1DB6E8B5-F973-4406-89D1-119809A4AC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4" name="Picture 6" descr="Monero Logo">
              <a:extLst>
                <a:ext uri="{FF2B5EF4-FFF2-40B4-BE49-F238E27FC236}">
                  <a16:creationId xmlns:a16="http://schemas.microsoft.com/office/drawing/2014/main" id="{6A6C80A2-AEDE-43FF-B394-FB0C089F6F5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5" name="Picture 6" descr="Monero Logo">
              <a:extLst>
                <a:ext uri="{FF2B5EF4-FFF2-40B4-BE49-F238E27FC236}">
                  <a16:creationId xmlns:a16="http://schemas.microsoft.com/office/drawing/2014/main" id="{16582DF1-7A5C-4272-9E02-7FE430146F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6" name="Picture 6" descr="Monero Logo">
              <a:extLst>
                <a:ext uri="{FF2B5EF4-FFF2-40B4-BE49-F238E27FC236}">
                  <a16:creationId xmlns:a16="http://schemas.microsoft.com/office/drawing/2014/main" id="{36040F79-0EBE-404A-BD9A-E299AAF3EB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7" name="Picture 6" descr="Monero Logo">
              <a:extLst>
                <a:ext uri="{FF2B5EF4-FFF2-40B4-BE49-F238E27FC236}">
                  <a16:creationId xmlns:a16="http://schemas.microsoft.com/office/drawing/2014/main" id="{9C7DA1E1-7C81-437F-BDFA-3C07A043896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8" name="Picture 6" descr="Monero Logo">
              <a:extLst>
                <a:ext uri="{FF2B5EF4-FFF2-40B4-BE49-F238E27FC236}">
                  <a16:creationId xmlns:a16="http://schemas.microsoft.com/office/drawing/2014/main" id="{2A68A143-EEB2-431A-B598-6D28A6ACFA7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9" name="Picture 6" descr="Monero Logo">
              <a:extLst>
                <a:ext uri="{FF2B5EF4-FFF2-40B4-BE49-F238E27FC236}">
                  <a16:creationId xmlns:a16="http://schemas.microsoft.com/office/drawing/2014/main" id="{B8669DFC-ECCA-40E7-9E6F-479352A17F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0" name="Picture 6" descr="Monero Logo">
              <a:extLst>
                <a:ext uri="{FF2B5EF4-FFF2-40B4-BE49-F238E27FC236}">
                  <a16:creationId xmlns:a16="http://schemas.microsoft.com/office/drawing/2014/main" id="{A236334A-AA92-484F-A185-8E1969825B4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1" name="Picture 6" descr="Monero Logo">
              <a:extLst>
                <a:ext uri="{FF2B5EF4-FFF2-40B4-BE49-F238E27FC236}">
                  <a16:creationId xmlns:a16="http://schemas.microsoft.com/office/drawing/2014/main" id="{36118EC6-9219-4029-943B-31D3E0EECE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2" name="Picture 6" descr="Monero Logo">
              <a:extLst>
                <a:ext uri="{FF2B5EF4-FFF2-40B4-BE49-F238E27FC236}">
                  <a16:creationId xmlns:a16="http://schemas.microsoft.com/office/drawing/2014/main" id="{2CF99C1B-6A2B-49AE-BFB2-D9D72E7934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3" name="Picture 6" descr="Monero Logo">
              <a:extLst>
                <a:ext uri="{FF2B5EF4-FFF2-40B4-BE49-F238E27FC236}">
                  <a16:creationId xmlns:a16="http://schemas.microsoft.com/office/drawing/2014/main" id="{18C0B01C-D896-45F9-9AED-2686C9A47C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4" name="Picture 6" descr="Monero Logo">
              <a:extLst>
                <a:ext uri="{FF2B5EF4-FFF2-40B4-BE49-F238E27FC236}">
                  <a16:creationId xmlns:a16="http://schemas.microsoft.com/office/drawing/2014/main" id="{E84CDFD2-A4C4-4422-894C-15E934A924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5" name="Picture 6" descr="Monero Logo">
              <a:extLst>
                <a:ext uri="{FF2B5EF4-FFF2-40B4-BE49-F238E27FC236}">
                  <a16:creationId xmlns:a16="http://schemas.microsoft.com/office/drawing/2014/main" id="{6ABF3255-F12C-44EA-A9A6-AACE70BDB1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506" name="Freeform: Shape 505">
              <a:extLst>
                <a:ext uri="{FF2B5EF4-FFF2-40B4-BE49-F238E27FC236}">
                  <a16:creationId xmlns:a16="http://schemas.microsoft.com/office/drawing/2014/main" id="{3235C74B-BC86-4F5E-A56F-FA6A0F23701C}"/>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7" name="TextBox 506">
            <a:extLst>
              <a:ext uri="{FF2B5EF4-FFF2-40B4-BE49-F238E27FC236}">
                <a16:creationId xmlns:a16="http://schemas.microsoft.com/office/drawing/2014/main" id="{B2490FF2-8A38-48A6-BD22-0BA4E9D42D87}"/>
              </a:ext>
            </a:extLst>
          </p:cNvPr>
          <p:cNvSpPr txBox="1"/>
          <p:nvPr/>
        </p:nvSpPr>
        <p:spPr>
          <a:xfrm>
            <a:off x="7576880" y="5744634"/>
            <a:ext cx="719528" cy="461665"/>
          </a:xfrm>
          <a:prstGeom prst="rect">
            <a:avLst/>
          </a:prstGeom>
          <a:noFill/>
        </p:spPr>
        <p:txBody>
          <a:bodyPr wrap="square" rtlCol="0">
            <a:spAutoFit/>
          </a:bodyPr>
          <a:lstStyle/>
          <a:p>
            <a:pPr algn="ctr"/>
            <a:r>
              <a:rPr lang="en-US" sz="1200" dirty="0">
                <a:solidFill>
                  <a:schemeClr val="bg1"/>
                </a:solidFill>
              </a:rPr>
              <a:t>Created Tx 18</a:t>
            </a:r>
          </a:p>
        </p:txBody>
      </p:sp>
      <p:grpSp>
        <p:nvGrpSpPr>
          <p:cNvPr id="508" name="Group 507">
            <a:extLst>
              <a:ext uri="{FF2B5EF4-FFF2-40B4-BE49-F238E27FC236}">
                <a16:creationId xmlns:a16="http://schemas.microsoft.com/office/drawing/2014/main" id="{8AD5D902-AB1F-4ADB-82FD-757DFA001146}"/>
              </a:ext>
            </a:extLst>
          </p:cNvPr>
          <p:cNvGrpSpPr/>
          <p:nvPr/>
        </p:nvGrpSpPr>
        <p:grpSpPr>
          <a:xfrm>
            <a:off x="8609051" y="5421730"/>
            <a:ext cx="834985" cy="810868"/>
            <a:chOff x="10670808" y="1126010"/>
            <a:chExt cx="834985" cy="810868"/>
          </a:xfrm>
        </p:grpSpPr>
        <p:pic>
          <p:nvPicPr>
            <p:cNvPr id="509" name="Picture 4" descr="Image result for pot of gold simple">
              <a:extLst>
                <a:ext uri="{FF2B5EF4-FFF2-40B4-BE49-F238E27FC236}">
                  <a16:creationId xmlns:a16="http://schemas.microsoft.com/office/drawing/2014/main" id="{5D9F5CAC-FA13-40ED-B9E6-4E20948E0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510" name="Picture 6" descr="Monero Logo">
              <a:extLst>
                <a:ext uri="{FF2B5EF4-FFF2-40B4-BE49-F238E27FC236}">
                  <a16:creationId xmlns:a16="http://schemas.microsoft.com/office/drawing/2014/main" id="{9FE4AB64-FE2B-4965-BB61-E0FED3C3EF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1" name="Picture 6" descr="Monero Logo">
              <a:extLst>
                <a:ext uri="{FF2B5EF4-FFF2-40B4-BE49-F238E27FC236}">
                  <a16:creationId xmlns:a16="http://schemas.microsoft.com/office/drawing/2014/main" id="{B23FD9A1-625F-4325-B6DF-33B63BBC1F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2" name="Picture 6" descr="Monero Logo">
              <a:extLst>
                <a:ext uri="{FF2B5EF4-FFF2-40B4-BE49-F238E27FC236}">
                  <a16:creationId xmlns:a16="http://schemas.microsoft.com/office/drawing/2014/main" id="{7EB31D08-017D-4BEC-B53A-097C04FFCF2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3" name="Picture 6" descr="Monero Logo">
              <a:extLst>
                <a:ext uri="{FF2B5EF4-FFF2-40B4-BE49-F238E27FC236}">
                  <a16:creationId xmlns:a16="http://schemas.microsoft.com/office/drawing/2014/main" id="{AC53FCD2-E520-4033-9DD2-B8C0E323F67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4" name="Picture 6" descr="Monero Logo">
              <a:extLst>
                <a:ext uri="{FF2B5EF4-FFF2-40B4-BE49-F238E27FC236}">
                  <a16:creationId xmlns:a16="http://schemas.microsoft.com/office/drawing/2014/main" id="{CD4C74CB-5DE8-4961-82E1-CB7AB366BE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5" name="Picture 6" descr="Monero Logo">
              <a:extLst>
                <a:ext uri="{FF2B5EF4-FFF2-40B4-BE49-F238E27FC236}">
                  <a16:creationId xmlns:a16="http://schemas.microsoft.com/office/drawing/2014/main" id="{56EAD977-9376-4BA8-91AE-E35FB36676E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6" name="Picture 6" descr="Monero Logo">
              <a:extLst>
                <a:ext uri="{FF2B5EF4-FFF2-40B4-BE49-F238E27FC236}">
                  <a16:creationId xmlns:a16="http://schemas.microsoft.com/office/drawing/2014/main" id="{93AEC481-662E-4368-86C9-584DC7392A3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7" name="Picture 6" descr="Monero Logo">
              <a:extLst>
                <a:ext uri="{FF2B5EF4-FFF2-40B4-BE49-F238E27FC236}">
                  <a16:creationId xmlns:a16="http://schemas.microsoft.com/office/drawing/2014/main" id="{9AF1362E-09B5-4C63-A066-DC638682BD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8" name="Picture 6" descr="Monero Logo">
              <a:extLst>
                <a:ext uri="{FF2B5EF4-FFF2-40B4-BE49-F238E27FC236}">
                  <a16:creationId xmlns:a16="http://schemas.microsoft.com/office/drawing/2014/main" id="{D2E2BAB0-BFF9-4058-BB58-C4FCC4B31D2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9" name="Picture 6" descr="Monero Logo">
              <a:extLst>
                <a:ext uri="{FF2B5EF4-FFF2-40B4-BE49-F238E27FC236}">
                  <a16:creationId xmlns:a16="http://schemas.microsoft.com/office/drawing/2014/main" id="{E04B6750-18A4-4638-9D99-1759D64A99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0" name="Picture 6" descr="Monero Logo">
              <a:extLst>
                <a:ext uri="{FF2B5EF4-FFF2-40B4-BE49-F238E27FC236}">
                  <a16:creationId xmlns:a16="http://schemas.microsoft.com/office/drawing/2014/main" id="{64E42525-D772-4DC4-887E-080AF2B16C2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1" name="Picture 6" descr="Monero Logo">
              <a:extLst>
                <a:ext uri="{FF2B5EF4-FFF2-40B4-BE49-F238E27FC236}">
                  <a16:creationId xmlns:a16="http://schemas.microsoft.com/office/drawing/2014/main" id="{25775D82-835A-431C-B609-E86C98761A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2" name="Picture 6" descr="Monero Logo">
              <a:extLst>
                <a:ext uri="{FF2B5EF4-FFF2-40B4-BE49-F238E27FC236}">
                  <a16:creationId xmlns:a16="http://schemas.microsoft.com/office/drawing/2014/main" id="{B86C348F-C455-4E7E-8CBC-FE37A981AC8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3" name="Picture 6" descr="Monero Logo">
              <a:extLst>
                <a:ext uri="{FF2B5EF4-FFF2-40B4-BE49-F238E27FC236}">
                  <a16:creationId xmlns:a16="http://schemas.microsoft.com/office/drawing/2014/main" id="{E006FE05-DCC1-4987-97EF-C9265F7252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4" name="Picture 6" descr="Monero Logo">
              <a:extLst>
                <a:ext uri="{FF2B5EF4-FFF2-40B4-BE49-F238E27FC236}">
                  <a16:creationId xmlns:a16="http://schemas.microsoft.com/office/drawing/2014/main" id="{EF1CCDF8-107A-4148-88B9-889B9916BA4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5" name="Picture 6" descr="Monero Logo">
              <a:extLst>
                <a:ext uri="{FF2B5EF4-FFF2-40B4-BE49-F238E27FC236}">
                  <a16:creationId xmlns:a16="http://schemas.microsoft.com/office/drawing/2014/main" id="{8CBE47EA-27FC-4F21-AD19-4E2AA1B84B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6" name="Picture 6" descr="Monero Logo">
              <a:extLst>
                <a:ext uri="{FF2B5EF4-FFF2-40B4-BE49-F238E27FC236}">
                  <a16:creationId xmlns:a16="http://schemas.microsoft.com/office/drawing/2014/main" id="{D7609E8E-CA83-49A0-86B7-8E40164F71C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7" name="Picture 6" descr="Monero Logo">
              <a:extLst>
                <a:ext uri="{FF2B5EF4-FFF2-40B4-BE49-F238E27FC236}">
                  <a16:creationId xmlns:a16="http://schemas.microsoft.com/office/drawing/2014/main" id="{062D7C6B-4F2D-4A77-9CAF-8BEDAF6656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528" name="Freeform: Shape 527">
              <a:extLst>
                <a:ext uri="{FF2B5EF4-FFF2-40B4-BE49-F238E27FC236}">
                  <a16:creationId xmlns:a16="http://schemas.microsoft.com/office/drawing/2014/main" id="{EDEAE61A-7DC0-4D2B-A072-6689C8DA11A4}"/>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9" name="TextBox 528">
            <a:extLst>
              <a:ext uri="{FF2B5EF4-FFF2-40B4-BE49-F238E27FC236}">
                <a16:creationId xmlns:a16="http://schemas.microsoft.com/office/drawing/2014/main" id="{459CEAD8-3CB4-411E-8B69-2A2E61986A1C}"/>
              </a:ext>
            </a:extLst>
          </p:cNvPr>
          <p:cNvSpPr txBox="1"/>
          <p:nvPr/>
        </p:nvSpPr>
        <p:spPr>
          <a:xfrm>
            <a:off x="8666421" y="5734012"/>
            <a:ext cx="719528" cy="461665"/>
          </a:xfrm>
          <a:prstGeom prst="rect">
            <a:avLst/>
          </a:prstGeom>
          <a:noFill/>
        </p:spPr>
        <p:txBody>
          <a:bodyPr wrap="square" rtlCol="0">
            <a:spAutoFit/>
          </a:bodyPr>
          <a:lstStyle/>
          <a:p>
            <a:pPr algn="ctr"/>
            <a:r>
              <a:rPr lang="en-US" sz="1200" dirty="0">
                <a:solidFill>
                  <a:schemeClr val="bg1"/>
                </a:solidFill>
              </a:rPr>
              <a:t>Created Tx 19</a:t>
            </a:r>
          </a:p>
        </p:txBody>
      </p:sp>
      <p:grpSp>
        <p:nvGrpSpPr>
          <p:cNvPr id="530" name="Group 529">
            <a:extLst>
              <a:ext uri="{FF2B5EF4-FFF2-40B4-BE49-F238E27FC236}">
                <a16:creationId xmlns:a16="http://schemas.microsoft.com/office/drawing/2014/main" id="{4ECCC949-303D-473E-8616-CA6CA607AA85}"/>
              </a:ext>
            </a:extLst>
          </p:cNvPr>
          <p:cNvGrpSpPr/>
          <p:nvPr/>
        </p:nvGrpSpPr>
        <p:grpSpPr>
          <a:xfrm>
            <a:off x="9786358" y="5432352"/>
            <a:ext cx="834985" cy="810868"/>
            <a:chOff x="10670808" y="1126010"/>
            <a:chExt cx="834985" cy="810868"/>
          </a:xfrm>
        </p:grpSpPr>
        <p:pic>
          <p:nvPicPr>
            <p:cNvPr id="531" name="Picture 4" descr="Image result for pot of gold simple">
              <a:extLst>
                <a:ext uri="{FF2B5EF4-FFF2-40B4-BE49-F238E27FC236}">
                  <a16:creationId xmlns:a16="http://schemas.microsoft.com/office/drawing/2014/main" id="{69510C5C-455B-4CDE-A746-45E841FB94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532" name="Picture 6" descr="Monero Logo">
              <a:extLst>
                <a:ext uri="{FF2B5EF4-FFF2-40B4-BE49-F238E27FC236}">
                  <a16:creationId xmlns:a16="http://schemas.microsoft.com/office/drawing/2014/main" id="{029CF1FF-A5BA-4BC3-8894-C5157747A00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3" name="Picture 6" descr="Monero Logo">
              <a:extLst>
                <a:ext uri="{FF2B5EF4-FFF2-40B4-BE49-F238E27FC236}">
                  <a16:creationId xmlns:a16="http://schemas.microsoft.com/office/drawing/2014/main" id="{8952D0AA-2508-4761-8792-510C0A4FED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4" name="Picture 6" descr="Monero Logo">
              <a:extLst>
                <a:ext uri="{FF2B5EF4-FFF2-40B4-BE49-F238E27FC236}">
                  <a16:creationId xmlns:a16="http://schemas.microsoft.com/office/drawing/2014/main" id="{BACD1F2F-BF35-4B33-A518-72E9162A0E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5" name="Picture 6" descr="Monero Logo">
              <a:extLst>
                <a:ext uri="{FF2B5EF4-FFF2-40B4-BE49-F238E27FC236}">
                  <a16:creationId xmlns:a16="http://schemas.microsoft.com/office/drawing/2014/main" id="{F64AA7EB-E3DC-467D-B925-6B5538C7BE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6" name="Picture 6" descr="Monero Logo">
              <a:extLst>
                <a:ext uri="{FF2B5EF4-FFF2-40B4-BE49-F238E27FC236}">
                  <a16:creationId xmlns:a16="http://schemas.microsoft.com/office/drawing/2014/main" id="{E8AAEF4E-4E4C-4209-BE83-A51501A48F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7" name="Picture 6" descr="Monero Logo">
              <a:extLst>
                <a:ext uri="{FF2B5EF4-FFF2-40B4-BE49-F238E27FC236}">
                  <a16:creationId xmlns:a16="http://schemas.microsoft.com/office/drawing/2014/main" id="{05A71D9B-4D85-440E-A5BD-BB41ACE495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8" name="Picture 6" descr="Monero Logo">
              <a:extLst>
                <a:ext uri="{FF2B5EF4-FFF2-40B4-BE49-F238E27FC236}">
                  <a16:creationId xmlns:a16="http://schemas.microsoft.com/office/drawing/2014/main" id="{A02D89E0-63E9-4CC8-ACFE-CD0A71697D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9" name="Picture 6" descr="Monero Logo">
              <a:extLst>
                <a:ext uri="{FF2B5EF4-FFF2-40B4-BE49-F238E27FC236}">
                  <a16:creationId xmlns:a16="http://schemas.microsoft.com/office/drawing/2014/main" id="{F80B379C-0893-4C57-A246-C073B434EB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40" name="Picture 6" descr="Monero Logo">
              <a:extLst>
                <a:ext uri="{FF2B5EF4-FFF2-40B4-BE49-F238E27FC236}">
                  <a16:creationId xmlns:a16="http://schemas.microsoft.com/office/drawing/2014/main" id="{51D954F3-9594-4306-AD40-E935E93BF9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41" name="Picture 6" descr="Monero Logo">
              <a:extLst>
                <a:ext uri="{FF2B5EF4-FFF2-40B4-BE49-F238E27FC236}">
                  <a16:creationId xmlns:a16="http://schemas.microsoft.com/office/drawing/2014/main" id="{7C152FA0-D82E-44B8-B61C-CD3B91F20D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42" name="Picture 6" descr="Monero Logo">
              <a:extLst>
                <a:ext uri="{FF2B5EF4-FFF2-40B4-BE49-F238E27FC236}">
                  <a16:creationId xmlns:a16="http://schemas.microsoft.com/office/drawing/2014/main" id="{417F7C35-93E4-45F9-9110-B29AE3FDC7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43" name="Picture 6" descr="Monero Logo">
              <a:extLst>
                <a:ext uri="{FF2B5EF4-FFF2-40B4-BE49-F238E27FC236}">
                  <a16:creationId xmlns:a16="http://schemas.microsoft.com/office/drawing/2014/main" id="{82BA4EBC-6CC3-4BA6-8E92-F3AED8FE93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44" name="Picture 6" descr="Monero Logo">
              <a:extLst>
                <a:ext uri="{FF2B5EF4-FFF2-40B4-BE49-F238E27FC236}">
                  <a16:creationId xmlns:a16="http://schemas.microsoft.com/office/drawing/2014/main" id="{4FEDBB29-A811-422B-BAA8-ECFEE4FCCEB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45" name="Picture 6" descr="Monero Logo">
              <a:extLst>
                <a:ext uri="{FF2B5EF4-FFF2-40B4-BE49-F238E27FC236}">
                  <a16:creationId xmlns:a16="http://schemas.microsoft.com/office/drawing/2014/main" id="{446BAABD-DC6F-46E8-858D-4C1172C1F1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46" name="Picture 6" descr="Monero Logo">
              <a:extLst>
                <a:ext uri="{FF2B5EF4-FFF2-40B4-BE49-F238E27FC236}">
                  <a16:creationId xmlns:a16="http://schemas.microsoft.com/office/drawing/2014/main" id="{E6602A4D-3EC2-4DF5-B1DE-AA899851CC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47" name="Picture 6" descr="Monero Logo">
              <a:extLst>
                <a:ext uri="{FF2B5EF4-FFF2-40B4-BE49-F238E27FC236}">
                  <a16:creationId xmlns:a16="http://schemas.microsoft.com/office/drawing/2014/main" id="{41E0EC26-A2AC-4710-9529-E29C41EA7C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48" name="Picture 6" descr="Monero Logo">
              <a:extLst>
                <a:ext uri="{FF2B5EF4-FFF2-40B4-BE49-F238E27FC236}">
                  <a16:creationId xmlns:a16="http://schemas.microsoft.com/office/drawing/2014/main" id="{531AEFC1-E69B-4319-8F6B-9DDE96DD12C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49" name="Picture 6" descr="Monero Logo">
              <a:extLst>
                <a:ext uri="{FF2B5EF4-FFF2-40B4-BE49-F238E27FC236}">
                  <a16:creationId xmlns:a16="http://schemas.microsoft.com/office/drawing/2014/main" id="{9A5D3548-7C47-4E45-B5FF-E1A8D415526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550" name="Freeform: Shape 549">
              <a:extLst>
                <a:ext uri="{FF2B5EF4-FFF2-40B4-BE49-F238E27FC236}">
                  <a16:creationId xmlns:a16="http://schemas.microsoft.com/office/drawing/2014/main" id="{8F2B2902-3A50-4428-8AB7-66E9AA459AFC}"/>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1" name="TextBox 550">
            <a:extLst>
              <a:ext uri="{FF2B5EF4-FFF2-40B4-BE49-F238E27FC236}">
                <a16:creationId xmlns:a16="http://schemas.microsoft.com/office/drawing/2014/main" id="{8923554A-C382-4064-AD37-07F6ECAA46B0}"/>
              </a:ext>
            </a:extLst>
          </p:cNvPr>
          <p:cNvSpPr txBox="1"/>
          <p:nvPr/>
        </p:nvSpPr>
        <p:spPr>
          <a:xfrm>
            <a:off x="9843728" y="5744634"/>
            <a:ext cx="719528" cy="461665"/>
          </a:xfrm>
          <a:prstGeom prst="rect">
            <a:avLst/>
          </a:prstGeom>
          <a:noFill/>
        </p:spPr>
        <p:txBody>
          <a:bodyPr wrap="square" rtlCol="0">
            <a:spAutoFit/>
          </a:bodyPr>
          <a:lstStyle/>
          <a:p>
            <a:pPr algn="ctr"/>
            <a:r>
              <a:rPr lang="en-US" sz="1200" dirty="0">
                <a:solidFill>
                  <a:schemeClr val="bg1"/>
                </a:solidFill>
              </a:rPr>
              <a:t>Created Tx 20</a:t>
            </a:r>
          </a:p>
        </p:txBody>
      </p:sp>
      <p:grpSp>
        <p:nvGrpSpPr>
          <p:cNvPr id="552" name="Group 551">
            <a:extLst>
              <a:ext uri="{FF2B5EF4-FFF2-40B4-BE49-F238E27FC236}">
                <a16:creationId xmlns:a16="http://schemas.microsoft.com/office/drawing/2014/main" id="{343EE155-E01C-4D93-8A31-EDF9B6384C0F}"/>
              </a:ext>
            </a:extLst>
          </p:cNvPr>
          <p:cNvGrpSpPr/>
          <p:nvPr/>
        </p:nvGrpSpPr>
        <p:grpSpPr>
          <a:xfrm>
            <a:off x="10976722" y="2280683"/>
            <a:ext cx="834985" cy="810868"/>
            <a:chOff x="10670808" y="1126010"/>
            <a:chExt cx="834985" cy="810868"/>
          </a:xfrm>
        </p:grpSpPr>
        <p:pic>
          <p:nvPicPr>
            <p:cNvPr id="553" name="Picture 4" descr="Image result for pot of gold simple">
              <a:extLst>
                <a:ext uri="{FF2B5EF4-FFF2-40B4-BE49-F238E27FC236}">
                  <a16:creationId xmlns:a16="http://schemas.microsoft.com/office/drawing/2014/main" id="{287B02AA-D382-49E3-9156-227F22961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554" name="Picture 6" descr="Monero Logo">
              <a:extLst>
                <a:ext uri="{FF2B5EF4-FFF2-40B4-BE49-F238E27FC236}">
                  <a16:creationId xmlns:a16="http://schemas.microsoft.com/office/drawing/2014/main" id="{39A7EA1D-F9C7-4B4B-944F-AF7F859CCE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5" name="Picture 6" descr="Monero Logo">
              <a:extLst>
                <a:ext uri="{FF2B5EF4-FFF2-40B4-BE49-F238E27FC236}">
                  <a16:creationId xmlns:a16="http://schemas.microsoft.com/office/drawing/2014/main" id="{4FEE81C2-AB18-4A01-AD10-ECA2D6DB35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6" name="Picture 6" descr="Monero Logo">
              <a:extLst>
                <a:ext uri="{FF2B5EF4-FFF2-40B4-BE49-F238E27FC236}">
                  <a16:creationId xmlns:a16="http://schemas.microsoft.com/office/drawing/2014/main" id="{D0CD5F1E-BAE9-4435-9FED-65253C837C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7" name="Picture 6" descr="Monero Logo">
              <a:extLst>
                <a:ext uri="{FF2B5EF4-FFF2-40B4-BE49-F238E27FC236}">
                  <a16:creationId xmlns:a16="http://schemas.microsoft.com/office/drawing/2014/main" id="{8903244C-29F0-4B39-AA19-A6D027589E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8" name="Picture 6" descr="Monero Logo">
              <a:extLst>
                <a:ext uri="{FF2B5EF4-FFF2-40B4-BE49-F238E27FC236}">
                  <a16:creationId xmlns:a16="http://schemas.microsoft.com/office/drawing/2014/main" id="{0B0EDD04-1F1A-48B9-8E16-67AAFDB665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9" name="Picture 6" descr="Monero Logo">
              <a:extLst>
                <a:ext uri="{FF2B5EF4-FFF2-40B4-BE49-F238E27FC236}">
                  <a16:creationId xmlns:a16="http://schemas.microsoft.com/office/drawing/2014/main" id="{AA2DB8C5-61C6-4A79-8C55-707D5C9106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0" name="Picture 6" descr="Monero Logo">
              <a:extLst>
                <a:ext uri="{FF2B5EF4-FFF2-40B4-BE49-F238E27FC236}">
                  <a16:creationId xmlns:a16="http://schemas.microsoft.com/office/drawing/2014/main" id="{AC3ACC3E-E5C8-49B0-8461-EA099854186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1" name="Picture 6" descr="Monero Logo">
              <a:extLst>
                <a:ext uri="{FF2B5EF4-FFF2-40B4-BE49-F238E27FC236}">
                  <a16:creationId xmlns:a16="http://schemas.microsoft.com/office/drawing/2014/main" id="{D7DF35D4-DD04-4359-8FE6-22BEF075D0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2" name="Picture 6" descr="Monero Logo">
              <a:extLst>
                <a:ext uri="{FF2B5EF4-FFF2-40B4-BE49-F238E27FC236}">
                  <a16:creationId xmlns:a16="http://schemas.microsoft.com/office/drawing/2014/main" id="{7CE76D68-71B6-4E38-9511-E41423715A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3" name="Picture 6" descr="Monero Logo">
              <a:extLst>
                <a:ext uri="{FF2B5EF4-FFF2-40B4-BE49-F238E27FC236}">
                  <a16:creationId xmlns:a16="http://schemas.microsoft.com/office/drawing/2014/main" id="{C7B4808D-9C60-43C0-8974-0E164B699C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4" name="Picture 6" descr="Monero Logo">
              <a:extLst>
                <a:ext uri="{FF2B5EF4-FFF2-40B4-BE49-F238E27FC236}">
                  <a16:creationId xmlns:a16="http://schemas.microsoft.com/office/drawing/2014/main" id="{32142CCE-4DA3-456C-8875-61DB70C393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5" name="Picture 6" descr="Monero Logo">
              <a:extLst>
                <a:ext uri="{FF2B5EF4-FFF2-40B4-BE49-F238E27FC236}">
                  <a16:creationId xmlns:a16="http://schemas.microsoft.com/office/drawing/2014/main" id="{F78B562A-787B-4D17-9A09-CB1D3116CF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6" name="Picture 6" descr="Monero Logo">
              <a:extLst>
                <a:ext uri="{FF2B5EF4-FFF2-40B4-BE49-F238E27FC236}">
                  <a16:creationId xmlns:a16="http://schemas.microsoft.com/office/drawing/2014/main" id="{326C1C44-9C74-4482-B47F-00FEA5F446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7" name="Picture 6" descr="Monero Logo">
              <a:extLst>
                <a:ext uri="{FF2B5EF4-FFF2-40B4-BE49-F238E27FC236}">
                  <a16:creationId xmlns:a16="http://schemas.microsoft.com/office/drawing/2014/main" id="{58CCA572-EA8A-4599-B995-C7855830D7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8" name="Picture 6" descr="Monero Logo">
              <a:extLst>
                <a:ext uri="{FF2B5EF4-FFF2-40B4-BE49-F238E27FC236}">
                  <a16:creationId xmlns:a16="http://schemas.microsoft.com/office/drawing/2014/main" id="{51E0D7B4-CC8D-42D4-993D-537B69BA78C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9" name="Picture 6" descr="Monero Logo">
              <a:extLst>
                <a:ext uri="{FF2B5EF4-FFF2-40B4-BE49-F238E27FC236}">
                  <a16:creationId xmlns:a16="http://schemas.microsoft.com/office/drawing/2014/main" id="{DFE2D97C-A07A-4E52-9CBE-CF4DF1A94DC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0" name="Picture 6" descr="Monero Logo">
              <a:extLst>
                <a:ext uri="{FF2B5EF4-FFF2-40B4-BE49-F238E27FC236}">
                  <a16:creationId xmlns:a16="http://schemas.microsoft.com/office/drawing/2014/main" id="{1B97C24E-4400-4CAE-AC6F-5631F2AFCFD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1" name="Picture 6" descr="Monero Logo">
              <a:extLst>
                <a:ext uri="{FF2B5EF4-FFF2-40B4-BE49-F238E27FC236}">
                  <a16:creationId xmlns:a16="http://schemas.microsoft.com/office/drawing/2014/main" id="{DB3A8EF2-1A3E-4DCA-811C-6F64E0EBEDF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572" name="Freeform: Shape 571">
              <a:extLst>
                <a:ext uri="{FF2B5EF4-FFF2-40B4-BE49-F238E27FC236}">
                  <a16:creationId xmlns:a16="http://schemas.microsoft.com/office/drawing/2014/main" id="{1754C175-2731-446A-BE48-91FBC6AB93B3}"/>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3" name="TextBox 572">
            <a:extLst>
              <a:ext uri="{FF2B5EF4-FFF2-40B4-BE49-F238E27FC236}">
                <a16:creationId xmlns:a16="http://schemas.microsoft.com/office/drawing/2014/main" id="{82CBA66D-68FD-4E97-9BDD-88EAAC947DD9}"/>
              </a:ext>
            </a:extLst>
          </p:cNvPr>
          <p:cNvSpPr txBox="1"/>
          <p:nvPr/>
        </p:nvSpPr>
        <p:spPr>
          <a:xfrm>
            <a:off x="11034092" y="2592965"/>
            <a:ext cx="719528" cy="461665"/>
          </a:xfrm>
          <a:prstGeom prst="rect">
            <a:avLst/>
          </a:prstGeom>
          <a:noFill/>
        </p:spPr>
        <p:txBody>
          <a:bodyPr wrap="square" rtlCol="0">
            <a:spAutoFit/>
          </a:bodyPr>
          <a:lstStyle/>
          <a:p>
            <a:pPr algn="ctr"/>
            <a:r>
              <a:rPr lang="en-US" sz="1200" dirty="0">
                <a:solidFill>
                  <a:schemeClr val="bg1"/>
                </a:solidFill>
              </a:rPr>
              <a:t>Created Tx 5</a:t>
            </a:r>
          </a:p>
        </p:txBody>
      </p:sp>
      <p:grpSp>
        <p:nvGrpSpPr>
          <p:cNvPr id="574" name="Group 573">
            <a:extLst>
              <a:ext uri="{FF2B5EF4-FFF2-40B4-BE49-F238E27FC236}">
                <a16:creationId xmlns:a16="http://schemas.microsoft.com/office/drawing/2014/main" id="{C81345E5-C60C-4D17-A75D-3A23CE6557D7}"/>
              </a:ext>
            </a:extLst>
          </p:cNvPr>
          <p:cNvGrpSpPr/>
          <p:nvPr/>
        </p:nvGrpSpPr>
        <p:grpSpPr>
          <a:xfrm>
            <a:off x="10973003" y="3305249"/>
            <a:ext cx="834985" cy="810868"/>
            <a:chOff x="10670808" y="1126010"/>
            <a:chExt cx="834985" cy="810868"/>
          </a:xfrm>
        </p:grpSpPr>
        <p:pic>
          <p:nvPicPr>
            <p:cNvPr id="575" name="Picture 4" descr="Image result for pot of gold simple">
              <a:extLst>
                <a:ext uri="{FF2B5EF4-FFF2-40B4-BE49-F238E27FC236}">
                  <a16:creationId xmlns:a16="http://schemas.microsoft.com/office/drawing/2014/main" id="{4430F6D0-EDEF-4527-B115-F46E100C4B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576" name="Picture 6" descr="Monero Logo">
              <a:extLst>
                <a:ext uri="{FF2B5EF4-FFF2-40B4-BE49-F238E27FC236}">
                  <a16:creationId xmlns:a16="http://schemas.microsoft.com/office/drawing/2014/main" id="{DFAA8865-C9C3-4907-8DFD-63813BA2E5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7" name="Picture 6" descr="Monero Logo">
              <a:extLst>
                <a:ext uri="{FF2B5EF4-FFF2-40B4-BE49-F238E27FC236}">
                  <a16:creationId xmlns:a16="http://schemas.microsoft.com/office/drawing/2014/main" id="{A76CB269-5C2A-42B3-8B09-4C4A8C1724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8" name="Picture 6" descr="Monero Logo">
              <a:extLst>
                <a:ext uri="{FF2B5EF4-FFF2-40B4-BE49-F238E27FC236}">
                  <a16:creationId xmlns:a16="http://schemas.microsoft.com/office/drawing/2014/main" id="{EE9AF6EB-570A-417E-9682-AA8A364B79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9" name="Picture 6" descr="Monero Logo">
              <a:extLst>
                <a:ext uri="{FF2B5EF4-FFF2-40B4-BE49-F238E27FC236}">
                  <a16:creationId xmlns:a16="http://schemas.microsoft.com/office/drawing/2014/main" id="{0478DC29-707D-407D-8CD8-D6FEDC6775D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0" name="Picture 6" descr="Monero Logo">
              <a:extLst>
                <a:ext uri="{FF2B5EF4-FFF2-40B4-BE49-F238E27FC236}">
                  <a16:creationId xmlns:a16="http://schemas.microsoft.com/office/drawing/2014/main" id="{CDEB7730-2582-48EC-83BA-35C5F5B667C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1" name="Picture 6" descr="Monero Logo">
              <a:extLst>
                <a:ext uri="{FF2B5EF4-FFF2-40B4-BE49-F238E27FC236}">
                  <a16:creationId xmlns:a16="http://schemas.microsoft.com/office/drawing/2014/main" id="{2725A2E9-22CB-4A41-96AC-6050EB9FAE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2" name="Picture 6" descr="Monero Logo">
              <a:extLst>
                <a:ext uri="{FF2B5EF4-FFF2-40B4-BE49-F238E27FC236}">
                  <a16:creationId xmlns:a16="http://schemas.microsoft.com/office/drawing/2014/main" id="{F0B070B2-FA25-43FE-A7A6-964C08A36B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3" name="Picture 6" descr="Monero Logo">
              <a:extLst>
                <a:ext uri="{FF2B5EF4-FFF2-40B4-BE49-F238E27FC236}">
                  <a16:creationId xmlns:a16="http://schemas.microsoft.com/office/drawing/2014/main" id="{B61770C7-A7C0-4FE1-8A8B-4162899224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4" name="Picture 6" descr="Monero Logo">
              <a:extLst>
                <a:ext uri="{FF2B5EF4-FFF2-40B4-BE49-F238E27FC236}">
                  <a16:creationId xmlns:a16="http://schemas.microsoft.com/office/drawing/2014/main" id="{CE7152B9-21AF-4B5D-A217-A9E96AB9FD5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5" name="Picture 6" descr="Monero Logo">
              <a:extLst>
                <a:ext uri="{FF2B5EF4-FFF2-40B4-BE49-F238E27FC236}">
                  <a16:creationId xmlns:a16="http://schemas.microsoft.com/office/drawing/2014/main" id="{5AB4EE46-4552-4C6E-9F1D-056C20266F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6" name="Picture 6" descr="Monero Logo">
              <a:extLst>
                <a:ext uri="{FF2B5EF4-FFF2-40B4-BE49-F238E27FC236}">
                  <a16:creationId xmlns:a16="http://schemas.microsoft.com/office/drawing/2014/main" id="{596F9130-9B61-4739-8295-8C11AEBBB2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7" name="Picture 6" descr="Monero Logo">
              <a:extLst>
                <a:ext uri="{FF2B5EF4-FFF2-40B4-BE49-F238E27FC236}">
                  <a16:creationId xmlns:a16="http://schemas.microsoft.com/office/drawing/2014/main" id="{1A966D61-8D41-4A42-914E-5497D9B864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8" name="Picture 6" descr="Monero Logo">
              <a:extLst>
                <a:ext uri="{FF2B5EF4-FFF2-40B4-BE49-F238E27FC236}">
                  <a16:creationId xmlns:a16="http://schemas.microsoft.com/office/drawing/2014/main" id="{E18B8A5B-D183-4213-B06E-840371FEC9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9" name="Picture 6" descr="Monero Logo">
              <a:extLst>
                <a:ext uri="{FF2B5EF4-FFF2-40B4-BE49-F238E27FC236}">
                  <a16:creationId xmlns:a16="http://schemas.microsoft.com/office/drawing/2014/main" id="{05B5EEB1-7E48-4E93-A845-451DFD6BBA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90" name="Picture 6" descr="Monero Logo">
              <a:extLst>
                <a:ext uri="{FF2B5EF4-FFF2-40B4-BE49-F238E27FC236}">
                  <a16:creationId xmlns:a16="http://schemas.microsoft.com/office/drawing/2014/main" id="{CF9D1DBF-C17C-46CD-AC26-4D57134CBC0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91" name="Picture 6" descr="Monero Logo">
              <a:extLst>
                <a:ext uri="{FF2B5EF4-FFF2-40B4-BE49-F238E27FC236}">
                  <a16:creationId xmlns:a16="http://schemas.microsoft.com/office/drawing/2014/main" id="{49BA675A-5E4B-4882-8B28-30E9825AF2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92" name="Picture 6" descr="Monero Logo">
              <a:extLst>
                <a:ext uri="{FF2B5EF4-FFF2-40B4-BE49-F238E27FC236}">
                  <a16:creationId xmlns:a16="http://schemas.microsoft.com/office/drawing/2014/main" id="{0BC2C18B-9880-455E-A526-1E22BB214C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93" name="Picture 6" descr="Monero Logo">
              <a:extLst>
                <a:ext uri="{FF2B5EF4-FFF2-40B4-BE49-F238E27FC236}">
                  <a16:creationId xmlns:a16="http://schemas.microsoft.com/office/drawing/2014/main" id="{CA2B80DC-A14A-43E6-9554-81E053AF6AA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594" name="Freeform: Shape 593">
              <a:extLst>
                <a:ext uri="{FF2B5EF4-FFF2-40B4-BE49-F238E27FC236}">
                  <a16:creationId xmlns:a16="http://schemas.microsoft.com/office/drawing/2014/main" id="{F222EA4A-02CB-4337-8EB3-2494DBB53071}"/>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5" name="TextBox 594">
            <a:extLst>
              <a:ext uri="{FF2B5EF4-FFF2-40B4-BE49-F238E27FC236}">
                <a16:creationId xmlns:a16="http://schemas.microsoft.com/office/drawing/2014/main" id="{E1B3AE91-4D1F-4E1D-83F8-7FFF504576EE}"/>
              </a:ext>
            </a:extLst>
          </p:cNvPr>
          <p:cNvSpPr txBox="1"/>
          <p:nvPr/>
        </p:nvSpPr>
        <p:spPr>
          <a:xfrm>
            <a:off x="11030373" y="3617531"/>
            <a:ext cx="719528" cy="461665"/>
          </a:xfrm>
          <a:prstGeom prst="rect">
            <a:avLst/>
          </a:prstGeom>
          <a:noFill/>
        </p:spPr>
        <p:txBody>
          <a:bodyPr wrap="square" rtlCol="0">
            <a:spAutoFit/>
          </a:bodyPr>
          <a:lstStyle/>
          <a:p>
            <a:pPr algn="ctr"/>
            <a:r>
              <a:rPr lang="en-US" sz="1200" dirty="0">
                <a:solidFill>
                  <a:schemeClr val="bg1"/>
                </a:solidFill>
              </a:rPr>
              <a:t>Created Tx 11</a:t>
            </a:r>
          </a:p>
        </p:txBody>
      </p:sp>
      <p:grpSp>
        <p:nvGrpSpPr>
          <p:cNvPr id="596" name="Group 595">
            <a:extLst>
              <a:ext uri="{FF2B5EF4-FFF2-40B4-BE49-F238E27FC236}">
                <a16:creationId xmlns:a16="http://schemas.microsoft.com/office/drawing/2014/main" id="{8F9FB03B-4A6A-4461-A79A-035998460873}"/>
              </a:ext>
            </a:extLst>
          </p:cNvPr>
          <p:cNvGrpSpPr/>
          <p:nvPr/>
        </p:nvGrpSpPr>
        <p:grpSpPr>
          <a:xfrm>
            <a:off x="10977081" y="4337545"/>
            <a:ext cx="834985" cy="810868"/>
            <a:chOff x="10670808" y="1126010"/>
            <a:chExt cx="834985" cy="810868"/>
          </a:xfrm>
        </p:grpSpPr>
        <p:pic>
          <p:nvPicPr>
            <p:cNvPr id="597" name="Picture 4" descr="Image result for pot of gold simple">
              <a:extLst>
                <a:ext uri="{FF2B5EF4-FFF2-40B4-BE49-F238E27FC236}">
                  <a16:creationId xmlns:a16="http://schemas.microsoft.com/office/drawing/2014/main" id="{036CEE1E-04FD-4D1F-8FBF-233CDFBFA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598" name="Picture 6" descr="Monero Logo">
              <a:extLst>
                <a:ext uri="{FF2B5EF4-FFF2-40B4-BE49-F238E27FC236}">
                  <a16:creationId xmlns:a16="http://schemas.microsoft.com/office/drawing/2014/main" id="{5205623D-1845-4F92-92C2-6B6A0E7D91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99" name="Picture 6" descr="Monero Logo">
              <a:extLst>
                <a:ext uri="{FF2B5EF4-FFF2-40B4-BE49-F238E27FC236}">
                  <a16:creationId xmlns:a16="http://schemas.microsoft.com/office/drawing/2014/main" id="{EC3EBCB7-5DEE-40EE-898D-BA2ED963B2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00" name="Picture 6" descr="Monero Logo">
              <a:extLst>
                <a:ext uri="{FF2B5EF4-FFF2-40B4-BE49-F238E27FC236}">
                  <a16:creationId xmlns:a16="http://schemas.microsoft.com/office/drawing/2014/main" id="{8A28B4E1-BD2A-43DC-8757-9169BECC7A9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01" name="Picture 6" descr="Monero Logo">
              <a:extLst>
                <a:ext uri="{FF2B5EF4-FFF2-40B4-BE49-F238E27FC236}">
                  <a16:creationId xmlns:a16="http://schemas.microsoft.com/office/drawing/2014/main" id="{52657776-4798-4D51-871A-3B428386D8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02" name="Picture 6" descr="Monero Logo">
              <a:extLst>
                <a:ext uri="{FF2B5EF4-FFF2-40B4-BE49-F238E27FC236}">
                  <a16:creationId xmlns:a16="http://schemas.microsoft.com/office/drawing/2014/main" id="{A88CE443-E73D-4752-AD09-2DBE0D6B7B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03" name="Picture 6" descr="Monero Logo">
              <a:extLst>
                <a:ext uri="{FF2B5EF4-FFF2-40B4-BE49-F238E27FC236}">
                  <a16:creationId xmlns:a16="http://schemas.microsoft.com/office/drawing/2014/main" id="{149F3FD8-240F-410F-9BB4-84CA999D43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04" name="Picture 6" descr="Monero Logo">
              <a:extLst>
                <a:ext uri="{FF2B5EF4-FFF2-40B4-BE49-F238E27FC236}">
                  <a16:creationId xmlns:a16="http://schemas.microsoft.com/office/drawing/2014/main" id="{8A9F6C66-E5F0-47FC-9BE0-F1B1094C76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05" name="Picture 6" descr="Monero Logo">
              <a:extLst>
                <a:ext uri="{FF2B5EF4-FFF2-40B4-BE49-F238E27FC236}">
                  <a16:creationId xmlns:a16="http://schemas.microsoft.com/office/drawing/2014/main" id="{9C4F3FBA-10F1-4ECA-A3DD-1BA892AAB7D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06" name="Picture 6" descr="Monero Logo">
              <a:extLst>
                <a:ext uri="{FF2B5EF4-FFF2-40B4-BE49-F238E27FC236}">
                  <a16:creationId xmlns:a16="http://schemas.microsoft.com/office/drawing/2014/main" id="{29D4A709-8770-49A6-9A9E-D9FB80E2BF4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07" name="Picture 6" descr="Monero Logo">
              <a:extLst>
                <a:ext uri="{FF2B5EF4-FFF2-40B4-BE49-F238E27FC236}">
                  <a16:creationId xmlns:a16="http://schemas.microsoft.com/office/drawing/2014/main" id="{548DA5F0-25BC-4A6A-9D5C-46DF61840F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08" name="Picture 6" descr="Monero Logo">
              <a:extLst>
                <a:ext uri="{FF2B5EF4-FFF2-40B4-BE49-F238E27FC236}">
                  <a16:creationId xmlns:a16="http://schemas.microsoft.com/office/drawing/2014/main" id="{85A7CAE9-9DBC-4AD2-992F-245C7761910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09" name="Picture 6" descr="Monero Logo">
              <a:extLst>
                <a:ext uri="{FF2B5EF4-FFF2-40B4-BE49-F238E27FC236}">
                  <a16:creationId xmlns:a16="http://schemas.microsoft.com/office/drawing/2014/main" id="{261AF896-102D-47E1-9D5E-CC830EB453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10" name="Picture 6" descr="Monero Logo">
              <a:extLst>
                <a:ext uri="{FF2B5EF4-FFF2-40B4-BE49-F238E27FC236}">
                  <a16:creationId xmlns:a16="http://schemas.microsoft.com/office/drawing/2014/main" id="{8BB17BC3-8501-4812-9443-BF42993A30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11" name="Picture 6" descr="Monero Logo">
              <a:extLst>
                <a:ext uri="{FF2B5EF4-FFF2-40B4-BE49-F238E27FC236}">
                  <a16:creationId xmlns:a16="http://schemas.microsoft.com/office/drawing/2014/main" id="{CB83589F-93EA-4C68-B948-F303C5B1AA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12" name="Picture 6" descr="Monero Logo">
              <a:extLst>
                <a:ext uri="{FF2B5EF4-FFF2-40B4-BE49-F238E27FC236}">
                  <a16:creationId xmlns:a16="http://schemas.microsoft.com/office/drawing/2014/main" id="{61112E91-DA03-4922-A729-B3B0E2653C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13" name="Picture 6" descr="Monero Logo">
              <a:extLst>
                <a:ext uri="{FF2B5EF4-FFF2-40B4-BE49-F238E27FC236}">
                  <a16:creationId xmlns:a16="http://schemas.microsoft.com/office/drawing/2014/main" id="{65F8F428-D8EC-4EF2-A70F-06BB5AA553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14" name="Picture 6" descr="Monero Logo">
              <a:extLst>
                <a:ext uri="{FF2B5EF4-FFF2-40B4-BE49-F238E27FC236}">
                  <a16:creationId xmlns:a16="http://schemas.microsoft.com/office/drawing/2014/main" id="{E0B99778-690E-4C90-97CB-8F75AAAC12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15" name="Picture 6" descr="Monero Logo">
              <a:extLst>
                <a:ext uri="{FF2B5EF4-FFF2-40B4-BE49-F238E27FC236}">
                  <a16:creationId xmlns:a16="http://schemas.microsoft.com/office/drawing/2014/main" id="{8F7B2604-4157-449D-A304-64EDD28F52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616" name="Freeform: Shape 615">
              <a:extLst>
                <a:ext uri="{FF2B5EF4-FFF2-40B4-BE49-F238E27FC236}">
                  <a16:creationId xmlns:a16="http://schemas.microsoft.com/office/drawing/2014/main" id="{0F545E8D-FCDC-46E5-A2DE-97E7F655331D}"/>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7" name="TextBox 616">
            <a:extLst>
              <a:ext uri="{FF2B5EF4-FFF2-40B4-BE49-F238E27FC236}">
                <a16:creationId xmlns:a16="http://schemas.microsoft.com/office/drawing/2014/main" id="{1CF460C2-8358-458C-933F-E2811D557BCA}"/>
              </a:ext>
            </a:extLst>
          </p:cNvPr>
          <p:cNvSpPr txBox="1"/>
          <p:nvPr/>
        </p:nvSpPr>
        <p:spPr>
          <a:xfrm>
            <a:off x="11034451" y="4649827"/>
            <a:ext cx="719528" cy="461665"/>
          </a:xfrm>
          <a:prstGeom prst="rect">
            <a:avLst/>
          </a:prstGeom>
          <a:noFill/>
        </p:spPr>
        <p:txBody>
          <a:bodyPr wrap="square" rtlCol="0">
            <a:spAutoFit/>
          </a:bodyPr>
          <a:lstStyle/>
          <a:p>
            <a:pPr algn="ctr"/>
            <a:r>
              <a:rPr lang="en-US" sz="1200" dirty="0">
                <a:solidFill>
                  <a:schemeClr val="bg1"/>
                </a:solidFill>
              </a:rPr>
              <a:t>Created Tx 16</a:t>
            </a:r>
          </a:p>
        </p:txBody>
      </p:sp>
      <p:grpSp>
        <p:nvGrpSpPr>
          <p:cNvPr id="618" name="Group 617">
            <a:extLst>
              <a:ext uri="{FF2B5EF4-FFF2-40B4-BE49-F238E27FC236}">
                <a16:creationId xmlns:a16="http://schemas.microsoft.com/office/drawing/2014/main" id="{1C712E12-3C49-437C-9282-808ABA0BFECB}"/>
              </a:ext>
            </a:extLst>
          </p:cNvPr>
          <p:cNvGrpSpPr/>
          <p:nvPr/>
        </p:nvGrpSpPr>
        <p:grpSpPr>
          <a:xfrm>
            <a:off x="10979639" y="5432352"/>
            <a:ext cx="834985" cy="810868"/>
            <a:chOff x="10670808" y="1126010"/>
            <a:chExt cx="834985" cy="810868"/>
          </a:xfrm>
        </p:grpSpPr>
        <p:pic>
          <p:nvPicPr>
            <p:cNvPr id="619" name="Picture 4" descr="Image result for pot of gold simple">
              <a:extLst>
                <a:ext uri="{FF2B5EF4-FFF2-40B4-BE49-F238E27FC236}">
                  <a16:creationId xmlns:a16="http://schemas.microsoft.com/office/drawing/2014/main" id="{B3C24A97-8B25-411E-AE50-989591C1B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620" name="Picture 6" descr="Monero Logo">
              <a:extLst>
                <a:ext uri="{FF2B5EF4-FFF2-40B4-BE49-F238E27FC236}">
                  <a16:creationId xmlns:a16="http://schemas.microsoft.com/office/drawing/2014/main" id="{E084F3B1-F9E9-4F05-AE9E-A5F0A9BF27B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21" name="Picture 6" descr="Monero Logo">
              <a:extLst>
                <a:ext uri="{FF2B5EF4-FFF2-40B4-BE49-F238E27FC236}">
                  <a16:creationId xmlns:a16="http://schemas.microsoft.com/office/drawing/2014/main" id="{A0B9FBBF-3D0A-422D-88F6-C51F91BA472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22" name="Picture 6" descr="Monero Logo">
              <a:extLst>
                <a:ext uri="{FF2B5EF4-FFF2-40B4-BE49-F238E27FC236}">
                  <a16:creationId xmlns:a16="http://schemas.microsoft.com/office/drawing/2014/main" id="{6B5FCD6E-8283-43D8-81AF-72E672EF8E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23" name="Picture 6" descr="Monero Logo">
              <a:extLst>
                <a:ext uri="{FF2B5EF4-FFF2-40B4-BE49-F238E27FC236}">
                  <a16:creationId xmlns:a16="http://schemas.microsoft.com/office/drawing/2014/main" id="{BA1D6458-714C-4421-BBF9-672C5475A0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24" name="Picture 6" descr="Monero Logo">
              <a:extLst>
                <a:ext uri="{FF2B5EF4-FFF2-40B4-BE49-F238E27FC236}">
                  <a16:creationId xmlns:a16="http://schemas.microsoft.com/office/drawing/2014/main" id="{E20015D6-10DA-45E8-B0E6-6B304C7690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25" name="Picture 6" descr="Monero Logo">
              <a:extLst>
                <a:ext uri="{FF2B5EF4-FFF2-40B4-BE49-F238E27FC236}">
                  <a16:creationId xmlns:a16="http://schemas.microsoft.com/office/drawing/2014/main" id="{AA5EFDAC-0177-4B94-A5CC-89DD691E23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26" name="Picture 6" descr="Monero Logo">
              <a:extLst>
                <a:ext uri="{FF2B5EF4-FFF2-40B4-BE49-F238E27FC236}">
                  <a16:creationId xmlns:a16="http://schemas.microsoft.com/office/drawing/2014/main" id="{30F0DE6C-F387-4362-8663-F144B7F110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27" name="Picture 6" descr="Monero Logo">
              <a:extLst>
                <a:ext uri="{FF2B5EF4-FFF2-40B4-BE49-F238E27FC236}">
                  <a16:creationId xmlns:a16="http://schemas.microsoft.com/office/drawing/2014/main" id="{422086C5-7A13-4AE5-A872-EC5968F26F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28" name="Picture 6" descr="Monero Logo">
              <a:extLst>
                <a:ext uri="{FF2B5EF4-FFF2-40B4-BE49-F238E27FC236}">
                  <a16:creationId xmlns:a16="http://schemas.microsoft.com/office/drawing/2014/main" id="{34672899-C909-4CDF-8F83-2DD6D7A1DE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29" name="Picture 6" descr="Monero Logo">
              <a:extLst>
                <a:ext uri="{FF2B5EF4-FFF2-40B4-BE49-F238E27FC236}">
                  <a16:creationId xmlns:a16="http://schemas.microsoft.com/office/drawing/2014/main" id="{D9A0345D-8331-4FD0-B9B3-69AE1478D9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30" name="Picture 6" descr="Monero Logo">
              <a:extLst>
                <a:ext uri="{FF2B5EF4-FFF2-40B4-BE49-F238E27FC236}">
                  <a16:creationId xmlns:a16="http://schemas.microsoft.com/office/drawing/2014/main" id="{BA1AE55F-1DF3-4157-9E29-865D8D741B8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31" name="Picture 6" descr="Monero Logo">
              <a:extLst>
                <a:ext uri="{FF2B5EF4-FFF2-40B4-BE49-F238E27FC236}">
                  <a16:creationId xmlns:a16="http://schemas.microsoft.com/office/drawing/2014/main" id="{1AA5BA83-A5E5-42BD-9CE5-C2E8FBBF874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32" name="Picture 6" descr="Monero Logo">
              <a:extLst>
                <a:ext uri="{FF2B5EF4-FFF2-40B4-BE49-F238E27FC236}">
                  <a16:creationId xmlns:a16="http://schemas.microsoft.com/office/drawing/2014/main" id="{1211FE4C-0696-43AA-8258-F2FE374F45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33" name="Picture 6" descr="Monero Logo">
              <a:extLst>
                <a:ext uri="{FF2B5EF4-FFF2-40B4-BE49-F238E27FC236}">
                  <a16:creationId xmlns:a16="http://schemas.microsoft.com/office/drawing/2014/main" id="{A1A5C08A-6D8E-4A3A-A7F0-C9BC3BEF3C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34" name="Picture 6" descr="Monero Logo">
              <a:extLst>
                <a:ext uri="{FF2B5EF4-FFF2-40B4-BE49-F238E27FC236}">
                  <a16:creationId xmlns:a16="http://schemas.microsoft.com/office/drawing/2014/main" id="{E74ADFB2-37A8-448B-926E-36D39611EBF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35" name="Picture 6" descr="Monero Logo">
              <a:extLst>
                <a:ext uri="{FF2B5EF4-FFF2-40B4-BE49-F238E27FC236}">
                  <a16:creationId xmlns:a16="http://schemas.microsoft.com/office/drawing/2014/main" id="{4B657797-2C50-4527-AD53-B9FE11FDD5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36" name="Picture 6" descr="Monero Logo">
              <a:extLst>
                <a:ext uri="{FF2B5EF4-FFF2-40B4-BE49-F238E27FC236}">
                  <a16:creationId xmlns:a16="http://schemas.microsoft.com/office/drawing/2014/main" id="{111BD42E-8B84-4527-AFA8-839ADE469CE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37" name="Picture 6" descr="Monero Logo">
              <a:extLst>
                <a:ext uri="{FF2B5EF4-FFF2-40B4-BE49-F238E27FC236}">
                  <a16:creationId xmlns:a16="http://schemas.microsoft.com/office/drawing/2014/main" id="{8CD8B2A1-064B-45B9-8C70-973244F312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638" name="Freeform: Shape 637">
              <a:extLst>
                <a:ext uri="{FF2B5EF4-FFF2-40B4-BE49-F238E27FC236}">
                  <a16:creationId xmlns:a16="http://schemas.microsoft.com/office/drawing/2014/main" id="{130A00B3-4865-4411-84AE-D8220C7661FC}"/>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9" name="TextBox 638">
            <a:extLst>
              <a:ext uri="{FF2B5EF4-FFF2-40B4-BE49-F238E27FC236}">
                <a16:creationId xmlns:a16="http://schemas.microsoft.com/office/drawing/2014/main" id="{A25875F1-96FF-43A8-99DE-187FD35B0CA9}"/>
              </a:ext>
            </a:extLst>
          </p:cNvPr>
          <p:cNvSpPr txBox="1"/>
          <p:nvPr/>
        </p:nvSpPr>
        <p:spPr>
          <a:xfrm>
            <a:off x="11037009" y="5744634"/>
            <a:ext cx="719528" cy="461665"/>
          </a:xfrm>
          <a:prstGeom prst="rect">
            <a:avLst/>
          </a:prstGeom>
          <a:noFill/>
        </p:spPr>
        <p:txBody>
          <a:bodyPr wrap="square" rtlCol="0">
            <a:spAutoFit/>
          </a:bodyPr>
          <a:lstStyle/>
          <a:p>
            <a:pPr algn="ctr"/>
            <a:r>
              <a:rPr lang="en-US" sz="1200" dirty="0">
                <a:solidFill>
                  <a:schemeClr val="bg1"/>
                </a:solidFill>
              </a:rPr>
              <a:t>Created Tx 21</a:t>
            </a:r>
          </a:p>
        </p:txBody>
      </p:sp>
      <p:cxnSp>
        <p:nvCxnSpPr>
          <p:cNvPr id="4" name="Straight Arrow Connector 3">
            <a:extLst>
              <a:ext uri="{FF2B5EF4-FFF2-40B4-BE49-F238E27FC236}">
                <a16:creationId xmlns:a16="http://schemas.microsoft.com/office/drawing/2014/main" id="{49D2DEFD-FABD-4771-94A2-3C6CE377B818}"/>
              </a:ext>
            </a:extLst>
          </p:cNvPr>
          <p:cNvCxnSpPr>
            <a:cxnSpLocks/>
          </p:cNvCxnSpPr>
          <p:nvPr/>
        </p:nvCxnSpPr>
        <p:spPr>
          <a:xfrm>
            <a:off x="2799415" y="4990854"/>
            <a:ext cx="6867099" cy="920089"/>
          </a:xfrm>
          <a:prstGeom prst="straightConnector1">
            <a:avLst/>
          </a:prstGeom>
          <a:ln w="762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0" name="Straight Arrow Connector 639">
            <a:extLst>
              <a:ext uri="{FF2B5EF4-FFF2-40B4-BE49-F238E27FC236}">
                <a16:creationId xmlns:a16="http://schemas.microsoft.com/office/drawing/2014/main" id="{EC51E413-20CB-46A2-AA9A-5106F3974B1A}"/>
              </a:ext>
            </a:extLst>
          </p:cNvPr>
          <p:cNvCxnSpPr>
            <a:cxnSpLocks/>
          </p:cNvCxnSpPr>
          <p:nvPr/>
        </p:nvCxnSpPr>
        <p:spPr>
          <a:xfrm flipV="1">
            <a:off x="3953115" y="3916551"/>
            <a:ext cx="5646451" cy="413143"/>
          </a:xfrm>
          <a:prstGeom prst="straightConnector1">
            <a:avLst/>
          </a:prstGeom>
          <a:ln w="762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1" name="Straight Arrow Connector 640">
            <a:extLst>
              <a:ext uri="{FF2B5EF4-FFF2-40B4-BE49-F238E27FC236}">
                <a16:creationId xmlns:a16="http://schemas.microsoft.com/office/drawing/2014/main" id="{5E3CA0CD-EC6D-4F8B-B2EB-AC6C36AA8849}"/>
              </a:ext>
            </a:extLst>
          </p:cNvPr>
          <p:cNvCxnSpPr>
            <a:cxnSpLocks/>
          </p:cNvCxnSpPr>
          <p:nvPr/>
        </p:nvCxnSpPr>
        <p:spPr>
          <a:xfrm>
            <a:off x="3881775" y="3458839"/>
            <a:ext cx="3580909" cy="389898"/>
          </a:xfrm>
          <a:prstGeom prst="straightConnector1">
            <a:avLst/>
          </a:prstGeom>
          <a:ln w="762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2" name="Straight Arrow Connector 641">
            <a:extLst>
              <a:ext uri="{FF2B5EF4-FFF2-40B4-BE49-F238E27FC236}">
                <a16:creationId xmlns:a16="http://schemas.microsoft.com/office/drawing/2014/main" id="{DE1F3AE2-3284-480D-B41B-A5625CF9BE64}"/>
              </a:ext>
            </a:extLst>
          </p:cNvPr>
          <p:cNvCxnSpPr>
            <a:cxnSpLocks/>
          </p:cNvCxnSpPr>
          <p:nvPr/>
        </p:nvCxnSpPr>
        <p:spPr>
          <a:xfrm>
            <a:off x="2867003" y="2743200"/>
            <a:ext cx="3360323" cy="91620"/>
          </a:xfrm>
          <a:prstGeom prst="straightConnector1">
            <a:avLst/>
          </a:prstGeom>
          <a:ln w="762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3" name="Straight Arrow Connector 642">
            <a:extLst>
              <a:ext uri="{FF2B5EF4-FFF2-40B4-BE49-F238E27FC236}">
                <a16:creationId xmlns:a16="http://schemas.microsoft.com/office/drawing/2014/main" id="{C9E1A46F-E2BE-4AF4-A007-F1A9C95B231F}"/>
              </a:ext>
            </a:extLst>
          </p:cNvPr>
          <p:cNvCxnSpPr>
            <a:cxnSpLocks/>
          </p:cNvCxnSpPr>
          <p:nvPr/>
        </p:nvCxnSpPr>
        <p:spPr>
          <a:xfrm>
            <a:off x="2783084" y="4061248"/>
            <a:ext cx="4679600" cy="1773214"/>
          </a:xfrm>
          <a:prstGeom prst="straightConnector1">
            <a:avLst/>
          </a:prstGeom>
          <a:ln w="762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4" name="Straight Arrow Connector 643">
            <a:extLst>
              <a:ext uri="{FF2B5EF4-FFF2-40B4-BE49-F238E27FC236}">
                <a16:creationId xmlns:a16="http://schemas.microsoft.com/office/drawing/2014/main" id="{08E6E355-B25E-45DD-8C15-CDB86831EF06}"/>
              </a:ext>
            </a:extLst>
          </p:cNvPr>
          <p:cNvCxnSpPr>
            <a:cxnSpLocks/>
          </p:cNvCxnSpPr>
          <p:nvPr/>
        </p:nvCxnSpPr>
        <p:spPr>
          <a:xfrm>
            <a:off x="1739918" y="3278061"/>
            <a:ext cx="4538115" cy="1558914"/>
          </a:xfrm>
          <a:prstGeom prst="straightConnector1">
            <a:avLst/>
          </a:prstGeom>
          <a:ln w="762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BF22D11B-684C-40BD-8C07-3ED9E9284037}"/>
              </a:ext>
            </a:extLst>
          </p:cNvPr>
          <p:cNvGrpSpPr/>
          <p:nvPr/>
        </p:nvGrpSpPr>
        <p:grpSpPr>
          <a:xfrm>
            <a:off x="992556" y="2416287"/>
            <a:ext cx="2691427" cy="2898377"/>
            <a:chOff x="992556" y="2416287"/>
            <a:chExt cx="2691427" cy="2898377"/>
          </a:xfrm>
        </p:grpSpPr>
        <p:sp>
          <p:nvSpPr>
            <p:cNvPr id="645" name="TextBox 644">
              <a:extLst>
                <a:ext uri="{FF2B5EF4-FFF2-40B4-BE49-F238E27FC236}">
                  <a16:creationId xmlns:a16="http://schemas.microsoft.com/office/drawing/2014/main" id="{AFD35DF1-7869-440C-8E0C-814C3F0430F1}"/>
                </a:ext>
              </a:extLst>
            </p:cNvPr>
            <p:cNvSpPr txBox="1"/>
            <p:nvPr/>
          </p:nvSpPr>
          <p:spPr>
            <a:xfrm>
              <a:off x="2067716" y="2416287"/>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646" name="TextBox 645">
              <a:extLst>
                <a:ext uri="{FF2B5EF4-FFF2-40B4-BE49-F238E27FC236}">
                  <a16:creationId xmlns:a16="http://schemas.microsoft.com/office/drawing/2014/main" id="{CC7A472A-6D12-494B-8F29-EAE83230B895}"/>
                </a:ext>
              </a:extLst>
            </p:cNvPr>
            <p:cNvSpPr txBox="1"/>
            <p:nvPr/>
          </p:nvSpPr>
          <p:spPr>
            <a:xfrm>
              <a:off x="2060544" y="4452890"/>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647" name="TextBox 646">
              <a:extLst>
                <a:ext uri="{FF2B5EF4-FFF2-40B4-BE49-F238E27FC236}">
                  <a16:creationId xmlns:a16="http://schemas.microsoft.com/office/drawing/2014/main" id="{C2C6EA94-5023-47D5-8DB5-0343D634AB73}"/>
                </a:ext>
              </a:extLst>
            </p:cNvPr>
            <p:cNvSpPr txBox="1"/>
            <p:nvPr/>
          </p:nvSpPr>
          <p:spPr>
            <a:xfrm>
              <a:off x="2065650" y="3452804"/>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648" name="TextBox 647">
              <a:extLst>
                <a:ext uri="{FF2B5EF4-FFF2-40B4-BE49-F238E27FC236}">
                  <a16:creationId xmlns:a16="http://schemas.microsoft.com/office/drawing/2014/main" id="{3BCE46C7-C4D2-4B71-BDED-6F33325DD335}"/>
                </a:ext>
              </a:extLst>
            </p:cNvPr>
            <p:cNvSpPr txBox="1"/>
            <p:nvPr/>
          </p:nvSpPr>
          <p:spPr>
            <a:xfrm>
              <a:off x="3140372" y="2955394"/>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649" name="TextBox 648">
              <a:extLst>
                <a:ext uri="{FF2B5EF4-FFF2-40B4-BE49-F238E27FC236}">
                  <a16:creationId xmlns:a16="http://schemas.microsoft.com/office/drawing/2014/main" id="{F03294F0-6C62-4A4B-A4CB-2B06347ABCEF}"/>
                </a:ext>
              </a:extLst>
            </p:cNvPr>
            <p:cNvSpPr txBox="1"/>
            <p:nvPr/>
          </p:nvSpPr>
          <p:spPr>
            <a:xfrm>
              <a:off x="3146656" y="3975201"/>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650" name="TextBox 649">
              <a:extLst>
                <a:ext uri="{FF2B5EF4-FFF2-40B4-BE49-F238E27FC236}">
                  <a16:creationId xmlns:a16="http://schemas.microsoft.com/office/drawing/2014/main" id="{AB77194A-DEB3-4D71-83E5-517B2CFFB54E}"/>
                </a:ext>
              </a:extLst>
            </p:cNvPr>
            <p:cNvSpPr txBox="1"/>
            <p:nvPr/>
          </p:nvSpPr>
          <p:spPr>
            <a:xfrm>
              <a:off x="992556" y="2986963"/>
              <a:ext cx="537327" cy="861774"/>
            </a:xfrm>
            <a:prstGeom prst="rect">
              <a:avLst/>
            </a:prstGeom>
            <a:noFill/>
          </p:spPr>
          <p:txBody>
            <a:bodyPr wrap="none" rtlCol="0">
              <a:spAutoFit/>
            </a:bodyPr>
            <a:lstStyle/>
            <a:p>
              <a:pPr algn="ctr"/>
              <a:r>
                <a:rPr lang="en-US" sz="5000" b="1" dirty="0">
                  <a:solidFill>
                    <a:srgbClr val="F84836"/>
                  </a:solidFill>
                </a:rPr>
                <a:t>X</a:t>
              </a:r>
            </a:p>
          </p:txBody>
        </p:sp>
      </p:grpSp>
      <p:grpSp>
        <p:nvGrpSpPr>
          <p:cNvPr id="652" name="Group 651">
            <a:extLst>
              <a:ext uri="{FF2B5EF4-FFF2-40B4-BE49-F238E27FC236}">
                <a16:creationId xmlns:a16="http://schemas.microsoft.com/office/drawing/2014/main" id="{44DF7AF3-AD41-4B76-A962-FDD62D6350A9}"/>
              </a:ext>
            </a:extLst>
          </p:cNvPr>
          <p:cNvGrpSpPr/>
          <p:nvPr/>
        </p:nvGrpSpPr>
        <p:grpSpPr>
          <a:xfrm>
            <a:off x="-2119733" y="-3200174"/>
            <a:ext cx="6108268" cy="4276132"/>
            <a:chOff x="-2119733" y="-3200174"/>
            <a:chExt cx="6108268" cy="4276132"/>
          </a:xfrm>
        </p:grpSpPr>
        <p:sp>
          <p:nvSpPr>
            <p:cNvPr id="653" name="Circle: Hollow 652">
              <a:extLst>
                <a:ext uri="{FF2B5EF4-FFF2-40B4-BE49-F238E27FC236}">
                  <a16:creationId xmlns:a16="http://schemas.microsoft.com/office/drawing/2014/main" id="{66EB8593-6532-4DBC-AD12-5AAB16AAB11C}"/>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4" name="Circle: Hollow 653">
              <a:extLst>
                <a:ext uri="{FF2B5EF4-FFF2-40B4-BE49-F238E27FC236}">
                  <a16:creationId xmlns:a16="http://schemas.microsoft.com/office/drawing/2014/main" id="{AAE6E360-86CF-44B7-B044-791CC96D0ACB}"/>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5" name="Circle: Hollow 654">
              <a:extLst>
                <a:ext uri="{FF2B5EF4-FFF2-40B4-BE49-F238E27FC236}">
                  <a16:creationId xmlns:a16="http://schemas.microsoft.com/office/drawing/2014/main" id="{091B64E6-C4E7-4795-8703-35B4D77A9AA8}"/>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6" name="Circle: Hollow 655">
              <a:extLst>
                <a:ext uri="{FF2B5EF4-FFF2-40B4-BE49-F238E27FC236}">
                  <a16:creationId xmlns:a16="http://schemas.microsoft.com/office/drawing/2014/main" id="{C31A0AC7-AEC5-439E-A7F4-5FA29E4C8261}"/>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55037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500"/>
                                        <p:tgtEl>
                                          <p:spTgt spid="1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2"/>
                                        </p:tgtEl>
                                        <p:attrNameLst>
                                          <p:attrName>style.visibility</p:attrName>
                                        </p:attrNameLst>
                                      </p:cBhvr>
                                      <p:to>
                                        <p:strVal val="visible"/>
                                      </p:to>
                                    </p:set>
                                    <p:animEffect transition="in" filter="fade">
                                      <p:cBhvr>
                                        <p:cTn id="10" dur="500"/>
                                        <p:tgtEl>
                                          <p:spTgt spid="172"/>
                                        </p:tgtEl>
                                      </p:cBhvr>
                                    </p:animEffect>
                                  </p:childTnLst>
                                </p:cTn>
                              </p:par>
                              <p:par>
                                <p:cTn id="11" presetID="10" presetClass="entr" presetSubtype="0" fill="hold" nodeType="withEffect">
                                  <p:stCondLst>
                                    <p:cond delay="0"/>
                                  </p:stCondLst>
                                  <p:childTnLst>
                                    <p:set>
                                      <p:cBhvr>
                                        <p:cTn id="12" dur="1" fill="hold">
                                          <p:stCondLst>
                                            <p:cond delay="0"/>
                                          </p:stCondLst>
                                        </p:cTn>
                                        <p:tgtEl>
                                          <p:spTgt spid="173"/>
                                        </p:tgtEl>
                                        <p:attrNameLst>
                                          <p:attrName>style.visibility</p:attrName>
                                        </p:attrNameLst>
                                      </p:cBhvr>
                                      <p:to>
                                        <p:strVal val="visible"/>
                                      </p:to>
                                    </p:set>
                                    <p:animEffect transition="in" filter="fade">
                                      <p:cBhvr>
                                        <p:cTn id="13" dur="500"/>
                                        <p:tgtEl>
                                          <p:spTgt spid="17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4"/>
                                        </p:tgtEl>
                                        <p:attrNameLst>
                                          <p:attrName>style.visibility</p:attrName>
                                        </p:attrNameLst>
                                      </p:cBhvr>
                                      <p:to>
                                        <p:strVal val="visible"/>
                                      </p:to>
                                    </p:set>
                                    <p:animEffect transition="in" filter="fade">
                                      <p:cBhvr>
                                        <p:cTn id="16" dur="500"/>
                                        <p:tgtEl>
                                          <p:spTgt spid="194"/>
                                        </p:tgtEl>
                                      </p:cBhvr>
                                    </p:animEffect>
                                  </p:childTnLst>
                                </p:cTn>
                              </p:par>
                              <p:par>
                                <p:cTn id="17" presetID="10" presetClass="entr" presetSubtype="0" fill="hold" nodeType="withEffect">
                                  <p:stCondLst>
                                    <p:cond delay="0"/>
                                  </p:stCondLst>
                                  <p:childTnLst>
                                    <p:set>
                                      <p:cBhvr>
                                        <p:cTn id="18" dur="1" fill="hold">
                                          <p:stCondLst>
                                            <p:cond delay="0"/>
                                          </p:stCondLst>
                                        </p:cTn>
                                        <p:tgtEl>
                                          <p:spTgt spid="195"/>
                                        </p:tgtEl>
                                        <p:attrNameLst>
                                          <p:attrName>style.visibility</p:attrName>
                                        </p:attrNameLst>
                                      </p:cBhvr>
                                      <p:to>
                                        <p:strVal val="visible"/>
                                      </p:to>
                                    </p:set>
                                    <p:animEffect transition="in" filter="fade">
                                      <p:cBhvr>
                                        <p:cTn id="19" dur="500"/>
                                        <p:tgtEl>
                                          <p:spTgt spid="19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7"/>
                                        </p:tgtEl>
                                        <p:attrNameLst>
                                          <p:attrName>style.visibility</p:attrName>
                                        </p:attrNameLst>
                                      </p:cBhvr>
                                      <p:to>
                                        <p:strVal val="visible"/>
                                      </p:to>
                                    </p:set>
                                    <p:animEffect transition="in" filter="fade">
                                      <p:cBhvr>
                                        <p:cTn id="22" dur="500"/>
                                        <p:tgtEl>
                                          <p:spTgt spid="237"/>
                                        </p:tgtEl>
                                      </p:cBhvr>
                                    </p:animEffect>
                                  </p:childTnLst>
                                </p:cTn>
                              </p:par>
                              <p:par>
                                <p:cTn id="23" presetID="10" presetClass="entr" presetSubtype="0" fill="hold" nodeType="withEffect">
                                  <p:stCondLst>
                                    <p:cond delay="0"/>
                                  </p:stCondLst>
                                  <p:childTnLst>
                                    <p:set>
                                      <p:cBhvr>
                                        <p:cTn id="24" dur="1" fill="hold">
                                          <p:stCondLst>
                                            <p:cond delay="0"/>
                                          </p:stCondLst>
                                        </p:cTn>
                                        <p:tgtEl>
                                          <p:spTgt spid="238"/>
                                        </p:tgtEl>
                                        <p:attrNameLst>
                                          <p:attrName>style.visibility</p:attrName>
                                        </p:attrNameLst>
                                      </p:cBhvr>
                                      <p:to>
                                        <p:strVal val="visible"/>
                                      </p:to>
                                    </p:set>
                                    <p:animEffect transition="in" filter="fade">
                                      <p:cBhvr>
                                        <p:cTn id="25" dur="500"/>
                                        <p:tgtEl>
                                          <p:spTgt spid="2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9"/>
                                        </p:tgtEl>
                                        <p:attrNameLst>
                                          <p:attrName>style.visibility</p:attrName>
                                        </p:attrNameLst>
                                      </p:cBhvr>
                                      <p:to>
                                        <p:strVal val="visible"/>
                                      </p:to>
                                    </p:set>
                                    <p:animEffect transition="in" filter="fade">
                                      <p:cBhvr>
                                        <p:cTn id="28" dur="500"/>
                                        <p:tgtEl>
                                          <p:spTgt spid="259"/>
                                        </p:tgtEl>
                                      </p:cBhvr>
                                    </p:animEffect>
                                  </p:childTnLst>
                                </p:cTn>
                              </p:par>
                              <p:par>
                                <p:cTn id="29" presetID="10" presetClass="entr" presetSubtype="0" fill="hold" nodeType="withEffect">
                                  <p:stCondLst>
                                    <p:cond delay="0"/>
                                  </p:stCondLst>
                                  <p:childTnLst>
                                    <p:set>
                                      <p:cBhvr>
                                        <p:cTn id="30" dur="1" fill="hold">
                                          <p:stCondLst>
                                            <p:cond delay="0"/>
                                          </p:stCondLst>
                                        </p:cTn>
                                        <p:tgtEl>
                                          <p:spTgt spid="260"/>
                                        </p:tgtEl>
                                        <p:attrNameLst>
                                          <p:attrName>style.visibility</p:attrName>
                                        </p:attrNameLst>
                                      </p:cBhvr>
                                      <p:to>
                                        <p:strVal val="visible"/>
                                      </p:to>
                                    </p:set>
                                    <p:animEffect transition="in" filter="fade">
                                      <p:cBhvr>
                                        <p:cTn id="31" dur="500"/>
                                        <p:tgtEl>
                                          <p:spTgt spid="26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1"/>
                                        </p:tgtEl>
                                        <p:attrNameLst>
                                          <p:attrName>style.visibility</p:attrName>
                                        </p:attrNameLst>
                                      </p:cBhvr>
                                      <p:to>
                                        <p:strVal val="visible"/>
                                      </p:to>
                                    </p:set>
                                    <p:animEffect transition="in" filter="fade">
                                      <p:cBhvr>
                                        <p:cTn id="34" dur="500"/>
                                        <p:tgtEl>
                                          <p:spTgt spid="281"/>
                                        </p:tgtEl>
                                      </p:cBhvr>
                                    </p:animEffect>
                                  </p:childTnLst>
                                </p:cTn>
                              </p:par>
                              <p:par>
                                <p:cTn id="35" presetID="10" presetClass="entr" presetSubtype="0" fill="hold" nodeType="withEffect">
                                  <p:stCondLst>
                                    <p:cond delay="0"/>
                                  </p:stCondLst>
                                  <p:childTnLst>
                                    <p:set>
                                      <p:cBhvr>
                                        <p:cTn id="36" dur="1" fill="hold">
                                          <p:stCondLst>
                                            <p:cond delay="0"/>
                                          </p:stCondLst>
                                        </p:cTn>
                                        <p:tgtEl>
                                          <p:spTgt spid="288"/>
                                        </p:tgtEl>
                                        <p:attrNameLst>
                                          <p:attrName>style.visibility</p:attrName>
                                        </p:attrNameLst>
                                      </p:cBhvr>
                                      <p:to>
                                        <p:strVal val="visible"/>
                                      </p:to>
                                    </p:set>
                                    <p:animEffect transition="in" filter="fade">
                                      <p:cBhvr>
                                        <p:cTn id="37" dur="500"/>
                                        <p:tgtEl>
                                          <p:spTgt spid="28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9"/>
                                        </p:tgtEl>
                                        <p:attrNameLst>
                                          <p:attrName>style.visibility</p:attrName>
                                        </p:attrNameLst>
                                      </p:cBhvr>
                                      <p:to>
                                        <p:strVal val="visible"/>
                                      </p:to>
                                    </p:set>
                                    <p:animEffect transition="in" filter="fade">
                                      <p:cBhvr>
                                        <p:cTn id="40" dur="500"/>
                                        <p:tgtEl>
                                          <p:spTgt spid="309"/>
                                        </p:tgtEl>
                                      </p:cBhvr>
                                    </p:animEffect>
                                  </p:childTnLst>
                                </p:cTn>
                              </p:par>
                              <p:par>
                                <p:cTn id="41" presetID="10" presetClass="entr" presetSubtype="0" fill="hold" nodeType="withEffect">
                                  <p:stCondLst>
                                    <p:cond delay="0"/>
                                  </p:stCondLst>
                                  <p:childTnLst>
                                    <p:set>
                                      <p:cBhvr>
                                        <p:cTn id="42" dur="1" fill="hold">
                                          <p:stCondLst>
                                            <p:cond delay="0"/>
                                          </p:stCondLst>
                                        </p:cTn>
                                        <p:tgtEl>
                                          <p:spTgt spid="310"/>
                                        </p:tgtEl>
                                        <p:attrNameLst>
                                          <p:attrName>style.visibility</p:attrName>
                                        </p:attrNameLst>
                                      </p:cBhvr>
                                      <p:to>
                                        <p:strVal val="visible"/>
                                      </p:to>
                                    </p:set>
                                    <p:animEffect transition="in" filter="fade">
                                      <p:cBhvr>
                                        <p:cTn id="43" dur="500"/>
                                        <p:tgtEl>
                                          <p:spTgt spid="31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1"/>
                                        </p:tgtEl>
                                        <p:attrNameLst>
                                          <p:attrName>style.visibility</p:attrName>
                                        </p:attrNameLst>
                                      </p:cBhvr>
                                      <p:to>
                                        <p:strVal val="visible"/>
                                      </p:to>
                                    </p:set>
                                    <p:animEffect transition="in" filter="fade">
                                      <p:cBhvr>
                                        <p:cTn id="46" dur="500"/>
                                        <p:tgtEl>
                                          <p:spTgt spid="331"/>
                                        </p:tgtEl>
                                      </p:cBhvr>
                                    </p:animEffect>
                                  </p:childTnLst>
                                </p:cTn>
                              </p:par>
                              <p:par>
                                <p:cTn id="47" presetID="10" presetClass="entr" presetSubtype="0" fill="hold" nodeType="withEffect">
                                  <p:stCondLst>
                                    <p:cond delay="0"/>
                                  </p:stCondLst>
                                  <p:childTnLst>
                                    <p:set>
                                      <p:cBhvr>
                                        <p:cTn id="48" dur="1" fill="hold">
                                          <p:stCondLst>
                                            <p:cond delay="0"/>
                                          </p:stCondLst>
                                        </p:cTn>
                                        <p:tgtEl>
                                          <p:spTgt spid="332"/>
                                        </p:tgtEl>
                                        <p:attrNameLst>
                                          <p:attrName>style.visibility</p:attrName>
                                        </p:attrNameLst>
                                      </p:cBhvr>
                                      <p:to>
                                        <p:strVal val="visible"/>
                                      </p:to>
                                    </p:set>
                                    <p:animEffect transition="in" filter="fade">
                                      <p:cBhvr>
                                        <p:cTn id="49" dur="500"/>
                                        <p:tgtEl>
                                          <p:spTgt spid="3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53"/>
                                        </p:tgtEl>
                                        <p:attrNameLst>
                                          <p:attrName>style.visibility</p:attrName>
                                        </p:attrNameLst>
                                      </p:cBhvr>
                                      <p:to>
                                        <p:strVal val="visible"/>
                                      </p:to>
                                    </p:set>
                                    <p:animEffect transition="in" filter="fade">
                                      <p:cBhvr>
                                        <p:cTn id="52" dur="500"/>
                                        <p:tgtEl>
                                          <p:spTgt spid="353"/>
                                        </p:tgtEl>
                                      </p:cBhvr>
                                    </p:animEffect>
                                  </p:childTnLst>
                                </p:cTn>
                              </p:par>
                              <p:par>
                                <p:cTn id="53" presetID="10" presetClass="entr" presetSubtype="0" fill="hold" nodeType="withEffect">
                                  <p:stCondLst>
                                    <p:cond delay="0"/>
                                  </p:stCondLst>
                                  <p:childTnLst>
                                    <p:set>
                                      <p:cBhvr>
                                        <p:cTn id="54" dur="1" fill="hold">
                                          <p:stCondLst>
                                            <p:cond delay="0"/>
                                          </p:stCondLst>
                                        </p:cTn>
                                        <p:tgtEl>
                                          <p:spTgt spid="354"/>
                                        </p:tgtEl>
                                        <p:attrNameLst>
                                          <p:attrName>style.visibility</p:attrName>
                                        </p:attrNameLst>
                                      </p:cBhvr>
                                      <p:to>
                                        <p:strVal val="visible"/>
                                      </p:to>
                                    </p:set>
                                    <p:animEffect transition="in" filter="fade">
                                      <p:cBhvr>
                                        <p:cTn id="55" dur="500"/>
                                        <p:tgtEl>
                                          <p:spTgt spid="35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75"/>
                                        </p:tgtEl>
                                        <p:attrNameLst>
                                          <p:attrName>style.visibility</p:attrName>
                                        </p:attrNameLst>
                                      </p:cBhvr>
                                      <p:to>
                                        <p:strVal val="visible"/>
                                      </p:to>
                                    </p:set>
                                    <p:animEffect transition="in" filter="fade">
                                      <p:cBhvr>
                                        <p:cTn id="58" dur="500"/>
                                        <p:tgtEl>
                                          <p:spTgt spid="375"/>
                                        </p:tgtEl>
                                      </p:cBhvr>
                                    </p:animEffect>
                                  </p:childTnLst>
                                </p:cTn>
                              </p:par>
                              <p:par>
                                <p:cTn id="59" presetID="10" presetClass="entr" presetSubtype="0" fill="hold" nodeType="withEffect">
                                  <p:stCondLst>
                                    <p:cond delay="0"/>
                                  </p:stCondLst>
                                  <p:childTnLst>
                                    <p:set>
                                      <p:cBhvr>
                                        <p:cTn id="60" dur="1" fill="hold">
                                          <p:stCondLst>
                                            <p:cond delay="0"/>
                                          </p:stCondLst>
                                        </p:cTn>
                                        <p:tgtEl>
                                          <p:spTgt spid="376"/>
                                        </p:tgtEl>
                                        <p:attrNameLst>
                                          <p:attrName>style.visibility</p:attrName>
                                        </p:attrNameLst>
                                      </p:cBhvr>
                                      <p:to>
                                        <p:strVal val="visible"/>
                                      </p:to>
                                    </p:set>
                                    <p:animEffect transition="in" filter="fade">
                                      <p:cBhvr>
                                        <p:cTn id="61" dur="500"/>
                                        <p:tgtEl>
                                          <p:spTgt spid="37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97"/>
                                        </p:tgtEl>
                                        <p:attrNameLst>
                                          <p:attrName>style.visibility</p:attrName>
                                        </p:attrNameLst>
                                      </p:cBhvr>
                                      <p:to>
                                        <p:strVal val="visible"/>
                                      </p:to>
                                    </p:set>
                                    <p:animEffect transition="in" filter="fade">
                                      <p:cBhvr>
                                        <p:cTn id="64" dur="500"/>
                                        <p:tgtEl>
                                          <p:spTgt spid="397"/>
                                        </p:tgtEl>
                                      </p:cBhvr>
                                    </p:animEffect>
                                  </p:childTnLst>
                                </p:cTn>
                              </p:par>
                              <p:par>
                                <p:cTn id="65" presetID="10" presetClass="entr" presetSubtype="0" fill="hold" nodeType="withEffect">
                                  <p:stCondLst>
                                    <p:cond delay="0"/>
                                  </p:stCondLst>
                                  <p:childTnLst>
                                    <p:set>
                                      <p:cBhvr>
                                        <p:cTn id="66" dur="1" fill="hold">
                                          <p:stCondLst>
                                            <p:cond delay="0"/>
                                          </p:stCondLst>
                                        </p:cTn>
                                        <p:tgtEl>
                                          <p:spTgt spid="398"/>
                                        </p:tgtEl>
                                        <p:attrNameLst>
                                          <p:attrName>style.visibility</p:attrName>
                                        </p:attrNameLst>
                                      </p:cBhvr>
                                      <p:to>
                                        <p:strVal val="visible"/>
                                      </p:to>
                                    </p:set>
                                    <p:animEffect transition="in" filter="fade">
                                      <p:cBhvr>
                                        <p:cTn id="67" dur="500"/>
                                        <p:tgtEl>
                                          <p:spTgt spid="39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19"/>
                                        </p:tgtEl>
                                        <p:attrNameLst>
                                          <p:attrName>style.visibility</p:attrName>
                                        </p:attrNameLst>
                                      </p:cBhvr>
                                      <p:to>
                                        <p:strVal val="visible"/>
                                      </p:to>
                                    </p:set>
                                    <p:animEffect transition="in" filter="fade">
                                      <p:cBhvr>
                                        <p:cTn id="70" dur="500"/>
                                        <p:tgtEl>
                                          <p:spTgt spid="419"/>
                                        </p:tgtEl>
                                      </p:cBhvr>
                                    </p:animEffect>
                                  </p:childTnLst>
                                </p:cTn>
                              </p:par>
                              <p:par>
                                <p:cTn id="71" presetID="10" presetClass="entr" presetSubtype="0" fill="hold" nodeType="withEffect">
                                  <p:stCondLst>
                                    <p:cond delay="0"/>
                                  </p:stCondLst>
                                  <p:childTnLst>
                                    <p:set>
                                      <p:cBhvr>
                                        <p:cTn id="72" dur="1" fill="hold">
                                          <p:stCondLst>
                                            <p:cond delay="0"/>
                                          </p:stCondLst>
                                        </p:cTn>
                                        <p:tgtEl>
                                          <p:spTgt spid="420"/>
                                        </p:tgtEl>
                                        <p:attrNameLst>
                                          <p:attrName>style.visibility</p:attrName>
                                        </p:attrNameLst>
                                      </p:cBhvr>
                                      <p:to>
                                        <p:strVal val="visible"/>
                                      </p:to>
                                    </p:set>
                                    <p:animEffect transition="in" filter="fade">
                                      <p:cBhvr>
                                        <p:cTn id="73" dur="500"/>
                                        <p:tgtEl>
                                          <p:spTgt spid="42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41"/>
                                        </p:tgtEl>
                                        <p:attrNameLst>
                                          <p:attrName>style.visibility</p:attrName>
                                        </p:attrNameLst>
                                      </p:cBhvr>
                                      <p:to>
                                        <p:strVal val="visible"/>
                                      </p:to>
                                    </p:set>
                                    <p:animEffect transition="in" filter="fade">
                                      <p:cBhvr>
                                        <p:cTn id="76" dur="500"/>
                                        <p:tgtEl>
                                          <p:spTgt spid="441"/>
                                        </p:tgtEl>
                                      </p:cBhvr>
                                    </p:animEffect>
                                  </p:childTnLst>
                                </p:cTn>
                              </p:par>
                              <p:par>
                                <p:cTn id="77" presetID="10" presetClass="entr" presetSubtype="0" fill="hold" nodeType="withEffect">
                                  <p:stCondLst>
                                    <p:cond delay="0"/>
                                  </p:stCondLst>
                                  <p:childTnLst>
                                    <p:set>
                                      <p:cBhvr>
                                        <p:cTn id="78" dur="1" fill="hold">
                                          <p:stCondLst>
                                            <p:cond delay="0"/>
                                          </p:stCondLst>
                                        </p:cTn>
                                        <p:tgtEl>
                                          <p:spTgt spid="442"/>
                                        </p:tgtEl>
                                        <p:attrNameLst>
                                          <p:attrName>style.visibility</p:attrName>
                                        </p:attrNameLst>
                                      </p:cBhvr>
                                      <p:to>
                                        <p:strVal val="visible"/>
                                      </p:to>
                                    </p:set>
                                    <p:animEffect transition="in" filter="fade">
                                      <p:cBhvr>
                                        <p:cTn id="79" dur="500"/>
                                        <p:tgtEl>
                                          <p:spTgt spid="44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63"/>
                                        </p:tgtEl>
                                        <p:attrNameLst>
                                          <p:attrName>style.visibility</p:attrName>
                                        </p:attrNameLst>
                                      </p:cBhvr>
                                      <p:to>
                                        <p:strVal val="visible"/>
                                      </p:to>
                                    </p:set>
                                    <p:animEffect transition="in" filter="fade">
                                      <p:cBhvr>
                                        <p:cTn id="82" dur="500"/>
                                        <p:tgtEl>
                                          <p:spTgt spid="463"/>
                                        </p:tgtEl>
                                      </p:cBhvr>
                                    </p:animEffect>
                                  </p:childTnLst>
                                </p:cTn>
                              </p:par>
                              <p:par>
                                <p:cTn id="83" presetID="10" presetClass="entr" presetSubtype="0" fill="hold" nodeType="withEffect">
                                  <p:stCondLst>
                                    <p:cond delay="0"/>
                                  </p:stCondLst>
                                  <p:childTnLst>
                                    <p:set>
                                      <p:cBhvr>
                                        <p:cTn id="84" dur="1" fill="hold">
                                          <p:stCondLst>
                                            <p:cond delay="0"/>
                                          </p:stCondLst>
                                        </p:cTn>
                                        <p:tgtEl>
                                          <p:spTgt spid="464"/>
                                        </p:tgtEl>
                                        <p:attrNameLst>
                                          <p:attrName>style.visibility</p:attrName>
                                        </p:attrNameLst>
                                      </p:cBhvr>
                                      <p:to>
                                        <p:strVal val="visible"/>
                                      </p:to>
                                    </p:set>
                                    <p:animEffect transition="in" filter="fade">
                                      <p:cBhvr>
                                        <p:cTn id="85" dur="500"/>
                                        <p:tgtEl>
                                          <p:spTgt spid="46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85"/>
                                        </p:tgtEl>
                                        <p:attrNameLst>
                                          <p:attrName>style.visibility</p:attrName>
                                        </p:attrNameLst>
                                      </p:cBhvr>
                                      <p:to>
                                        <p:strVal val="visible"/>
                                      </p:to>
                                    </p:set>
                                    <p:animEffect transition="in" filter="fade">
                                      <p:cBhvr>
                                        <p:cTn id="88" dur="500"/>
                                        <p:tgtEl>
                                          <p:spTgt spid="485"/>
                                        </p:tgtEl>
                                      </p:cBhvr>
                                    </p:animEffect>
                                  </p:childTnLst>
                                </p:cTn>
                              </p:par>
                              <p:par>
                                <p:cTn id="89" presetID="10" presetClass="entr" presetSubtype="0" fill="hold" nodeType="withEffect">
                                  <p:stCondLst>
                                    <p:cond delay="0"/>
                                  </p:stCondLst>
                                  <p:childTnLst>
                                    <p:set>
                                      <p:cBhvr>
                                        <p:cTn id="90" dur="1" fill="hold">
                                          <p:stCondLst>
                                            <p:cond delay="0"/>
                                          </p:stCondLst>
                                        </p:cTn>
                                        <p:tgtEl>
                                          <p:spTgt spid="486"/>
                                        </p:tgtEl>
                                        <p:attrNameLst>
                                          <p:attrName>style.visibility</p:attrName>
                                        </p:attrNameLst>
                                      </p:cBhvr>
                                      <p:to>
                                        <p:strVal val="visible"/>
                                      </p:to>
                                    </p:set>
                                    <p:animEffect transition="in" filter="fade">
                                      <p:cBhvr>
                                        <p:cTn id="91" dur="500"/>
                                        <p:tgtEl>
                                          <p:spTgt spid="48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07"/>
                                        </p:tgtEl>
                                        <p:attrNameLst>
                                          <p:attrName>style.visibility</p:attrName>
                                        </p:attrNameLst>
                                      </p:cBhvr>
                                      <p:to>
                                        <p:strVal val="visible"/>
                                      </p:to>
                                    </p:set>
                                    <p:animEffect transition="in" filter="fade">
                                      <p:cBhvr>
                                        <p:cTn id="94" dur="500"/>
                                        <p:tgtEl>
                                          <p:spTgt spid="507"/>
                                        </p:tgtEl>
                                      </p:cBhvr>
                                    </p:animEffect>
                                  </p:childTnLst>
                                </p:cTn>
                              </p:par>
                              <p:par>
                                <p:cTn id="95" presetID="10" presetClass="entr" presetSubtype="0" fill="hold" nodeType="withEffect">
                                  <p:stCondLst>
                                    <p:cond delay="0"/>
                                  </p:stCondLst>
                                  <p:childTnLst>
                                    <p:set>
                                      <p:cBhvr>
                                        <p:cTn id="96" dur="1" fill="hold">
                                          <p:stCondLst>
                                            <p:cond delay="0"/>
                                          </p:stCondLst>
                                        </p:cTn>
                                        <p:tgtEl>
                                          <p:spTgt spid="508"/>
                                        </p:tgtEl>
                                        <p:attrNameLst>
                                          <p:attrName>style.visibility</p:attrName>
                                        </p:attrNameLst>
                                      </p:cBhvr>
                                      <p:to>
                                        <p:strVal val="visible"/>
                                      </p:to>
                                    </p:set>
                                    <p:animEffect transition="in" filter="fade">
                                      <p:cBhvr>
                                        <p:cTn id="97" dur="500"/>
                                        <p:tgtEl>
                                          <p:spTgt spid="508"/>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529"/>
                                        </p:tgtEl>
                                        <p:attrNameLst>
                                          <p:attrName>style.visibility</p:attrName>
                                        </p:attrNameLst>
                                      </p:cBhvr>
                                      <p:to>
                                        <p:strVal val="visible"/>
                                      </p:to>
                                    </p:set>
                                    <p:animEffect transition="in" filter="fade">
                                      <p:cBhvr>
                                        <p:cTn id="100" dur="500"/>
                                        <p:tgtEl>
                                          <p:spTgt spid="529"/>
                                        </p:tgtEl>
                                      </p:cBhvr>
                                    </p:animEffect>
                                  </p:childTnLst>
                                </p:cTn>
                              </p:par>
                              <p:par>
                                <p:cTn id="101" presetID="10" presetClass="entr" presetSubtype="0" fill="hold" nodeType="withEffect">
                                  <p:stCondLst>
                                    <p:cond delay="0"/>
                                  </p:stCondLst>
                                  <p:childTnLst>
                                    <p:set>
                                      <p:cBhvr>
                                        <p:cTn id="102" dur="1" fill="hold">
                                          <p:stCondLst>
                                            <p:cond delay="0"/>
                                          </p:stCondLst>
                                        </p:cTn>
                                        <p:tgtEl>
                                          <p:spTgt spid="530"/>
                                        </p:tgtEl>
                                        <p:attrNameLst>
                                          <p:attrName>style.visibility</p:attrName>
                                        </p:attrNameLst>
                                      </p:cBhvr>
                                      <p:to>
                                        <p:strVal val="visible"/>
                                      </p:to>
                                    </p:set>
                                    <p:animEffect transition="in" filter="fade">
                                      <p:cBhvr>
                                        <p:cTn id="103" dur="500"/>
                                        <p:tgtEl>
                                          <p:spTgt spid="53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51"/>
                                        </p:tgtEl>
                                        <p:attrNameLst>
                                          <p:attrName>style.visibility</p:attrName>
                                        </p:attrNameLst>
                                      </p:cBhvr>
                                      <p:to>
                                        <p:strVal val="visible"/>
                                      </p:to>
                                    </p:set>
                                    <p:animEffect transition="in" filter="fade">
                                      <p:cBhvr>
                                        <p:cTn id="106" dur="500"/>
                                        <p:tgtEl>
                                          <p:spTgt spid="551"/>
                                        </p:tgtEl>
                                      </p:cBhvr>
                                    </p:animEffect>
                                  </p:childTnLst>
                                </p:cTn>
                              </p:par>
                              <p:par>
                                <p:cTn id="107" presetID="10" presetClass="entr" presetSubtype="0" fill="hold" nodeType="withEffect">
                                  <p:stCondLst>
                                    <p:cond delay="0"/>
                                  </p:stCondLst>
                                  <p:childTnLst>
                                    <p:set>
                                      <p:cBhvr>
                                        <p:cTn id="108" dur="1" fill="hold">
                                          <p:stCondLst>
                                            <p:cond delay="0"/>
                                          </p:stCondLst>
                                        </p:cTn>
                                        <p:tgtEl>
                                          <p:spTgt spid="552"/>
                                        </p:tgtEl>
                                        <p:attrNameLst>
                                          <p:attrName>style.visibility</p:attrName>
                                        </p:attrNameLst>
                                      </p:cBhvr>
                                      <p:to>
                                        <p:strVal val="visible"/>
                                      </p:to>
                                    </p:set>
                                    <p:animEffect transition="in" filter="fade">
                                      <p:cBhvr>
                                        <p:cTn id="109" dur="500"/>
                                        <p:tgtEl>
                                          <p:spTgt spid="55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573"/>
                                        </p:tgtEl>
                                        <p:attrNameLst>
                                          <p:attrName>style.visibility</p:attrName>
                                        </p:attrNameLst>
                                      </p:cBhvr>
                                      <p:to>
                                        <p:strVal val="visible"/>
                                      </p:to>
                                    </p:set>
                                    <p:animEffect transition="in" filter="fade">
                                      <p:cBhvr>
                                        <p:cTn id="112" dur="500"/>
                                        <p:tgtEl>
                                          <p:spTgt spid="573"/>
                                        </p:tgtEl>
                                      </p:cBhvr>
                                    </p:animEffect>
                                  </p:childTnLst>
                                </p:cTn>
                              </p:par>
                              <p:par>
                                <p:cTn id="113" presetID="10" presetClass="entr" presetSubtype="0" fill="hold" nodeType="withEffect">
                                  <p:stCondLst>
                                    <p:cond delay="0"/>
                                  </p:stCondLst>
                                  <p:childTnLst>
                                    <p:set>
                                      <p:cBhvr>
                                        <p:cTn id="114" dur="1" fill="hold">
                                          <p:stCondLst>
                                            <p:cond delay="0"/>
                                          </p:stCondLst>
                                        </p:cTn>
                                        <p:tgtEl>
                                          <p:spTgt spid="574"/>
                                        </p:tgtEl>
                                        <p:attrNameLst>
                                          <p:attrName>style.visibility</p:attrName>
                                        </p:attrNameLst>
                                      </p:cBhvr>
                                      <p:to>
                                        <p:strVal val="visible"/>
                                      </p:to>
                                    </p:set>
                                    <p:animEffect transition="in" filter="fade">
                                      <p:cBhvr>
                                        <p:cTn id="115" dur="500"/>
                                        <p:tgtEl>
                                          <p:spTgt spid="574"/>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95"/>
                                        </p:tgtEl>
                                        <p:attrNameLst>
                                          <p:attrName>style.visibility</p:attrName>
                                        </p:attrNameLst>
                                      </p:cBhvr>
                                      <p:to>
                                        <p:strVal val="visible"/>
                                      </p:to>
                                    </p:set>
                                    <p:animEffect transition="in" filter="fade">
                                      <p:cBhvr>
                                        <p:cTn id="118" dur="500"/>
                                        <p:tgtEl>
                                          <p:spTgt spid="595"/>
                                        </p:tgtEl>
                                      </p:cBhvr>
                                    </p:animEffect>
                                  </p:childTnLst>
                                </p:cTn>
                              </p:par>
                              <p:par>
                                <p:cTn id="119" presetID="10" presetClass="entr" presetSubtype="0" fill="hold" nodeType="withEffect">
                                  <p:stCondLst>
                                    <p:cond delay="0"/>
                                  </p:stCondLst>
                                  <p:childTnLst>
                                    <p:set>
                                      <p:cBhvr>
                                        <p:cTn id="120" dur="1" fill="hold">
                                          <p:stCondLst>
                                            <p:cond delay="0"/>
                                          </p:stCondLst>
                                        </p:cTn>
                                        <p:tgtEl>
                                          <p:spTgt spid="596"/>
                                        </p:tgtEl>
                                        <p:attrNameLst>
                                          <p:attrName>style.visibility</p:attrName>
                                        </p:attrNameLst>
                                      </p:cBhvr>
                                      <p:to>
                                        <p:strVal val="visible"/>
                                      </p:to>
                                    </p:set>
                                    <p:animEffect transition="in" filter="fade">
                                      <p:cBhvr>
                                        <p:cTn id="121" dur="500"/>
                                        <p:tgtEl>
                                          <p:spTgt spid="596"/>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17"/>
                                        </p:tgtEl>
                                        <p:attrNameLst>
                                          <p:attrName>style.visibility</p:attrName>
                                        </p:attrNameLst>
                                      </p:cBhvr>
                                      <p:to>
                                        <p:strVal val="visible"/>
                                      </p:to>
                                    </p:set>
                                    <p:animEffect transition="in" filter="fade">
                                      <p:cBhvr>
                                        <p:cTn id="124" dur="500"/>
                                        <p:tgtEl>
                                          <p:spTgt spid="617"/>
                                        </p:tgtEl>
                                      </p:cBhvr>
                                    </p:animEffect>
                                  </p:childTnLst>
                                </p:cTn>
                              </p:par>
                              <p:par>
                                <p:cTn id="125" presetID="10" presetClass="entr" presetSubtype="0" fill="hold" nodeType="withEffect">
                                  <p:stCondLst>
                                    <p:cond delay="0"/>
                                  </p:stCondLst>
                                  <p:childTnLst>
                                    <p:set>
                                      <p:cBhvr>
                                        <p:cTn id="126" dur="1" fill="hold">
                                          <p:stCondLst>
                                            <p:cond delay="0"/>
                                          </p:stCondLst>
                                        </p:cTn>
                                        <p:tgtEl>
                                          <p:spTgt spid="618"/>
                                        </p:tgtEl>
                                        <p:attrNameLst>
                                          <p:attrName>style.visibility</p:attrName>
                                        </p:attrNameLst>
                                      </p:cBhvr>
                                      <p:to>
                                        <p:strVal val="visible"/>
                                      </p:to>
                                    </p:set>
                                    <p:animEffect transition="in" filter="fade">
                                      <p:cBhvr>
                                        <p:cTn id="127" dur="500"/>
                                        <p:tgtEl>
                                          <p:spTgt spid="61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639"/>
                                        </p:tgtEl>
                                        <p:attrNameLst>
                                          <p:attrName>style.visibility</p:attrName>
                                        </p:attrNameLst>
                                      </p:cBhvr>
                                      <p:to>
                                        <p:strVal val="visible"/>
                                      </p:to>
                                    </p:set>
                                    <p:animEffect transition="in" filter="fade">
                                      <p:cBhvr>
                                        <p:cTn id="130" dur="500"/>
                                        <p:tgtEl>
                                          <p:spTgt spid="639"/>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2"/>
                                        </p:tgtEl>
                                        <p:attrNameLst>
                                          <p:attrName>style.visibility</p:attrName>
                                        </p:attrNameLst>
                                      </p:cBhvr>
                                      <p:to>
                                        <p:strVal val="visible"/>
                                      </p:to>
                                    </p:set>
                                    <p:animEffect transition="in" filter="fade">
                                      <p:cBhvr>
                                        <p:cTn id="133" dur="500"/>
                                        <p:tgtEl>
                                          <p:spTgt spid="2"/>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4"/>
                                        </p:tgtEl>
                                        <p:attrNameLst>
                                          <p:attrName>style.visibility</p:attrName>
                                        </p:attrNameLst>
                                      </p:cBhvr>
                                      <p:to>
                                        <p:strVal val="visible"/>
                                      </p:to>
                                    </p:set>
                                    <p:animEffect transition="in" filter="fade">
                                      <p:cBhvr>
                                        <p:cTn id="138" dur="500"/>
                                        <p:tgtEl>
                                          <p:spTgt spid="4"/>
                                        </p:tgtEl>
                                      </p:cBhvr>
                                    </p:animEffect>
                                  </p:childTnLst>
                                </p:cTn>
                              </p:par>
                            </p:childTnLst>
                          </p:cTn>
                        </p:par>
                        <p:par>
                          <p:cTn id="139" fill="hold">
                            <p:stCondLst>
                              <p:cond delay="500"/>
                            </p:stCondLst>
                            <p:childTnLst>
                              <p:par>
                                <p:cTn id="140" presetID="10" presetClass="entr" presetSubtype="0" fill="hold" nodeType="afterEffect">
                                  <p:stCondLst>
                                    <p:cond delay="0"/>
                                  </p:stCondLst>
                                  <p:childTnLst>
                                    <p:set>
                                      <p:cBhvr>
                                        <p:cTn id="141" dur="1" fill="hold">
                                          <p:stCondLst>
                                            <p:cond delay="0"/>
                                          </p:stCondLst>
                                        </p:cTn>
                                        <p:tgtEl>
                                          <p:spTgt spid="643"/>
                                        </p:tgtEl>
                                        <p:attrNameLst>
                                          <p:attrName>style.visibility</p:attrName>
                                        </p:attrNameLst>
                                      </p:cBhvr>
                                      <p:to>
                                        <p:strVal val="visible"/>
                                      </p:to>
                                    </p:set>
                                    <p:animEffect transition="in" filter="fade">
                                      <p:cBhvr>
                                        <p:cTn id="142" dur="500"/>
                                        <p:tgtEl>
                                          <p:spTgt spid="643"/>
                                        </p:tgtEl>
                                      </p:cBhvr>
                                    </p:animEffect>
                                  </p:childTnLst>
                                </p:cTn>
                              </p:par>
                            </p:childTnLst>
                          </p:cTn>
                        </p:par>
                        <p:par>
                          <p:cTn id="143" fill="hold">
                            <p:stCondLst>
                              <p:cond delay="1000"/>
                            </p:stCondLst>
                            <p:childTnLst>
                              <p:par>
                                <p:cTn id="144" presetID="10" presetClass="entr" presetSubtype="0" fill="hold" nodeType="afterEffect">
                                  <p:stCondLst>
                                    <p:cond delay="0"/>
                                  </p:stCondLst>
                                  <p:childTnLst>
                                    <p:set>
                                      <p:cBhvr>
                                        <p:cTn id="145" dur="1" fill="hold">
                                          <p:stCondLst>
                                            <p:cond delay="0"/>
                                          </p:stCondLst>
                                        </p:cTn>
                                        <p:tgtEl>
                                          <p:spTgt spid="644"/>
                                        </p:tgtEl>
                                        <p:attrNameLst>
                                          <p:attrName>style.visibility</p:attrName>
                                        </p:attrNameLst>
                                      </p:cBhvr>
                                      <p:to>
                                        <p:strVal val="visible"/>
                                      </p:to>
                                    </p:set>
                                    <p:animEffect transition="in" filter="fade">
                                      <p:cBhvr>
                                        <p:cTn id="146" dur="500"/>
                                        <p:tgtEl>
                                          <p:spTgt spid="644"/>
                                        </p:tgtEl>
                                      </p:cBhvr>
                                    </p:animEffect>
                                  </p:childTnLst>
                                </p:cTn>
                              </p:par>
                            </p:childTnLst>
                          </p:cTn>
                        </p:par>
                        <p:par>
                          <p:cTn id="147" fill="hold">
                            <p:stCondLst>
                              <p:cond delay="1500"/>
                            </p:stCondLst>
                            <p:childTnLst>
                              <p:par>
                                <p:cTn id="148" presetID="10" presetClass="entr" presetSubtype="0" fill="hold" nodeType="afterEffect">
                                  <p:stCondLst>
                                    <p:cond delay="0"/>
                                  </p:stCondLst>
                                  <p:childTnLst>
                                    <p:set>
                                      <p:cBhvr>
                                        <p:cTn id="149" dur="1" fill="hold">
                                          <p:stCondLst>
                                            <p:cond delay="0"/>
                                          </p:stCondLst>
                                        </p:cTn>
                                        <p:tgtEl>
                                          <p:spTgt spid="640"/>
                                        </p:tgtEl>
                                        <p:attrNameLst>
                                          <p:attrName>style.visibility</p:attrName>
                                        </p:attrNameLst>
                                      </p:cBhvr>
                                      <p:to>
                                        <p:strVal val="visible"/>
                                      </p:to>
                                    </p:set>
                                    <p:animEffect transition="in" filter="fade">
                                      <p:cBhvr>
                                        <p:cTn id="150" dur="500"/>
                                        <p:tgtEl>
                                          <p:spTgt spid="640"/>
                                        </p:tgtEl>
                                      </p:cBhvr>
                                    </p:animEffect>
                                  </p:childTnLst>
                                </p:cTn>
                              </p:par>
                            </p:childTnLst>
                          </p:cTn>
                        </p:par>
                        <p:par>
                          <p:cTn id="151" fill="hold">
                            <p:stCondLst>
                              <p:cond delay="2000"/>
                            </p:stCondLst>
                            <p:childTnLst>
                              <p:par>
                                <p:cTn id="152" presetID="10" presetClass="entr" presetSubtype="0" fill="hold" nodeType="afterEffect">
                                  <p:stCondLst>
                                    <p:cond delay="0"/>
                                  </p:stCondLst>
                                  <p:childTnLst>
                                    <p:set>
                                      <p:cBhvr>
                                        <p:cTn id="153" dur="1" fill="hold">
                                          <p:stCondLst>
                                            <p:cond delay="0"/>
                                          </p:stCondLst>
                                        </p:cTn>
                                        <p:tgtEl>
                                          <p:spTgt spid="641"/>
                                        </p:tgtEl>
                                        <p:attrNameLst>
                                          <p:attrName>style.visibility</p:attrName>
                                        </p:attrNameLst>
                                      </p:cBhvr>
                                      <p:to>
                                        <p:strVal val="visible"/>
                                      </p:to>
                                    </p:set>
                                    <p:animEffect transition="in" filter="fade">
                                      <p:cBhvr>
                                        <p:cTn id="154" dur="500"/>
                                        <p:tgtEl>
                                          <p:spTgt spid="641"/>
                                        </p:tgtEl>
                                      </p:cBhvr>
                                    </p:animEffect>
                                  </p:childTnLst>
                                </p:cTn>
                              </p:par>
                            </p:childTnLst>
                          </p:cTn>
                        </p:par>
                        <p:par>
                          <p:cTn id="155" fill="hold">
                            <p:stCondLst>
                              <p:cond delay="2500"/>
                            </p:stCondLst>
                            <p:childTnLst>
                              <p:par>
                                <p:cTn id="156" presetID="10" presetClass="entr" presetSubtype="0" fill="hold" nodeType="afterEffect">
                                  <p:stCondLst>
                                    <p:cond delay="0"/>
                                  </p:stCondLst>
                                  <p:childTnLst>
                                    <p:set>
                                      <p:cBhvr>
                                        <p:cTn id="157" dur="1" fill="hold">
                                          <p:stCondLst>
                                            <p:cond delay="0"/>
                                          </p:stCondLst>
                                        </p:cTn>
                                        <p:tgtEl>
                                          <p:spTgt spid="642"/>
                                        </p:tgtEl>
                                        <p:attrNameLst>
                                          <p:attrName>style.visibility</p:attrName>
                                        </p:attrNameLst>
                                      </p:cBhvr>
                                      <p:to>
                                        <p:strVal val="visible"/>
                                      </p:to>
                                    </p:set>
                                    <p:animEffect transition="in" filter="fade">
                                      <p:cBhvr>
                                        <p:cTn id="158" dur="500"/>
                                        <p:tgtEl>
                                          <p:spTgt spid="642"/>
                                        </p:tgtEl>
                                      </p:cBhvr>
                                    </p:animEffect>
                                  </p:childTnLst>
                                </p:cTn>
                              </p:par>
                            </p:childTnLst>
                          </p:cTn>
                        </p:par>
                        <p:par>
                          <p:cTn id="159" fill="hold">
                            <p:stCondLst>
                              <p:cond delay="3000"/>
                            </p:stCondLst>
                            <p:childTnLst>
                              <p:par>
                                <p:cTn id="160" presetID="10" presetClass="entr" presetSubtype="0" fill="hold" nodeType="afterEffect">
                                  <p:stCondLst>
                                    <p:cond delay="0"/>
                                  </p:stCondLst>
                                  <p:childTnLst>
                                    <p:set>
                                      <p:cBhvr>
                                        <p:cTn id="161" dur="1" fill="hold">
                                          <p:stCondLst>
                                            <p:cond delay="0"/>
                                          </p:stCondLst>
                                        </p:cTn>
                                        <p:tgtEl>
                                          <p:spTgt spid="23"/>
                                        </p:tgtEl>
                                        <p:attrNameLst>
                                          <p:attrName>style.visibility</p:attrName>
                                        </p:attrNameLst>
                                      </p:cBhvr>
                                      <p:to>
                                        <p:strVal val="visible"/>
                                      </p:to>
                                    </p:set>
                                    <p:animEffect transition="in" filter="fade">
                                      <p:cBhvr>
                                        <p:cTn id="162" dur="500"/>
                                        <p:tgtEl>
                                          <p:spTgt spid="23"/>
                                        </p:tgtEl>
                                      </p:cBhvr>
                                    </p:animEffect>
                                  </p:childTnLst>
                                </p:cTn>
                              </p:par>
                            </p:childTnLst>
                          </p:cTn>
                        </p:par>
                        <p:par>
                          <p:cTn id="163" fill="hold">
                            <p:stCondLst>
                              <p:cond delay="3500"/>
                            </p:stCondLst>
                            <p:childTnLst>
                              <p:par>
                                <p:cTn id="164" presetID="10" presetClass="entr" presetSubtype="0" fill="hold" grpId="0" nodeType="afterEffect">
                                  <p:stCondLst>
                                    <p:cond delay="0"/>
                                  </p:stCondLst>
                                  <p:childTnLst>
                                    <p:set>
                                      <p:cBhvr>
                                        <p:cTn id="165" dur="1" fill="hold">
                                          <p:stCondLst>
                                            <p:cond delay="0"/>
                                          </p:stCondLst>
                                        </p:cTn>
                                        <p:tgtEl>
                                          <p:spTgt spid="651"/>
                                        </p:tgtEl>
                                        <p:attrNameLst>
                                          <p:attrName>style.visibility</p:attrName>
                                        </p:attrNameLst>
                                      </p:cBhvr>
                                      <p:to>
                                        <p:strVal val="visible"/>
                                      </p:to>
                                    </p:set>
                                    <p:animEffect transition="in" filter="fade">
                                      <p:cBhvr>
                                        <p:cTn id="166" dur="500"/>
                                        <p:tgtEl>
                                          <p:spTgt spid="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 grpId="0" animBg="1"/>
      <p:bldP spid="2" grpId="0"/>
      <p:bldP spid="171" grpId="0" animBg="1"/>
      <p:bldP spid="172" grpId="0"/>
      <p:bldP spid="194" grpId="0"/>
      <p:bldP spid="237" grpId="0"/>
      <p:bldP spid="259" grpId="0"/>
      <p:bldP spid="281" grpId="0"/>
      <p:bldP spid="309" grpId="0"/>
      <p:bldP spid="331" grpId="0"/>
      <p:bldP spid="353" grpId="0"/>
      <p:bldP spid="375" grpId="0"/>
      <p:bldP spid="397" grpId="0"/>
      <p:bldP spid="419" grpId="0"/>
      <p:bldP spid="441" grpId="0"/>
      <p:bldP spid="463" grpId="0"/>
      <p:bldP spid="485" grpId="0"/>
      <p:bldP spid="507" grpId="0"/>
      <p:bldP spid="529" grpId="0"/>
      <p:bldP spid="551" grpId="0"/>
      <p:bldP spid="573" grpId="0"/>
      <p:bldP spid="595" grpId="0"/>
      <p:bldP spid="617" grpId="0"/>
      <p:bldP spid="6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DD8B-7E5F-4DA8-A2FE-1273F9B80F8B}"/>
              </a:ext>
            </a:extLst>
          </p:cNvPr>
          <p:cNvSpPr>
            <a:spLocks noGrp="1"/>
          </p:cNvSpPr>
          <p:nvPr>
            <p:ph type="ctrTitle"/>
          </p:nvPr>
        </p:nvSpPr>
        <p:spPr/>
        <p:txBody>
          <a:bodyPr/>
          <a:lstStyle/>
          <a:p>
            <a:r>
              <a:rPr lang="en-US" b="1" dirty="0"/>
              <a:t>What Can You Do?</a:t>
            </a:r>
          </a:p>
        </p:txBody>
      </p:sp>
      <p:sp>
        <p:nvSpPr>
          <p:cNvPr id="3" name="Subtitle 2">
            <a:extLst>
              <a:ext uri="{FF2B5EF4-FFF2-40B4-BE49-F238E27FC236}">
                <a16:creationId xmlns:a16="http://schemas.microsoft.com/office/drawing/2014/main" id="{B0E6E97D-7217-4C83-BB76-03149876D422}"/>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60965A27-5D4A-443B-A0E6-43AF49BBEFC1}"/>
              </a:ext>
            </a:extLst>
          </p:cNvPr>
          <p:cNvGrpSpPr/>
          <p:nvPr/>
        </p:nvGrpSpPr>
        <p:grpSpPr>
          <a:xfrm>
            <a:off x="-2119733" y="-3200174"/>
            <a:ext cx="6108268" cy="4276132"/>
            <a:chOff x="-2119733" y="-3200174"/>
            <a:chExt cx="6108268" cy="4276132"/>
          </a:xfrm>
        </p:grpSpPr>
        <p:sp>
          <p:nvSpPr>
            <p:cNvPr id="5" name="Circle: Hollow 4">
              <a:extLst>
                <a:ext uri="{FF2B5EF4-FFF2-40B4-BE49-F238E27FC236}">
                  <a16:creationId xmlns:a16="http://schemas.microsoft.com/office/drawing/2014/main" id="{86C436FC-284E-456A-8A75-B4F7425A76DD}"/>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ircle: Hollow 5">
              <a:extLst>
                <a:ext uri="{FF2B5EF4-FFF2-40B4-BE49-F238E27FC236}">
                  <a16:creationId xmlns:a16="http://schemas.microsoft.com/office/drawing/2014/main" id="{6BC99CE8-A732-4E6F-884D-A1E92E24EA82}"/>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ircle: Hollow 6">
              <a:extLst>
                <a:ext uri="{FF2B5EF4-FFF2-40B4-BE49-F238E27FC236}">
                  <a16:creationId xmlns:a16="http://schemas.microsoft.com/office/drawing/2014/main" id="{BDA01C06-DB7E-4DA7-836F-A49DF4968C93}"/>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ircle: Hollow 7">
              <a:extLst>
                <a:ext uri="{FF2B5EF4-FFF2-40B4-BE49-F238E27FC236}">
                  <a16:creationId xmlns:a16="http://schemas.microsoft.com/office/drawing/2014/main" id="{A327EA37-4158-4952-9AC6-1E5312D3A415}"/>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4278041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C590-00AD-4795-B6F1-C5891FEFDF04}"/>
              </a:ext>
            </a:extLst>
          </p:cNvPr>
          <p:cNvSpPr>
            <a:spLocks noGrp="1"/>
          </p:cNvSpPr>
          <p:nvPr>
            <p:ph type="title"/>
          </p:nvPr>
        </p:nvSpPr>
        <p:spPr/>
        <p:txBody>
          <a:bodyPr/>
          <a:lstStyle/>
          <a:p>
            <a:pPr algn="ctr"/>
            <a:r>
              <a:rPr lang="en-US" b="1" dirty="0"/>
              <a:t>Blackball Known Compromised Outputs</a:t>
            </a:r>
          </a:p>
        </p:txBody>
      </p:sp>
      <p:sp>
        <p:nvSpPr>
          <p:cNvPr id="3" name="Content Placeholder 2">
            <a:extLst>
              <a:ext uri="{FF2B5EF4-FFF2-40B4-BE49-F238E27FC236}">
                <a16:creationId xmlns:a16="http://schemas.microsoft.com/office/drawing/2014/main" id="{D2FC86D4-9177-43C8-BEE8-8550B617CF97}"/>
              </a:ext>
            </a:extLst>
          </p:cNvPr>
          <p:cNvSpPr>
            <a:spLocks noGrp="1"/>
          </p:cNvSpPr>
          <p:nvPr>
            <p:ph idx="1"/>
          </p:nvPr>
        </p:nvSpPr>
        <p:spPr/>
        <p:txBody>
          <a:bodyPr/>
          <a:lstStyle/>
          <a:p>
            <a:r>
              <a:rPr lang="en-US" dirty="0"/>
              <a:t>Exclude them from your ring signature</a:t>
            </a:r>
          </a:p>
          <a:p>
            <a:r>
              <a:rPr lang="en-US" dirty="0"/>
              <a:t>Items to exclude:</a:t>
            </a:r>
          </a:p>
          <a:p>
            <a:pPr lvl="1"/>
            <a:r>
              <a:rPr lang="en-US" dirty="0"/>
              <a:t>0-decoy transaction inputs (low priority)</a:t>
            </a:r>
          </a:p>
          <a:p>
            <a:pPr lvl="1"/>
            <a:r>
              <a:rPr lang="en-US" dirty="0"/>
              <a:t>Unique inputs used on several chains with identical key images</a:t>
            </a:r>
          </a:p>
          <a:p>
            <a:pPr lvl="1"/>
            <a:r>
              <a:rPr lang="en-US" dirty="0"/>
              <a:t>Public pool data</a:t>
            </a:r>
          </a:p>
          <a:p>
            <a:pPr lvl="1"/>
            <a:r>
              <a:rPr lang="en-US" dirty="0"/>
              <a:t>Outputs known to be controlled by large wallets and exchange (difficult to obtain)</a:t>
            </a:r>
          </a:p>
        </p:txBody>
      </p:sp>
      <p:grpSp>
        <p:nvGrpSpPr>
          <p:cNvPr id="4" name="Group 3">
            <a:extLst>
              <a:ext uri="{FF2B5EF4-FFF2-40B4-BE49-F238E27FC236}">
                <a16:creationId xmlns:a16="http://schemas.microsoft.com/office/drawing/2014/main" id="{E3239EB6-BF7C-42AD-A263-D6F5F6D8E004}"/>
              </a:ext>
            </a:extLst>
          </p:cNvPr>
          <p:cNvGrpSpPr/>
          <p:nvPr/>
        </p:nvGrpSpPr>
        <p:grpSpPr>
          <a:xfrm>
            <a:off x="-2119733" y="-3200174"/>
            <a:ext cx="6108268" cy="4276132"/>
            <a:chOff x="-2119733" y="-3200174"/>
            <a:chExt cx="6108268" cy="4276132"/>
          </a:xfrm>
        </p:grpSpPr>
        <p:sp>
          <p:nvSpPr>
            <p:cNvPr id="5" name="Circle: Hollow 4">
              <a:extLst>
                <a:ext uri="{FF2B5EF4-FFF2-40B4-BE49-F238E27FC236}">
                  <a16:creationId xmlns:a16="http://schemas.microsoft.com/office/drawing/2014/main" id="{0152942B-2D42-4C3E-A9D3-C00FB844E3EF}"/>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ircle: Hollow 5">
              <a:extLst>
                <a:ext uri="{FF2B5EF4-FFF2-40B4-BE49-F238E27FC236}">
                  <a16:creationId xmlns:a16="http://schemas.microsoft.com/office/drawing/2014/main" id="{5A1CA1B9-08A0-44FD-A6A1-54BE4A9C5466}"/>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ircle: Hollow 6">
              <a:extLst>
                <a:ext uri="{FF2B5EF4-FFF2-40B4-BE49-F238E27FC236}">
                  <a16:creationId xmlns:a16="http://schemas.microsoft.com/office/drawing/2014/main" id="{055A6817-6B51-4DD3-A7E2-28FD4A131B0F}"/>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ircle: Hollow 7">
              <a:extLst>
                <a:ext uri="{FF2B5EF4-FFF2-40B4-BE49-F238E27FC236}">
                  <a16:creationId xmlns:a16="http://schemas.microsoft.com/office/drawing/2014/main" id="{8980A1F5-A27E-40CD-81E4-F4E8FC85ADC5}"/>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1766454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C590-00AD-4795-B6F1-C5891FEFDF04}"/>
              </a:ext>
            </a:extLst>
          </p:cNvPr>
          <p:cNvSpPr>
            <a:spLocks noGrp="1"/>
          </p:cNvSpPr>
          <p:nvPr>
            <p:ph type="title"/>
          </p:nvPr>
        </p:nvSpPr>
        <p:spPr/>
        <p:txBody>
          <a:bodyPr/>
          <a:lstStyle/>
          <a:p>
            <a:pPr algn="ctr"/>
            <a:r>
              <a:rPr lang="en-US" b="1" dirty="0"/>
              <a:t>Churn</a:t>
            </a:r>
          </a:p>
        </p:txBody>
      </p:sp>
      <p:grpSp>
        <p:nvGrpSpPr>
          <p:cNvPr id="4" name="Group 3">
            <a:extLst>
              <a:ext uri="{FF2B5EF4-FFF2-40B4-BE49-F238E27FC236}">
                <a16:creationId xmlns:a16="http://schemas.microsoft.com/office/drawing/2014/main" id="{EDC0E9E5-95A6-411D-BD50-4ED5D9A28EB9}"/>
              </a:ext>
            </a:extLst>
          </p:cNvPr>
          <p:cNvGrpSpPr/>
          <p:nvPr/>
        </p:nvGrpSpPr>
        <p:grpSpPr>
          <a:xfrm>
            <a:off x="-2119733" y="-3200174"/>
            <a:ext cx="6108268" cy="4276132"/>
            <a:chOff x="-2119733" y="-3200174"/>
            <a:chExt cx="6108268" cy="4276132"/>
          </a:xfrm>
        </p:grpSpPr>
        <p:sp>
          <p:nvSpPr>
            <p:cNvPr id="5" name="Circle: Hollow 4">
              <a:extLst>
                <a:ext uri="{FF2B5EF4-FFF2-40B4-BE49-F238E27FC236}">
                  <a16:creationId xmlns:a16="http://schemas.microsoft.com/office/drawing/2014/main" id="{060DAA68-EDB5-4C64-8E4D-D075D715A976}"/>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ircle: Hollow 5">
              <a:extLst>
                <a:ext uri="{FF2B5EF4-FFF2-40B4-BE49-F238E27FC236}">
                  <a16:creationId xmlns:a16="http://schemas.microsoft.com/office/drawing/2014/main" id="{E322D4C9-F75A-47D0-995D-35F4A098F532}"/>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ircle: Hollow 6">
              <a:extLst>
                <a:ext uri="{FF2B5EF4-FFF2-40B4-BE49-F238E27FC236}">
                  <a16:creationId xmlns:a16="http://schemas.microsoft.com/office/drawing/2014/main" id="{E29F8D8B-8A63-4118-8B25-A7E0E4D59CC8}"/>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ircle: Hollow 7">
              <a:extLst>
                <a:ext uri="{FF2B5EF4-FFF2-40B4-BE49-F238E27FC236}">
                  <a16:creationId xmlns:a16="http://schemas.microsoft.com/office/drawing/2014/main" id="{F69137AD-C678-42CC-815B-B98E6BDEF491}"/>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 name="TextBox 24">
            <a:extLst>
              <a:ext uri="{FF2B5EF4-FFF2-40B4-BE49-F238E27FC236}">
                <a16:creationId xmlns:a16="http://schemas.microsoft.com/office/drawing/2014/main" id="{58A2B039-0ED9-426E-9147-7E5C6AB43EE5}"/>
              </a:ext>
            </a:extLst>
          </p:cNvPr>
          <p:cNvSpPr txBox="1"/>
          <p:nvPr/>
        </p:nvSpPr>
        <p:spPr>
          <a:xfrm>
            <a:off x="5201364" y="6402841"/>
            <a:ext cx="1789272" cy="369332"/>
          </a:xfrm>
          <a:prstGeom prst="rect">
            <a:avLst/>
          </a:prstGeom>
          <a:noFill/>
        </p:spPr>
        <p:txBody>
          <a:bodyPr wrap="none" rtlCol="0">
            <a:spAutoFit/>
          </a:bodyPr>
          <a:lstStyle/>
          <a:p>
            <a:pPr algn="ctr"/>
            <a:r>
              <a:rPr lang="en-US" b="1" dirty="0"/>
              <a:t>ANONYMITY SET</a:t>
            </a:r>
          </a:p>
        </p:txBody>
      </p:sp>
      <p:sp>
        <p:nvSpPr>
          <p:cNvPr id="21" name="Arrow: Circular 20">
            <a:extLst>
              <a:ext uri="{FF2B5EF4-FFF2-40B4-BE49-F238E27FC236}">
                <a16:creationId xmlns:a16="http://schemas.microsoft.com/office/drawing/2014/main" id="{D76124E0-3F2A-4BC7-B4B3-BD8A0B770853}"/>
              </a:ext>
            </a:extLst>
          </p:cNvPr>
          <p:cNvSpPr/>
          <p:nvPr/>
        </p:nvSpPr>
        <p:spPr>
          <a:xfrm rot="10800000" flipH="1">
            <a:off x="6131924" y="2240670"/>
            <a:ext cx="1756214" cy="1677268"/>
          </a:xfrm>
          <a:prstGeom prst="circularArrow">
            <a:avLst>
              <a:gd name="adj1" fmla="val 8295"/>
              <a:gd name="adj2" fmla="val 889641"/>
              <a:gd name="adj3" fmla="val 5075081"/>
              <a:gd name="adj4" fmla="val 14563347"/>
              <a:gd name="adj5" fmla="val 817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Arrow: Circular 21">
            <a:extLst>
              <a:ext uri="{FF2B5EF4-FFF2-40B4-BE49-F238E27FC236}">
                <a16:creationId xmlns:a16="http://schemas.microsoft.com/office/drawing/2014/main" id="{16668660-600B-4185-9C0D-C9C14956EBA6}"/>
              </a:ext>
            </a:extLst>
          </p:cNvPr>
          <p:cNvSpPr/>
          <p:nvPr/>
        </p:nvSpPr>
        <p:spPr>
          <a:xfrm rot="10800000" flipH="1">
            <a:off x="6751831" y="2241096"/>
            <a:ext cx="1756214" cy="1677268"/>
          </a:xfrm>
          <a:prstGeom prst="circularArrow">
            <a:avLst>
              <a:gd name="adj1" fmla="val 8295"/>
              <a:gd name="adj2" fmla="val 889641"/>
              <a:gd name="adj3" fmla="val 5075081"/>
              <a:gd name="adj4" fmla="val 14641939"/>
              <a:gd name="adj5" fmla="val 817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 name="Group 9">
            <a:extLst>
              <a:ext uri="{FF2B5EF4-FFF2-40B4-BE49-F238E27FC236}">
                <a16:creationId xmlns:a16="http://schemas.microsoft.com/office/drawing/2014/main" id="{F303B8E5-2B35-458D-A35D-0B589FDE99B2}"/>
              </a:ext>
            </a:extLst>
          </p:cNvPr>
          <p:cNvGrpSpPr/>
          <p:nvPr/>
        </p:nvGrpSpPr>
        <p:grpSpPr>
          <a:xfrm>
            <a:off x="3133685" y="1838319"/>
            <a:ext cx="690776" cy="1198538"/>
            <a:chOff x="1106012" y="2591221"/>
            <a:chExt cx="690776" cy="1198538"/>
          </a:xfrm>
          <a:solidFill>
            <a:schemeClr val="tx2">
              <a:lumMod val="75000"/>
            </a:schemeClr>
          </a:solidFill>
        </p:grpSpPr>
        <p:sp>
          <p:nvSpPr>
            <p:cNvPr id="11" name="Oval 10">
              <a:extLst>
                <a:ext uri="{FF2B5EF4-FFF2-40B4-BE49-F238E27FC236}">
                  <a16:creationId xmlns:a16="http://schemas.microsoft.com/office/drawing/2014/main" id="{DB1AF1A1-60F1-4D18-954A-0DB132DAD6F6}"/>
                </a:ext>
              </a:extLst>
            </p:cNvPr>
            <p:cNvSpPr/>
            <p:nvPr/>
          </p:nvSpPr>
          <p:spPr>
            <a:xfrm>
              <a:off x="1106012" y="2591221"/>
              <a:ext cx="690775" cy="690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elay 11">
              <a:extLst>
                <a:ext uri="{FF2B5EF4-FFF2-40B4-BE49-F238E27FC236}">
                  <a16:creationId xmlns:a16="http://schemas.microsoft.com/office/drawing/2014/main" id="{98940A0F-60BB-41E0-90C3-3555E9C7597E}"/>
                </a:ext>
              </a:extLst>
            </p:cNvPr>
            <p:cNvSpPr/>
            <p:nvPr/>
          </p:nvSpPr>
          <p:spPr>
            <a:xfrm rot="16200000">
              <a:off x="1118287" y="3111258"/>
              <a:ext cx="666227" cy="690775"/>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Arrow: Circular 12">
            <a:extLst>
              <a:ext uri="{FF2B5EF4-FFF2-40B4-BE49-F238E27FC236}">
                <a16:creationId xmlns:a16="http://schemas.microsoft.com/office/drawing/2014/main" id="{308C8351-14A7-43C1-AE46-D38A63B1A2E2}"/>
              </a:ext>
            </a:extLst>
          </p:cNvPr>
          <p:cNvSpPr/>
          <p:nvPr/>
        </p:nvSpPr>
        <p:spPr>
          <a:xfrm rot="10800000" flipH="1">
            <a:off x="3075780" y="2241626"/>
            <a:ext cx="1756214" cy="1677268"/>
          </a:xfrm>
          <a:prstGeom prst="circularArrow">
            <a:avLst>
              <a:gd name="adj1" fmla="val 8295"/>
              <a:gd name="adj2" fmla="val 889641"/>
              <a:gd name="adj3" fmla="val 5075081"/>
              <a:gd name="adj4" fmla="val 10800000"/>
              <a:gd name="adj5" fmla="val 817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row: Circular 16">
            <a:extLst>
              <a:ext uri="{FF2B5EF4-FFF2-40B4-BE49-F238E27FC236}">
                <a16:creationId xmlns:a16="http://schemas.microsoft.com/office/drawing/2014/main" id="{206A6CFF-8CD0-4583-824A-D678411CFBEA}"/>
              </a:ext>
            </a:extLst>
          </p:cNvPr>
          <p:cNvSpPr/>
          <p:nvPr/>
        </p:nvSpPr>
        <p:spPr>
          <a:xfrm rot="10800000" flipH="1">
            <a:off x="3665815" y="2240670"/>
            <a:ext cx="1756214" cy="1677268"/>
          </a:xfrm>
          <a:prstGeom prst="circularArrow">
            <a:avLst>
              <a:gd name="adj1" fmla="val 8295"/>
              <a:gd name="adj2" fmla="val 889641"/>
              <a:gd name="adj3" fmla="val 5075081"/>
              <a:gd name="adj4" fmla="val 14563347"/>
              <a:gd name="adj5" fmla="val 817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Circular 17">
            <a:extLst>
              <a:ext uri="{FF2B5EF4-FFF2-40B4-BE49-F238E27FC236}">
                <a16:creationId xmlns:a16="http://schemas.microsoft.com/office/drawing/2014/main" id="{F92BADEE-B6AF-4245-98FB-648BAC474AF9}"/>
              </a:ext>
            </a:extLst>
          </p:cNvPr>
          <p:cNvSpPr/>
          <p:nvPr/>
        </p:nvSpPr>
        <p:spPr>
          <a:xfrm rot="10800000" flipH="1">
            <a:off x="4285722" y="2241096"/>
            <a:ext cx="1756214" cy="1677268"/>
          </a:xfrm>
          <a:prstGeom prst="circularArrow">
            <a:avLst>
              <a:gd name="adj1" fmla="val 8295"/>
              <a:gd name="adj2" fmla="val 889641"/>
              <a:gd name="adj3" fmla="val 5075081"/>
              <a:gd name="adj4" fmla="val 14641939"/>
              <a:gd name="adj5" fmla="val 817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Circular 18">
            <a:extLst>
              <a:ext uri="{FF2B5EF4-FFF2-40B4-BE49-F238E27FC236}">
                <a16:creationId xmlns:a16="http://schemas.microsoft.com/office/drawing/2014/main" id="{B2BEDE0C-1832-48BF-B7E9-55B92F91C7EA}"/>
              </a:ext>
            </a:extLst>
          </p:cNvPr>
          <p:cNvSpPr/>
          <p:nvPr/>
        </p:nvSpPr>
        <p:spPr>
          <a:xfrm rot="10800000" flipH="1">
            <a:off x="4887141" y="2239322"/>
            <a:ext cx="1756214" cy="1677268"/>
          </a:xfrm>
          <a:prstGeom prst="circularArrow">
            <a:avLst>
              <a:gd name="adj1" fmla="val 8295"/>
              <a:gd name="adj2" fmla="val 889641"/>
              <a:gd name="adj3" fmla="val 5075081"/>
              <a:gd name="adj4" fmla="val 14563347"/>
              <a:gd name="adj5" fmla="val 817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row: Circular 19">
            <a:extLst>
              <a:ext uri="{FF2B5EF4-FFF2-40B4-BE49-F238E27FC236}">
                <a16:creationId xmlns:a16="http://schemas.microsoft.com/office/drawing/2014/main" id="{7348657A-53D9-480E-BD79-A470BEEFDC1A}"/>
              </a:ext>
            </a:extLst>
          </p:cNvPr>
          <p:cNvSpPr/>
          <p:nvPr/>
        </p:nvSpPr>
        <p:spPr>
          <a:xfrm rot="10800000" flipH="1">
            <a:off x="5507048" y="2239748"/>
            <a:ext cx="1756214" cy="1677268"/>
          </a:xfrm>
          <a:prstGeom prst="circularArrow">
            <a:avLst>
              <a:gd name="adj1" fmla="val 8295"/>
              <a:gd name="adj2" fmla="val 889641"/>
              <a:gd name="adj3" fmla="val 5075081"/>
              <a:gd name="adj4" fmla="val 14641939"/>
              <a:gd name="adj5" fmla="val 817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Circular 22">
            <a:extLst>
              <a:ext uri="{FF2B5EF4-FFF2-40B4-BE49-F238E27FC236}">
                <a16:creationId xmlns:a16="http://schemas.microsoft.com/office/drawing/2014/main" id="{67CDADAD-DBC1-40D1-922C-C83173A4894C}"/>
              </a:ext>
            </a:extLst>
          </p:cNvPr>
          <p:cNvSpPr/>
          <p:nvPr/>
        </p:nvSpPr>
        <p:spPr>
          <a:xfrm rot="10800000" flipH="1">
            <a:off x="7360006" y="2239861"/>
            <a:ext cx="1756214" cy="1677268"/>
          </a:xfrm>
          <a:prstGeom prst="circularArrow">
            <a:avLst>
              <a:gd name="adj1" fmla="val 8295"/>
              <a:gd name="adj2" fmla="val 889641"/>
              <a:gd name="adj3" fmla="val 5075081"/>
              <a:gd name="adj4" fmla="val 14641939"/>
              <a:gd name="adj5" fmla="val 817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599A3919-92E3-4022-8F91-4CDAE2DC8817}"/>
              </a:ext>
            </a:extLst>
          </p:cNvPr>
          <p:cNvSpPr txBox="1"/>
          <p:nvPr/>
        </p:nvSpPr>
        <p:spPr>
          <a:xfrm rot="16200000">
            <a:off x="3536144" y="4309211"/>
            <a:ext cx="835486" cy="369332"/>
          </a:xfrm>
          <a:prstGeom prst="rect">
            <a:avLst/>
          </a:prstGeom>
          <a:noFill/>
        </p:spPr>
        <p:txBody>
          <a:bodyPr wrap="none" rtlCol="0">
            <a:spAutoFit/>
          </a:bodyPr>
          <a:lstStyle/>
          <a:p>
            <a:pPr algn="r"/>
            <a:r>
              <a:rPr lang="en-US" dirty="0"/>
              <a:t>7</a:t>
            </a:r>
            <a:r>
              <a:rPr lang="en-US" baseline="30000" dirty="0"/>
              <a:t>2</a:t>
            </a:r>
            <a:r>
              <a:rPr lang="en-US" dirty="0"/>
              <a:t> = 49</a:t>
            </a:r>
          </a:p>
        </p:txBody>
      </p:sp>
      <p:sp>
        <p:nvSpPr>
          <p:cNvPr id="28" name="TextBox 27">
            <a:extLst>
              <a:ext uri="{FF2B5EF4-FFF2-40B4-BE49-F238E27FC236}">
                <a16:creationId xmlns:a16="http://schemas.microsoft.com/office/drawing/2014/main" id="{6F0DD111-9D6A-4F64-8A10-25BB6D1FD950}"/>
              </a:ext>
            </a:extLst>
          </p:cNvPr>
          <p:cNvSpPr txBox="1"/>
          <p:nvPr/>
        </p:nvSpPr>
        <p:spPr>
          <a:xfrm rot="16200000">
            <a:off x="4067669" y="4367719"/>
            <a:ext cx="952505" cy="369332"/>
          </a:xfrm>
          <a:prstGeom prst="rect">
            <a:avLst/>
          </a:prstGeom>
          <a:noFill/>
        </p:spPr>
        <p:txBody>
          <a:bodyPr wrap="none" rtlCol="0">
            <a:spAutoFit/>
          </a:bodyPr>
          <a:lstStyle/>
          <a:p>
            <a:pPr algn="r"/>
            <a:r>
              <a:rPr lang="en-US" dirty="0"/>
              <a:t>7</a:t>
            </a:r>
            <a:r>
              <a:rPr lang="en-US" baseline="30000" dirty="0"/>
              <a:t>3</a:t>
            </a:r>
            <a:r>
              <a:rPr lang="en-US" dirty="0"/>
              <a:t> = 343</a:t>
            </a:r>
          </a:p>
        </p:txBody>
      </p:sp>
      <p:sp>
        <p:nvSpPr>
          <p:cNvPr id="29" name="TextBox 28">
            <a:extLst>
              <a:ext uri="{FF2B5EF4-FFF2-40B4-BE49-F238E27FC236}">
                <a16:creationId xmlns:a16="http://schemas.microsoft.com/office/drawing/2014/main" id="{3186B531-489D-4DC1-82AF-A42401BEE8E0}"/>
              </a:ext>
            </a:extLst>
          </p:cNvPr>
          <p:cNvSpPr txBox="1"/>
          <p:nvPr/>
        </p:nvSpPr>
        <p:spPr>
          <a:xfrm rot="16200000">
            <a:off x="4605039" y="4452788"/>
            <a:ext cx="1127232" cy="369332"/>
          </a:xfrm>
          <a:prstGeom prst="rect">
            <a:avLst/>
          </a:prstGeom>
          <a:noFill/>
        </p:spPr>
        <p:txBody>
          <a:bodyPr wrap="none" rtlCol="0">
            <a:spAutoFit/>
          </a:bodyPr>
          <a:lstStyle/>
          <a:p>
            <a:pPr algn="r"/>
            <a:r>
              <a:rPr lang="en-US" dirty="0"/>
              <a:t>7</a:t>
            </a:r>
            <a:r>
              <a:rPr lang="en-US" baseline="30000" dirty="0"/>
              <a:t>4</a:t>
            </a:r>
            <a:r>
              <a:rPr lang="en-US" dirty="0"/>
              <a:t> = 2,401</a:t>
            </a:r>
          </a:p>
        </p:txBody>
      </p:sp>
      <p:sp>
        <p:nvSpPr>
          <p:cNvPr id="30" name="TextBox 29">
            <a:extLst>
              <a:ext uri="{FF2B5EF4-FFF2-40B4-BE49-F238E27FC236}">
                <a16:creationId xmlns:a16="http://schemas.microsoft.com/office/drawing/2014/main" id="{ECBAF0F5-E92D-410D-8A4B-0513E0C862EF}"/>
              </a:ext>
            </a:extLst>
          </p:cNvPr>
          <p:cNvSpPr txBox="1"/>
          <p:nvPr/>
        </p:nvSpPr>
        <p:spPr>
          <a:xfrm rot="16200000">
            <a:off x="5146966" y="4502480"/>
            <a:ext cx="1226619" cy="369332"/>
          </a:xfrm>
          <a:prstGeom prst="rect">
            <a:avLst/>
          </a:prstGeom>
          <a:noFill/>
        </p:spPr>
        <p:txBody>
          <a:bodyPr wrap="none" rtlCol="0">
            <a:spAutoFit/>
          </a:bodyPr>
          <a:lstStyle/>
          <a:p>
            <a:pPr algn="r"/>
            <a:r>
              <a:rPr lang="en-US" dirty="0"/>
              <a:t>7</a:t>
            </a:r>
            <a:r>
              <a:rPr lang="en-US" baseline="30000" dirty="0"/>
              <a:t>5 </a:t>
            </a:r>
            <a:r>
              <a:rPr lang="en-US" dirty="0"/>
              <a:t>= 16,807</a:t>
            </a:r>
          </a:p>
        </p:txBody>
      </p:sp>
      <p:sp>
        <p:nvSpPr>
          <p:cNvPr id="31" name="TextBox 30">
            <a:extLst>
              <a:ext uri="{FF2B5EF4-FFF2-40B4-BE49-F238E27FC236}">
                <a16:creationId xmlns:a16="http://schemas.microsoft.com/office/drawing/2014/main" id="{99A79811-5ECE-4FEB-BE02-1C8F5A4EF4CA}"/>
              </a:ext>
            </a:extLst>
          </p:cNvPr>
          <p:cNvSpPr txBox="1"/>
          <p:nvPr/>
        </p:nvSpPr>
        <p:spPr>
          <a:xfrm rot="16200000">
            <a:off x="5709989" y="4573362"/>
            <a:ext cx="1361271" cy="369332"/>
          </a:xfrm>
          <a:prstGeom prst="rect">
            <a:avLst/>
          </a:prstGeom>
          <a:noFill/>
        </p:spPr>
        <p:txBody>
          <a:bodyPr wrap="none" rtlCol="0">
            <a:spAutoFit/>
          </a:bodyPr>
          <a:lstStyle/>
          <a:p>
            <a:pPr algn="r"/>
            <a:r>
              <a:rPr lang="en-US" dirty="0"/>
              <a:t>7</a:t>
            </a:r>
            <a:r>
              <a:rPr lang="en-US" baseline="30000" dirty="0"/>
              <a:t>6</a:t>
            </a:r>
            <a:r>
              <a:rPr lang="en-US" dirty="0"/>
              <a:t> = 117,649</a:t>
            </a:r>
          </a:p>
        </p:txBody>
      </p:sp>
      <p:sp>
        <p:nvSpPr>
          <p:cNvPr id="32" name="TextBox 31">
            <a:extLst>
              <a:ext uri="{FF2B5EF4-FFF2-40B4-BE49-F238E27FC236}">
                <a16:creationId xmlns:a16="http://schemas.microsoft.com/office/drawing/2014/main" id="{8DF76177-8B44-4829-9C74-3606F117597E}"/>
              </a:ext>
            </a:extLst>
          </p:cNvPr>
          <p:cNvSpPr txBox="1"/>
          <p:nvPr/>
        </p:nvSpPr>
        <p:spPr>
          <a:xfrm rot="16200000">
            <a:off x="6310001" y="4573361"/>
            <a:ext cx="1361271" cy="369332"/>
          </a:xfrm>
          <a:prstGeom prst="rect">
            <a:avLst/>
          </a:prstGeom>
          <a:noFill/>
        </p:spPr>
        <p:txBody>
          <a:bodyPr wrap="none" rtlCol="0">
            <a:spAutoFit/>
          </a:bodyPr>
          <a:lstStyle/>
          <a:p>
            <a:pPr algn="r"/>
            <a:r>
              <a:rPr lang="en-US" dirty="0"/>
              <a:t>7</a:t>
            </a:r>
            <a:r>
              <a:rPr lang="en-US" baseline="30000" dirty="0"/>
              <a:t>7</a:t>
            </a:r>
            <a:r>
              <a:rPr lang="en-US" dirty="0"/>
              <a:t> = 823,543</a:t>
            </a:r>
          </a:p>
        </p:txBody>
      </p:sp>
      <p:sp>
        <p:nvSpPr>
          <p:cNvPr id="33" name="TextBox 32">
            <a:extLst>
              <a:ext uri="{FF2B5EF4-FFF2-40B4-BE49-F238E27FC236}">
                <a16:creationId xmlns:a16="http://schemas.microsoft.com/office/drawing/2014/main" id="{011AA4C8-83C4-4D3E-9BBB-CC29A7157E01}"/>
              </a:ext>
            </a:extLst>
          </p:cNvPr>
          <p:cNvSpPr txBox="1"/>
          <p:nvPr/>
        </p:nvSpPr>
        <p:spPr>
          <a:xfrm rot="16200000">
            <a:off x="6861939" y="4657169"/>
            <a:ext cx="1535998" cy="369332"/>
          </a:xfrm>
          <a:prstGeom prst="rect">
            <a:avLst/>
          </a:prstGeom>
          <a:noFill/>
        </p:spPr>
        <p:txBody>
          <a:bodyPr wrap="none" rtlCol="0">
            <a:spAutoFit/>
          </a:bodyPr>
          <a:lstStyle/>
          <a:p>
            <a:pPr algn="r"/>
            <a:r>
              <a:rPr lang="en-US" dirty="0"/>
              <a:t>7</a:t>
            </a:r>
            <a:r>
              <a:rPr lang="en-US" baseline="30000" dirty="0"/>
              <a:t>8</a:t>
            </a:r>
            <a:r>
              <a:rPr lang="en-US" dirty="0"/>
              <a:t> = 5,764,801</a:t>
            </a:r>
          </a:p>
        </p:txBody>
      </p:sp>
      <p:sp>
        <p:nvSpPr>
          <p:cNvPr id="34" name="TextBox 33">
            <a:extLst>
              <a:ext uri="{FF2B5EF4-FFF2-40B4-BE49-F238E27FC236}">
                <a16:creationId xmlns:a16="http://schemas.microsoft.com/office/drawing/2014/main" id="{2141A300-B3FC-47B5-9AB7-F8F6E1156DBB}"/>
              </a:ext>
            </a:extLst>
          </p:cNvPr>
          <p:cNvSpPr txBox="1"/>
          <p:nvPr/>
        </p:nvSpPr>
        <p:spPr>
          <a:xfrm rot="16200000">
            <a:off x="7411604" y="4715679"/>
            <a:ext cx="1653018" cy="369332"/>
          </a:xfrm>
          <a:prstGeom prst="rect">
            <a:avLst/>
          </a:prstGeom>
          <a:noFill/>
        </p:spPr>
        <p:txBody>
          <a:bodyPr wrap="none" rtlCol="0">
            <a:spAutoFit/>
          </a:bodyPr>
          <a:lstStyle/>
          <a:p>
            <a:pPr algn="r"/>
            <a:r>
              <a:rPr lang="en-US" dirty="0"/>
              <a:t>7</a:t>
            </a:r>
            <a:r>
              <a:rPr lang="en-US" baseline="30000" dirty="0"/>
              <a:t>9</a:t>
            </a:r>
            <a:r>
              <a:rPr lang="en-US" dirty="0"/>
              <a:t> = 40,353,607</a:t>
            </a:r>
          </a:p>
        </p:txBody>
      </p:sp>
    </p:spTree>
    <p:extLst>
      <p:ext uri="{BB962C8B-B14F-4D97-AF65-F5344CB8AC3E}">
        <p14:creationId xmlns:p14="http://schemas.microsoft.com/office/powerpoint/2010/main" val="175772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par>
                          <p:cTn id="49" fill="hold">
                            <p:stCondLst>
                              <p:cond delay="3000"/>
                            </p:stCondLst>
                            <p:childTnLst>
                              <p:par>
                                <p:cTn id="50" presetID="10" presetClass="entr" presetSubtype="0"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childTnLst>
                          </p:cTn>
                        </p:par>
                        <p:par>
                          <p:cTn id="56" fill="hold">
                            <p:stCondLst>
                              <p:cond delay="35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childTnLst>
                          </p:cTn>
                        </p:par>
                        <p:par>
                          <p:cTn id="63" fill="hold">
                            <p:stCondLst>
                              <p:cond delay="4000"/>
                            </p:stCondLst>
                            <p:childTnLst>
                              <p:par>
                                <p:cTn id="64" presetID="10" presetClass="entr" presetSubtype="0"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1" grpId="0" animBg="1"/>
      <p:bldP spid="22" grpId="0" animBg="1"/>
      <p:bldP spid="13" grpId="0" animBg="1"/>
      <p:bldP spid="17" grpId="0" animBg="1"/>
      <p:bldP spid="18" grpId="0" animBg="1"/>
      <p:bldP spid="19" grpId="0" animBg="1"/>
      <p:bldP spid="20" grpId="0" animBg="1"/>
      <p:bldP spid="23" grpId="0" animBg="1"/>
      <p:bldP spid="26" grpId="0"/>
      <p:bldP spid="28" grpId="0"/>
      <p:bldP spid="29" grpId="0"/>
      <p:bldP spid="30" grpId="0"/>
      <p:bldP spid="31" grpId="0"/>
      <p:bldP spid="32" grpId="0"/>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C9DAE-0574-4FA2-B6AB-E6EDA7E0DC4F}"/>
              </a:ext>
            </a:extLst>
          </p:cNvPr>
          <p:cNvSpPr>
            <a:spLocks noGrp="1"/>
          </p:cNvSpPr>
          <p:nvPr>
            <p:ph type="title"/>
          </p:nvPr>
        </p:nvSpPr>
        <p:spPr/>
        <p:txBody>
          <a:bodyPr/>
          <a:lstStyle/>
          <a:p>
            <a:pPr algn="ctr"/>
            <a:r>
              <a:rPr lang="en-US" b="1" dirty="0"/>
              <a:t>Spend During Good Times</a:t>
            </a:r>
          </a:p>
        </p:txBody>
      </p:sp>
      <p:sp>
        <p:nvSpPr>
          <p:cNvPr id="3" name="Content Placeholder 2">
            <a:extLst>
              <a:ext uri="{FF2B5EF4-FFF2-40B4-BE49-F238E27FC236}">
                <a16:creationId xmlns:a16="http://schemas.microsoft.com/office/drawing/2014/main" id="{40774E92-4239-4D0E-9794-9E9C100F9C4F}"/>
              </a:ext>
            </a:extLst>
          </p:cNvPr>
          <p:cNvSpPr>
            <a:spLocks noGrp="1"/>
          </p:cNvSpPr>
          <p:nvPr>
            <p:ph idx="1"/>
          </p:nvPr>
        </p:nvSpPr>
        <p:spPr/>
        <p:txBody>
          <a:bodyPr/>
          <a:lstStyle/>
          <a:p>
            <a:r>
              <a:rPr lang="en-US" dirty="0"/>
              <a:t>Avoid spending shortly before or after times when the network has a high proportion of poisoned outputs</a:t>
            </a:r>
          </a:p>
          <a:p>
            <a:r>
              <a:rPr lang="en-US" dirty="0"/>
              <a:t>Impossible to avoid all of these since not all information is public, but can work around announced chain splits, etc. if possible</a:t>
            </a:r>
          </a:p>
          <a:p>
            <a:r>
              <a:rPr lang="en-US" dirty="0"/>
              <a:t>Avoid spending if the Monero network is being spammed with transactions</a:t>
            </a:r>
          </a:p>
        </p:txBody>
      </p:sp>
      <p:grpSp>
        <p:nvGrpSpPr>
          <p:cNvPr id="4" name="Group 3">
            <a:extLst>
              <a:ext uri="{FF2B5EF4-FFF2-40B4-BE49-F238E27FC236}">
                <a16:creationId xmlns:a16="http://schemas.microsoft.com/office/drawing/2014/main" id="{29D19011-C5EB-412E-B911-9E56DB6A4618}"/>
              </a:ext>
            </a:extLst>
          </p:cNvPr>
          <p:cNvGrpSpPr/>
          <p:nvPr/>
        </p:nvGrpSpPr>
        <p:grpSpPr>
          <a:xfrm>
            <a:off x="-2119733" y="-3200174"/>
            <a:ext cx="6108268" cy="4276132"/>
            <a:chOff x="-2119733" y="-3200174"/>
            <a:chExt cx="6108268" cy="4276132"/>
          </a:xfrm>
        </p:grpSpPr>
        <p:sp>
          <p:nvSpPr>
            <p:cNvPr id="5" name="Circle: Hollow 4">
              <a:extLst>
                <a:ext uri="{FF2B5EF4-FFF2-40B4-BE49-F238E27FC236}">
                  <a16:creationId xmlns:a16="http://schemas.microsoft.com/office/drawing/2014/main" id="{0252D272-85BE-4BD0-83A3-402D5398C387}"/>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ircle: Hollow 5">
              <a:extLst>
                <a:ext uri="{FF2B5EF4-FFF2-40B4-BE49-F238E27FC236}">
                  <a16:creationId xmlns:a16="http://schemas.microsoft.com/office/drawing/2014/main" id="{C0F8EEF9-37D5-48B6-A8ED-DDBD84693AAB}"/>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ircle: Hollow 6">
              <a:extLst>
                <a:ext uri="{FF2B5EF4-FFF2-40B4-BE49-F238E27FC236}">
                  <a16:creationId xmlns:a16="http://schemas.microsoft.com/office/drawing/2014/main" id="{9936A80E-F5AD-481A-9E02-3EE5D549398A}"/>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ircle: Hollow 7">
              <a:extLst>
                <a:ext uri="{FF2B5EF4-FFF2-40B4-BE49-F238E27FC236}">
                  <a16:creationId xmlns:a16="http://schemas.microsoft.com/office/drawing/2014/main" id="{E7C89D28-7BD2-41B1-9680-00E4428336C1}"/>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169229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4D08-4D09-442F-980D-80DE4D2BD000}"/>
              </a:ext>
            </a:extLst>
          </p:cNvPr>
          <p:cNvSpPr>
            <a:spLocks noGrp="1"/>
          </p:cNvSpPr>
          <p:nvPr>
            <p:ph type="ctrTitle"/>
          </p:nvPr>
        </p:nvSpPr>
        <p:spPr/>
        <p:txBody>
          <a:bodyPr/>
          <a:lstStyle/>
          <a:p>
            <a:r>
              <a:rPr lang="en-US" b="1" dirty="0"/>
              <a:t>Different Types of </a:t>
            </a:r>
            <a:r>
              <a:rPr lang="en-US" b="1" dirty="0" err="1"/>
              <a:t>Linkability</a:t>
            </a:r>
            <a:endParaRPr lang="en-US" b="1" dirty="0"/>
          </a:p>
        </p:txBody>
      </p:sp>
      <p:sp>
        <p:nvSpPr>
          <p:cNvPr id="3" name="Subtitle 2">
            <a:extLst>
              <a:ext uri="{FF2B5EF4-FFF2-40B4-BE49-F238E27FC236}">
                <a16:creationId xmlns:a16="http://schemas.microsoft.com/office/drawing/2014/main" id="{F324EB3A-D284-4E99-8618-B3ABA2796B71}"/>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FD91A523-FD24-436E-B883-F53E98618110}"/>
              </a:ext>
            </a:extLst>
          </p:cNvPr>
          <p:cNvGrpSpPr/>
          <p:nvPr/>
        </p:nvGrpSpPr>
        <p:grpSpPr>
          <a:xfrm>
            <a:off x="-2119733" y="-3200174"/>
            <a:ext cx="6108268" cy="4276132"/>
            <a:chOff x="-2119733" y="-3200174"/>
            <a:chExt cx="6108268" cy="4276132"/>
          </a:xfrm>
        </p:grpSpPr>
        <p:sp>
          <p:nvSpPr>
            <p:cNvPr id="5" name="Circle: Hollow 4">
              <a:extLst>
                <a:ext uri="{FF2B5EF4-FFF2-40B4-BE49-F238E27FC236}">
                  <a16:creationId xmlns:a16="http://schemas.microsoft.com/office/drawing/2014/main" id="{0512548A-978C-433A-A832-A671596B7DE7}"/>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ircle: Hollow 5">
              <a:extLst>
                <a:ext uri="{FF2B5EF4-FFF2-40B4-BE49-F238E27FC236}">
                  <a16:creationId xmlns:a16="http://schemas.microsoft.com/office/drawing/2014/main" id="{F5F3519C-6536-4156-962D-B2D3CAA94B27}"/>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ircle: Hollow 6">
              <a:extLst>
                <a:ext uri="{FF2B5EF4-FFF2-40B4-BE49-F238E27FC236}">
                  <a16:creationId xmlns:a16="http://schemas.microsoft.com/office/drawing/2014/main" id="{E26F5C97-AA20-4401-816E-DDEF13434233}"/>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ircle: Hollow 7">
              <a:extLst>
                <a:ext uri="{FF2B5EF4-FFF2-40B4-BE49-F238E27FC236}">
                  <a16:creationId xmlns:a16="http://schemas.microsoft.com/office/drawing/2014/main" id="{B1D8AF58-30AF-485B-AEED-C6B829A3BB80}"/>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65628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Down Arrow 54"/>
          <p:cNvSpPr/>
          <p:nvPr/>
        </p:nvSpPr>
        <p:spPr>
          <a:xfrm>
            <a:off x="9909352" y="2174306"/>
            <a:ext cx="1375611" cy="3536683"/>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6828953" y="2391271"/>
            <a:ext cx="1375611" cy="3319718"/>
          </a:xfrm>
          <a:prstGeom prst="downArrow">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3769306" y="2168524"/>
            <a:ext cx="1375611" cy="3542465"/>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2006045" y="2786648"/>
            <a:ext cx="8247646" cy="1796716"/>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wn Arrow 2"/>
          <p:cNvSpPr/>
          <p:nvPr/>
        </p:nvSpPr>
        <p:spPr>
          <a:xfrm>
            <a:off x="838200" y="2174306"/>
            <a:ext cx="1375611" cy="3536683"/>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9436027" y="2536820"/>
            <a:ext cx="2326105" cy="232610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371998" y="2540107"/>
            <a:ext cx="2326105" cy="232610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335003" y="2622400"/>
            <a:ext cx="2326105" cy="232610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69505" y="2622401"/>
            <a:ext cx="2326105" cy="232610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ctr"/>
            <a:r>
              <a:rPr lang="en-US" b="1" dirty="0"/>
              <a:t>Monero Privacy Components</a:t>
            </a:r>
          </a:p>
        </p:txBody>
      </p:sp>
      <p:grpSp>
        <p:nvGrpSpPr>
          <p:cNvPr id="23" name="Group 22"/>
          <p:cNvGrpSpPr/>
          <p:nvPr/>
        </p:nvGrpSpPr>
        <p:grpSpPr>
          <a:xfrm>
            <a:off x="1180398" y="3152695"/>
            <a:ext cx="690776" cy="1198538"/>
            <a:chOff x="1106012" y="2591221"/>
            <a:chExt cx="690776" cy="1198538"/>
          </a:xfrm>
          <a:solidFill>
            <a:schemeClr val="tx2">
              <a:lumMod val="75000"/>
            </a:schemeClr>
          </a:solidFill>
        </p:grpSpPr>
        <p:sp>
          <p:nvSpPr>
            <p:cNvPr id="19" name="Oval 18"/>
            <p:cNvSpPr/>
            <p:nvPr/>
          </p:nvSpPr>
          <p:spPr>
            <a:xfrm>
              <a:off x="1106012" y="2591221"/>
              <a:ext cx="690775" cy="690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Delay 19"/>
            <p:cNvSpPr/>
            <p:nvPr/>
          </p:nvSpPr>
          <p:spPr>
            <a:xfrm rot="16200000">
              <a:off x="1118287" y="3111258"/>
              <a:ext cx="666227" cy="690775"/>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10253691" y="3152695"/>
            <a:ext cx="690776" cy="1198538"/>
            <a:chOff x="1106012" y="2591221"/>
            <a:chExt cx="690776" cy="1198538"/>
          </a:xfrm>
          <a:solidFill>
            <a:schemeClr val="tx2">
              <a:lumMod val="75000"/>
            </a:schemeClr>
          </a:solidFill>
        </p:grpSpPr>
        <p:sp>
          <p:nvSpPr>
            <p:cNvPr id="25" name="Oval 24"/>
            <p:cNvSpPr/>
            <p:nvPr/>
          </p:nvSpPr>
          <p:spPr>
            <a:xfrm>
              <a:off x="1106012" y="2591221"/>
              <a:ext cx="690775" cy="690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Delay 25"/>
            <p:cNvSpPr/>
            <p:nvPr/>
          </p:nvSpPr>
          <p:spPr>
            <a:xfrm rot="16200000">
              <a:off x="1118287" y="3111258"/>
              <a:ext cx="666227" cy="690775"/>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TextBox 26"/>
          <p:cNvSpPr txBox="1"/>
          <p:nvPr/>
        </p:nvSpPr>
        <p:spPr>
          <a:xfrm>
            <a:off x="1059952" y="1747831"/>
            <a:ext cx="946093" cy="369332"/>
          </a:xfrm>
          <a:prstGeom prst="rect">
            <a:avLst/>
          </a:prstGeom>
          <a:noFill/>
        </p:spPr>
        <p:txBody>
          <a:bodyPr wrap="none" rtlCol="0">
            <a:spAutoFit/>
          </a:bodyPr>
          <a:lstStyle/>
          <a:p>
            <a:r>
              <a:rPr lang="en-US" b="1" dirty="0"/>
              <a:t>SENDER</a:t>
            </a:r>
          </a:p>
        </p:txBody>
      </p:sp>
      <p:sp>
        <p:nvSpPr>
          <p:cNvPr id="28" name="TextBox 27"/>
          <p:cNvSpPr txBox="1"/>
          <p:nvPr/>
        </p:nvSpPr>
        <p:spPr>
          <a:xfrm>
            <a:off x="10050789" y="1747831"/>
            <a:ext cx="1096582" cy="369332"/>
          </a:xfrm>
          <a:prstGeom prst="rect">
            <a:avLst/>
          </a:prstGeom>
          <a:noFill/>
        </p:spPr>
        <p:txBody>
          <a:bodyPr wrap="none" rtlCol="0">
            <a:spAutoFit/>
          </a:bodyPr>
          <a:lstStyle/>
          <a:p>
            <a:r>
              <a:rPr lang="en-US" b="1" dirty="0"/>
              <a:t>RECEIVER</a:t>
            </a:r>
          </a:p>
        </p:txBody>
      </p:sp>
      <p:sp>
        <p:nvSpPr>
          <p:cNvPr id="38" name="TextBox 37"/>
          <p:cNvSpPr txBox="1"/>
          <p:nvPr/>
        </p:nvSpPr>
        <p:spPr>
          <a:xfrm>
            <a:off x="854243" y="5768132"/>
            <a:ext cx="1389098" cy="646331"/>
          </a:xfrm>
          <a:prstGeom prst="rect">
            <a:avLst/>
          </a:prstGeom>
          <a:noFill/>
        </p:spPr>
        <p:txBody>
          <a:bodyPr wrap="none" rtlCol="0">
            <a:spAutoFit/>
          </a:bodyPr>
          <a:lstStyle/>
          <a:p>
            <a:pPr algn="ctr"/>
            <a:r>
              <a:rPr lang="en-US" b="1" dirty="0"/>
              <a:t>RING</a:t>
            </a:r>
          </a:p>
          <a:p>
            <a:pPr algn="ctr"/>
            <a:r>
              <a:rPr lang="en-US" b="1" dirty="0"/>
              <a:t>SIGNATURES</a:t>
            </a:r>
          </a:p>
        </p:txBody>
      </p:sp>
      <p:sp>
        <p:nvSpPr>
          <p:cNvPr id="56" name="TextBox 55"/>
          <p:cNvSpPr txBox="1"/>
          <p:nvPr/>
        </p:nvSpPr>
        <p:spPr>
          <a:xfrm>
            <a:off x="9973614" y="5768132"/>
            <a:ext cx="1292662" cy="646331"/>
          </a:xfrm>
          <a:prstGeom prst="rect">
            <a:avLst/>
          </a:prstGeom>
          <a:noFill/>
        </p:spPr>
        <p:txBody>
          <a:bodyPr wrap="none" rtlCol="0">
            <a:spAutoFit/>
          </a:bodyPr>
          <a:lstStyle/>
          <a:p>
            <a:pPr algn="ctr"/>
            <a:r>
              <a:rPr lang="en-US" b="1" dirty="0"/>
              <a:t>STEALTH</a:t>
            </a:r>
          </a:p>
          <a:p>
            <a:pPr algn="ctr"/>
            <a:r>
              <a:rPr lang="en-US" b="1" dirty="0"/>
              <a:t>ADDRESSES</a:t>
            </a:r>
          </a:p>
        </p:txBody>
      </p:sp>
      <p:grpSp>
        <p:nvGrpSpPr>
          <p:cNvPr id="57" name="Group 56"/>
          <p:cNvGrpSpPr/>
          <p:nvPr/>
        </p:nvGrpSpPr>
        <p:grpSpPr>
          <a:xfrm>
            <a:off x="6687631" y="3166447"/>
            <a:ext cx="1694836" cy="1037118"/>
            <a:chOff x="2971740" y="5398870"/>
            <a:chExt cx="1694836" cy="1037118"/>
          </a:xfrm>
          <a:solidFill>
            <a:schemeClr val="tx2">
              <a:lumMod val="75000"/>
            </a:schemeClr>
          </a:solidFill>
        </p:grpSpPr>
        <p:sp>
          <p:nvSpPr>
            <p:cNvPr id="58" name="Oval 57"/>
            <p:cNvSpPr/>
            <p:nvPr/>
          </p:nvSpPr>
          <p:spPr>
            <a:xfrm>
              <a:off x="3362976" y="6147230"/>
              <a:ext cx="288758" cy="2887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801978" y="5398870"/>
              <a:ext cx="288758" cy="2887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979159" y="6024513"/>
              <a:ext cx="288758" cy="2887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377818" y="5672775"/>
              <a:ext cx="288758" cy="2887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rot="20036159">
              <a:off x="3266441" y="5614519"/>
              <a:ext cx="82296" cy="6209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15970832">
              <a:off x="3490151" y="5243426"/>
              <a:ext cx="82296" cy="6353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20795181">
              <a:off x="4000222" y="5595126"/>
              <a:ext cx="82296" cy="495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rot="13666799">
              <a:off x="4289260" y="5832331"/>
              <a:ext cx="82296" cy="314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rot="17778814">
              <a:off x="4199650" y="5445530"/>
              <a:ext cx="82296" cy="4345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rot="15428033">
              <a:off x="3760830" y="6001251"/>
              <a:ext cx="82296" cy="4856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971740" y="5442096"/>
              <a:ext cx="288758" cy="2887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9" name="TextBox 68"/>
          <p:cNvSpPr txBox="1"/>
          <p:nvPr/>
        </p:nvSpPr>
        <p:spPr>
          <a:xfrm>
            <a:off x="3945281" y="1744940"/>
            <a:ext cx="1098379" cy="369332"/>
          </a:xfrm>
          <a:prstGeom prst="rect">
            <a:avLst/>
          </a:prstGeom>
          <a:noFill/>
        </p:spPr>
        <p:txBody>
          <a:bodyPr wrap="none" rtlCol="0">
            <a:spAutoFit/>
          </a:bodyPr>
          <a:lstStyle/>
          <a:p>
            <a:pPr algn="ctr"/>
            <a:r>
              <a:rPr lang="en-US" b="1" dirty="0"/>
              <a:t>AMOUNT</a:t>
            </a:r>
          </a:p>
        </p:txBody>
      </p:sp>
      <p:sp>
        <p:nvSpPr>
          <p:cNvPr id="70" name="TextBox 69"/>
          <p:cNvSpPr txBox="1"/>
          <p:nvPr/>
        </p:nvSpPr>
        <p:spPr>
          <a:xfrm>
            <a:off x="6750800" y="1747831"/>
            <a:ext cx="1568506" cy="646331"/>
          </a:xfrm>
          <a:prstGeom prst="rect">
            <a:avLst/>
          </a:prstGeom>
          <a:noFill/>
        </p:spPr>
        <p:txBody>
          <a:bodyPr wrap="none" rtlCol="0">
            <a:spAutoFit/>
          </a:bodyPr>
          <a:lstStyle/>
          <a:p>
            <a:pPr algn="ctr"/>
            <a:r>
              <a:rPr lang="en-US" b="1" dirty="0"/>
              <a:t>TRANSACTION</a:t>
            </a:r>
          </a:p>
          <a:p>
            <a:pPr algn="ctr"/>
            <a:r>
              <a:rPr lang="en-US" b="1" dirty="0"/>
              <a:t>BROADCAST</a:t>
            </a:r>
          </a:p>
        </p:txBody>
      </p:sp>
      <p:sp>
        <p:nvSpPr>
          <p:cNvPr id="71" name="TextBox 70"/>
          <p:cNvSpPr txBox="1"/>
          <p:nvPr/>
        </p:nvSpPr>
        <p:spPr>
          <a:xfrm>
            <a:off x="3907744" y="2840291"/>
            <a:ext cx="1168910" cy="1569660"/>
          </a:xfrm>
          <a:prstGeom prst="rect">
            <a:avLst/>
          </a:prstGeom>
          <a:noFill/>
        </p:spPr>
        <p:txBody>
          <a:bodyPr wrap="none" rtlCol="0">
            <a:spAutoFit/>
          </a:bodyPr>
          <a:lstStyle/>
          <a:p>
            <a:r>
              <a:rPr lang="en-US" sz="9600" dirty="0">
                <a:solidFill>
                  <a:srgbClr val="333F50"/>
                </a:solidFill>
              </a:rPr>
              <a:t>ɱ</a:t>
            </a:r>
          </a:p>
        </p:txBody>
      </p:sp>
      <p:sp>
        <p:nvSpPr>
          <p:cNvPr id="72" name="TextBox 71"/>
          <p:cNvSpPr txBox="1"/>
          <p:nvPr/>
        </p:nvSpPr>
        <p:spPr>
          <a:xfrm>
            <a:off x="6803128" y="5768132"/>
            <a:ext cx="1472839" cy="646331"/>
          </a:xfrm>
          <a:prstGeom prst="rect">
            <a:avLst/>
          </a:prstGeom>
          <a:noFill/>
        </p:spPr>
        <p:txBody>
          <a:bodyPr wrap="none" rtlCol="0">
            <a:spAutoFit/>
          </a:bodyPr>
          <a:lstStyle/>
          <a:p>
            <a:pPr algn="ctr"/>
            <a:r>
              <a:rPr lang="en-US" b="1" dirty="0"/>
              <a:t>KOVRI</a:t>
            </a:r>
          </a:p>
          <a:p>
            <a:pPr algn="ctr"/>
            <a:r>
              <a:rPr lang="en-US" b="1" dirty="0"/>
              <a:t>(I2P ROUTER)</a:t>
            </a:r>
          </a:p>
        </p:txBody>
      </p:sp>
      <p:sp>
        <p:nvSpPr>
          <p:cNvPr id="73" name="TextBox 72"/>
          <p:cNvSpPr txBox="1"/>
          <p:nvPr/>
        </p:nvSpPr>
        <p:spPr>
          <a:xfrm>
            <a:off x="3209360" y="5768132"/>
            <a:ext cx="2541081" cy="646331"/>
          </a:xfrm>
          <a:prstGeom prst="rect">
            <a:avLst/>
          </a:prstGeom>
          <a:noFill/>
        </p:spPr>
        <p:txBody>
          <a:bodyPr wrap="none" rtlCol="0">
            <a:spAutoFit/>
          </a:bodyPr>
          <a:lstStyle/>
          <a:p>
            <a:pPr algn="ctr"/>
            <a:r>
              <a:rPr lang="en-US" b="1" dirty="0"/>
              <a:t>RING CONFIDENTIAL</a:t>
            </a:r>
          </a:p>
          <a:p>
            <a:pPr algn="ctr"/>
            <a:r>
              <a:rPr lang="en-US" b="1" dirty="0"/>
              <a:t>TRANSACTIONS (R</a:t>
            </a:r>
            <a:r>
              <a:rPr lang="en-US" sz="1500" b="1" dirty="0"/>
              <a:t>ING</a:t>
            </a:r>
            <a:r>
              <a:rPr lang="en-US" b="1" dirty="0"/>
              <a:t>CT)</a:t>
            </a:r>
          </a:p>
        </p:txBody>
      </p:sp>
      <p:grpSp>
        <p:nvGrpSpPr>
          <p:cNvPr id="4" name="Group 3">
            <a:extLst>
              <a:ext uri="{FF2B5EF4-FFF2-40B4-BE49-F238E27FC236}">
                <a16:creationId xmlns:a16="http://schemas.microsoft.com/office/drawing/2014/main" id="{B912E5C4-7C29-4C1E-97B4-4CECF8AB1977}"/>
              </a:ext>
            </a:extLst>
          </p:cNvPr>
          <p:cNvGrpSpPr/>
          <p:nvPr/>
        </p:nvGrpSpPr>
        <p:grpSpPr>
          <a:xfrm>
            <a:off x="-2119733" y="-3200174"/>
            <a:ext cx="6108268" cy="4276132"/>
            <a:chOff x="-2119733" y="-3200174"/>
            <a:chExt cx="6108268" cy="4276132"/>
          </a:xfrm>
        </p:grpSpPr>
        <p:sp>
          <p:nvSpPr>
            <p:cNvPr id="39" name="Circle: Hollow 38">
              <a:extLst>
                <a:ext uri="{FF2B5EF4-FFF2-40B4-BE49-F238E27FC236}">
                  <a16:creationId xmlns:a16="http://schemas.microsoft.com/office/drawing/2014/main" id="{44E98190-8C0F-492C-B57D-55C1E0FAE4B4}"/>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Circle: Hollow 39">
              <a:extLst>
                <a:ext uri="{FF2B5EF4-FFF2-40B4-BE49-F238E27FC236}">
                  <a16:creationId xmlns:a16="http://schemas.microsoft.com/office/drawing/2014/main" id="{5D11ED6E-8794-45AB-954D-FD3672B4947F}"/>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Circle: Hollow 40">
              <a:extLst>
                <a:ext uri="{FF2B5EF4-FFF2-40B4-BE49-F238E27FC236}">
                  <a16:creationId xmlns:a16="http://schemas.microsoft.com/office/drawing/2014/main" id="{0DEA8095-1D7D-436F-9208-31499A0AF603}"/>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Circle: Hollow 41">
              <a:extLst>
                <a:ext uri="{FF2B5EF4-FFF2-40B4-BE49-F238E27FC236}">
                  <a16:creationId xmlns:a16="http://schemas.microsoft.com/office/drawing/2014/main" id="{B2A19C13-2BAB-4082-9EC8-A1A88CFCA7A4}"/>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13263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circle(out)">
                                      <p:cBhvr>
                                        <p:cTn id="11" dur="500"/>
                                        <p:tgtEl>
                                          <p:spTgt spid="47"/>
                                        </p:tgtEl>
                                      </p:cBhvr>
                                    </p:animEffect>
                                  </p:childTnLst>
                                </p:cTn>
                              </p:par>
                              <p:par>
                                <p:cTn id="12" presetID="6" presetClass="entr" presetSubtype="32" fill="hold" grpId="0"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circle(out)">
                                      <p:cBhvr>
                                        <p:cTn id="14" dur="500"/>
                                        <p:tgtEl>
                                          <p:spTgt spid="48"/>
                                        </p:tgtEl>
                                      </p:cBhvr>
                                    </p:animEffect>
                                  </p:childTnLst>
                                </p:cTn>
                              </p:par>
                              <p:par>
                                <p:cTn id="15" presetID="6" presetClass="entr" presetSubtype="32"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circle(out)">
                                      <p:cBhvr>
                                        <p:cTn id="17" dur="500"/>
                                        <p:tgtEl>
                                          <p:spTgt spid="49"/>
                                        </p:tgtEl>
                                      </p:cBhvr>
                                    </p:animEffect>
                                  </p:childTnLst>
                                </p:cTn>
                              </p:par>
                              <p:par>
                                <p:cTn id="18" presetID="6" presetClass="entr" presetSubtype="32" fill="hold" grpId="0"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circle(out)">
                                      <p:cBhvr>
                                        <p:cTn id="20" dur="500"/>
                                        <p:tgtEl>
                                          <p:spTgt spid="50"/>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par>
                                <p:cTn id="28" presetID="10" presetClass="entr" presetSubtype="0" fill="hold"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par>
                                <p:cTn id="31" presetID="10"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fade">
                                      <p:cBhvr>
                                        <p:cTn id="39" dur="500"/>
                                        <p:tgtEl>
                                          <p:spTgt spid="6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500"/>
                                        <p:tgtEl>
                                          <p:spTgt spid="7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childTnLst>
                          </p:cTn>
                        </p:par>
                        <p:par>
                          <p:cTn id="46" fill="hold">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childTnLst>
                          </p:cTn>
                        </p:par>
                        <p:par>
                          <p:cTn id="50" fill="hold">
                            <p:stCondLst>
                              <p:cond delay="2000"/>
                            </p:stCondLst>
                            <p:childTnLst>
                              <p:par>
                                <p:cTn id="51" presetID="22" presetClass="entr" presetSubtype="1" fill="hold" grpId="0" nodeType="after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wipe(up)">
                                      <p:cBhvr>
                                        <p:cTn id="53" dur="500"/>
                                        <p:tgtEl>
                                          <p:spTgt spid="3"/>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par>
                          <p:cTn id="58" fill="hold">
                            <p:stCondLst>
                              <p:cond delay="3000"/>
                            </p:stCondLst>
                            <p:childTnLst>
                              <p:par>
                                <p:cTn id="59" presetID="22" presetClass="entr" presetSubtype="1"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wipe(up)">
                                      <p:cBhvr>
                                        <p:cTn id="61" dur="500"/>
                                        <p:tgtEl>
                                          <p:spTgt spid="45"/>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73"/>
                                        </p:tgtEl>
                                        <p:attrNameLst>
                                          <p:attrName>style.visibility</p:attrName>
                                        </p:attrNameLst>
                                      </p:cBhvr>
                                      <p:to>
                                        <p:strVal val="visible"/>
                                      </p:to>
                                    </p:set>
                                    <p:animEffect transition="in" filter="fade">
                                      <p:cBhvr>
                                        <p:cTn id="65" dur="500"/>
                                        <p:tgtEl>
                                          <p:spTgt spid="73"/>
                                        </p:tgtEl>
                                      </p:cBhvr>
                                    </p:animEffect>
                                  </p:childTnLst>
                                </p:cTn>
                              </p:par>
                            </p:childTnLst>
                          </p:cTn>
                        </p:par>
                        <p:par>
                          <p:cTn id="66" fill="hold">
                            <p:stCondLst>
                              <p:cond delay="4000"/>
                            </p:stCondLst>
                            <p:childTnLst>
                              <p:par>
                                <p:cTn id="67" presetID="22" presetClass="entr" presetSubtype="1" fill="hold" grpId="0" nodeType="after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wipe(up)">
                                      <p:cBhvr>
                                        <p:cTn id="69" dur="500"/>
                                        <p:tgtEl>
                                          <p:spTgt spid="53"/>
                                        </p:tgtEl>
                                      </p:cBhvr>
                                    </p:animEffect>
                                  </p:childTnLst>
                                </p:cTn>
                              </p:par>
                            </p:childTnLst>
                          </p:cTn>
                        </p:par>
                        <p:par>
                          <p:cTn id="70" fill="hold">
                            <p:stCondLst>
                              <p:cond delay="4500"/>
                            </p:stCondLst>
                            <p:childTnLst>
                              <p:par>
                                <p:cTn id="71" presetID="10" presetClass="entr" presetSubtype="0" fill="hold" grpId="0" nodeType="after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fade">
                                      <p:cBhvr>
                                        <p:cTn id="73" dur="500"/>
                                        <p:tgtEl>
                                          <p:spTgt spid="72"/>
                                        </p:tgtEl>
                                      </p:cBhvr>
                                    </p:animEffect>
                                  </p:childTnLst>
                                </p:cTn>
                              </p:par>
                            </p:childTnLst>
                          </p:cTn>
                        </p:par>
                        <p:par>
                          <p:cTn id="74" fill="hold">
                            <p:stCondLst>
                              <p:cond delay="5000"/>
                            </p:stCondLst>
                            <p:childTnLst>
                              <p:par>
                                <p:cTn id="75" presetID="22" presetClass="entr" presetSubtype="1" fill="hold" grpId="0" nodeType="after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wipe(up)">
                                      <p:cBhvr>
                                        <p:cTn id="77" dur="500"/>
                                        <p:tgtEl>
                                          <p:spTgt spid="55"/>
                                        </p:tgtEl>
                                      </p:cBhvr>
                                    </p:animEffect>
                                  </p:childTnLst>
                                </p:cTn>
                              </p:par>
                            </p:childTnLst>
                          </p:cTn>
                        </p:par>
                        <p:par>
                          <p:cTn id="78" fill="hold">
                            <p:stCondLst>
                              <p:cond delay="5500"/>
                            </p:stCondLst>
                            <p:childTnLst>
                              <p:par>
                                <p:cTn id="79" presetID="10" presetClass="entr" presetSubtype="0" fill="hold" grpId="0" nodeType="after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fade">
                                      <p:cBhvr>
                                        <p:cTn id="8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3" grpId="0" animBg="1"/>
      <p:bldP spid="45" grpId="0" animBg="1"/>
      <p:bldP spid="6" grpId="0" animBg="1"/>
      <p:bldP spid="3" grpId="0" animBg="1"/>
      <p:bldP spid="50" grpId="0" animBg="1"/>
      <p:bldP spid="49" grpId="0" animBg="1"/>
      <p:bldP spid="48" grpId="0" animBg="1"/>
      <p:bldP spid="47" grpId="0" animBg="1"/>
      <p:bldP spid="2" grpId="0"/>
      <p:bldP spid="27" grpId="0"/>
      <p:bldP spid="28" grpId="0"/>
      <p:bldP spid="38" grpId="0"/>
      <p:bldP spid="56" grpId="0"/>
      <p:bldP spid="69" grpId="0"/>
      <p:bldP spid="70" grpId="0"/>
      <p:bldP spid="71" grpId="0"/>
      <p:bldP spid="72" grpId="0"/>
      <p:bldP spid="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b="1" dirty="0"/>
              <a:t>Linking </a:t>
            </a:r>
            <a:r>
              <a:rPr lang="en-US" b="1" dirty="0" err="1"/>
              <a:t>Subaddresses</a:t>
            </a:r>
            <a:r>
              <a:rPr lang="en-US" b="1" dirty="0"/>
              <a:t> and Transactions</a:t>
            </a:r>
          </a:p>
        </p:txBody>
      </p:sp>
      <p:grpSp>
        <p:nvGrpSpPr>
          <p:cNvPr id="4" name="Group 3">
            <a:extLst>
              <a:ext uri="{FF2B5EF4-FFF2-40B4-BE49-F238E27FC236}">
                <a16:creationId xmlns:a16="http://schemas.microsoft.com/office/drawing/2014/main" id="{F10F8148-6FF0-4F16-A17C-4D4DA49089FA}"/>
              </a:ext>
            </a:extLst>
          </p:cNvPr>
          <p:cNvGrpSpPr/>
          <p:nvPr/>
        </p:nvGrpSpPr>
        <p:grpSpPr>
          <a:xfrm>
            <a:off x="-2119733" y="-3200174"/>
            <a:ext cx="6108268" cy="4276132"/>
            <a:chOff x="-2119733" y="-3200174"/>
            <a:chExt cx="6108268" cy="4276132"/>
          </a:xfrm>
        </p:grpSpPr>
        <p:sp>
          <p:nvSpPr>
            <p:cNvPr id="5" name="Circle: Hollow 4">
              <a:extLst>
                <a:ext uri="{FF2B5EF4-FFF2-40B4-BE49-F238E27FC236}">
                  <a16:creationId xmlns:a16="http://schemas.microsoft.com/office/drawing/2014/main" id="{79B1414E-A7AA-4588-B307-88E46F23C7F9}"/>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ircle: Hollow 5">
              <a:extLst>
                <a:ext uri="{FF2B5EF4-FFF2-40B4-BE49-F238E27FC236}">
                  <a16:creationId xmlns:a16="http://schemas.microsoft.com/office/drawing/2014/main" id="{79DD6730-991E-4F91-8A99-444FCE05EA7F}"/>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ircle: Hollow 6">
              <a:extLst>
                <a:ext uri="{FF2B5EF4-FFF2-40B4-BE49-F238E27FC236}">
                  <a16:creationId xmlns:a16="http://schemas.microsoft.com/office/drawing/2014/main" id="{0A9231C6-2722-4D8F-B224-970974289B89}"/>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ircle: Hollow 7">
              <a:extLst>
                <a:ext uri="{FF2B5EF4-FFF2-40B4-BE49-F238E27FC236}">
                  <a16:creationId xmlns:a16="http://schemas.microsoft.com/office/drawing/2014/main" id="{9DE6BDE1-DEF8-43E3-A1FD-D4744D29A661}"/>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36" name="Group 335">
            <a:extLst>
              <a:ext uri="{FF2B5EF4-FFF2-40B4-BE49-F238E27FC236}">
                <a16:creationId xmlns:a16="http://schemas.microsoft.com/office/drawing/2014/main" id="{2F0B9F6A-D429-47A9-A6AA-98680A8FA257}"/>
              </a:ext>
            </a:extLst>
          </p:cNvPr>
          <p:cNvGrpSpPr/>
          <p:nvPr/>
        </p:nvGrpSpPr>
        <p:grpSpPr>
          <a:xfrm>
            <a:off x="202713" y="2507029"/>
            <a:ext cx="4297680" cy="4290257"/>
            <a:chOff x="202713" y="1914676"/>
            <a:chExt cx="4297680" cy="4290257"/>
          </a:xfrm>
        </p:grpSpPr>
        <p:grpSp>
          <p:nvGrpSpPr>
            <p:cNvPr id="11" name="Group 10">
              <a:extLst>
                <a:ext uri="{FF2B5EF4-FFF2-40B4-BE49-F238E27FC236}">
                  <a16:creationId xmlns:a16="http://schemas.microsoft.com/office/drawing/2014/main" id="{A27D2B45-2A4B-4972-91AC-48CED6424E47}"/>
                </a:ext>
              </a:extLst>
            </p:cNvPr>
            <p:cNvGrpSpPr/>
            <p:nvPr/>
          </p:nvGrpSpPr>
          <p:grpSpPr>
            <a:xfrm>
              <a:off x="202713" y="1914676"/>
              <a:ext cx="4297680" cy="3657600"/>
              <a:chOff x="202713" y="1914676"/>
              <a:chExt cx="4297680" cy="3657600"/>
            </a:xfrm>
          </p:grpSpPr>
          <p:sp>
            <p:nvSpPr>
              <p:cNvPr id="12" name="Circle: Hollow 11">
                <a:extLst>
                  <a:ext uri="{FF2B5EF4-FFF2-40B4-BE49-F238E27FC236}">
                    <a16:creationId xmlns:a16="http://schemas.microsoft.com/office/drawing/2014/main" id="{0F808EB9-B8C5-4C06-9454-AAC1C272D3D6}"/>
                  </a:ext>
                </a:extLst>
              </p:cNvPr>
              <p:cNvSpPr/>
              <p:nvPr/>
            </p:nvSpPr>
            <p:spPr>
              <a:xfrm>
                <a:off x="202713" y="1914676"/>
                <a:ext cx="4297680" cy="3657600"/>
              </a:xfrm>
              <a:prstGeom prst="donut">
                <a:avLst>
                  <a:gd name="adj" fmla="val 5851"/>
                </a:avLst>
              </a:prstGeom>
              <a:solidFill>
                <a:srgbClr val="42B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 name="Group 12">
                <a:extLst>
                  <a:ext uri="{FF2B5EF4-FFF2-40B4-BE49-F238E27FC236}">
                    <a16:creationId xmlns:a16="http://schemas.microsoft.com/office/drawing/2014/main" id="{80DDF726-7B1F-4467-BED4-2317598D1A74}"/>
                  </a:ext>
                </a:extLst>
              </p:cNvPr>
              <p:cNvGrpSpPr/>
              <p:nvPr/>
            </p:nvGrpSpPr>
            <p:grpSpPr>
              <a:xfrm>
                <a:off x="840398" y="2881074"/>
                <a:ext cx="834985" cy="810868"/>
                <a:chOff x="10670808" y="1126010"/>
                <a:chExt cx="834985" cy="810868"/>
              </a:xfrm>
            </p:grpSpPr>
            <p:pic>
              <p:nvPicPr>
                <p:cNvPr id="147" name="Picture 4" descr="Image result for pot of gold simple">
                  <a:extLst>
                    <a:ext uri="{FF2B5EF4-FFF2-40B4-BE49-F238E27FC236}">
                      <a16:creationId xmlns:a16="http://schemas.microsoft.com/office/drawing/2014/main" id="{6FFC7CBF-A62E-497A-B1E1-BEE881CBE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6" descr="Monero Logo">
                  <a:extLst>
                    <a:ext uri="{FF2B5EF4-FFF2-40B4-BE49-F238E27FC236}">
                      <a16:creationId xmlns:a16="http://schemas.microsoft.com/office/drawing/2014/main" id="{CAD40CE8-0EC8-49BE-AD9D-9AFA85229ED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6" descr="Monero Logo">
                  <a:extLst>
                    <a:ext uri="{FF2B5EF4-FFF2-40B4-BE49-F238E27FC236}">
                      <a16:creationId xmlns:a16="http://schemas.microsoft.com/office/drawing/2014/main" id="{D3BD0C99-E6BE-4D65-9D00-C2C412C025D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6" descr="Monero Logo">
                  <a:extLst>
                    <a:ext uri="{FF2B5EF4-FFF2-40B4-BE49-F238E27FC236}">
                      <a16:creationId xmlns:a16="http://schemas.microsoft.com/office/drawing/2014/main" id="{DAB21A78-D28D-46D7-A977-825A2BD5AF8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6" descr="Monero Logo">
                  <a:extLst>
                    <a:ext uri="{FF2B5EF4-FFF2-40B4-BE49-F238E27FC236}">
                      <a16:creationId xmlns:a16="http://schemas.microsoft.com/office/drawing/2014/main" id="{52BAE895-C2A7-4C27-AD81-DA829458ED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6" descr="Monero Logo">
                  <a:extLst>
                    <a:ext uri="{FF2B5EF4-FFF2-40B4-BE49-F238E27FC236}">
                      <a16:creationId xmlns:a16="http://schemas.microsoft.com/office/drawing/2014/main" id="{1C35D4D8-555C-48B0-BA9B-D95D2F9F97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6" descr="Monero Logo">
                  <a:extLst>
                    <a:ext uri="{FF2B5EF4-FFF2-40B4-BE49-F238E27FC236}">
                      <a16:creationId xmlns:a16="http://schemas.microsoft.com/office/drawing/2014/main" id="{8D955302-E90A-4504-967C-3661D1F1F6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6" descr="Monero Logo">
                  <a:extLst>
                    <a:ext uri="{FF2B5EF4-FFF2-40B4-BE49-F238E27FC236}">
                      <a16:creationId xmlns:a16="http://schemas.microsoft.com/office/drawing/2014/main" id="{EC76790D-2D7C-4C0A-994F-F0FAAB74CC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6" descr="Monero Logo">
                  <a:extLst>
                    <a:ext uri="{FF2B5EF4-FFF2-40B4-BE49-F238E27FC236}">
                      <a16:creationId xmlns:a16="http://schemas.microsoft.com/office/drawing/2014/main" id="{7ED34BB5-198E-4672-A070-81E26F9710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6" descr="Monero Logo">
                  <a:extLst>
                    <a:ext uri="{FF2B5EF4-FFF2-40B4-BE49-F238E27FC236}">
                      <a16:creationId xmlns:a16="http://schemas.microsoft.com/office/drawing/2014/main" id="{A3745FB7-3190-4322-BA9C-68C29F1ED20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6" descr="Monero Logo">
                  <a:extLst>
                    <a:ext uri="{FF2B5EF4-FFF2-40B4-BE49-F238E27FC236}">
                      <a16:creationId xmlns:a16="http://schemas.microsoft.com/office/drawing/2014/main" id="{C157D5CF-BA44-4310-8F5E-F7CD8F4663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6" descr="Monero Logo">
                  <a:extLst>
                    <a:ext uri="{FF2B5EF4-FFF2-40B4-BE49-F238E27FC236}">
                      <a16:creationId xmlns:a16="http://schemas.microsoft.com/office/drawing/2014/main" id="{775D707E-E4AE-4E06-B369-B7D302C615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6" descr="Monero Logo">
                  <a:extLst>
                    <a:ext uri="{FF2B5EF4-FFF2-40B4-BE49-F238E27FC236}">
                      <a16:creationId xmlns:a16="http://schemas.microsoft.com/office/drawing/2014/main" id="{47E557F0-0541-4C08-B2F9-3BFC90B4EF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60" name="Picture 6" descr="Monero Logo">
                  <a:extLst>
                    <a:ext uri="{FF2B5EF4-FFF2-40B4-BE49-F238E27FC236}">
                      <a16:creationId xmlns:a16="http://schemas.microsoft.com/office/drawing/2014/main" id="{1CAE32A3-8971-4BFB-8F13-37BAF8D73CB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6" descr="Monero Logo">
                  <a:extLst>
                    <a:ext uri="{FF2B5EF4-FFF2-40B4-BE49-F238E27FC236}">
                      <a16:creationId xmlns:a16="http://schemas.microsoft.com/office/drawing/2014/main" id="{357E5673-0686-42E8-B060-2A04DA47D9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6" descr="Monero Logo">
                  <a:extLst>
                    <a:ext uri="{FF2B5EF4-FFF2-40B4-BE49-F238E27FC236}">
                      <a16:creationId xmlns:a16="http://schemas.microsoft.com/office/drawing/2014/main" id="{3E5759E4-87AA-4CA1-B8C2-82D1378503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6" descr="Monero Logo">
                  <a:extLst>
                    <a:ext uri="{FF2B5EF4-FFF2-40B4-BE49-F238E27FC236}">
                      <a16:creationId xmlns:a16="http://schemas.microsoft.com/office/drawing/2014/main" id="{4BAF8121-3C31-4EF7-963D-79EF554B08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6" descr="Monero Logo">
                  <a:extLst>
                    <a:ext uri="{FF2B5EF4-FFF2-40B4-BE49-F238E27FC236}">
                      <a16:creationId xmlns:a16="http://schemas.microsoft.com/office/drawing/2014/main" id="{0EE0F369-BEC7-405E-89EC-E2E74A3E42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6" descr="Monero Logo">
                  <a:extLst>
                    <a:ext uri="{FF2B5EF4-FFF2-40B4-BE49-F238E27FC236}">
                      <a16:creationId xmlns:a16="http://schemas.microsoft.com/office/drawing/2014/main" id="{824680AE-CE02-4672-A81B-C1F9385BA92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66" name="Freeform: Shape 165">
                  <a:extLst>
                    <a:ext uri="{FF2B5EF4-FFF2-40B4-BE49-F238E27FC236}">
                      <a16:creationId xmlns:a16="http://schemas.microsoft.com/office/drawing/2014/main" id="{E2361BD6-AEF8-4E1E-A3D8-937BB7B42B06}"/>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9392CC2-F7FE-4CCA-B54D-5A7F9747DAD2}"/>
                  </a:ext>
                </a:extLst>
              </p:cNvPr>
              <p:cNvGrpSpPr/>
              <p:nvPr/>
            </p:nvGrpSpPr>
            <p:grpSpPr>
              <a:xfrm>
                <a:off x="837366" y="3874785"/>
                <a:ext cx="834985" cy="810868"/>
                <a:chOff x="3336402" y="3345735"/>
                <a:chExt cx="834985" cy="810868"/>
              </a:xfrm>
            </p:grpSpPr>
            <p:pic>
              <p:nvPicPr>
                <p:cNvPr id="127" name="Picture 4" descr="Image result for pot of gold simple">
                  <a:extLst>
                    <a:ext uri="{FF2B5EF4-FFF2-40B4-BE49-F238E27FC236}">
                      <a16:creationId xmlns:a16="http://schemas.microsoft.com/office/drawing/2014/main" id="{48472B33-E9D1-41B2-88DB-73114DDEE4AA}"/>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6402" y="3410126"/>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6" descr="Monero Logo">
                  <a:extLst>
                    <a:ext uri="{FF2B5EF4-FFF2-40B4-BE49-F238E27FC236}">
                      <a16:creationId xmlns:a16="http://schemas.microsoft.com/office/drawing/2014/main" id="{0B4E9E71-9799-4F72-B3EF-C97A20934F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384394" y="34770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6" descr="Monero Logo">
                  <a:extLst>
                    <a:ext uri="{FF2B5EF4-FFF2-40B4-BE49-F238E27FC236}">
                      <a16:creationId xmlns:a16="http://schemas.microsoft.com/office/drawing/2014/main" id="{95461AA2-7405-4A06-92F9-E74458DE0B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3469296" y="348562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6" descr="Monero Logo">
                  <a:extLst>
                    <a:ext uri="{FF2B5EF4-FFF2-40B4-BE49-F238E27FC236}">
                      <a16:creationId xmlns:a16="http://schemas.microsoft.com/office/drawing/2014/main" id="{84B8CBF8-2CD7-4B2D-A008-F1B9AFC3AD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69931"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6" descr="Monero Logo">
                  <a:extLst>
                    <a:ext uri="{FF2B5EF4-FFF2-40B4-BE49-F238E27FC236}">
                      <a16:creationId xmlns:a16="http://schemas.microsoft.com/office/drawing/2014/main" id="{6B807D04-918D-4475-8EDB-B687F6298DB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10754" y="341301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6" descr="Monero Logo">
                  <a:extLst>
                    <a:ext uri="{FF2B5EF4-FFF2-40B4-BE49-F238E27FC236}">
                      <a16:creationId xmlns:a16="http://schemas.microsoft.com/office/drawing/2014/main" id="{496FFD60-1D0D-48E7-AE9E-E00438F2256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439708" y="344145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6" descr="Monero Logo">
                  <a:extLst>
                    <a:ext uri="{FF2B5EF4-FFF2-40B4-BE49-F238E27FC236}">
                      <a16:creationId xmlns:a16="http://schemas.microsoft.com/office/drawing/2014/main" id="{814B794B-38BF-4544-B872-6AEAF80512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664670"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6" descr="Monero Logo">
                  <a:extLst>
                    <a:ext uri="{FF2B5EF4-FFF2-40B4-BE49-F238E27FC236}">
                      <a16:creationId xmlns:a16="http://schemas.microsoft.com/office/drawing/2014/main" id="{FD9F81DD-FA26-4600-A51B-1741030C3D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602191" y="342318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6" descr="Monero Logo">
                  <a:extLst>
                    <a:ext uri="{FF2B5EF4-FFF2-40B4-BE49-F238E27FC236}">
                      <a16:creationId xmlns:a16="http://schemas.microsoft.com/office/drawing/2014/main" id="{4EC0CC1C-C65D-46E7-BCAA-D511AEF4C3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4012690" y="34752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6" descr="Monero Logo">
                  <a:extLst>
                    <a:ext uri="{FF2B5EF4-FFF2-40B4-BE49-F238E27FC236}">
                      <a16:creationId xmlns:a16="http://schemas.microsoft.com/office/drawing/2014/main" id="{5C12CCE9-D88D-4952-9916-1329BB0F28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3927788" y="348378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6" descr="Monero Logo">
                  <a:extLst>
                    <a:ext uri="{FF2B5EF4-FFF2-40B4-BE49-F238E27FC236}">
                      <a16:creationId xmlns:a16="http://schemas.microsoft.com/office/drawing/2014/main" id="{9F48B65F-01CE-432F-A24E-9E62FAE6AE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27153"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6" descr="Monero Logo">
                  <a:extLst>
                    <a:ext uri="{FF2B5EF4-FFF2-40B4-BE49-F238E27FC236}">
                      <a16:creationId xmlns:a16="http://schemas.microsoft.com/office/drawing/2014/main" id="{5B3235D5-65EB-4D30-85A7-8EDB36CAC0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86330" y="341118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6" descr="Monero Logo">
                  <a:extLst>
                    <a:ext uri="{FF2B5EF4-FFF2-40B4-BE49-F238E27FC236}">
                      <a16:creationId xmlns:a16="http://schemas.microsoft.com/office/drawing/2014/main" id="{AB3404B8-E305-4136-997B-1D28189CB9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957376" y="343962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6" descr="Monero Logo">
                  <a:extLst>
                    <a:ext uri="{FF2B5EF4-FFF2-40B4-BE49-F238E27FC236}">
                      <a16:creationId xmlns:a16="http://schemas.microsoft.com/office/drawing/2014/main" id="{4173E610-A7D6-484A-94D7-8557C4CD1A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732414"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6" descr="Monero Logo">
                  <a:extLst>
                    <a:ext uri="{FF2B5EF4-FFF2-40B4-BE49-F238E27FC236}">
                      <a16:creationId xmlns:a16="http://schemas.microsoft.com/office/drawing/2014/main" id="{6C3844FC-F919-4321-B258-B5F9BD137AC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3794893" y="342135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6" descr="Monero Logo">
                  <a:extLst>
                    <a:ext uri="{FF2B5EF4-FFF2-40B4-BE49-F238E27FC236}">
                      <a16:creationId xmlns:a16="http://schemas.microsoft.com/office/drawing/2014/main" id="{C46FE9D1-CFD0-4DFA-A78A-F92DE87D05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3695409" y="341118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6" descr="Monero Logo">
                  <a:extLst>
                    <a:ext uri="{FF2B5EF4-FFF2-40B4-BE49-F238E27FC236}">
                      <a16:creationId xmlns:a16="http://schemas.microsoft.com/office/drawing/2014/main" id="{56C6C118-E932-4B8C-A199-14FADA5670D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555023" y="33457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6" descr="Monero Logo">
                  <a:extLst>
                    <a:ext uri="{FF2B5EF4-FFF2-40B4-BE49-F238E27FC236}">
                      <a16:creationId xmlns:a16="http://schemas.microsoft.com/office/drawing/2014/main" id="{2C056944-8770-4CD1-83BC-E722E711FCB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3641346" y="338003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6" descr="Monero Logo">
                  <a:extLst>
                    <a:ext uri="{FF2B5EF4-FFF2-40B4-BE49-F238E27FC236}">
                      <a16:creationId xmlns:a16="http://schemas.microsoft.com/office/drawing/2014/main" id="{FE507213-E480-45D3-827F-31301433D8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771951" y="3376918"/>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46" name="Freeform: Shape 145">
                  <a:extLst>
                    <a:ext uri="{FF2B5EF4-FFF2-40B4-BE49-F238E27FC236}">
                      <a16:creationId xmlns:a16="http://schemas.microsoft.com/office/drawing/2014/main" id="{71CD9452-AA8E-42F1-81D8-7CF9502F177E}"/>
                    </a:ext>
                  </a:extLst>
                </p:cNvPr>
                <p:cNvSpPr/>
                <p:nvPr/>
              </p:nvSpPr>
              <p:spPr>
                <a:xfrm>
                  <a:off x="3384394" y="3568332"/>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8B97C95-D54F-4C9E-85A2-ACAAE65B1BC5}"/>
                  </a:ext>
                </a:extLst>
              </p:cNvPr>
              <p:cNvGrpSpPr/>
              <p:nvPr/>
            </p:nvGrpSpPr>
            <p:grpSpPr>
              <a:xfrm>
                <a:off x="1920667" y="2352024"/>
                <a:ext cx="834985" cy="810868"/>
                <a:chOff x="10670808" y="1126010"/>
                <a:chExt cx="834985" cy="810868"/>
              </a:xfrm>
            </p:grpSpPr>
            <p:pic>
              <p:nvPicPr>
                <p:cNvPr id="107" name="Picture 4" descr="Image result for pot of gold simple">
                  <a:extLst>
                    <a:ext uri="{FF2B5EF4-FFF2-40B4-BE49-F238E27FC236}">
                      <a16:creationId xmlns:a16="http://schemas.microsoft.com/office/drawing/2014/main" id="{51D1D770-0C0E-4759-93EC-DFAB38D72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6" descr="Monero Logo">
                  <a:extLst>
                    <a:ext uri="{FF2B5EF4-FFF2-40B4-BE49-F238E27FC236}">
                      <a16:creationId xmlns:a16="http://schemas.microsoft.com/office/drawing/2014/main" id="{643E4393-621E-4D18-ADCC-16C44CCC22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6" descr="Monero Logo">
                  <a:extLst>
                    <a:ext uri="{FF2B5EF4-FFF2-40B4-BE49-F238E27FC236}">
                      <a16:creationId xmlns:a16="http://schemas.microsoft.com/office/drawing/2014/main" id="{666FFE05-6E59-4E37-A734-E418DC15B7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6" descr="Monero Logo">
                  <a:extLst>
                    <a:ext uri="{FF2B5EF4-FFF2-40B4-BE49-F238E27FC236}">
                      <a16:creationId xmlns:a16="http://schemas.microsoft.com/office/drawing/2014/main" id="{89E797A6-6567-435C-95B2-1A9EF37AC2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6" descr="Monero Logo">
                  <a:extLst>
                    <a:ext uri="{FF2B5EF4-FFF2-40B4-BE49-F238E27FC236}">
                      <a16:creationId xmlns:a16="http://schemas.microsoft.com/office/drawing/2014/main" id="{797790B1-E9F4-4C32-ADDF-A2EFB42B08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6" descr="Monero Logo">
                  <a:extLst>
                    <a:ext uri="{FF2B5EF4-FFF2-40B4-BE49-F238E27FC236}">
                      <a16:creationId xmlns:a16="http://schemas.microsoft.com/office/drawing/2014/main" id="{30214E78-FC33-4372-AEC6-A69BAE2048E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6" descr="Monero Logo">
                  <a:extLst>
                    <a:ext uri="{FF2B5EF4-FFF2-40B4-BE49-F238E27FC236}">
                      <a16:creationId xmlns:a16="http://schemas.microsoft.com/office/drawing/2014/main" id="{925E2F2D-A7C4-41A5-9CF3-801C72853E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6" descr="Monero Logo">
                  <a:extLst>
                    <a:ext uri="{FF2B5EF4-FFF2-40B4-BE49-F238E27FC236}">
                      <a16:creationId xmlns:a16="http://schemas.microsoft.com/office/drawing/2014/main" id="{7B895B26-5D9C-4DED-B0DF-3DC6C056D57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6" descr="Monero Logo">
                  <a:extLst>
                    <a:ext uri="{FF2B5EF4-FFF2-40B4-BE49-F238E27FC236}">
                      <a16:creationId xmlns:a16="http://schemas.microsoft.com/office/drawing/2014/main" id="{7FEB5055-1CCF-412E-A31C-76B13DE843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6" descr="Monero Logo">
                  <a:extLst>
                    <a:ext uri="{FF2B5EF4-FFF2-40B4-BE49-F238E27FC236}">
                      <a16:creationId xmlns:a16="http://schemas.microsoft.com/office/drawing/2014/main" id="{F914771A-E0FC-4C66-A64F-A8B4967FE0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6" descr="Monero Logo">
                  <a:extLst>
                    <a:ext uri="{FF2B5EF4-FFF2-40B4-BE49-F238E27FC236}">
                      <a16:creationId xmlns:a16="http://schemas.microsoft.com/office/drawing/2014/main" id="{ABBDDB27-B70A-418B-ACFD-B3E1EF935D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6" descr="Monero Logo">
                  <a:extLst>
                    <a:ext uri="{FF2B5EF4-FFF2-40B4-BE49-F238E27FC236}">
                      <a16:creationId xmlns:a16="http://schemas.microsoft.com/office/drawing/2014/main" id="{076EC9C3-9E50-456A-B011-E96A35B69F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6" descr="Monero Logo">
                  <a:extLst>
                    <a:ext uri="{FF2B5EF4-FFF2-40B4-BE49-F238E27FC236}">
                      <a16:creationId xmlns:a16="http://schemas.microsoft.com/office/drawing/2014/main" id="{DDD76251-BE5C-4DB7-9CD6-1CEE89F09A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6" descr="Monero Logo">
                  <a:extLst>
                    <a:ext uri="{FF2B5EF4-FFF2-40B4-BE49-F238E27FC236}">
                      <a16:creationId xmlns:a16="http://schemas.microsoft.com/office/drawing/2014/main" id="{DBF2743C-61F6-46A1-9A95-EDC922ED76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6" descr="Monero Logo">
                  <a:extLst>
                    <a:ext uri="{FF2B5EF4-FFF2-40B4-BE49-F238E27FC236}">
                      <a16:creationId xmlns:a16="http://schemas.microsoft.com/office/drawing/2014/main" id="{1F0D9FB5-EFFB-4DA8-8959-3BA153D5BB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6" descr="Monero Logo">
                  <a:extLst>
                    <a:ext uri="{FF2B5EF4-FFF2-40B4-BE49-F238E27FC236}">
                      <a16:creationId xmlns:a16="http://schemas.microsoft.com/office/drawing/2014/main" id="{4E9CAFD9-7F42-47ED-A4E3-B4B901ABE7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6" descr="Monero Logo">
                  <a:extLst>
                    <a:ext uri="{FF2B5EF4-FFF2-40B4-BE49-F238E27FC236}">
                      <a16:creationId xmlns:a16="http://schemas.microsoft.com/office/drawing/2014/main" id="{F98C1C54-660B-40AC-980A-A0A86A5AC9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6" descr="Monero Logo">
                  <a:extLst>
                    <a:ext uri="{FF2B5EF4-FFF2-40B4-BE49-F238E27FC236}">
                      <a16:creationId xmlns:a16="http://schemas.microsoft.com/office/drawing/2014/main" id="{8D7E52C3-E3D8-4028-8E2F-FCA15B1A0D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6" descr="Monero Logo">
                  <a:extLst>
                    <a:ext uri="{FF2B5EF4-FFF2-40B4-BE49-F238E27FC236}">
                      <a16:creationId xmlns:a16="http://schemas.microsoft.com/office/drawing/2014/main" id="{CD09A854-1D9A-41F1-BC1C-5E1396B586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26" name="Freeform: Shape 125">
                  <a:extLst>
                    <a:ext uri="{FF2B5EF4-FFF2-40B4-BE49-F238E27FC236}">
                      <a16:creationId xmlns:a16="http://schemas.microsoft.com/office/drawing/2014/main" id="{88B32B48-750D-42AF-9D0D-1F98D802CE5B}"/>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C74D9F63-3A93-447F-9F68-CFAE04754A50}"/>
                  </a:ext>
                </a:extLst>
              </p:cNvPr>
              <p:cNvGrpSpPr/>
              <p:nvPr/>
            </p:nvGrpSpPr>
            <p:grpSpPr>
              <a:xfrm>
                <a:off x="1917635" y="3345735"/>
                <a:ext cx="834985" cy="810868"/>
                <a:chOff x="10670808" y="1126010"/>
                <a:chExt cx="834985" cy="810868"/>
              </a:xfrm>
            </p:grpSpPr>
            <p:pic>
              <p:nvPicPr>
                <p:cNvPr id="87" name="Picture 4" descr="Image result for pot of gold simple">
                  <a:extLst>
                    <a:ext uri="{FF2B5EF4-FFF2-40B4-BE49-F238E27FC236}">
                      <a16:creationId xmlns:a16="http://schemas.microsoft.com/office/drawing/2014/main" id="{6C085D62-A151-4690-8FDB-6174F4D72C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Monero Logo">
                  <a:extLst>
                    <a:ext uri="{FF2B5EF4-FFF2-40B4-BE49-F238E27FC236}">
                      <a16:creationId xmlns:a16="http://schemas.microsoft.com/office/drawing/2014/main" id="{3ACBC3C2-BC82-44CD-A70B-7632F9E303E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Monero Logo">
                  <a:extLst>
                    <a:ext uri="{FF2B5EF4-FFF2-40B4-BE49-F238E27FC236}">
                      <a16:creationId xmlns:a16="http://schemas.microsoft.com/office/drawing/2014/main" id="{8F96EA3B-E690-4180-A6FB-D3CBBAAF28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Monero Logo">
                  <a:extLst>
                    <a:ext uri="{FF2B5EF4-FFF2-40B4-BE49-F238E27FC236}">
                      <a16:creationId xmlns:a16="http://schemas.microsoft.com/office/drawing/2014/main" id="{FDB6F2AD-9357-483A-BD2A-F394AF0165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6" descr="Monero Logo">
                  <a:extLst>
                    <a:ext uri="{FF2B5EF4-FFF2-40B4-BE49-F238E27FC236}">
                      <a16:creationId xmlns:a16="http://schemas.microsoft.com/office/drawing/2014/main" id="{41650EDC-A471-467A-A7E2-80568D2CEF4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6" descr="Monero Logo">
                  <a:extLst>
                    <a:ext uri="{FF2B5EF4-FFF2-40B4-BE49-F238E27FC236}">
                      <a16:creationId xmlns:a16="http://schemas.microsoft.com/office/drawing/2014/main" id="{C2E95B3D-6AD4-4455-BA20-5E78BA995DE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6" descr="Monero Logo">
                  <a:extLst>
                    <a:ext uri="{FF2B5EF4-FFF2-40B4-BE49-F238E27FC236}">
                      <a16:creationId xmlns:a16="http://schemas.microsoft.com/office/drawing/2014/main" id="{DA98C9A8-8B23-4E40-8C93-9537B856B4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Monero Logo">
                  <a:extLst>
                    <a:ext uri="{FF2B5EF4-FFF2-40B4-BE49-F238E27FC236}">
                      <a16:creationId xmlns:a16="http://schemas.microsoft.com/office/drawing/2014/main" id="{037BED6C-C5E9-4F9F-8DB9-A591CDBD81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6" descr="Monero Logo">
                  <a:extLst>
                    <a:ext uri="{FF2B5EF4-FFF2-40B4-BE49-F238E27FC236}">
                      <a16:creationId xmlns:a16="http://schemas.microsoft.com/office/drawing/2014/main" id="{50BCF4C5-120C-42CA-8738-2D7AE5E22A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6" descr="Monero Logo">
                  <a:extLst>
                    <a:ext uri="{FF2B5EF4-FFF2-40B4-BE49-F238E27FC236}">
                      <a16:creationId xmlns:a16="http://schemas.microsoft.com/office/drawing/2014/main" id="{3B762EB0-07CF-4E8C-BDE6-A5EE1BFC7A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6" descr="Monero Logo">
                  <a:extLst>
                    <a:ext uri="{FF2B5EF4-FFF2-40B4-BE49-F238E27FC236}">
                      <a16:creationId xmlns:a16="http://schemas.microsoft.com/office/drawing/2014/main" id="{211F6C20-90DD-4DDE-ADF1-03E3D7FE91E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Monero Logo">
                  <a:extLst>
                    <a:ext uri="{FF2B5EF4-FFF2-40B4-BE49-F238E27FC236}">
                      <a16:creationId xmlns:a16="http://schemas.microsoft.com/office/drawing/2014/main" id="{EB38F4FA-B56C-45CA-A6EB-FF8BE5BA2E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6" descr="Monero Logo">
                  <a:extLst>
                    <a:ext uri="{FF2B5EF4-FFF2-40B4-BE49-F238E27FC236}">
                      <a16:creationId xmlns:a16="http://schemas.microsoft.com/office/drawing/2014/main" id="{3DEB16B0-4E47-4E1A-B053-845C69C779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6" descr="Monero Logo">
                  <a:extLst>
                    <a:ext uri="{FF2B5EF4-FFF2-40B4-BE49-F238E27FC236}">
                      <a16:creationId xmlns:a16="http://schemas.microsoft.com/office/drawing/2014/main" id="{43BFE8FC-BCE3-4736-B804-80A45E46DB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6" descr="Monero Logo">
                  <a:extLst>
                    <a:ext uri="{FF2B5EF4-FFF2-40B4-BE49-F238E27FC236}">
                      <a16:creationId xmlns:a16="http://schemas.microsoft.com/office/drawing/2014/main" id="{328C4CA4-F3FB-49AE-A43F-86F32CF110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6" descr="Monero Logo">
                  <a:extLst>
                    <a:ext uri="{FF2B5EF4-FFF2-40B4-BE49-F238E27FC236}">
                      <a16:creationId xmlns:a16="http://schemas.microsoft.com/office/drawing/2014/main" id="{66F75B82-28E6-48DD-9097-BF4416F5948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6" descr="Monero Logo">
                  <a:extLst>
                    <a:ext uri="{FF2B5EF4-FFF2-40B4-BE49-F238E27FC236}">
                      <a16:creationId xmlns:a16="http://schemas.microsoft.com/office/drawing/2014/main" id="{87EE22C1-8753-4506-BDE0-062402FFD3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6" descr="Monero Logo">
                  <a:extLst>
                    <a:ext uri="{FF2B5EF4-FFF2-40B4-BE49-F238E27FC236}">
                      <a16:creationId xmlns:a16="http://schemas.microsoft.com/office/drawing/2014/main" id="{9505E8F5-62F5-4565-904C-88D8E777DC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6" descr="Monero Logo">
                  <a:extLst>
                    <a:ext uri="{FF2B5EF4-FFF2-40B4-BE49-F238E27FC236}">
                      <a16:creationId xmlns:a16="http://schemas.microsoft.com/office/drawing/2014/main" id="{CDDC2F48-8DBC-4AED-B680-9374401D1B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06" name="Freeform: Shape 105">
                  <a:extLst>
                    <a:ext uri="{FF2B5EF4-FFF2-40B4-BE49-F238E27FC236}">
                      <a16:creationId xmlns:a16="http://schemas.microsoft.com/office/drawing/2014/main" id="{7A1C8B07-B664-4CC0-BDE7-E15C60BFBAF4}"/>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FCCEFA56-FCC4-4711-BFFF-AE266BC9257D}"/>
                  </a:ext>
                </a:extLst>
              </p:cNvPr>
              <p:cNvGrpSpPr/>
              <p:nvPr/>
            </p:nvGrpSpPr>
            <p:grpSpPr>
              <a:xfrm>
                <a:off x="1921713" y="4352428"/>
                <a:ext cx="834985" cy="810868"/>
                <a:chOff x="10670808" y="1126010"/>
                <a:chExt cx="834985" cy="810868"/>
              </a:xfrm>
            </p:grpSpPr>
            <p:pic>
              <p:nvPicPr>
                <p:cNvPr id="67" name="Picture 4" descr="Image result for pot of gold simple">
                  <a:extLst>
                    <a:ext uri="{FF2B5EF4-FFF2-40B4-BE49-F238E27FC236}">
                      <a16:creationId xmlns:a16="http://schemas.microsoft.com/office/drawing/2014/main" id="{188098DA-45B2-458F-900A-0E6487919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Monero Logo">
                  <a:extLst>
                    <a:ext uri="{FF2B5EF4-FFF2-40B4-BE49-F238E27FC236}">
                      <a16:creationId xmlns:a16="http://schemas.microsoft.com/office/drawing/2014/main" id="{D611F159-7A9E-4431-9D58-960FFFF14C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Monero Logo">
                  <a:extLst>
                    <a:ext uri="{FF2B5EF4-FFF2-40B4-BE49-F238E27FC236}">
                      <a16:creationId xmlns:a16="http://schemas.microsoft.com/office/drawing/2014/main" id="{423240B1-1AB1-4FE3-B3D5-E25C9020ED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Monero Logo">
                  <a:extLst>
                    <a:ext uri="{FF2B5EF4-FFF2-40B4-BE49-F238E27FC236}">
                      <a16:creationId xmlns:a16="http://schemas.microsoft.com/office/drawing/2014/main" id="{DA450EE9-94DA-4DBB-87D7-AAAD483539C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Monero Logo">
                  <a:extLst>
                    <a:ext uri="{FF2B5EF4-FFF2-40B4-BE49-F238E27FC236}">
                      <a16:creationId xmlns:a16="http://schemas.microsoft.com/office/drawing/2014/main" id="{9CEEB119-933D-42FF-9F16-886FFFB049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Monero Logo">
                  <a:extLst>
                    <a:ext uri="{FF2B5EF4-FFF2-40B4-BE49-F238E27FC236}">
                      <a16:creationId xmlns:a16="http://schemas.microsoft.com/office/drawing/2014/main" id="{31FE5C75-94B0-4FCF-B113-BC94B7E5DB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Monero Logo">
                  <a:extLst>
                    <a:ext uri="{FF2B5EF4-FFF2-40B4-BE49-F238E27FC236}">
                      <a16:creationId xmlns:a16="http://schemas.microsoft.com/office/drawing/2014/main" id="{01809230-E0B6-47B4-8B77-0405BAA6EA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Monero Logo">
                  <a:extLst>
                    <a:ext uri="{FF2B5EF4-FFF2-40B4-BE49-F238E27FC236}">
                      <a16:creationId xmlns:a16="http://schemas.microsoft.com/office/drawing/2014/main" id="{8CEBD316-3EB2-4502-8571-CF3AD9471B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Monero Logo">
                  <a:extLst>
                    <a:ext uri="{FF2B5EF4-FFF2-40B4-BE49-F238E27FC236}">
                      <a16:creationId xmlns:a16="http://schemas.microsoft.com/office/drawing/2014/main" id="{7D5A63BC-1A1F-4BE1-A478-D4A28F5989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6" descr="Monero Logo">
                  <a:extLst>
                    <a:ext uri="{FF2B5EF4-FFF2-40B4-BE49-F238E27FC236}">
                      <a16:creationId xmlns:a16="http://schemas.microsoft.com/office/drawing/2014/main" id="{A8F96536-BB41-4AB6-AC3D-5FB3C02EE7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6" descr="Monero Logo">
                  <a:extLst>
                    <a:ext uri="{FF2B5EF4-FFF2-40B4-BE49-F238E27FC236}">
                      <a16:creationId xmlns:a16="http://schemas.microsoft.com/office/drawing/2014/main" id="{38059DC7-49BC-4083-9527-34B287B1B7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Monero Logo">
                  <a:extLst>
                    <a:ext uri="{FF2B5EF4-FFF2-40B4-BE49-F238E27FC236}">
                      <a16:creationId xmlns:a16="http://schemas.microsoft.com/office/drawing/2014/main" id="{F06827A5-4D36-460E-BF14-B3FFF646B1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Monero Logo">
                  <a:extLst>
                    <a:ext uri="{FF2B5EF4-FFF2-40B4-BE49-F238E27FC236}">
                      <a16:creationId xmlns:a16="http://schemas.microsoft.com/office/drawing/2014/main" id="{F1A591F9-8255-4B0B-B5C4-204F2CE0D3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Monero Logo">
                  <a:extLst>
                    <a:ext uri="{FF2B5EF4-FFF2-40B4-BE49-F238E27FC236}">
                      <a16:creationId xmlns:a16="http://schemas.microsoft.com/office/drawing/2014/main" id="{A10E9E48-C327-4E39-811E-7B2FEDDF970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Monero Logo">
                  <a:extLst>
                    <a:ext uri="{FF2B5EF4-FFF2-40B4-BE49-F238E27FC236}">
                      <a16:creationId xmlns:a16="http://schemas.microsoft.com/office/drawing/2014/main" id="{B2CD4B17-11E9-4176-8E89-8EF63F99A94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Monero Logo">
                  <a:extLst>
                    <a:ext uri="{FF2B5EF4-FFF2-40B4-BE49-F238E27FC236}">
                      <a16:creationId xmlns:a16="http://schemas.microsoft.com/office/drawing/2014/main" id="{BB0D9459-1623-481D-A8A2-D0BFA33A66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Monero Logo">
                  <a:extLst>
                    <a:ext uri="{FF2B5EF4-FFF2-40B4-BE49-F238E27FC236}">
                      <a16:creationId xmlns:a16="http://schemas.microsoft.com/office/drawing/2014/main" id="{692CF450-0ED6-4E7D-AE98-92DCE96276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Monero Logo">
                  <a:extLst>
                    <a:ext uri="{FF2B5EF4-FFF2-40B4-BE49-F238E27FC236}">
                      <a16:creationId xmlns:a16="http://schemas.microsoft.com/office/drawing/2014/main" id="{53B23182-01AE-45A6-A264-4127DC93F0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Monero Logo">
                  <a:extLst>
                    <a:ext uri="{FF2B5EF4-FFF2-40B4-BE49-F238E27FC236}">
                      <a16:creationId xmlns:a16="http://schemas.microsoft.com/office/drawing/2014/main" id="{EC7F6E37-1E79-41E5-8CAB-0BDF06445C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86" name="Freeform: Shape 85">
                  <a:extLst>
                    <a:ext uri="{FF2B5EF4-FFF2-40B4-BE49-F238E27FC236}">
                      <a16:creationId xmlns:a16="http://schemas.microsoft.com/office/drawing/2014/main" id="{B4CFDABE-BB26-4003-9E0F-1CB422A6447E}"/>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7F8B0068-1555-47FB-B133-1C9AA84E9EF7}"/>
                  </a:ext>
                </a:extLst>
              </p:cNvPr>
              <p:cNvGrpSpPr/>
              <p:nvPr/>
            </p:nvGrpSpPr>
            <p:grpSpPr>
              <a:xfrm>
                <a:off x="2989792" y="2874979"/>
                <a:ext cx="834985" cy="810868"/>
                <a:chOff x="10670808" y="1126010"/>
                <a:chExt cx="834985" cy="810868"/>
              </a:xfrm>
            </p:grpSpPr>
            <p:pic>
              <p:nvPicPr>
                <p:cNvPr id="47" name="Picture 4" descr="Image result for pot of gold simple">
                  <a:extLst>
                    <a:ext uri="{FF2B5EF4-FFF2-40B4-BE49-F238E27FC236}">
                      <a16:creationId xmlns:a16="http://schemas.microsoft.com/office/drawing/2014/main" id="{9B9CAAB1-3E40-451D-B00F-32DD528D2B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Monero Logo">
                  <a:extLst>
                    <a:ext uri="{FF2B5EF4-FFF2-40B4-BE49-F238E27FC236}">
                      <a16:creationId xmlns:a16="http://schemas.microsoft.com/office/drawing/2014/main" id="{6E93F1B3-D0E6-4758-8D20-814FDD1BE7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Monero Logo">
                  <a:extLst>
                    <a:ext uri="{FF2B5EF4-FFF2-40B4-BE49-F238E27FC236}">
                      <a16:creationId xmlns:a16="http://schemas.microsoft.com/office/drawing/2014/main" id="{6EA2DAC6-2AA2-4882-9FED-02BFE48239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Monero Logo">
                  <a:extLst>
                    <a:ext uri="{FF2B5EF4-FFF2-40B4-BE49-F238E27FC236}">
                      <a16:creationId xmlns:a16="http://schemas.microsoft.com/office/drawing/2014/main" id="{606754BF-E01E-4F87-AA13-945C1E01D3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Monero Logo">
                  <a:extLst>
                    <a:ext uri="{FF2B5EF4-FFF2-40B4-BE49-F238E27FC236}">
                      <a16:creationId xmlns:a16="http://schemas.microsoft.com/office/drawing/2014/main" id="{7804522F-5DD6-4169-B8E2-40DA539A10F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Monero Logo">
                  <a:extLst>
                    <a:ext uri="{FF2B5EF4-FFF2-40B4-BE49-F238E27FC236}">
                      <a16:creationId xmlns:a16="http://schemas.microsoft.com/office/drawing/2014/main" id="{6AE0F3C1-CA70-4316-8E17-B54E8B405F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Monero Logo">
                  <a:extLst>
                    <a:ext uri="{FF2B5EF4-FFF2-40B4-BE49-F238E27FC236}">
                      <a16:creationId xmlns:a16="http://schemas.microsoft.com/office/drawing/2014/main" id="{70570D1D-B3CE-44D1-8EA4-4D95C38F58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Monero Logo">
                  <a:extLst>
                    <a:ext uri="{FF2B5EF4-FFF2-40B4-BE49-F238E27FC236}">
                      <a16:creationId xmlns:a16="http://schemas.microsoft.com/office/drawing/2014/main" id="{A5050B06-BF18-4B4C-995A-45F6FBACAE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Monero Logo">
                  <a:extLst>
                    <a:ext uri="{FF2B5EF4-FFF2-40B4-BE49-F238E27FC236}">
                      <a16:creationId xmlns:a16="http://schemas.microsoft.com/office/drawing/2014/main" id="{8050F714-EAB5-48A5-B091-113D976A46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Monero Logo">
                  <a:extLst>
                    <a:ext uri="{FF2B5EF4-FFF2-40B4-BE49-F238E27FC236}">
                      <a16:creationId xmlns:a16="http://schemas.microsoft.com/office/drawing/2014/main" id="{403614D6-D5CE-4F3A-894C-8F6A07C6E1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Monero Logo">
                  <a:extLst>
                    <a:ext uri="{FF2B5EF4-FFF2-40B4-BE49-F238E27FC236}">
                      <a16:creationId xmlns:a16="http://schemas.microsoft.com/office/drawing/2014/main" id="{3C31CB89-3BC7-4777-8CC3-3367E4989A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Monero Logo">
                  <a:extLst>
                    <a:ext uri="{FF2B5EF4-FFF2-40B4-BE49-F238E27FC236}">
                      <a16:creationId xmlns:a16="http://schemas.microsoft.com/office/drawing/2014/main" id="{12CFDD2E-3A4E-4AC3-8DDB-8B976A5E3E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Monero Logo">
                  <a:extLst>
                    <a:ext uri="{FF2B5EF4-FFF2-40B4-BE49-F238E27FC236}">
                      <a16:creationId xmlns:a16="http://schemas.microsoft.com/office/drawing/2014/main" id="{A85017BF-E505-4890-9B40-16F6A730B1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Monero Logo">
                  <a:extLst>
                    <a:ext uri="{FF2B5EF4-FFF2-40B4-BE49-F238E27FC236}">
                      <a16:creationId xmlns:a16="http://schemas.microsoft.com/office/drawing/2014/main" id="{66CFF42E-1307-4F63-B094-E943274256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Monero Logo">
                  <a:extLst>
                    <a:ext uri="{FF2B5EF4-FFF2-40B4-BE49-F238E27FC236}">
                      <a16:creationId xmlns:a16="http://schemas.microsoft.com/office/drawing/2014/main" id="{BA7DDF1E-75EE-4242-A4B6-D0956DCD90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Monero Logo">
                  <a:extLst>
                    <a:ext uri="{FF2B5EF4-FFF2-40B4-BE49-F238E27FC236}">
                      <a16:creationId xmlns:a16="http://schemas.microsoft.com/office/drawing/2014/main" id="{2F88C05A-72C3-4CBD-8353-D61C80DD3C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Monero Logo">
                  <a:extLst>
                    <a:ext uri="{FF2B5EF4-FFF2-40B4-BE49-F238E27FC236}">
                      <a16:creationId xmlns:a16="http://schemas.microsoft.com/office/drawing/2014/main" id="{1A1F77C2-EC11-4664-9809-08CCA66D42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Monero Logo">
                  <a:extLst>
                    <a:ext uri="{FF2B5EF4-FFF2-40B4-BE49-F238E27FC236}">
                      <a16:creationId xmlns:a16="http://schemas.microsoft.com/office/drawing/2014/main" id="{249785A9-F5BF-46CE-A4E7-7F74ADBDBDE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Monero Logo">
                  <a:extLst>
                    <a:ext uri="{FF2B5EF4-FFF2-40B4-BE49-F238E27FC236}">
                      <a16:creationId xmlns:a16="http://schemas.microsoft.com/office/drawing/2014/main" id="{2CF7EFA5-8B24-4776-8A9E-9AF354E154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66" name="Freeform: Shape 65">
                  <a:extLst>
                    <a:ext uri="{FF2B5EF4-FFF2-40B4-BE49-F238E27FC236}">
                      <a16:creationId xmlns:a16="http://schemas.microsoft.com/office/drawing/2014/main" id="{0FC78333-1AE1-43E4-8150-F307720B5017}"/>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3AF2BC84-34FC-4AB6-A020-525D245D8544}"/>
                  </a:ext>
                </a:extLst>
              </p:cNvPr>
              <p:cNvGrpSpPr/>
              <p:nvPr/>
            </p:nvGrpSpPr>
            <p:grpSpPr>
              <a:xfrm>
                <a:off x="2985714" y="3880880"/>
                <a:ext cx="834985" cy="810868"/>
                <a:chOff x="10670808" y="1126010"/>
                <a:chExt cx="834985" cy="810868"/>
              </a:xfrm>
            </p:grpSpPr>
            <p:pic>
              <p:nvPicPr>
                <p:cNvPr id="27" name="Picture 4" descr="Image result for pot of gold simple">
                  <a:extLst>
                    <a:ext uri="{FF2B5EF4-FFF2-40B4-BE49-F238E27FC236}">
                      <a16:creationId xmlns:a16="http://schemas.microsoft.com/office/drawing/2014/main" id="{0F6B5238-FBB4-4A39-B33C-7D17B6893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Monero Logo">
                  <a:extLst>
                    <a:ext uri="{FF2B5EF4-FFF2-40B4-BE49-F238E27FC236}">
                      <a16:creationId xmlns:a16="http://schemas.microsoft.com/office/drawing/2014/main" id="{D0F8B0E2-B010-4F07-B147-094E42C1094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Monero Logo">
                  <a:extLst>
                    <a:ext uri="{FF2B5EF4-FFF2-40B4-BE49-F238E27FC236}">
                      <a16:creationId xmlns:a16="http://schemas.microsoft.com/office/drawing/2014/main" id="{F320329D-E94E-4400-BC42-8EC7607346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Monero Logo">
                  <a:extLst>
                    <a:ext uri="{FF2B5EF4-FFF2-40B4-BE49-F238E27FC236}">
                      <a16:creationId xmlns:a16="http://schemas.microsoft.com/office/drawing/2014/main" id="{77586028-4A6A-4FA6-B87E-3371C1EC9B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Monero Logo">
                  <a:extLst>
                    <a:ext uri="{FF2B5EF4-FFF2-40B4-BE49-F238E27FC236}">
                      <a16:creationId xmlns:a16="http://schemas.microsoft.com/office/drawing/2014/main" id="{4924AA45-32BE-4ABA-A68C-AE46050B0B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Monero Logo">
                  <a:extLst>
                    <a:ext uri="{FF2B5EF4-FFF2-40B4-BE49-F238E27FC236}">
                      <a16:creationId xmlns:a16="http://schemas.microsoft.com/office/drawing/2014/main" id="{59D2CBF7-A402-4888-98B4-BB0F0BBE03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Monero Logo">
                  <a:extLst>
                    <a:ext uri="{FF2B5EF4-FFF2-40B4-BE49-F238E27FC236}">
                      <a16:creationId xmlns:a16="http://schemas.microsoft.com/office/drawing/2014/main" id="{55B93B79-E531-4FFD-8350-1EF49104F9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Monero Logo">
                  <a:extLst>
                    <a:ext uri="{FF2B5EF4-FFF2-40B4-BE49-F238E27FC236}">
                      <a16:creationId xmlns:a16="http://schemas.microsoft.com/office/drawing/2014/main" id="{979C3B56-8D28-49E3-885A-2305B1E3CC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Monero Logo">
                  <a:extLst>
                    <a:ext uri="{FF2B5EF4-FFF2-40B4-BE49-F238E27FC236}">
                      <a16:creationId xmlns:a16="http://schemas.microsoft.com/office/drawing/2014/main" id="{640182C7-1912-4834-B50D-8572CB030E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Monero Logo">
                  <a:extLst>
                    <a:ext uri="{FF2B5EF4-FFF2-40B4-BE49-F238E27FC236}">
                      <a16:creationId xmlns:a16="http://schemas.microsoft.com/office/drawing/2014/main" id="{BA7B73F8-A95E-4F82-9896-67D65CDD6EC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Monero Logo">
                  <a:extLst>
                    <a:ext uri="{FF2B5EF4-FFF2-40B4-BE49-F238E27FC236}">
                      <a16:creationId xmlns:a16="http://schemas.microsoft.com/office/drawing/2014/main" id="{32AB3A3C-067C-4E3C-A51F-B529A284B2E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Monero Logo">
                  <a:extLst>
                    <a:ext uri="{FF2B5EF4-FFF2-40B4-BE49-F238E27FC236}">
                      <a16:creationId xmlns:a16="http://schemas.microsoft.com/office/drawing/2014/main" id="{9D83C3DC-F3BA-47CE-8DD9-889A233A96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Monero Logo">
                  <a:extLst>
                    <a:ext uri="{FF2B5EF4-FFF2-40B4-BE49-F238E27FC236}">
                      <a16:creationId xmlns:a16="http://schemas.microsoft.com/office/drawing/2014/main" id="{528A4892-FACE-4994-BB7A-565F7C80A4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Monero Logo">
                  <a:extLst>
                    <a:ext uri="{FF2B5EF4-FFF2-40B4-BE49-F238E27FC236}">
                      <a16:creationId xmlns:a16="http://schemas.microsoft.com/office/drawing/2014/main" id="{D185DD84-278F-4507-8C74-EC3DD07818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Monero Logo">
                  <a:extLst>
                    <a:ext uri="{FF2B5EF4-FFF2-40B4-BE49-F238E27FC236}">
                      <a16:creationId xmlns:a16="http://schemas.microsoft.com/office/drawing/2014/main" id="{F69E825E-9F32-4159-9F57-955687254C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Monero Logo">
                  <a:extLst>
                    <a:ext uri="{FF2B5EF4-FFF2-40B4-BE49-F238E27FC236}">
                      <a16:creationId xmlns:a16="http://schemas.microsoft.com/office/drawing/2014/main" id="{2801D739-2E45-4680-ADC6-9D0899DE44F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Monero Logo">
                  <a:extLst>
                    <a:ext uri="{FF2B5EF4-FFF2-40B4-BE49-F238E27FC236}">
                      <a16:creationId xmlns:a16="http://schemas.microsoft.com/office/drawing/2014/main" id="{88FFE39D-4AEB-478A-BC66-5DE994BC50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Monero Logo">
                  <a:extLst>
                    <a:ext uri="{FF2B5EF4-FFF2-40B4-BE49-F238E27FC236}">
                      <a16:creationId xmlns:a16="http://schemas.microsoft.com/office/drawing/2014/main" id="{0AB78298-EB9C-4343-A6CD-0627E57F67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Monero Logo">
                  <a:extLst>
                    <a:ext uri="{FF2B5EF4-FFF2-40B4-BE49-F238E27FC236}">
                      <a16:creationId xmlns:a16="http://schemas.microsoft.com/office/drawing/2014/main" id="{66DC5306-7048-4DFB-9E52-DD637F39E9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46" name="Freeform: Shape 45">
                  <a:extLst>
                    <a:ext uri="{FF2B5EF4-FFF2-40B4-BE49-F238E27FC236}">
                      <a16:creationId xmlns:a16="http://schemas.microsoft.com/office/drawing/2014/main" id="{7486510B-E84D-4152-85C5-1BCB61DD720D}"/>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3C51C5AC-7EAD-4CC7-A3D9-3C82672A864B}"/>
                  </a:ext>
                </a:extLst>
              </p:cNvPr>
              <p:cNvSpPr txBox="1"/>
              <p:nvPr/>
            </p:nvSpPr>
            <p:spPr>
              <a:xfrm>
                <a:off x="1978037" y="2664306"/>
                <a:ext cx="719528" cy="461665"/>
              </a:xfrm>
              <a:prstGeom prst="rect">
                <a:avLst/>
              </a:prstGeom>
              <a:noFill/>
            </p:spPr>
            <p:txBody>
              <a:bodyPr wrap="square" rtlCol="0">
                <a:spAutoFit/>
              </a:bodyPr>
              <a:lstStyle/>
              <a:p>
                <a:pPr algn="ctr"/>
                <a:r>
                  <a:rPr lang="en-US" sz="1200" dirty="0">
                    <a:solidFill>
                      <a:schemeClr val="bg1"/>
                    </a:solidFill>
                  </a:rPr>
                  <a:t>Created Tx 1</a:t>
                </a:r>
              </a:p>
            </p:txBody>
          </p:sp>
          <p:sp>
            <p:nvSpPr>
              <p:cNvPr id="21" name="TextBox 20">
                <a:extLst>
                  <a:ext uri="{FF2B5EF4-FFF2-40B4-BE49-F238E27FC236}">
                    <a16:creationId xmlns:a16="http://schemas.microsoft.com/office/drawing/2014/main" id="{1BDAB4A4-122B-44B5-80C1-90C74B80CAD1}"/>
                  </a:ext>
                </a:extLst>
              </p:cNvPr>
              <p:cNvSpPr txBox="1"/>
              <p:nvPr/>
            </p:nvSpPr>
            <p:spPr>
              <a:xfrm>
                <a:off x="887085" y="3209195"/>
                <a:ext cx="719528" cy="461665"/>
              </a:xfrm>
              <a:prstGeom prst="rect">
                <a:avLst/>
              </a:prstGeom>
              <a:noFill/>
            </p:spPr>
            <p:txBody>
              <a:bodyPr wrap="square" rtlCol="0">
                <a:spAutoFit/>
              </a:bodyPr>
              <a:lstStyle/>
              <a:p>
                <a:pPr algn="ctr"/>
                <a:r>
                  <a:rPr lang="en-US" sz="1200" dirty="0">
                    <a:solidFill>
                      <a:schemeClr val="bg1"/>
                    </a:solidFill>
                  </a:rPr>
                  <a:t>Created Tx 12</a:t>
                </a:r>
              </a:p>
            </p:txBody>
          </p:sp>
          <p:sp>
            <p:nvSpPr>
              <p:cNvPr id="22" name="TextBox 21">
                <a:extLst>
                  <a:ext uri="{FF2B5EF4-FFF2-40B4-BE49-F238E27FC236}">
                    <a16:creationId xmlns:a16="http://schemas.microsoft.com/office/drawing/2014/main" id="{C28983F4-63B0-4188-AAF1-65061C008DC3}"/>
                  </a:ext>
                </a:extLst>
              </p:cNvPr>
              <p:cNvSpPr txBox="1"/>
              <p:nvPr/>
            </p:nvSpPr>
            <p:spPr>
              <a:xfrm>
                <a:off x="3049491" y="3175715"/>
                <a:ext cx="719528" cy="461665"/>
              </a:xfrm>
              <a:prstGeom prst="rect">
                <a:avLst/>
              </a:prstGeom>
              <a:noFill/>
            </p:spPr>
            <p:txBody>
              <a:bodyPr wrap="square" rtlCol="0">
                <a:spAutoFit/>
              </a:bodyPr>
              <a:lstStyle/>
              <a:p>
                <a:pPr algn="ctr"/>
                <a:r>
                  <a:rPr lang="en-US" sz="1200" dirty="0">
                    <a:solidFill>
                      <a:schemeClr val="bg1"/>
                    </a:solidFill>
                  </a:rPr>
                  <a:t>Created Tx 7</a:t>
                </a:r>
              </a:p>
            </p:txBody>
          </p:sp>
          <p:sp>
            <p:nvSpPr>
              <p:cNvPr id="23" name="TextBox 22">
                <a:extLst>
                  <a:ext uri="{FF2B5EF4-FFF2-40B4-BE49-F238E27FC236}">
                    <a16:creationId xmlns:a16="http://schemas.microsoft.com/office/drawing/2014/main" id="{C0B36977-09E8-43F5-BFAF-A898DCCBB127}"/>
                  </a:ext>
                </a:extLst>
              </p:cNvPr>
              <p:cNvSpPr txBox="1"/>
              <p:nvPr/>
            </p:nvSpPr>
            <p:spPr>
              <a:xfrm>
                <a:off x="1968053" y="3651993"/>
                <a:ext cx="719528" cy="461665"/>
              </a:xfrm>
              <a:prstGeom prst="rect">
                <a:avLst/>
              </a:prstGeom>
              <a:noFill/>
            </p:spPr>
            <p:txBody>
              <a:bodyPr wrap="square" rtlCol="0">
                <a:spAutoFit/>
              </a:bodyPr>
              <a:lstStyle/>
              <a:p>
                <a:pPr algn="ctr"/>
                <a:r>
                  <a:rPr lang="en-US" sz="1200" dirty="0">
                    <a:solidFill>
                      <a:schemeClr val="bg1"/>
                    </a:solidFill>
                  </a:rPr>
                  <a:t>Created Tx 18</a:t>
                </a:r>
              </a:p>
            </p:txBody>
          </p:sp>
          <p:sp>
            <p:nvSpPr>
              <p:cNvPr id="24" name="TextBox 23">
                <a:extLst>
                  <a:ext uri="{FF2B5EF4-FFF2-40B4-BE49-F238E27FC236}">
                    <a16:creationId xmlns:a16="http://schemas.microsoft.com/office/drawing/2014/main" id="{48269FD8-9A72-46BF-A32C-F82CE7CB3F9E}"/>
                  </a:ext>
                </a:extLst>
              </p:cNvPr>
              <p:cNvSpPr txBox="1"/>
              <p:nvPr/>
            </p:nvSpPr>
            <p:spPr>
              <a:xfrm>
                <a:off x="901829" y="4195947"/>
                <a:ext cx="719528" cy="461665"/>
              </a:xfrm>
              <a:prstGeom prst="rect">
                <a:avLst/>
              </a:prstGeom>
              <a:noFill/>
            </p:spPr>
            <p:txBody>
              <a:bodyPr wrap="square" rtlCol="0">
                <a:spAutoFit/>
              </a:bodyPr>
              <a:lstStyle/>
              <a:p>
                <a:pPr algn="ctr"/>
                <a:r>
                  <a:rPr lang="en-US" sz="1200" dirty="0">
                    <a:solidFill>
                      <a:schemeClr val="bg1"/>
                    </a:solidFill>
                  </a:rPr>
                  <a:t>Created Tx 10</a:t>
                </a:r>
              </a:p>
            </p:txBody>
          </p:sp>
          <p:sp>
            <p:nvSpPr>
              <p:cNvPr id="25" name="TextBox 24">
                <a:extLst>
                  <a:ext uri="{FF2B5EF4-FFF2-40B4-BE49-F238E27FC236}">
                    <a16:creationId xmlns:a16="http://schemas.microsoft.com/office/drawing/2014/main" id="{5C12870D-41CE-4452-BF47-E9A995C67D84}"/>
                  </a:ext>
                </a:extLst>
              </p:cNvPr>
              <p:cNvSpPr txBox="1"/>
              <p:nvPr/>
            </p:nvSpPr>
            <p:spPr>
              <a:xfrm>
                <a:off x="1965627" y="4650010"/>
                <a:ext cx="719528" cy="461665"/>
              </a:xfrm>
              <a:prstGeom prst="rect">
                <a:avLst/>
              </a:prstGeom>
              <a:noFill/>
            </p:spPr>
            <p:txBody>
              <a:bodyPr wrap="square" rtlCol="0">
                <a:spAutoFit/>
              </a:bodyPr>
              <a:lstStyle/>
              <a:p>
                <a:pPr algn="ctr"/>
                <a:r>
                  <a:rPr lang="en-US" sz="1200" dirty="0">
                    <a:solidFill>
                      <a:schemeClr val="bg1"/>
                    </a:solidFill>
                  </a:rPr>
                  <a:t>Created Tx 20</a:t>
                </a:r>
              </a:p>
            </p:txBody>
          </p:sp>
          <p:sp>
            <p:nvSpPr>
              <p:cNvPr id="26" name="TextBox 25">
                <a:extLst>
                  <a:ext uri="{FF2B5EF4-FFF2-40B4-BE49-F238E27FC236}">
                    <a16:creationId xmlns:a16="http://schemas.microsoft.com/office/drawing/2014/main" id="{FBB7D635-D276-4811-B529-ABFFB30663BE}"/>
                  </a:ext>
                </a:extLst>
              </p:cNvPr>
              <p:cNvSpPr txBox="1"/>
              <p:nvPr/>
            </p:nvSpPr>
            <p:spPr>
              <a:xfrm>
                <a:off x="3044891" y="4200495"/>
                <a:ext cx="719528" cy="461665"/>
              </a:xfrm>
              <a:prstGeom prst="rect">
                <a:avLst/>
              </a:prstGeom>
              <a:noFill/>
            </p:spPr>
            <p:txBody>
              <a:bodyPr wrap="square" rtlCol="0">
                <a:spAutoFit/>
              </a:bodyPr>
              <a:lstStyle/>
              <a:p>
                <a:pPr algn="ctr"/>
                <a:r>
                  <a:rPr lang="en-US" sz="1200" dirty="0">
                    <a:solidFill>
                      <a:schemeClr val="bg1"/>
                    </a:solidFill>
                  </a:rPr>
                  <a:t>Created Tx 9</a:t>
                </a:r>
              </a:p>
            </p:txBody>
          </p:sp>
        </p:grpSp>
        <p:grpSp>
          <p:nvGrpSpPr>
            <p:cNvPr id="167" name="Group 166">
              <a:extLst>
                <a:ext uri="{FF2B5EF4-FFF2-40B4-BE49-F238E27FC236}">
                  <a16:creationId xmlns:a16="http://schemas.microsoft.com/office/drawing/2014/main" id="{B93319DA-6EEA-4E90-86C8-3C3AEE717AB0}"/>
                </a:ext>
              </a:extLst>
            </p:cNvPr>
            <p:cNvGrpSpPr/>
            <p:nvPr/>
          </p:nvGrpSpPr>
          <p:grpSpPr>
            <a:xfrm>
              <a:off x="283359" y="4312415"/>
              <a:ext cx="1659941" cy="1892518"/>
              <a:chOff x="283359" y="4312415"/>
              <a:chExt cx="1659941" cy="1892518"/>
            </a:xfrm>
          </p:grpSpPr>
          <p:cxnSp>
            <p:nvCxnSpPr>
              <p:cNvPr id="168" name="Straight Connector 167">
                <a:extLst>
                  <a:ext uri="{FF2B5EF4-FFF2-40B4-BE49-F238E27FC236}">
                    <a16:creationId xmlns:a16="http://schemas.microsoft.com/office/drawing/2014/main" id="{97A11A1F-D0A8-4348-A6B7-7380EF5909B5}"/>
                  </a:ext>
                </a:extLst>
              </p:cNvPr>
              <p:cNvCxnSpPr>
                <a:cxnSpLocks/>
              </p:cNvCxnSpPr>
              <p:nvPr/>
            </p:nvCxnSpPr>
            <p:spPr>
              <a:xfrm>
                <a:off x="283359" y="5939757"/>
                <a:ext cx="214723" cy="0"/>
              </a:xfrm>
              <a:prstGeom prst="line">
                <a:avLst/>
              </a:prstGeom>
              <a:ln w="19050">
                <a:solidFill>
                  <a:srgbClr val="183457"/>
                </a:solidFill>
                <a:prstDash val="sysDot"/>
              </a:ln>
            </p:spPr>
            <p:style>
              <a:lnRef idx="1">
                <a:schemeClr val="accent1"/>
              </a:lnRef>
              <a:fillRef idx="0">
                <a:schemeClr val="accent1"/>
              </a:fillRef>
              <a:effectRef idx="0">
                <a:schemeClr val="accent1"/>
              </a:effectRef>
              <a:fontRef idx="minor">
                <a:schemeClr val="tx1"/>
              </a:fontRef>
            </p:style>
          </p:cxnSp>
          <p:grpSp>
            <p:nvGrpSpPr>
              <p:cNvPr id="170" name="Group 169">
                <a:extLst>
                  <a:ext uri="{FF2B5EF4-FFF2-40B4-BE49-F238E27FC236}">
                    <a16:creationId xmlns:a16="http://schemas.microsoft.com/office/drawing/2014/main" id="{54F34DD4-C3DF-4CE7-BA0F-8C55021ABC6D}"/>
                  </a:ext>
                </a:extLst>
              </p:cNvPr>
              <p:cNvGrpSpPr/>
              <p:nvPr/>
            </p:nvGrpSpPr>
            <p:grpSpPr>
              <a:xfrm>
                <a:off x="283360" y="4312415"/>
                <a:ext cx="1659940" cy="1892518"/>
                <a:chOff x="283360" y="4312415"/>
                <a:chExt cx="1659940" cy="1892518"/>
              </a:xfrm>
            </p:grpSpPr>
            <p:sp>
              <p:nvSpPr>
                <p:cNvPr id="171" name="Hexagon 170">
                  <a:extLst>
                    <a:ext uri="{FF2B5EF4-FFF2-40B4-BE49-F238E27FC236}">
                      <a16:creationId xmlns:a16="http://schemas.microsoft.com/office/drawing/2014/main" id="{4034F46C-3685-4815-99E5-228514D26421}"/>
                    </a:ext>
                  </a:extLst>
                </p:cNvPr>
                <p:cNvSpPr/>
                <p:nvPr/>
              </p:nvSpPr>
              <p:spPr>
                <a:xfrm>
                  <a:off x="498082" y="5674581"/>
                  <a:ext cx="1445218" cy="530352"/>
                </a:xfrm>
                <a:prstGeom prst="hexagon">
                  <a:avLst/>
                </a:prstGeom>
                <a:solidFill>
                  <a:srgbClr val="44546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Calibri" charset="0"/>
                      <a:ea typeface="Calibri" charset="0"/>
                      <a:cs typeface="Calibri" charset="0"/>
                    </a:rPr>
                    <a:t>key image</a:t>
                  </a:r>
                </a:p>
              </p:txBody>
            </p:sp>
            <p:cxnSp>
              <p:nvCxnSpPr>
                <p:cNvPr id="172" name="Elbow Connector 38">
                  <a:extLst>
                    <a:ext uri="{FF2B5EF4-FFF2-40B4-BE49-F238E27FC236}">
                      <a16:creationId xmlns:a16="http://schemas.microsoft.com/office/drawing/2014/main" id="{A10F6288-D7D2-4185-8031-D7E9D7A72F67}"/>
                    </a:ext>
                  </a:extLst>
                </p:cNvPr>
                <p:cNvCxnSpPr>
                  <a:cxnSpLocks/>
                  <a:stCxn id="127" idx="1"/>
                </p:cNvCxnSpPr>
                <p:nvPr/>
              </p:nvCxnSpPr>
              <p:spPr>
                <a:xfrm rot="10800000" flipV="1">
                  <a:off x="283360" y="4312415"/>
                  <a:ext cx="554007" cy="1627342"/>
                </a:xfrm>
                <a:prstGeom prst="bentConnector2">
                  <a:avLst/>
                </a:prstGeom>
                <a:ln w="19050">
                  <a:solidFill>
                    <a:srgbClr val="183457"/>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grpSp>
        <p:nvGrpSpPr>
          <p:cNvPr id="173" name="Group 172">
            <a:extLst>
              <a:ext uri="{FF2B5EF4-FFF2-40B4-BE49-F238E27FC236}">
                <a16:creationId xmlns:a16="http://schemas.microsoft.com/office/drawing/2014/main" id="{1A3AA94C-CC68-4537-9729-7738C4EA8769}"/>
              </a:ext>
            </a:extLst>
          </p:cNvPr>
          <p:cNvGrpSpPr/>
          <p:nvPr/>
        </p:nvGrpSpPr>
        <p:grpSpPr>
          <a:xfrm flipH="1">
            <a:off x="7691607" y="2481896"/>
            <a:ext cx="4297680" cy="4311036"/>
            <a:chOff x="202713" y="1914676"/>
            <a:chExt cx="4297680" cy="4311036"/>
          </a:xfrm>
        </p:grpSpPr>
        <p:grpSp>
          <p:nvGrpSpPr>
            <p:cNvPr id="174" name="Group 173">
              <a:extLst>
                <a:ext uri="{FF2B5EF4-FFF2-40B4-BE49-F238E27FC236}">
                  <a16:creationId xmlns:a16="http://schemas.microsoft.com/office/drawing/2014/main" id="{82E65093-807B-4D9D-A11D-88DD550F7F3C}"/>
                </a:ext>
              </a:extLst>
            </p:cNvPr>
            <p:cNvGrpSpPr/>
            <p:nvPr/>
          </p:nvGrpSpPr>
          <p:grpSpPr>
            <a:xfrm>
              <a:off x="202713" y="1914676"/>
              <a:ext cx="4297680" cy="3657600"/>
              <a:chOff x="202713" y="1914676"/>
              <a:chExt cx="4297680" cy="3657600"/>
            </a:xfrm>
          </p:grpSpPr>
          <p:sp>
            <p:nvSpPr>
              <p:cNvPr id="180" name="Circle: Hollow 179">
                <a:extLst>
                  <a:ext uri="{FF2B5EF4-FFF2-40B4-BE49-F238E27FC236}">
                    <a16:creationId xmlns:a16="http://schemas.microsoft.com/office/drawing/2014/main" id="{4A0BA556-4D64-4875-BDD2-4F15E174013C}"/>
                  </a:ext>
                </a:extLst>
              </p:cNvPr>
              <p:cNvSpPr/>
              <p:nvPr/>
            </p:nvSpPr>
            <p:spPr>
              <a:xfrm>
                <a:off x="202713" y="1914676"/>
                <a:ext cx="4297680" cy="3657600"/>
              </a:xfrm>
              <a:prstGeom prst="donut">
                <a:avLst>
                  <a:gd name="adj" fmla="val 5851"/>
                </a:avLst>
              </a:prstGeom>
              <a:solidFill>
                <a:srgbClr val="42B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81" name="Group 180">
                <a:extLst>
                  <a:ext uri="{FF2B5EF4-FFF2-40B4-BE49-F238E27FC236}">
                    <a16:creationId xmlns:a16="http://schemas.microsoft.com/office/drawing/2014/main" id="{FB8417DD-F9D3-4AEA-A586-43D8711BFC82}"/>
                  </a:ext>
                </a:extLst>
              </p:cNvPr>
              <p:cNvGrpSpPr/>
              <p:nvPr/>
            </p:nvGrpSpPr>
            <p:grpSpPr>
              <a:xfrm>
                <a:off x="840398" y="2881074"/>
                <a:ext cx="834985" cy="810868"/>
                <a:chOff x="10670808" y="1126010"/>
                <a:chExt cx="834985" cy="810868"/>
              </a:xfrm>
            </p:grpSpPr>
            <p:pic>
              <p:nvPicPr>
                <p:cNvPr id="315" name="Picture 4" descr="Image result for pot of gold simple">
                  <a:extLst>
                    <a:ext uri="{FF2B5EF4-FFF2-40B4-BE49-F238E27FC236}">
                      <a16:creationId xmlns:a16="http://schemas.microsoft.com/office/drawing/2014/main" id="{F233BBD3-C7E8-4606-80D0-7F110E55C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316" name="Picture 6" descr="Monero Logo">
                  <a:extLst>
                    <a:ext uri="{FF2B5EF4-FFF2-40B4-BE49-F238E27FC236}">
                      <a16:creationId xmlns:a16="http://schemas.microsoft.com/office/drawing/2014/main" id="{C930D24D-0EDE-4B9F-9C97-660ABA6B68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7" name="Picture 6" descr="Monero Logo">
                  <a:extLst>
                    <a:ext uri="{FF2B5EF4-FFF2-40B4-BE49-F238E27FC236}">
                      <a16:creationId xmlns:a16="http://schemas.microsoft.com/office/drawing/2014/main" id="{979E72B2-487E-4328-B6BA-BBF17BCC42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8" name="Picture 6" descr="Monero Logo">
                  <a:extLst>
                    <a:ext uri="{FF2B5EF4-FFF2-40B4-BE49-F238E27FC236}">
                      <a16:creationId xmlns:a16="http://schemas.microsoft.com/office/drawing/2014/main" id="{C82BC393-6703-4F18-B07A-BFDD60B4A4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9" name="Picture 6" descr="Monero Logo">
                  <a:extLst>
                    <a:ext uri="{FF2B5EF4-FFF2-40B4-BE49-F238E27FC236}">
                      <a16:creationId xmlns:a16="http://schemas.microsoft.com/office/drawing/2014/main" id="{92A25638-1289-41EB-BEA3-CAAFE4FB37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0" name="Picture 6" descr="Monero Logo">
                  <a:extLst>
                    <a:ext uri="{FF2B5EF4-FFF2-40B4-BE49-F238E27FC236}">
                      <a16:creationId xmlns:a16="http://schemas.microsoft.com/office/drawing/2014/main" id="{792F6FC4-EF46-46C6-BA58-7A25D36998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1" name="Picture 6" descr="Monero Logo">
                  <a:extLst>
                    <a:ext uri="{FF2B5EF4-FFF2-40B4-BE49-F238E27FC236}">
                      <a16:creationId xmlns:a16="http://schemas.microsoft.com/office/drawing/2014/main" id="{730DD6CE-535B-49BF-811F-C909DC9301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2" name="Picture 6" descr="Monero Logo">
                  <a:extLst>
                    <a:ext uri="{FF2B5EF4-FFF2-40B4-BE49-F238E27FC236}">
                      <a16:creationId xmlns:a16="http://schemas.microsoft.com/office/drawing/2014/main" id="{FA97280C-7578-42DE-AF7C-7D3841B6BA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3" name="Picture 6" descr="Monero Logo">
                  <a:extLst>
                    <a:ext uri="{FF2B5EF4-FFF2-40B4-BE49-F238E27FC236}">
                      <a16:creationId xmlns:a16="http://schemas.microsoft.com/office/drawing/2014/main" id="{02A8A69F-5CB5-4E0F-B149-15032AFA8E2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4" name="Picture 6" descr="Monero Logo">
                  <a:extLst>
                    <a:ext uri="{FF2B5EF4-FFF2-40B4-BE49-F238E27FC236}">
                      <a16:creationId xmlns:a16="http://schemas.microsoft.com/office/drawing/2014/main" id="{EF784AFE-22A6-4780-BA25-9A4263C7D0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5" name="Picture 6" descr="Monero Logo">
                  <a:extLst>
                    <a:ext uri="{FF2B5EF4-FFF2-40B4-BE49-F238E27FC236}">
                      <a16:creationId xmlns:a16="http://schemas.microsoft.com/office/drawing/2014/main" id="{1D133ED4-DDF8-481B-8E31-42E18FBB31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6" name="Picture 6" descr="Monero Logo">
                  <a:extLst>
                    <a:ext uri="{FF2B5EF4-FFF2-40B4-BE49-F238E27FC236}">
                      <a16:creationId xmlns:a16="http://schemas.microsoft.com/office/drawing/2014/main" id="{53F44F91-4CAA-4384-9239-CF0A086B74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7" name="Picture 6" descr="Monero Logo">
                  <a:extLst>
                    <a:ext uri="{FF2B5EF4-FFF2-40B4-BE49-F238E27FC236}">
                      <a16:creationId xmlns:a16="http://schemas.microsoft.com/office/drawing/2014/main" id="{5E6F8898-EB07-48DD-AB2A-373CD296D4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8" name="Picture 6" descr="Monero Logo">
                  <a:extLst>
                    <a:ext uri="{FF2B5EF4-FFF2-40B4-BE49-F238E27FC236}">
                      <a16:creationId xmlns:a16="http://schemas.microsoft.com/office/drawing/2014/main" id="{F3B01348-B060-4ED5-BD7B-485C5D49FE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9" name="Picture 6" descr="Monero Logo">
                  <a:extLst>
                    <a:ext uri="{FF2B5EF4-FFF2-40B4-BE49-F238E27FC236}">
                      <a16:creationId xmlns:a16="http://schemas.microsoft.com/office/drawing/2014/main" id="{2F2F8587-769B-40FC-85EF-82F54325C55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0" name="Picture 6" descr="Monero Logo">
                  <a:extLst>
                    <a:ext uri="{FF2B5EF4-FFF2-40B4-BE49-F238E27FC236}">
                      <a16:creationId xmlns:a16="http://schemas.microsoft.com/office/drawing/2014/main" id="{E8DC5754-DACF-4C71-8FFA-7ED8B45A714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1" name="Picture 6" descr="Monero Logo">
                  <a:extLst>
                    <a:ext uri="{FF2B5EF4-FFF2-40B4-BE49-F238E27FC236}">
                      <a16:creationId xmlns:a16="http://schemas.microsoft.com/office/drawing/2014/main" id="{7B1A1C32-083D-42EA-9C8B-69AFEB7ADD6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2" name="Picture 6" descr="Monero Logo">
                  <a:extLst>
                    <a:ext uri="{FF2B5EF4-FFF2-40B4-BE49-F238E27FC236}">
                      <a16:creationId xmlns:a16="http://schemas.microsoft.com/office/drawing/2014/main" id="{E6604CEC-7C55-4AEF-9BA9-88A6961B4F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3" name="Picture 6" descr="Monero Logo">
                  <a:extLst>
                    <a:ext uri="{FF2B5EF4-FFF2-40B4-BE49-F238E27FC236}">
                      <a16:creationId xmlns:a16="http://schemas.microsoft.com/office/drawing/2014/main" id="{36EC5F63-1912-4344-983F-F5CC74E86A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334" name="Freeform: Shape 333">
                  <a:extLst>
                    <a:ext uri="{FF2B5EF4-FFF2-40B4-BE49-F238E27FC236}">
                      <a16:creationId xmlns:a16="http://schemas.microsoft.com/office/drawing/2014/main" id="{BBEE7E2D-9E3F-4400-931F-5620FD15E788}"/>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2" name="Group 181">
                <a:extLst>
                  <a:ext uri="{FF2B5EF4-FFF2-40B4-BE49-F238E27FC236}">
                    <a16:creationId xmlns:a16="http://schemas.microsoft.com/office/drawing/2014/main" id="{461725D8-0821-4D23-B4FE-AB9052737ED8}"/>
                  </a:ext>
                </a:extLst>
              </p:cNvPr>
              <p:cNvGrpSpPr/>
              <p:nvPr/>
            </p:nvGrpSpPr>
            <p:grpSpPr>
              <a:xfrm>
                <a:off x="837366" y="3874785"/>
                <a:ext cx="834985" cy="810868"/>
                <a:chOff x="3336402" y="3345735"/>
                <a:chExt cx="834985" cy="810868"/>
              </a:xfrm>
            </p:grpSpPr>
            <p:pic>
              <p:nvPicPr>
                <p:cNvPr id="295" name="Picture 4" descr="Image result for pot of gold simple">
                  <a:extLst>
                    <a:ext uri="{FF2B5EF4-FFF2-40B4-BE49-F238E27FC236}">
                      <a16:creationId xmlns:a16="http://schemas.microsoft.com/office/drawing/2014/main" id="{2E17413C-6DF6-4184-AEED-872ABF56408B}"/>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6402" y="3410126"/>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6" descr="Monero Logo">
                  <a:extLst>
                    <a:ext uri="{FF2B5EF4-FFF2-40B4-BE49-F238E27FC236}">
                      <a16:creationId xmlns:a16="http://schemas.microsoft.com/office/drawing/2014/main" id="{2E1893EA-26C0-48D9-AC21-3ED42BFBEC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384394" y="34770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6" descr="Monero Logo">
                  <a:extLst>
                    <a:ext uri="{FF2B5EF4-FFF2-40B4-BE49-F238E27FC236}">
                      <a16:creationId xmlns:a16="http://schemas.microsoft.com/office/drawing/2014/main" id="{61074353-9BD2-4A65-979F-10878FF239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3469296" y="348562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8" name="Picture 6" descr="Monero Logo">
                  <a:extLst>
                    <a:ext uri="{FF2B5EF4-FFF2-40B4-BE49-F238E27FC236}">
                      <a16:creationId xmlns:a16="http://schemas.microsoft.com/office/drawing/2014/main" id="{268FB33C-21CD-4A0B-BC50-8F8B4058FF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69931"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6" descr="Monero Logo">
                  <a:extLst>
                    <a:ext uri="{FF2B5EF4-FFF2-40B4-BE49-F238E27FC236}">
                      <a16:creationId xmlns:a16="http://schemas.microsoft.com/office/drawing/2014/main" id="{03EF07BE-C667-43D1-AC7F-014C909497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10754" y="341301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6" descr="Monero Logo">
                  <a:extLst>
                    <a:ext uri="{FF2B5EF4-FFF2-40B4-BE49-F238E27FC236}">
                      <a16:creationId xmlns:a16="http://schemas.microsoft.com/office/drawing/2014/main" id="{B22EF0DE-CC81-48D3-A7E6-4F91DBA360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439708" y="344145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1" name="Picture 6" descr="Monero Logo">
                  <a:extLst>
                    <a:ext uri="{FF2B5EF4-FFF2-40B4-BE49-F238E27FC236}">
                      <a16:creationId xmlns:a16="http://schemas.microsoft.com/office/drawing/2014/main" id="{0CFBCC11-3651-49FB-A0CA-45E3265F01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664670"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2" name="Picture 6" descr="Monero Logo">
                  <a:extLst>
                    <a:ext uri="{FF2B5EF4-FFF2-40B4-BE49-F238E27FC236}">
                      <a16:creationId xmlns:a16="http://schemas.microsoft.com/office/drawing/2014/main" id="{2B2E4AA7-91EF-4190-9320-E859F2E5E3D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602191" y="342318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6" descr="Monero Logo">
                  <a:extLst>
                    <a:ext uri="{FF2B5EF4-FFF2-40B4-BE49-F238E27FC236}">
                      <a16:creationId xmlns:a16="http://schemas.microsoft.com/office/drawing/2014/main" id="{1C6116E9-6C1F-472C-A3ED-B38888BCDB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4012690" y="34752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4" name="Picture 6" descr="Monero Logo">
                  <a:extLst>
                    <a:ext uri="{FF2B5EF4-FFF2-40B4-BE49-F238E27FC236}">
                      <a16:creationId xmlns:a16="http://schemas.microsoft.com/office/drawing/2014/main" id="{C1AFD19F-03A9-4072-A84D-DDA45BF7504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3927788" y="348378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5" name="Picture 6" descr="Monero Logo">
                  <a:extLst>
                    <a:ext uri="{FF2B5EF4-FFF2-40B4-BE49-F238E27FC236}">
                      <a16:creationId xmlns:a16="http://schemas.microsoft.com/office/drawing/2014/main" id="{302F95C0-45AD-44CA-8C83-626ADAD73B2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27153"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6" name="Picture 6" descr="Monero Logo">
                  <a:extLst>
                    <a:ext uri="{FF2B5EF4-FFF2-40B4-BE49-F238E27FC236}">
                      <a16:creationId xmlns:a16="http://schemas.microsoft.com/office/drawing/2014/main" id="{7A782037-15F0-496D-BEB5-CB89CEA00E4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86330" y="341118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7" name="Picture 6" descr="Monero Logo">
                  <a:extLst>
                    <a:ext uri="{FF2B5EF4-FFF2-40B4-BE49-F238E27FC236}">
                      <a16:creationId xmlns:a16="http://schemas.microsoft.com/office/drawing/2014/main" id="{6E0884DC-35EA-4914-9233-D4BBDC85FB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957376" y="343962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8" name="Picture 6" descr="Monero Logo">
                  <a:extLst>
                    <a:ext uri="{FF2B5EF4-FFF2-40B4-BE49-F238E27FC236}">
                      <a16:creationId xmlns:a16="http://schemas.microsoft.com/office/drawing/2014/main" id="{247621F3-A8A9-4DBA-A371-AAA64695359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732414"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9" name="Picture 6" descr="Monero Logo">
                  <a:extLst>
                    <a:ext uri="{FF2B5EF4-FFF2-40B4-BE49-F238E27FC236}">
                      <a16:creationId xmlns:a16="http://schemas.microsoft.com/office/drawing/2014/main" id="{BF00E47A-32F6-49DD-9779-CCAB407FDF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3794893" y="342135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0" name="Picture 6" descr="Monero Logo">
                  <a:extLst>
                    <a:ext uri="{FF2B5EF4-FFF2-40B4-BE49-F238E27FC236}">
                      <a16:creationId xmlns:a16="http://schemas.microsoft.com/office/drawing/2014/main" id="{E52210DD-200D-4923-B177-795256CA6A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3695409" y="341118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1" name="Picture 6" descr="Monero Logo">
                  <a:extLst>
                    <a:ext uri="{FF2B5EF4-FFF2-40B4-BE49-F238E27FC236}">
                      <a16:creationId xmlns:a16="http://schemas.microsoft.com/office/drawing/2014/main" id="{9E035D70-F171-483F-98AA-08B7971ED2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555023" y="33457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2" name="Picture 6" descr="Monero Logo">
                  <a:extLst>
                    <a:ext uri="{FF2B5EF4-FFF2-40B4-BE49-F238E27FC236}">
                      <a16:creationId xmlns:a16="http://schemas.microsoft.com/office/drawing/2014/main" id="{313F7090-5456-420D-987C-2F3FF1B4BC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3641346" y="338003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3" name="Picture 6" descr="Monero Logo">
                  <a:extLst>
                    <a:ext uri="{FF2B5EF4-FFF2-40B4-BE49-F238E27FC236}">
                      <a16:creationId xmlns:a16="http://schemas.microsoft.com/office/drawing/2014/main" id="{A849FFE9-85A2-45A3-A611-88414173B7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771951" y="3376918"/>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314" name="Freeform: Shape 313">
                  <a:extLst>
                    <a:ext uri="{FF2B5EF4-FFF2-40B4-BE49-F238E27FC236}">
                      <a16:creationId xmlns:a16="http://schemas.microsoft.com/office/drawing/2014/main" id="{D5A295DB-CB93-4356-B988-9975F66E58FD}"/>
                    </a:ext>
                  </a:extLst>
                </p:cNvPr>
                <p:cNvSpPr/>
                <p:nvPr/>
              </p:nvSpPr>
              <p:spPr>
                <a:xfrm>
                  <a:off x="3384394" y="3568332"/>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3" name="Group 182">
                <a:extLst>
                  <a:ext uri="{FF2B5EF4-FFF2-40B4-BE49-F238E27FC236}">
                    <a16:creationId xmlns:a16="http://schemas.microsoft.com/office/drawing/2014/main" id="{03A8AA1F-73FA-403A-9067-CA2757C3AD2A}"/>
                  </a:ext>
                </a:extLst>
              </p:cNvPr>
              <p:cNvGrpSpPr/>
              <p:nvPr/>
            </p:nvGrpSpPr>
            <p:grpSpPr>
              <a:xfrm>
                <a:off x="1920667" y="2352024"/>
                <a:ext cx="834985" cy="810868"/>
                <a:chOff x="10670808" y="1126010"/>
                <a:chExt cx="834985" cy="810868"/>
              </a:xfrm>
            </p:grpSpPr>
            <p:pic>
              <p:nvPicPr>
                <p:cNvPr id="275" name="Picture 4" descr="Image result for pot of gold simple">
                  <a:extLst>
                    <a:ext uri="{FF2B5EF4-FFF2-40B4-BE49-F238E27FC236}">
                      <a16:creationId xmlns:a16="http://schemas.microsoft.com/office/drawing/2014/main" id="{62CD4F2B-8A76-4320-8533-B19FC6C2A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76" name="Picture 6" descr="Monero Logo">
                  <a:extLst>
                    <a:ext uri="{FF2B5EF4-FFF2-40B4-BE49-F238E27FC236}">
                      <a16:creationId xmlns:a16="http://schemas.microsoft.com/office/drawing/2014/main" id="{72E54838-CADF-4FE9-9B7B-0A3C14FFDC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7" name="Picture 6" descr="Monero Logo">
                  <a:extLst>
                    <a:ext uri="{FF2B5EF4-FFF2-40B4-BE49-F238E27FC236}">
                      <a16:creationId xmlns:a16="http://schemas.microsoft.com/office/drawing/2014/main" id="{3C946E0F-3A9A-4016-8DCF-CA6532F73C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8" name="Picture 6" descr="Monero Logo">
                  <a:extLst>
                    <a:ext uri="{FF2B5EF4-FFF2-40B4-BE49-F238E27FC236}">
                      <a16:creationId xmlns:a16="http://schemas.microsoft.com/office/drawing/2014/main" id="{D79CB6FE-95B6-4CC6-A829-2FCEF4B54A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9" name="Picture 6" descr="Monero Logo">
                  <a:extLst>
                    <a:ext uri="{FF2B5EF4-FFF2-40B4-BE49-F238E27FC236}">
                      <a16:creationId xmlns:a16="http://schemas.microsoft.com/office/drawing/2014/main" id="{81347B36-EF16-428C-97C6-70DD1AE9AF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0" name="Picture 6" descr="Monero Logo">
                  <a:extLst>
                    <a:ext uri="{FF2B5EF4-FFF2-40B4-BE49-F238E27FC236}">
                      <a16:creationId xmlns:a16="http://schemas.microsoft.com/office/drawing/2014/main" id="{75528B47-0611-4C48-978E-A0033918F4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1" name="Picture 6" descr="Monero Logo">
                  <a:extLst>
                    <a:ext uri="{FF2B5EF4-FFF2-40B4-BE49-F238E27FC236}">
                      <a16:creationId xmlns:a16="http://schemas.microsoft.com/office/drawing/2014/main" id="{8CFFEDDD-F77D-4497-889E-DD754C259D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2" name="Picture 6" descr="Monero Logo">
                  <a:extLst>
                    <a:ext uri="{FF2B5EF4-FFF2-40B4-BE49-F238E27FC236}">
                      <a16:creationId xmlns:a16="http://schemas.microsoft.com/office/drawing/2014/main" id="{DA386269-3B43-4FB1-8435-CC60196130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3" name="Picture 6" descr="Monero Logo">
                  <a:extLst>
                    <a:ext uri="{FF2B5EF4-FFF2-40B4-BE49-F238E27FC236}">
                      <a16:creationId xmlns:a16="http://schemas.microsoft.com/office/drawing/2014/main" id="{113DA1BB-C334-4649-BB59-8E3971B6D8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4" name="Picture 6" descr="Monero Logo">
                  <a:extLst>
                    <a:ext uri="{FF2B5EF4-FFF2-40B4-BE49-F238E27FC236}">
                      <a16:creationId xmlns:a16="http://schemas.microsoft.com/office/drawing/2014/main" id="{74AC76D6-10A2-47CD-88C3-368B9797FE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5" name="Picture 6" descr="Monero Logo">
                  <a:extLst>
                    <a:ext uri="{FF2B5EF4-FFF2-40B4-BE49-F238E27FC236}">
                      <a16:creationId xmlns:a16="http://schemas.microsoft.com/office/drawing/2014/main" id="{1BFDA6F3-017A-4B90-9E22-067CCC1961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6" name="Picture 6" descr="Monero Logo">
                  <a:extLst>
                    <a:ext uri="{FF2B5EF4-FFF2-40B4-BE49-F238E27FC236}">
                      <a16:creationId xmlns:a16="http://schemas.microsoft.com/office/drawing/2014/main" id="{91D7F8EF-B2CD-4F2A-A310-23AF0491F9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7" name="Picture 6" descr="Monero Logo">
                  <a:extLst>
                    <a:ext uri="{FF2B5EF4-FFF2-40B4-BE49-F238E27FC236}">
                      <a16:creationId xmlns:a16="http://schemas.microsoft.com/office/drawing/2014/main" id="{22F13809-AD1C-405F-B9F3-E37A7104E1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8" name="Picture 6" descr="Monero Logo">
                  <a:extLst>
                    <a:ext uri="{FF2B5EF4-FFF2-40B4-BE49-F238E27FC236}">
                      <a16:creationId xmlns:a16="http://schemas.microsoft.com/office/drawing/2014/main" id="{2BD34D88-6D25-4B9B-B9B4-9B4EFD8FFD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9" name="Picture 6" descr="Monero Logo">
                  <a:extLst>
                    <a:ext uri="{FF2B5EF4-FFF2-40B4-BE49-F238E27FC236}">
                      <a16:creationId xmlns:a16="http://schemas.microsoft.com/office/drawing/2014/main" id="{27296455-9DFA-47A5-9E0E-44FFCF1CF9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0" name="Picture 6" descr="Monero Logo">
                  <a:extLst>
                    <a:ext uri="{FF2B5EF4-FFF2-40B4-BE49-F238E27FC236}">
                      <a16:creationId xmlns:a16="http://schemas.microsoft.com/office/drawing/2014/main" id="{825995FF-9E0D-401C-A5BA-9D7C9F600D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1" name="Picture 6" descr="Monero Logo">
                  <a:extLst>
                    <a:ext uri="{FF2B5EF4-FFF2-40B4-BE49-F238E27FC236}">
                      <a16:creationId xmlns:a16="http://schemas.microsoft.com/office/drawing/2014/main" id="{BD221E63-4C6E-40D6-ABAE-2B1EF0AEFE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2" name="Picture 6" descr="Monero Logo">
                  <a:extLst>
                    <a:ext uri="{FF2B5EF4-FFF2-40B4-BE49-F238E27FC236}">
                      <a16:creationId xmlns:a16="http://schemas.microsoft.com/office/drawing/2014/main" id="{4FB49408-2131-453A-B068-ACCA451EAD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3" name="Picture 6" descr="Monero Logo">
                  <a:extLst>
                    <a:ext uri="{FF2B5EF4-FFF2-40B4-BE49-F238E27FC236}">
                      <a16:creationId xmlns:a16="http://schemas.microsoft.com/office/drawing/2014/main" id="{75DFAC62-79CE-4024-B1F6-E37CDD87931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94" name="Freeform: Shape 293">
                  <a:extLst>
                    <a:ext uri="{FF2B5EF4-FFF2-40B4-BE49-F238E27FC236}">
                      <a16:creationId xmlns:a16="http://schemas.microsoft.com/office/drawing/2014/main" id="{1B3396FD-80FD-448E-ACD1-D47AD883C49B}"/>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4" name="Group 183">
                <a:extLst>
                  <a:ext uri="{FF2B5EF4-FFF2-40B4-BE49-F238E27FC236}">
                    <a16:creationId xmlns:a16="http://schemas.microsoft.com/office/drawing/2014/main" id="{FE37F91C-69AF-4AB7-BB01-998D637C787F}"/>
                  </a:ext>
                </a:extLst>
              </p:cNvPr>
              <p:cNvGrpSpPr/>
              <p:nvPr/>
            </p:nvGrpSpPr>
            <p:grpSpPr>
              <a:xfrm>
                <a:off x="1917635" y="3345735"/>
                <a:ext cx="834985" cy="810868"/>
                <a:chOff x="10670808" y="1126010"/>
                <a:chExt cx="834985" cy="810868"/>
              </a:xfrm>
            </p:grpSpPr>
            <p:pic>
              <p:nvPicPr>
                <p:cNvPr id="255" name="Picture 4" descr="Image result for pot of gold simple">
                  <a:extLst>
                    <a:ext uri="{FF2B5EF4-FFF2-40B4-BE49-F238E27FC236}">
                      <a16:creationId xmlns:a16="http://schemas.microsoft.com/office/drawing/2014/main" id="{6B21BD3C-45B9-4AD3-BE5B-7456AA78D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56" name="Picture 6" descr="Monero Logo">
                  <a:extLst>
                    <a:ext uri="{FF2B5EF4-FFF2-40B4-BE49-F238E27FC236}">
                      <a16:creationId xmlns:a16="http://schemas.microsoft.com/office/drawing/2014/main" id="{A3775CFD-89E9-4B78-BFF1-38CDA3CB9A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7" name="Picture 6" descr="Monero Logo">
                  <a:extLst>
                    <a:ext uri="{FF2B5EF4-FFF2-40B4-BE49-F238E27FC236}">
                      <a16:creationId xmlns:a16="http://schemas.microsoft.com/office/drawing/2014/main" id="{ACEED766-A9BA-43F5-886F-81B44417A2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8" name="Picture 6" descr="Monero Logo">
                  <a:extLst>
                    <a:ext uri="{FF2B5EF4-FFF2-40B4-BE49-F238E27FC236}">
                      <a16:creationId xmlns:a16="http://schemas.microsoft.com/office/drawing/2014/main" id="{71320772-895B-45DB-AB7F-2D26A07A489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9" name="Picture 6" descr="Monero Logo">
                  <a:extLst>
                    <a:ext uri="{FF2B5EF4-FFF2-40B4-BE49-F238E27FC236}">
                      <a16:creationId xmlns:a16="http://schemas.microsoft.com/office/drawing/2014/main" id="{866A79E7-C264-4688-9D37-9E544F7499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0" name="Picture 6" descr="Monero Logo">
                  <a:extLst>
                    <a:ext uri="{FF2B5EF4-FFF2-40B4-BE49-F238E27FC236}">
                      <a16:creationId xmlns:a16="http://schemas.microsoft.com/office/drawing/2014/main" id="{D13472CF-5BAD-4FBE-AF96-D79EAA7130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1" name="Picture 6" descr="Monero Logo">
                  <a:extLst>
                    <a:ext uri="{FF2B5EF4-FFF2-40B4-BE49-F238E27FC236}">
                      <a16:creationId xmlns:a16="http://schemas.microsoft.com/office/drawing/2014/main" id="{826CA80A-4635-4492-9C97-776015CF08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2" name="Picture 6" descr="Monero Logo">
                  <a:extLst>
                    <a:ext uri="{FF2B5EF4-FFF2-40B4-BE49-F238E27FC236}">
                      <a16:creationId xmlns:a16="http://schemas.microsoft.com/office/drawing/2014/main" id="{C56C4B30-BF2D-4AD7-83C7-46BB1DC26DC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3" name="Picture 6" descr="Monero Logo">
                  <a:extLst>
                    <a:ext uri="{FF2B5EF4-FFF2-40B4-BE49-F238E27FC236}">
                      <a16:creationId xmlns:a16="http://schemas.microsoft.com/office/drawing/2014/main" id="{260F9DE5-9512-423C-A1D4-760DB4CCA8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4" name="Picture 6" descr="Monero Logo">
                  <a:extLst>
                    <a:ext uri="{FF2B5EF4-FFF2-40B4-BE49-F238E27FC236}">
                      <a16:creationId xmlns:a16="http://schemas.microsoft.com/office/drawing/2014/main" id="{20334358-1ABD-458E-AF2A-BC6DD966F9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5" name="Picture 6" descr="Monero Logo">
                  <a:extLst>
                    <a:ext uri="{FF2B5EF4-FFF2-40B4-BE49-F238E27FC236}">
                      <a16:creationId xmlns:a16="http://schemas.microsoft.com/office/drawing/2014/main" id="{2D97D0D7-5FEE-4E42-901A-EFE1FB9BFD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6" name="Picture 6" descr="Monero Logo">
                  <a:extLst>
                    <a:ext uri="{FF2B5EF4-FFF2-40B4-BE49-F238E27FC236}">
                      <a16:creationId xmlns:a16="http://schemas.microsoft.com/office/drawing/2014/main" id="{898AF784-F857-468E-A312-141130E06F4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7" name="Picture 6" descr="Monero Logo">
                  <a:extLst>
                    <a:ext uri="{FF2B5EF4-FFF2-40B4-BE49-F238E27FC236}">
                      <a16:creationId xmlns:a16="http://schemas.microsoft.com/office/drawing/2014/main" id="{DB63EDEA-2350-4A5B-9858-C07D83384C1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6" descr="Monero Logo">
                  <a:extLst>
                    <a:ext uri="{FF2B5EF4-FFF2-40B4-BE49-F238E27FC236}">
                      <a16:creationId xmlns:a16="http://schemas.microsoft.com/office/drawing/2014/main" id="{480A912C-1AE1-4BE3-A0E9-C1DF58B5A3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6" descr="Monero Logo">
                  <a:extLst>
                    <a:ext uri="{FF2B5EF4-FFF2-40B4-BE49-F238E27FC236}">
                      <a16:creationId xmlns:a16="http://schemas.microsoft.com/office/drawing/2014/main" id="{27E80C04-5F9B-44B0-8E86-A29E372A96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0" name="Picture 6" descr="Monero Logo">
                  <a:extLst>
                    <a:ext uri="{FF2B5EF4-FFF2-40B4-BE49-F238E27FC236}">
                      <a16:creationId xmlns:a16="http://schemas.microsoft.com/office/drawing/2014/main" id="{4EE09EE1-D452-4D90-BD06-24D4B5E50F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1" name="Picture 6" descr="Monero Logo">
                  <a:extLst>
                    <a:ext uri="{FF2B5EF4-FFF2-40B4-BE49-F238E27FC236}">
                      <a16:creationId xmlns:a16="http://schemas.microsoft.com/office/drawing/2014/main" id="{280352E0-8F2B-487E-913A-3429896919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2" name="Picture 6" descr="Monero Logo">
                  <a:extLst>
                    <a:ext uri="{FF2B5EF4-FFF2-40B4-BE49-F238E27FC236}">
                      <a16:creationId xmlns:a16="http://schemas.microsoft.com/office/drawing/2014/main" id="{FFEEFBA3-58AC-4613-8B0A-25E990D7AC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3" name="Picture 6" descr="Monero Logo">
                  <a:extLst>
                    <a:ext uri="{FF2B5EF4-FFF2-40B4-BE49-F238E27FC236}">
                      <a16:creationId xmlns:a16="http://schemas.microsoft.com/office/drawing/2014/main" id="{603B70B3-52D1-4C52-A283-E2946E57E8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74" name="Freeform: Shape 273">
                  <a:extLst>
                    <a:ext uri="{FF2B5EF4-FFF2-40B4-BE49-F238E27FC236}">
                      <a16:creationId xmlns:a16="http://schemas.microsoft.com/office/drawing/2014/main" id="{907346EE-44BE-4050-928D-7F260CEBC8CB}"/>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5" name="Group 184">
                <a:extLst>
                  <a:ext uri="{FF2B5EF4-FFF2-40B4-BE49-F238E27FC236}">
                    <a16:creationId xmlns:a16="http://schemas.microsoft.com/office/drawing/2014/main" id="{7BD228D2-AE21-4ADD-BC1C-068C7BDA1B99}"/>
                  </a:ext>
                </a:extLst>
              </p:cNvPr>
              <p:cNvGrpSpPr/>
              <p:nvPr/>
            </p:nvGrpSpPr>
            <p:grpSpPr>
              <a:xfrm>
                <a:off x="1921713" y="4352428"/>
                <a:ext cx="834985" cy="810868"/>
                <a:chOff x="10670808" y="1126010"/>
                <a:chExt cx="834985" cy="810868"/>
              </a:xfrm>
            </p:grpSpPr>
            <p:pic>
              <p:nvPicPr>
                <p:cNvPr id="235" name="Picture 4" descr="Image result for pot of gold simple">
                  <a:extLst>
                    <a:ext uri="{FF2B5EF4-FFF2-40B4-BE49-F238E27FC236}">
                      <a16:creationId xmlns:a16="http://schemas.microsoft.com/office/drawing/2014/main" id="{53323772-48B9-4902-ADED-22D03F535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36" name="Picture 6" descr="Monero Logo">
                  <a:extLst>
                    <a:ext uri="{FF2B5EF4-FFF2-40B4-BE49-F238E27FC236}">
                      <a16:creationId xmlns:a16="http://schemas.microsoft.com/office/drawing/2014/main" id="{0167D7CB-945E-4D67-9807-B93BC202ED4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6" descr="Monero Logo">
                  <a:extLst>
                    <a:ext uri="{FF2B5EF4-FFF2-40B4-BE49-F238E27FC236}">
                      <a16:creationId xmlns:a16="http://schemas.microsoft.com/office/drawing/2014/main" id="{B7911B62-F08E-4AB3-9988-673BF5A52E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6" descr="Monero Logo">
                  <a:extLst>
                    <a:ext uri="{FF2B5EF4-FFF2-40B4-BE49-F238E27FC236}">
                      <a16:creationId xmlns:a16="http://schemas.microsoft.com/office/drawing/2014/main" id="{8CA7D197-6B2B-4CA8-89A7-4D89D36EAA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6" descr="Monero Logo">
                  <a:extLst>
                    <a:ext uri="{FF2B5EF4-FFF2-40B4-BE49-F238E27FC236}">
                      <a16:creationId xmlns:a16="http://schemas.microsoft.com/office/drawing/2014/main" id="{0E152AA3-9BB6-4C80-AF13-00B5D61400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0" name="Picture 6" descr="Monero Logo">
                  <a:extLst>
                    <a:ext uri="{FF2B5EF4-FFF2-40B4-BE49-F238E27FC236}">
                      <a16:creationId xmlns:a16="http://schemas.microsoft.com/office/drawing/2014/main" id="{494B3609-33B1-4F32-99A8-F9173D7582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1" name="Picture 6" descr="Monero Logo">
                  <a:extLst>
                    <a:ext uri="{FF2B5EF4-FFF2-40B4-BE49-F238E27FC236}">
                      <a16:creationId xmlns:a16="http://schemas.microsoft.com/office/drawing/2014/main" id="{693B1419-FD6E-4DB0-A032-57F23250EC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6" descr="Monero Logo">
                  <a:extLst>
                    <a:ext uri="{FF2B5EF4-FFF2-40B4-BE49-F238E27FC236}">
                      <a16:creationId xmlns:a16="http://schemas.microsoft.com/office/drawing/2014/main" id="{C80E0110-D0F2-4DC7-82FA-57D00F12D9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3" name="Picture 6" descr="Monero Logo">
                  <a:extLst>
                    <a:ext uri="{FF2B5EF4-FFF2-40B4-BE49-F238E27FC236}">
                      <a16:creationId xmlns:a16="http://schemas.microsoft.com/office/drawing/2014/main" id="{9DB932A8-951F-466A-8E18-75ED7C9DA44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4" name="Picture 6" descr="Monero Logo">
                  <a:extLst>
                    <a:ext uri="{FF2B5EF4-FFF2-40B4-BE49-F238E27FC236}">
                      <a16:creationId xmlns:a16="http://schemas.microsoft.com/office/drawing/2014/main" id="{F3E55606-FAFD-438D-868D-823D5A5D91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5" name="Picture 6" descr="Monero Logo">
                  <a:extLst>
                    <a:ext uri="{FF2B5EF4-FFF2-40B4-BE49-F238E27FC236}">
                      <a16:creationId xmlns:a16="http://schemas.microsoft.com/office/drawing/2014/main" id="{5AB7E7F8-50A6-4B27-B684-386A72FC8F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6" name="Picture 6" descr="Monero Logo">
                  <a:extLst>
                    <a:ext uri="{FF2B5EF4-FFF2-40B4-BE49-F238E27FC236}">
                      <a16:creationId xmlns:a16="http://schemas.microsoft.com/office/drawing/2014/main" id="{A281AB02-1213-4BA3-8062-01DC0BC8E7B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7" name="Picture 6" descr="Monero Logo">
                  <a:extLst>
                    <a:ext uri="{FF2B5EF4-FFF2-40B4-BE49-F238E27FC236}">
                      <a16:creationId xmlns:a16="http://schemas.microsoft.com/office/drawing/2014/main" id="{F5FC9376-D562-4A02-B8DD-13A9769572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8" name="Picture 6" descr="Monero Logo">
                  <a:extLst>
                    <a:ext uri="{FF2B5EF4-FFF2-40B4-BE49-F238E27FC236}">
                      <a16:creationId xmlns:a16="http://schemas.microsoft.com/office/drawing/2014/main" id="{0C128702-1A6B-41A4-9C79-848E143C79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9" name="Picture 6" descr="Monero Logo">
                  <a:extLst>
                    <a:ext uri="{FF2B5EF4-FFF2-40B4-BE49-F238E27FC236}">
                      <a16:creationId xmlns:a16="http://schemas.microsoft.com/office/drawing/2014/main" id="{D39432DC-AC7A-4F25-B96C-488D303E90D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6" descr="Monero Logo">
                  <a:extLst>
                    <a:ext uri="{FF2B5EF4-FFF2-40B4-BE49-F238E27FC236}">
                      <a16:creationId xmlns:a16="http://schemas.microsoft.com/office/drawing/2014/main" id="{44C9CB78-989B-4248-B75C-E935C37352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6" descr="Monero Logo">
                  <a:extLst>
                    <a:ext uri="{FF2B5EF4-FFF2-40B4-BE49-F238E27FC236}">
                      <a16:creationId xmlns:a16="http://schemas.microsoft.com/office/drawing/2014/main" id="{0DEA229C-B512-47E3-A88A-CFA0C6AAF86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2" name="Picture 6" descr="Monero Logo">
                  <a:extLst>
                    <a:ext uri="{FF2B5EF4-FFF2-40B4-BE49-F238E27FC236}">
                      <a16:creationId xmlns:a16="http://schemas.microsoft.com/office/drawing/2014/main" id="{CEFF5FD2-73F4-4520-A49D-88CEC6F0FC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3" name="Picture 6" descr="Monero Logo">
                  <a:extLst>
                    <a:ext uri="{FF2B5EF4-FFF2-40B4-BE49-F238E27FC236}">
                      <a16:creationId xmlns:a16="http://schemas.microsoft.com/office/drawing/2014/main" id="{67F9AA6B-2B91-429A-8EC8-382DCD3DF0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54" name="Freeform: Shape 253">
                  <a:extLst>
                    <a:ext uri="{FF2B5EF4-FFF2-40B4-BE49-F238E27FC236}">
                      <a16:creationId xmlns:a16="http://schemas.microsoft.com/office/drawing/2014/main" id="{D4DCB79D-C5DC-4D6D-850A-FC389624BEA4}"/>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6" name="Group 185">
                <a:extLst>
                  <a:ext uri="{FF2B5EF4-FFF2-40B4-BE49-F238E27FC236}">
                    <a16:creationId xmlns:a16="http://schemas.microsoft.com/office/drawing/2014/main" id="{6550812A-256F-4100-B1CE-ED21A147B4FF}"/>
                  </a:ext>
                </a:extLst>
              </p:cNvPr>
              <p:cNvGrpSpPr/>
              <p:nvPr/>
            </p:nvGrpSpPr>
            <p:grpSpPr>
              <a:xfrm>
                <a:off x="2989792" y="2874979"/>
                <a:ext cx="834985" cy="810868"/>
                <a:chOff x="10670808" y="1126010"/>
                <a:chExt cx="834985" cy="810868"/>
              </a:xfrm>
            </p:grpSpPr>
            <p:pic>
              <p:nvPicPr>
                <p:cNvPr id="215" name="Picture 4" descr="Image result for pot of gold simple">
                  <a:extLst>
                    <a:ext uri="{FF2B5EF4-FFF2-40B4-BE49-F238E27FC236}">
                      <a16:creationId xmlns:a16="http://schemas.microsoft.com/office/drawing/2014/main" id="{86176C42-6EDF-4FEB-BB63-453DEF0F2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6" descr="Monero Logo">
                  <a:extLst>
                    <a:ext uri="{FF2B5EF4-FFF2-40B4-BE49-F238E27FC236}">
                      <a16:creationId xmlns:a16="http://schemas.microsoft.com/office/drawing/2014/main" id="{5BE13E97-005B-478A-BAE9-6912E39D33D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6" descr="Monero Logo">
                  <a:extLst>
                    <a:ext uri="{FF2B5EF4-FFF2-40B4-BE49-F238E27FC236}">
                      <a16:creationId xmlns:a16="http://schemas.microsoft.com/office/drawing/2014/main" id="{F6717924-0283-4F08-81FE-FCE2CF927C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6" descr="Monero Logo">
                  <a:extLst>
                    <a:ext uri="{FF2B5EF4-FFF2-40B4-BE49-F238E27FC236}">
                      <a16:creationId xmlns:a16="http://schemas.microsoft.com/office/drawing/2014/main" id="{850777D1-BA64-4A04-B118-DD8CC75309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6" descr="Monero Logo">
                  <a:extLst>
                    <a:ext uri="{FF2B5EF4-FFF2-40B4-BE49-F238E27FC236}">
                      <a16:creationId xmlns:a16="http://schemas.microsoft.com/office/drawing/2014/main" id="{213A014E-5A13-491A-A87F-E6128496707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6" descr="Monero Logo">
                  <a:extLst>
                    <a:ext uri="{FF2B5EF4-FFF2-40B4-BE49-F238E27FC236}">
                      <a16:creationId xmlns:a16="http://schemas.microsoft.com/office/drawing/2014/main" id="{502BED7D-C023-4295-A336-E1832EF05D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1" name="Picture 6" descr="Monero Logo">
                  <a:extLst>
                    <a:ext uri="{FF2B5EF4-FFF2-40B4-BE49-F238E27FC236}">
                      <a16:creationId xmlns:a16="http://schemas.microsoft.com/office/drawing/2014/main" id="{EC7E6BAA-A496-43C9-A06D-C5137B0964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6" descr="Monero Logo">
                  <a:extLst>
                    <a:ext uri="{FF2B5EF4-FFF2-40B4-BE49-F238E27FC236}">
                      <a16:creationId xmlns:a16="http://schemas.microsoft.com/office/drawing/2014/main" id="{92098D3F-A0EE-4082-AD57-127C262A23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6" descr="Monero Logo">
                  <a:extLst>
                    <a:ext uri="{FF2B5EF4-FFF2-40B4-BE49-F238E27FC236}">
                      <a16:creationId xmlns:a16="http://schemas.microsoft.com/office/drawing/2014/main" id="{3ABF1C15-80EB-4B68-ADA6-0451CF7A71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6" descr="Monero Logo">
                  <a:extLst>
                    <a:ext uri="{FF2B5EF4-FFF2-40B4-BE49-F238E27FC236}">
                      <a16:creationId xmlns:a16="http://schemas.microsoft.com/office/drawing/2014/main" id="{0BBA6102-BF65-40E6-9812-DE76A851C8E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6" descr="Monero Logo">
                  <a:extLst>
                    <a:ext uri="{FF2B5EF4-FFF2-40B4-BE49-F238E27FC236}">
                      <a16:creationId xmlns:a16="http://schemas.microsoft.com/office/drawing/2014/main" id="{8F366CC3-0BC1-4A93-B580-2807D77A90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6" descr="Monero Logo">
                  <a:extLst>
                    <a:ext uri="{FF2B5EF4-FFF2-40B4-BE49-F238E27FC236}">
                      <a16:creationId xmlns:a16="http://schemas.microsoft.com/office/drawing/2014/main" id="{532BF0B1-ABDC-48EE-90A0-05E9309588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7" name="Picture 6" descr="Monero Logo">
                  <a:extLst>
                    <a:ext uri="{FF2B5EF4-FFF2-40B4-BE49-F238E27FC236}">
                      <a16:creationId xmlns:a16="http://schemas.microsoft.com/office/drawing/2014/main" id="{6B151A64-9736-40B8-A2F3-38815ECF3C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6" descr="Monero Logo">
                  <a:extLst>
                    <a:ext uri="{FF2B5EF4-FFF2-40B4-BE49-F238E27FC236}">
                      <a16:creationId xmlns:a16="http://schemas.microsoft.com/office/drawing/2014/main" id="{A93509B1-DDBF-4228-AB75-1C57C7B5DB2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6" descr="Monero Logo">
                  <a:extLst>
                    <a:ext uri="{FF2B5EF4-FFF2-40B4-BE49-F238E27FC236}">
                      <a16:creationId xmlns:a16="http://schemas.microsoft.com/office/drawing/2014/main" id="{7C092CA4-FDC6-409C-9F14-9C7263CFAF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6" descr="Monero Logo">
                  <a:extLst>
                    <a:ext uri="{FF2B5EF4-FFF2-40B4-BE49-F238E27FC236}">
                      <a16:creationId xmlns:a16="http://schemas.microsoft.com/office/drawing/2014/main" id="{E9FB3658-F954-4AA4-B874-AC0991F360C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6" descr="Monero Logo">
                  <a:extLst>
                    <a:ext uri="{FF2B5EF4-FFF2-40B4-BE49-F238E27FC236}">
                      <a16:creationId xmlns:a16="http://schemas.microsoft.com/office/drawing/2014/main" id="{4758BCE5-8BFA-4163-AA14-45A89089D32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6" descr="Monero Logo">
                  <a:extLst>
                    <a:ext uri="{FF2B5EF4-FFF2-40B4-BE49-F238E27FC236}">
                      <a16:creationId xmlns:a16="http://schemas.microsoft.com/office/drawing/2014/main" id="{3E0E2829-17C1-4F2A-AB0B-1EF2ADC0C5C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6" descr="Monero Logo">
                  <a:extLst>
                    <a:ext uri="{FF2B5EF4-FFF2-40B4-BE49-F238E27FC236}">
                      <a16:creationId xmlns:a16="http://schemas.microsoft.com/office/drawing/2014/main" id="{DF566F3D-8E13-4AE4-920C-CFFA05193CB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34" name="Freeform: Shape 233">
                  <a:extLst>
                    <a:ext uri="{FF2B5EF4-FFF2-40B4-BE49-F238E27FC236}">
                      <a16:creationId xmlns:a16="http://schemas.microsoft.com/office/drawing/2014/main" id="{063F39F5-6053-4224-9F53-E4BD55A13235}"/>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7" name="Group 186">
                <a:extLst>
                  <a:ext uri="{FF2B5EF4-FFF2-40B4-BE49-F238E27FC236}">
                    <a16:creationId xmlns:a16="http://schemas.microsoft.com/office/drawing/2014/main" id="{26DF78A2-2436-434D-936D-0FA641193FD6}"/>
                  </a:ext>
                </a:extLst>
              </p:cNvPr>
              <p:cNvGrpSpPr/>
              <p:nvPr/>
            </p:nvGrpSpPr>
            <p:grpSpPr>
              <a:xfrm>
                <a:off x="2985714" y="3880880"/>
                <a:ext cx="834985" cy="810868"/>
                <a:chOff x="10670808" y="1126010"/>
                <a:chExt cx="834985" cy="810868"/>
              </a:xfrm>
            </p:grpSpPr>
            <p:pic>
              <p:nvPicPr>
                <p:cNvPr id="195" name="Picture 4" descr="Image result for pot of gold simple">
                  <a:extLst>
                    <a:ext uri="{FF2B5EF4-FFF2-40B4-BE49-F238E27FC236}">
                      <a16:creationId xmlns:a16="http://schemas.microsoft.com/office/drawing/2014/main" id="{99879305-A320-4C36-AD55-AA67E630B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6" descr="Monero Logo">
                  <a:extLst>
                    <a:ext uri="{FF2B5EF4-FFF2-40B4-BE49-F238E27FC236}">
                      <a16:creationId xmlns:a16="http://schemas.microsoft.com/office/drawing/2014/main" id="{DDC75C9F-F2C5-4E51-BEF8-99249699AD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6" descr="Monero Logo">
                  <a:extLst>
                    <a:ext uri="{FF2B5EF4-FFF2-40B4-BE49-F238E27FC236}">
                      <a16:creationId xmlns:a16="http://schemas.microsoft.com/office/drawing/2014/main" id="{3F872E28-6A0D-4BDB-B84F-B4521F8E68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8" name="Picture 6" descr="Monero Logo">
                  <a:extLst>
                    <a:ext uri="{FF2B5EF4-FFF2-40B4-BE49-F238E27FC236}">
                      <a16:creationId xmlns:a16="http://schemas.microsoft.com/office/drawing/2014/main" id="{22B846E4-5C5A-4A52-A853-C8EBFD63F3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6" descr="Monero Logo">
                  <a:extLst>
                    <a:ext uri="{FF2B5EF4-FFF2-40B4-BE49-F238E27FC236}">
                      <a16:creationId xmlns:a16="http://schemas.microsoft.com/office/drawing/2014/main" id="{E51C7DAA-80DB-4420-851A-873F638A08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6" descr="Monero Logo">
                  <a:extLst>
                    <a:ext uri="{FF2B5EF4-FFF2-40B4-BE49-F238E27FC236}">
                      <a16:creationId xmlns:a16="http://schemas.microsoft.com/office/drawing/2014/main" id="{8240AA78-A2D9-420A-8CF2-C5C59B681E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1" name="Picture 6" descr="Monero Logo">
                  <a:extLst>
                    <a:ext uri="{FF2B5EF4-FFF2-40B4-BE49-F238E27FC236}">
                      <a16:creationId xmlns:a16="http://schemas.microsoft.com/office/drawing/2014/main" id="{408EEB52-ECC7-4B66-8492-8F5C90B3089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2" name="Picture 6" descr="Monero Logo">
                  <a:extLst>
                    <a:ext uri="{FF2B5EF4-FFF2-40B4-BE49-F238E27FC236}">
                      <a16:creationId xmlns:a16="http://schemas.microsoft.com/office/drawing/2014/main" id="{16F304F4-B33E-4698-AB6B-1E9BC41A5DD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6" descr="Monero Logo">
                  <a:extLst>
                    <a:ext uri="{FF2B5EF4-FFF2-40B4-BE49-F238E27FC236}">
                      <a16:creationId xmlns:a16="http://schemas.microsoft.com/office/drawing/2014/main" id="{A84E73F2-213F-4B78-826A-1AFC334CD1E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6" descr="Monero Logo">
                  <a:extLst>
                    <a:ext uri="{FF2B5EF4-FFF2-40B4-BE49-F238E27FC236}">
                      <a16:creationId xmlns:a16="http://schemas.microsoft.com/office/drawing/2014/main" id="{C31C8DA9-6B6B-4EAC-940C-7853ACE9C3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6" descr="Monero Logo">
                  <a:extLst>
                    <a:ext uri="{FF2B5EF4-FFF2-40B4-BE49-F238E27FC236}">
                      <a16:creationId xmlns:a16="http://schemas.microsoft.com/office/drawing/2014/main" id="{9304FC00-F666-42AC-8F4B-792E2E6B5E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6" descr="Monero Logo">
                  <a:extLst>
                    <a:ext uri="{FF2B5EF4-FFF2-40B4-BE49-F238E27FC236}">
                      <a16:creationId xmlns:a16="http://schemas.microsoft.com/office/drawing/2014/main" id="{8B910671-19F7-43E3-9B8E-DECEBEB6E9E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6" descr="Monero Logo">
                  <a:extLst>
                    <a:ext uri="{FF2B5EF4-FFF2-40B4-BE49-F238E27FC236}">
                      <a16:creationId xmlns:a16="http://schemas.microsoft.com/office/drawing/2014/main" id="{D807813C-1B38-4164-A321-1F1C5B381E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6" descr="Monero Logo">
                  <a:extLst>
                    <a:ext uri="{FF2B5EF4-FFF2-40B4-BE49-F238E27FC236}">
                      <a16:creationId xmlns:a16="http://schemas.microsoft.com/office/drawing/2014/main" id="{DDF8A4C6-AB71-48A6-88EE-0F52EDF029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6" descr="Monero Logo">
                  <a:extLst>
                    <a:ext uri="{FF2B5EF4-FFF2-40B4-BE49-F238E27FC236}">
                      <a16:creationId xmlns:a16="http://schemas.microsoft.com/office/drawing/2014/main" id="{1B249F9D-6603-466D-85AD-1424603959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6" descr="Monero Logo">
                  <a:extLst>
                    <a:ext uri="{FF2B5EF4-FFF2-40B4-BE49-F238E27FC236}">
                      <a16:creationId xmlns:a16="http://schemas.microsoft.com/office/drawing/2014/main" id="{AE0C5B16-D806-4C14-942F-7D342B697E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6" descr="Monero Logo">
                  <a:extLst>
                    <a:ext uri="{FF2B5EF4-FFF2-40B4-BE49-F238E27FC236}">
                      <a16:creationId xmlns:a16="http://schemas.microsoft.com/office/drawing/2014/main" id="{FBA294A8-E3F8-4395-8430-92F7DB247AC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6" descr="Monero Logo">
                  <a:extLst>
                    <a:ext uri="{FF2B5EF4-FFF2-40B4-BE49-F238E27FC236}">
                      <a16:creationId xmlns:a16="http://schemas.microsoft.com/office/drawing/2014/main" id="{DCFC98E2-60B7-4D89-8275-A3FDEFCD02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6" descr="Monero Logo">
                  <a:extLst>
                    <a:ext uri="{FF2B5EF4-FFF2-40B4-BE49-F238E27FC236}">
                      <a16:creationId xmlns:a16="http://schemas.microsoft.com/office/drawing/2014/main" id="{A1E4C6BE-B145-46AE-8E79-D50A35D520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14" name="Freeform: Shape 213">
                  <a:extLst>
                    <a:ext uri="{FF2B5EF4-FFF2-40B4-BE49-F238E27FC236}">
                      <a16:creationId xmlns:a16="http://schemas.microsoft.com/office/drawing/2014/main" id="{10226704-00FB-4D56-8CD3-19FAFE4429CB}"/>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8" name="TextBox 187">
                <a:extLst>
                  <a:ext uri="{FF2B5EF4-FFF2-40B4-BE49-F238E27FC236}">
                    <a16:creationId xmlns:a16="http://schemas.microsoft.com/office/drawing/2014/main" id="{D0BEEE44-BDA8-492E-8215-AE9E75B7EF38}"/>
                  </a:ext>
                </a:extLst>
              </p:cNvPr>
              <p:cNvSpPr txBox="1"/>
              <p:nvPr/>
            </p:nvSpPr>
            <p:spPr>
              <a:xfrm>
                <a:off x="1978037" y="2664306"/>
                <a:ext cx="719528" cy="461665"/>
              </a:xfrm>
              <a:prstGeom prst="rect">
                <a:avLst/>
              </a:prstGeom>
              <a:noFill/>
            </p:spPr>
            <p:txBody>
              <a:bodyPr wrap="square" rtlCol="0">
                <a:spAutoFit/>
              </a:bodyPr>
              <a:lstStyle/>
              <a:p>
                <a:pPr algn="ctr"/>
                <a:r>
                  <a:rPr lang="en-US" sz="1200" dirty="0">
                    <a:solidFill>
                      <a:schemeClr val="bg1"/>
                    </a:solidFill>
                  </a:rPr>
                  <a:t>Created Tx 11</a:t>
                </a:r>
              </a:p>
            </p:txBody>
          </p:sp>
          <p:sp>
            <p:nvSpPr>
              <p:cNvPr id="189" name="TextBox 188">
                <a:extLst>
                  <a:ext uri="{FF2B5EF4-FFF2-40B4-BE49-F238E27FC236}">
                    <a16:creationId xmlns:a16="http://schemas.microsoft.com/office/drawing/2014/main" id="{8D7E1BAB-422E-4CB1-9F2B-0114A16E6706}"/>
                  </a:ext>
                </a:extLst>
              </p:cNvPr>
              <p:cNvSpPr txBox="1"/>
              <p:nvPr/>
            </p:nvSpPr>
            <p:spPr>
              <a:xfrm>
                <a:off x="887085" y="3209195"/>
                <a:ext cx="719528" cy="461665"/>
              </a:xfrm>
              <a:prstGeom prst="rect">
                <a:avLst/>
              </a:prstGeom>
              <a:noFill/>
            </p:spPr>
            <p:txBody>
              <a:bodyPr wrap="square" rtlCol="0">
                <a:spAutoFit/>
              </a:bodyPr>
              <a:lstStyle/>
              <a:p>
                <a:pPr algn="ctr"/>
                <a:r>
                  <a:rPr lang="en-US" sz="1200" dirty="0">
                    <a:solidFill>
                      <a:schemeClr val="bg1"/>
                    </a:solidFill>
                  </a:rPr>
                  <a:t>Created Tx 22</a:t>
                </a:r>
              </a:p>
            </p:txBody>
          </p:sp>
          <p:sp>
            <p:nvSpPr>
              <p:cNvPr id="190" name="TextBox 189">
                <a:extLst>
                  <a:ext uri="{FF2B5EF4-FFF2-40B4-BE49-F238E27FC236}">
                    <a16:creationId xmlns:a16="http://schemas.microsoft.com/office/drawing/2014/main" id="{CED0CD96-AAA1-49C5-9E87-3D25E44E7203}"/>
                  </a:ext>
                </a:extLst>
              </p:cNvPr>
              <p:cNvSpPr txBox="1"/>
              <p:nvPr/>
            </p:nvSpPr>
            <p:spPr>
              <a:xfrm>
                <a:off x="3049491" y="3175715"/>
                <a:ext cx="719528" cy="461665"/>
              </a:xfrm>
              <a:prstGeom prst="rect">
                <a:avLst/>
              </a:prstGeom>
              <a:noFill/>
            </p:spPr>
            <p:txBody>
              <a:bodyPr wrap="square" rtlCol="0">
                <a:spAutoFit/>
              </a:bodyPr>
              <a:lstStyle/>
              <a:p>
                <a:pPr algn="ctr"/>
                <a:r>
                  <a:rPr lang="en-US" sz="1200" dirty="0">
                    <a:solidFill>
                      <a:schemeClr val="bg1"/>
                    </a:solidFill>
                  </a:rPr>
                  <a:t>Created Tx 33</a:t>
                </a:r>
              </a:p>
            </p:txBody>
          </p:sp>
          <p:sp>
            <p:nvSpPr>
              <p:cNvPr id="191" name="TextBox 190">
                <a:extLst>
                  <a:ext uri="{FF2B5EF4-FFF2-40B4-BE49-F238E27FC236}">
                    <a16:creationId xmlns:a16="http://schemas.microsoft.com/office/drawing/2014/main" id="{5ADCD992-6C59-4628-9890-C2F9D6586191}"/>
                  </a:ext>
                </a:extLst>
              </p:cNvPr>
              <p:cNvSpPr txBox="1"/>
              <p:nvPr/>
            </p:nvSpPr>
            <p:spPr>
              <a:xfrm>
                <a:off x="1968053" y="3651993"/>
                <a:ext cx="719528" cy="461665"/>
              </a:xfrm>
              <a:prstGeom prst="rect">
                <a:avLst/>
              </a:prstGeom>
              <a:noFill/>
            </p:spPr>
            <p:txBody>
              <a:bodyPr wrap="square" rtlCol="0">
                <a:spAutoFit/>
              </a:bodyPr>
              <a:lstStyle/>
              <a:p>
                <a:pPr algn="ctr"/>
                <a:r>
                  <a:rPr lang="en-US" sz="1200" dirty="0">
                    <a:solidFill>
                      <a:schemeClr val="bg1"/>
                    </a:solidFill>
                  </a:rPr>
                  <a:t>Created Tx 44</a:t>
                </a:r>
              </a:p>
            </p:txBody>
          </p:sp>
          <p:sp>
            <p:nvSpPr>
              <p:cNvPr id="192" name="TextBox 191">
                <a:extLst>
                  <a:ext uri="{FF2B5EF4-FFF2-40B4-BE49-F238E27FC236}">
                    <a16:creationId xmlns:a16="http://schemas.microsoft.com/office/drawing/2014/main" id="{3D4BC728-87FA-4EF6-BD52-4B95062AA52D}"/>
                  </a:ext>
                </a:extLst>
              </p:cNvPr>
              <p:cNvSpPr txBox="1"/>
              <p:nvPr/>
            </p:nvSpPr>
            <p:spPr>
              <a:xfrm>
                <a:off x="901829" y="4195947"/>
                <a:ext cx="719528" cy="461665"/>
              </a:xfrm>
              <a:prstGeom prst="rect">
                <a:avLst/>
              </a:prstGeom>
              <a:noFill/>
            </p:spPr>
            <p:txBody>
              <a:bodyPr wrap="square" rtlCol="0">
                <a:spAutoFit/>
              </a:bodyPr>
              <a:lstStyle/>
              <a:p>
                <a:pPr algn="ctr"/>
                <a:r>
                  <a:rPr lang="en-US" sz="1200" dirty="0">
                    <a:solidFill>
                      <a:schemeClr val="bg1"/>
                    </a:solidFill>
                  </a:rPr>
                  <a:t>Created Tx 99</a:t>
                </a:r>
              </a:p>
            </p:txBody>
          </p:sp>
          <p:sp>
            <p:nvSpPr>
              <p:cNvPr id="193" name="TextBox 192">
                <a:extLst>
                  <a:ext uri="{FF2B5EF4-FFF2-40B4-BE49-F238E27FC236}">
                    <a16:creationId xmlns:a16="http://schemas.microsoft.com/office/drawing/2014/main" id="{62F1A73E-7DD0-4B0B-A5E2-31038B640B4B}"/>
                  </a:ext>
                </a:extLst>
              </p:cNvPr>
              <p:cNvSpPr txBox="1"/>
              <p:nvPr/>
            </p:nvSpPr>
            <p:spPr>
              <a:xfrm>
                <a:off x="1965627" y="4650010"/>
                <a:ext cx="719528" cy="461665"/>
              </a:xfrm>
              <a:prstGeom prst="rect">
                <a:avLst/>
              </a:prstGeom>
              <a:noFill/>
            </p:spPr>
            <p:txBody>
              <a:bodyPr wrap="square" rtlCol="0">
                <a:spAutoFit/>
              </a:bodyPr>
              <a:lstStyle/>
              <a:p>
                <a:pPr algn="ctr"/>
                <a:r>
                  <a:rPr lang="en-US" sz="1200" dirty="0">
                    <a:solidFill>
                      <a:schemeClr val="bg1"/>
                    </a:solidFill>
                  </a:rPr>
                  <a:t>Created Tx 66</a:t>
                </a:r>
              </a:p>
            </p:txBody>
          </p:sp>
          <p:sp>
            <p:nvSpPr>
              <p:cNvPr id="194" name="TextBox 193">
                <a:extLst>
                  <a:ext uri="{FF2B5EF4-FFF2-40B4-BE49-F238E27FC236}">
                    <a16:creationId xmlns:a16="http://schemas.microsoft.com/office/drawing/2014/main" id="{17CE9C9F-4CF1-474B-8919-EF966EE7499B}"/>
                  </a:ext>
                </a:extLst>
              </p:cNvPr>
              <p:cNvSpPr txBox="1"/>
              <p:nvPr/>
            </p:nvSpPr>
            <p:spPr>
              <a:xfrm>
                <a:off x="3044891" y="4200495"/>
                <a:ext cx="719528" cy="461665"/>
              </a:xfrm>
              <a:prstGeom prst="rect">
                <a:avLst/>
              </a:prstGeom>
              <a:noFill/>
            </p:spPr>
            <p:txBody>
              <a:bodyPr wrap="square" rtlCol="0">
                <a:spAutoFit/>
              </a:bodyPr>
              <a:lstStyle/>
              <a:p>
                <a:pPr algn="ctr"/>
                <a:r>
                  <a:rPr lang="en-US" sz="1200" dirty="0">
                    <a:solidFill>
                      <a:schemeClr val="bg1"/>
                    </a:solidFill>
                  </a:rPr>
                  <a:t>Created Tx 55</a:t>
                </a:r>
              </a:p>
            </p:txBody>
          </p:sp>
        </p:grpSp>
        <p:grpSp>
          <p:nvGrpSpPr>
            <p:cNvPr id="175" name="Group 174">
              <a:extLst>
                <a:ext uri="{FF2B5EF4-FFF2-40B4-BE49-F238E27FC236}">
                  <a16:creationId xmlns:a16="http://schemas.microsoft.com/office/drawing/2014/main" id="{C4B43FB5-D05F-438C-8120-B44BCEE0F70B}"/>
                </a:ext>
              </a:extLst>
            </p:cNvPr>
            <p:cNvGrpSpPr/>
            <p:nvPr/>
          </p:nvGrpSpPr>
          <p:grpSpPr>
            <a:xfrm>
              <a:off x="283360" y="4312415"/>
              <a:ext cx="1659940" cy="1913297"/>
              <a:chOff x="283360" y="4312415"/>
              <a:chExt cx="1659940" cy="1913297"/>
            </a:xfrm>
          </p:grpSpPr>
          <p:cxnSp>
            <p:nvCxnSpPr>
              <p:cNvPr id="176" name="Straight Connector 175">
                <a:extLst>
                  <a:ext uri="{FF2B5EF4-FFF2-40B4-BE49-F238E27FC236}">
                    <a16:creationId xmlns:a16="http://schemas.microsoft.com/office/drawing/2014/main" id="{785E41AF-3624-4117-B530-C2B16AA9E497}"/>
                  </a:ext>
                </a:extLst>
              </p:cNvPr>
              <p:cNvCxnSpPr>
                <a:cxnSpLocks/>
              </p:cNvCxnSpPr>
              <p:nvPr/>
            </p:nvCxnSpPr>
            <p:spPr>
              <a:xfrm>
                <a:off x="283360" y="5960536"/>
                <a:ext cx="214723" cy="0"/>
              </a:xfrm>
              <a:prstGeom prst="line">
                <a:avLst/>
              </a:prstGeom>
              <a:ln w="19050">
                <a:solidFill>
                  <a:srgbClr val="183457"/>
                </a:solidFill>
                <a:prstDash val="sysDot"/>
              </a:ln>
            </p:spPr>
            <p:style>
              <a:lnRef idx="1">
                <a:schemeClr val="accent1"/>
              </a:lnRef>
              <a:fillRef idx="0">
                <a:schemeClr val="accent1"/>
              </a:fillRef>
              <a:effectRef idx="0">
                <a:schemeClr val="accent1"/>
              </a:effectRef>
              <a:fontRef idx="minor">
                <a:schemeClr val="tx1"/>
              </a:fontRef>
            </p:style>
          </p:cxnSp>
          <p:grpSp>
            <p:nvGrpSpPr>
              <p:cNvPr id="177" name="Group 176">
                <a:extLst>
                  <a:ext uri="{FF2B5EF4-FFF2-40B4-BE49-F238E27FC236}">
                    <a16:creationId xmlns:a16="http://schemas.microsoft.com/office/drawing/2014/main" id="{875614E5-1D67-4F91-A6F1-92357A84D68E}"/>
                  </a:ext>
                </a:extLst>
              </p:cNvPr>
              <p:cNvGrpSpPr/>
              <p:nvPr/>
            </p:nvGrpSpPr>
            <p:grpSpPr>
              <a:xfrm>
                <a:off x="291073" y="4312415"/>
                <a:ext cx="1652227" cy="1913297"/>
                <a:chOff x="291073" y="4312415"/>
                <a:chExt cx="1652227" cy="1913297"/>
              </a:xfrm>
            </p:grpSpPr>
            <p:sp>
              <p:nvSpPr>
                <p:cNvPr id="178" name="Hexagon 177">
                  <a:extLst>
                    <a:ext uri="{FF2B5EF4-FFF2-40B4-BE49-F238E27FC236}">
                      <a16:creationId xmlns:a16="http://schemas.microsoft.com/office/drawing/2014/main" id="{5C61BA87-8326-4C83-8E8E-5BBE3C975CB7}"/>
                    </a:ext>
                  </a:extLst>
                </p:cNvPr>
                <p:cNvSpPr/>
                <p:nvPr/>
              </p:nvSpPr>
              <p:spPr>
                <a:xfrm>
                  <a:off x="498082" y="5695360"/>
                  <a:ext cx="1445218" cy="530352"/>
                </a:xfrm>
                <a:prstGeom prst="hexagon">
                  <a:avLst/>
                </a:prstGeom>
                <a:solidFill>
                  <a:srgbClr val="44546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Calibri" charset="0"/>
                      <a:ea typeface="Calibri" charset="0"/>
                      <a:cs typeface="Calibri" charset="0"/>
                    </a:rPr>
                    <a:t>key image</a:t>
                  </a:r>
                </a:p>
              </p:txBody>
            </p:sp>
            <p:cxnSp>
              <p:nvCxnSpPr>
                <p:cNvPr id="179" name="Elbow Connector 38">
                  <a:extLst>
                    <a:ext uri="{FF2B5EF4-FFF2-40B4-BE49-F238E27FC236}">
                      <a16:creationId xmlns:a16="http://schemas.microsoft.com/office/drawing/2014/main" id="{CFA3C3A4-8C25-4131-8C31-F6CABE5C7789}"/>
                    </a:ext>
                  </a:extLst>
                </p:cNvPr>
                <p:cNvCxnSpPr>
                  <a:cxnSpLocks/>
                  <a:stCxn id="295" idx="1"/>
                </p:cNvCxnSpPr>
                <p:nvPr/>
              </p:nvCxnSpPr>
              <p:spPr>
                <a:xfrm flipH="1">
                  <a:off x="291073" y="4312415"/>
                  <a:ext cx="546293" cy="1648121"/>
                </a:xfrm>
                <a:prstGeom prst="bentConnector2">
                  <a:avLst/>
                </a:prstGeom>
                <a:ln w="19050">
                  <a:solidFill>
                    <a:srgbClr val="183457"/>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337" name="TextBox 336">
            <a:extLst>
              <a:ext uri="{FF2B5EF4-FFF2-40B4-BE49-F238E27FC236}">
                <a16:creationId xmlns:a16="http://schemas.microsoft.com/office/drawing/2014/main" id="{21468D50-0CDE-41D9-A9BF-808EC91D7B62}"/>
              </a:ext>
            </a:extLst>
          </p:cNvPr>
          <p:cNvSpPr txBox="1"/>
          <p:nvPr/>
        </p:nvSpPr>
        <p:spPr>
          <a:xfrm>
            <a:off x="1417243" y="1866761"/>
            <a:ext cx="1861728" cy="369332"/>
          </a:xfrm>
          <a:prstGeom prst="rect">
            <a:avLst/>
          </a:prstGeom>
          <a:noFill/>
        </p:spPr>
        <p:txBody>
          <a:bodyPr wrap="none" rtlCol="0">
            <a:spAutoFit/>
          </a:bodyPr>
          <a:lstStyle/>
          <a:p>
            <a:pPr algn="ctr"/>
            <a:r>
              <a:rPr lang="en-US" b="1" dirty="0"/>
              <a:t>&lt;SUBADDRESS 1&gt;</a:t>
            </a:r>
          </a:p>
        </p:txBody>
      </p:sp>
      <p:sp>
        <p:nvSpPr>
          <p:cNvPr id="338" name="TextBox 337">
            <a:extLst>
              <a:ext uri="{FF2B5EF4-FFF2-40B4-BE49-F238E27FC236}">
                <a16:creationId xmlns:a16="http://schemas.microsoft.com/office/drawing/2014/main" id="{E814CC88-A62F-417D-BBA0-28B65E62B489}"/>
              </a:ext>
            </a:extLst>
          </p:cNvPr>
          <p:cNvSpPr txBox="1"/>
          <p:nvPr/>
        </p:nvSpPr>
        <p:spPr>
          <a:xfrm>
            <a:off x="8909583" y="1872620"/>
            <a:ext cx="1861728" cy="369332"/>
          </a:xfrm>
          <a:prstGeom prst="rect">
            <a:avLst/>
          </a:prstGeom>
          <a:noFill/>
        </p:spPr>
        <p:txBody>
          <a:bodyPr wrap="none" rtlCol="0">
            <a:spAutoFit/>
          </a:bodyPr>
          <a:lstStyle/>
          <a:p>
            <a:pPr algn="ctr"/>
            <a:r>
              <a:rPr lang="en-US" b="1" dirty="0"/>
              <a:t>&lt;SUBADDRESS 2&gt;</a:t>
            </a:r>
          </a:p>
        </p:txBody>
      </p:sp>
      <p:pic>
        <p:nvPicPr>
          <p:cNvPr id="18434" name="Picture 2" descr="https://www.themonera.art/wp-content/uploads/2017/09/moneraartheader-150x150.png">
            <a:extLst>
              <a:ext uri="{FF2B5EF4-FFF2-40B4-BE49-F238E27FC236}">
                <a16:creationId xmlns:a16="http://schemas.microsoft.com/office/drawing/2014/main" id="{639C88DF-9A19-49EF-AD93-5E718C175C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70253" y="1328213"/>
            <a:ext cx="1321747" cy="1321747"/>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https://www.monerujo.io/img/gunther-wallets-800x.gif">
            <a:extLst>
              <a:ext uri="{FF2B5EF4-FFF2-40B4-BE49-F238E27FC236}">
                <a16:creationId xmlns:a16="http://schemas.microsoft.com/office/drawing/2014/main" id="{62BDEA8E-BAC1-454E-ACC0-9BDE82D240CB}"/>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476074" y="862808"/>
            <a:ext cx="2232359" cy="2232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49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b="1" dirty="0"/>
              <a:t>Linking (Sub)Addresses to Real-World Identity</a:t>
            </a:r>
          </a:p>
        </p:txBody>
      </p:sp>
      <p:sp>
        <p:nvSpPr>
          <p:cNvPr id="169" name="Content Placeholder 2">
            <a:extLst>
              <a:ext uri="{FF2B5EF4-FFF2-40B4-BE49-F238E27FC236}">
                <a16:creationId xmlns:a16="http://schemas.microsoft.com/office/drawing/2014/main" id="{27A35D7D-6E44-457E-BA3F-D85CA9064864}"/>
              </a:ext>
            </a:extLst>
          </p:cNvPr>
          <p:cNvSpPr>
            <a:spLocks noGrp="1"/>
          </p:cNvSpPr>
          <p:nvPr>
            <p:ph idx="1"/>
          </p:nvPr>
        </p:nvSpPr>
        <p:spPr>
          <a:xfrm>
            <a:off x="838200" y="1825625"/>
            <a:ext cx="10515600" cy="4351338"/>
          </a:xfrm>
        </p:spPr>
        <p:txBody>
          <a:bodyPr/>
          <a:lstStyle/>
          <a:p>
            <a:pPr marL="0" indent="0">
              <a:buNone/>
            </a:pPr>
            <a:r>
              <a:rPr lang="en-US" dirty="0"/>
              <a:t>Adding additional entropy before and after sending funds to someone who knows your identity, including friends, family, merchants, and KYC/AML exchanges</a:t>
            </a:r>
          </a:p>
          <a:p>
            <a:pPr marL="0" indent="0">
              <a:buNone/>
            </a:pPr>
            <a:r>
              <a:rPr lang="en-US" dirty="0"/>
              <a:t>Churn before making these transactions</a:t>
            </a:r>
          </a:p>
        </p:txBody>
      </p:sp>
      <p:grpSp>
        <p:nvGrpSpPr>
          <p:cNvPr id="4" name="Group 3">
            <a:extLst>
              <a:ext uri="{FF2B5EF4-FFF2-40B4-BE49-F238E27FC236}">
                <a16:creationId xmlns:a16="http://schemas.microsoft.com/office/drawing/2014/main" id="{25F9D577-235A-4E38-AAAF-8670DB3EB636}"/>
              </a:ext>
            </a:extLst>
          </p:cNvPr>
          <p:cNvGrpSpPr/>
          <p:nvPr/>
        </p:nvGrpSpPr>
        <p:grpSpPr>
          <a:xfrm>
            <a:off x="-2119733" y="-3200174"/>
            <a:ext cx="6108268" cy="4276132"/>
            <a:chOff x="-2119733" y="-3200174"/>
            <a:chExt cx="6108268" cy="4276132"/>
          </a:xfrm>
        </p:grpSpPr>
        <p:sp>
          <p:nvSpPr>
            <p:cNvPr id="5" name="Circle: Hollow 4">
              <a:extLst>
                <a:ext uri="{FF2B5EF4-FFF2-40B4-BE49-F238E27FC236}">
                  <a16:creationId xmlns:a16="http://schemas.microsoft.com/office/drawing/2014/main" id="{88A661A8-9CCA-47CB-B387-4C0C2D393737}"/>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ircle: Hollow 5">
              <a:extLst>
                <a:ext uri="{FF2B5EF4-FFF2-40B4-BE49-F238E27FC236}">
                  <a16:creationId xmlns:a16="http://schemas.microsoft.com/office/drawing/2014/main" id="{B42FCA05-ED87-4B0E-9C24-AD4DA51F50D5}"/>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ircle: Hollow 6">
              <a:extLst>
                <a:ext uri="{FF2B5EF4-FFF2-40B4-BE49-F238E27FC236}">
                  <a16:creationId xmlns:a16="http://schemas.microsoft.com/office/drawing/2014/main" id="{24A8712D-3C44-4017-8BBE-51E9B0F9F6F7}"/>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ircle: Hollow 7">
              <a:extLst>
                <a:ext uri="{FF2B5EF4-FFF2-40B4-BE49-F238E27FC236}">
                  <a16:creationId xmlns:a16="http://schemas.microsoft.com/office/drawing/2014/main" id="{11F06A24-89BF-4D77-8109-4E5EF083C3E2}"/>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 name="Group 2">
            <a:extLst>
              <a:ext uri="{FF2B5EF4-FFF2-40B4-BE49-F238E27FC236}">
                <a16:creationId xmlns:a16="http://schemas.microsoft.com/office/drawing/2014/main" id="{81EF95B9-0F70-40AA-A17D-1D0605A6C732}"/>
              </a:ext>
            </a:extLst>
          </p:cNvPr>
          <p:cNvGrpSpPr/>
          <p:nvPr/>
        </p:nvGrpSpPr>
        <p:grpSpPr>
          <a:xfrm>
            <a:off x="3871812" y="2934663"/>
            <a:ext cx="4448376" cy="3558212"/>
            <a:chOff x="4424681" y="2883863"/>
            <a:chExt cx="4448376" cy="3558212"/>
          </a:xfrm>
        </p:grpSpPr>
        <p:pic>
          <p:nvPicPr>
            <p:cNvPr id="17410" name="Picture 2" descr="Image result for coinbase">
              <a:extLst>
                <a:ext uri="{FF2B5EF4-FFF2-40B4-BE49-F238E27FC236}">
                  <a16:creationId xmlns:a16="http://schemas.microsoft.com/office/drawing/2014/main" id="{6D8A1DCC-5272-4DA3-8D78-A67B2DF1C3C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10808" y="4216401"/>
              <a:ext cx="3308716" cy="1156758"/>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Image result for kraken exchange">
              <a:extLst>
                <a:ext uri="{FF2B5EF4-FFF2-40B4-BE49-F238E27FC236}">
                  <a16:creationId xmlns:a16="http://schemas.microsoft.com/office/drawing/2014/main" id="{3E9CF0C1-C891-4809-9572-CAF9D05D466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64959" y="4929716"/>
              <a:ext cx="2313518" cy="115675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descr="Image result for gemini exchange">
              <a:extLst>
                <a:ext uri="{FF2B5EF4-FFF2-40B4-BE49-F238E27FC236}">
                  <a16:creationId xmlns:a16="http://schemas.microsoft.com/office/drawing/2014/main" id="{33FC38E1-D406-4410-B76D-DFE264CD54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9348" y="5658908"/>
              <a:ext cx="3511222" cy="783167"/>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descr="Image result for binance">
              <a:extLst>
                <a:ext uri="{FF2B5EF4-FFF2-40B4-BE49-F238E27FC236}">
                  <a16:creationId xmlns:a16="http://schemas.microsoft.com/office/drawing/2014/main" id="{20064B77-5EE4-4093-8B24-9FA5D2CEEAD6}"/>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24681" y="2883863"/>
              <a:ext cx="4448376" cy="2502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5BD59064-00E7-44DF-841C-C36E7CBFC5DC}"/>
              </a:ext>
            </a:extLst>
          </p:cNvPr>
          <p:cNvGrpSpPr/>
          <p:nvPr/>
        </p:nvGrpSpPr>
        <p:grpSpPr>
          <a:xfrm>
            <a:off x="1298940" y="4330447"/>
            <a:ext cx="690776" cy="1198538"/>
            <a:chOff x="1106012" y="2591221"/>
            <a:chExt cx="690776" cy="1198538"/>
          </a:xfrm>
          <a:solidFill>
            <a:schemeClr val="tx2">
              <a:lumMod val="75000"/>
            </a:schemeClr>
          </a:solidFill>
        </p:grpSpPr>
        <p:sp>
          <p:nvSpPr>
            <p:cNvPr id="14" name="Oval 13">
              <a:extLst>
                <a:ext uri="{FF2B5EF4-FFF2-40B4-BE49-F238E27FC236}">
                  <a16:creationId xmlns:a16="http://schemas.microsoft.com/office/drawing/2014/main" id="{E9295060-EF78-4AB0-B8B0-0EFA838B2063}"/>
                </a:ext>
              </a:extLst>
            </p:cNvPr>
            <p:cNvSpPr/>
            <p:nvPr/>
          </p:nvSpPr>
          <p:spPr>
            <a:xfrm>
              <a:off x="1106012" y="2591221"/>
              <a:ext cx="690775" cy="690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elay 14">
              <a:extLst>
                <a:ext uri="{FF2B5EF4-FFF2-40B4-BE49-F238E27FC236}">
                  <a16:creationId xmlns:a16="http://schemas.microsoft.com/office/drawing/2014/main" id="{DC40C040-F025-4F44-B303-8B967CD3D824}"/>
                </a:ext>
              </a:extLst>
            </p:cNvPr>
            <p:cNvSpPr/>
            <p:nvPr/>
          </p:nvSpPr>
          <p:spPr>
            <a:xfrm rot="16200000">
              <a:off x="1118287" y="3111258"/>
              <a:ext cx="666227" cy="690775"/>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AFDF8FC-28B1-4508-9AF3-CB3CF3E8BA5F}"/>
              </a:ext>
            </a:extLst>
          </p:cNvPr>
          <p:cNvGrpSpPr/>
          <p:nvPr/>
        </p:nvGrpSpPr>
        <p:grpSpPr>
          <a:xfrm>
            <a:off x="10202283" y="4421953"/>
            <a:ext cx="690776" cy="1198538"/>
            <a:chOff x="1106012" y="2591221"/>
            <a:chExt cx="690776" cy="1198538"/>
          </a:xfrm>
          <a:solidFill>
            <a:schemeClr val="tx2">
              <a:lumMod val="75000"/>
            </a:schemeClr>
          </a:solidFill>
        </p:grpSpPr>
        <p:sp>
          <p:nvSpPr>
            <p:cNvPr id="20" name="Oval 19">
              <a:extLst>
                <a:ext uri="{FF2B5EF4-FFF2-40B4-BE49-F238E27FC236}">
                  <a16:creationId xmlns:a16="http://schemas.microsoft.com/office/drawing/2014/main" id="{F1B6D4E4-C012-4497-8669-248074B83567}"/>
                </a:ext>
              </a:extLst>
            </p:cNvPr>
            <p:cNvSpPr/>
            <p:nvPr/>
          </p:nvSpPr>
          <p:spPr>
            <a:xfrm>
              <a:off x="1106012" y="2591221"/>
              <a:ext cx="690775" cy="690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Delay 20">
              <a:extLst>
                <a:ext uri="{FF2B5EF4-FFF2-40B4-BE49-F238E27FC236}">
                  <a16:creationId xmlns:a16="http://schemas.microsoft.com/office/drawing/2014/main" id="{411541AE-5B61-48B1-9302-3E4BB203A20C}"/>
                </a:ext>
              </a:extLst>
            </p:cNvPr>
            <p:cNvSpPr/>
            <p:nvPr/>
          </p:nvSpPr>
          <p:spPr>
            <a:xfrm rot="16200000">
              <a:off x="1118287" y="3111258"/>
              <a:ext cx="666227" cy="690775"/>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Arrow: Right 21">
            <a:extLst>
              <a:ext uri="{FF2B5EF4-FFF2-40B4-BE49-F238E27FC236}">
                <a16:creationId xmlns:a16="http://schemas.microsoft.com/office/drawing/2014/main" id="{53CAAEE5-EF70-4FCB-B017-FECCA989F7CF}"/>
              </a:ext>
            </a:extLst>
          </p:cNvPr>
          <p:cNvSpPr/>
          <p:nvPr/>
        </p:nvSpPr>
        <p:spPr>
          <a:xfrm>
            <a:off x="2450455" y="4656160"/>
            <a:ext cx="1132388" cy="702041"/>
          </a:xfrm>
          <a:prstGeom prst="rightArrow">
            <a:avLst/>
          </a:prstGeom>
          <a:solidFill>
            <a:srgbClr val="42B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D146D284-EFD2-4412-8423-34BFA02E9D37}"/>
              </a:ext>
            </a:extLst>
          </p:cNvPr>
          <p:cNvSpPr/>
          <p:nvPr/>
        </p:nvSpPr>
        <p:spPr>
          <a:xfrm>
            <a:off x="8604079" y="4661716"/>
            <a:ext cx="1132388" cy="702041"/>
          </a:xfrm>
          <a:prstGeom prst="rightArrow">
            <a:avLst/>
          </a:prstGeom>
          <a:solidFill>
            <a:srgbClr val="42B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762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b="1" dirty="0"/>
              <a:t>Linking Outputs</a:t>
            </a:r>
          </a:p>
        </p:txBody>
      </p:sp>
      <p:sp>
        <p:nvSpPr>
          <p:cNvPr id="169" name="Content Placeholder 2">
            <a:extLst>
              <a:ext uri="{FF2B5EF4-FFF2-40B4-BE49-F238E27FC236}">
                <a16:creationId xmlns:a16="http://schemas.microsoft.com/office/drawing/2014/main" id="{27A35D7D-6E44-457E-BA3F-D85CA9064864}"/>
              </a:ext>
            </a:extLst>
          </p:cNvPr>
          <p:cNvSpPr>
            <a:spLocks noGrp="1"/>
          </p:cNvSpPr>
          <p:nvPr>
            <p:ph idx="1"/>
          </p:nvPr>
        </p:nvSpPr>
        <p:spPr>
          <a:xfrm>
            <a:off x="838200" y="1825625"/>
            <a:ext cx="10515600" cy="4351338"/>
          </a:xfrm>
        </p:spPr>
        <p:txBody>
          <a:bodyPr/>
          <a:lstStyle/>
          <a:p>
            <a:pPr marL="0" indent="0">
              <a:buNone/>
            </a:pPr>
            <a:r>
              <a:rPr lang="en-US" dirty="0"/>
              <a:t>You want every output you touch to have no association with any other outputs you have</a:t>
            </a:r>
          </a:p>
          <a:p>
            <a:pPr marL="0" indent="0">
              <a:buNone/>
            </a:pPr>
            <a:r>
              <a:rPr lang="en-US" dirty="0"/>
              <a:t>Ideally a trait in a completely fungible system, but Monero is not completely fungible against all heuristics, only plausible deniability</a:t>
            </a:r>
          </a:p>
          <a:p>
            <a:pPr marL="0" indent="0">
              <a:buNone/>
            </a:pPr>
            <a:r>
              <a:rPr lang="en-US" dirty="0"/>
              <a:t>Always churn every output separately, and churn every time you receive funds, including non-churn change from your transactions</a:t>
            </a:r>
          </a:p>
        </p:txBody>
      </p:sp>
      <p:grpSp>
        <p:nvGrpSpPr>
          <p:cNvPr id="4" name="Group 3">
            <a:extLst>
              <a:ext uri="{FF2B5EF4-FFF2-40B4-BE49-F238E27FC236}">
                <a16:creationId xmlns:a16="http://schemas.microsoft.com/office/drawing/2014/main" id="{8F850C38-0569-4EFE-90A1-55B93FD719BA}"/>
              </a:ext>
            </a:extLst>
          </p:cNvPr>
          <p:cNvGrpSpPr/>
          <p:nvPr/>
        </p:nvGrpSpPr>
        <p:grpSpPr>
          <a:xfrm>
            <a:off x="-2119733" y="-3200174"/>
            <a:ext cx="6108268" cy="4276132"/>
            <a:chOff x="-2119733" y="-3200174"/>
            <a:chExt cx="6108268" cy="4276132"/>
          </a:xfrm>
        </p:grpSpPr>
        <p:sp>
          <p:nvSpPr>
            <p:cNvPr id="5" name="Circle: Hollow 4">
              <a:extLst>
                <a:ext uri="{FF2B5EF4-FFF2-40B4-BE49-F238E27FC236}">
                  <a16:creationId xmlns:a16="http://schemas.microsoft.com/office/drawing/2014/main" id="{6E6C0CBB-FE30-48FE-8B64-B292552627F7}"/>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ircle: Hollow 5">
              <a:extLst>
                <a:ext uri="{FF2B5EF4-FFF2-40B4-BE49-F238E27FC236}">
                  <a16:creationId xmlns:a16="http://schemas.microsoft.com/office/drawing/2014/main" id="{4005B4ED-B7B4-4E04-BA43-1D09D14EC6E4}"/>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ircle: Hollow 6">
              <a:extLst>
                <a:ext uri="{FF2B5EF4-FFF2-40B4-BE49-F238E27FC236}">
                  <a16:creationId xmlns:a16="http://schemas.microsoft.com/office/drawing/2014/main" id="{80548A79-8A55-43EE-8029-79E3699CDFD9}"/>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ircle: Hollow 7">
              <a:extLst>
                <a:ext uri="{FF2B5EF4-FFF2-40B4-BE49-F238E27FC236}">
                  <a16:creationId xmlns:a16="http://schemas.microsoft.com/office/drawing/2014/main" id="{7FD46CDE-1ADF-41CC-A689-ED80E578BBE6}"/>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98168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5B5F1-6F4D-462B-9617-D495C3E20F77}"/>
              </a:ext>
            </a:extLst>
          </p:cNvPr>
          <p:cNvSpPr>
            <a:spLocks noGrp="1"/>
          </p:cNvSpPr>
          <p:nvPr>
            <p:ph type="ctrTitle"/>
          </p:nvPr>
        </p:nvSpPr>
        <p:spPr/>
        <p:txBody>
          <a:bodyPr/>
          <a:lstStyle/>
          <a:p>
            <a:r>
              <a:rPr lang="en-US" b="1" dirty="0"/>
              <a:t>Challenges for Increasing the </a:t>
            </a:r>
            <a:r>
              <a:rPr lang="en-US" b="1" dirty="0" err="1"/>
              <a:t>Ringsize</a:t>
            </a:r>
            <a:endParaRPr lang="en-US" b="1" dirty="0"/>
          </a:p>
        </p:txBody>
      </p:sp>
      <p:sp>
        <p:nvSpPr>
          <p:cNvPr id="3" name="Subtitle 2">
            <a:extLst>
              <a:ext uri="{FF2B5EF4-FFF2-40B4-BE49-F238E27FC236}">
                <a16:creationId xmlns:a16="http://schemas.microsoft.com/office/drawing/2014/main" id="{020C6FBB-4179-46F9-9A10-9E2274F61066}"/>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07D7FE71-504C-465B-89A5-051A4737FFA0}"/>
              </a:ext>
            </a:extLst>
          </p:cNvPr>
          <p:cNvGrpSpPr/>
          <p:nvPr/>
        </p:nvGrpSpPr>
        <p:grpSpPr>
          <a:xfrm>
            <a:off x="-2119733" y="-3200174"/>
            <a:ext cx="6108268" cy="4276132"/>
            <a:chOff x="-2119733" y="-3200174"/>
            <a:chExt cx="6108268" cy="4276132"/>
          </a:xfrm>
        </p:grpSpPr>
        <p:sp>
          <p:nvSpPr>
            <p:cNvPr id="5" name="Circle: Hollow 4">
              <a:extLst>
                <a:ext uri="{FF2B5EF4-FFF2-40B4-BE49-F238E27FC236}">
                  <a16:creationId xmlns:a16="http://schemas.microsoft.com/office/drawing/2014/main" id="{69D27341-69DF-4331-9233-543939731B50}"/>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ircle: Hollow 5">
              <a:extLst>
                <a:ext uri="{FF2B5EF4-FFF2-40B4-BE49-F238E27FC236}">
                  <a16:creationId xmlns:a16="http://schemas.microsoft.com/office/drawing/2014/main" id="{8ADA4861-FA87-4321-AC29-03CA56C89132}"/>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ircle: Hollow 6">
              <a:extLst>
                <a:ext uri="{FF2B5EF4-FFF2-40B4-BE49-F238E27FC236}">
                  <a16:creationId xmlns:a16="http://schemas.microsoft.com/office/drawing/2014/main" id="{7F89D214-543B-4E65-A4FF-770E9DA8700F}"/>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ircle: Hollow 7">
              <a:extLst>
                <a:ext uri="{FF2B5EF4-FFF2-40B4-BE49-F238E27FC236}">
                  <a16:creationId xmlns:a16="http://schemas.microsoft.com/office/drawing/2014/main" id="{433E8874-0977-453D-9B73-9D846979CB16}"/>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750591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5589-C2F8-4288-ADA4-75EDD49618CE}"/>
              </a:ext>
            </a:extLst>
          </p:cNvPr>
          <p:cNvSpPr>
            <a:spLocks noGrp="1"/>
          </p:cNvSpPr>
          <p:nvPr>
            <p:ph type="title"/>
          </p:nvPr>
        </p:nvSpPr>
        <p:spPr/>
        <p:txBody>
          <a:bodyPr/>
          <a:lstStyle/>
          <a:p>
            <a:pPr algn="ctr"/>
            <a:r>
              <a:rPr lang="en-US" b="1" dirty="0" err="1"/>
              <a:t>Ringsize</a:t>
            </a:r>
            <a:r>
              <a:rPr lang="en-US" b="1" dirty="0"/>
              <a:t> Challenges</a:t>
            </a:r>
          </a:p>
        </p:txBody>
      </p:sp>
      <p:grpSp>
        <p:nvGrpSpPr>
          <p:cNvPr id="4" name="Group 3">
            <a:extLst>
              <a:ext uri="{FF2B5EF4-FFF2-40B4-BE49-F238E27FC236}">
                <a16:creationId xmlns:a16="http://schemas.microsoft.com/office/drawing/2014/main" id="{937153B5-BDC2-4566-BC85-5DC48ECE27E7}"/>
              </a:ext>
            </a:extLst>
          </p:cNvPr>
          <p:cNvGrpSpPr/>
          <p:nvPr/>
        </p:nvGrpSpPr>
        <p:grpSpPr>
          <a:xfrm>
            <a:off x="-2119733" y="-3200174"/>
            <a:ext cx="6108268" cy="4276132"/>
            <a:chOff x="-2119733" y="-3200174"/>
            <a:chExt cx="6108268" cy="4276132"/>
          </a:xfrm>
        </p:grpSpPr>
        <p:sp>
          <p:nvSpPr>
            <p:cNvPr id="5" name="Circle: Hollow 4">
              <a:extLst>
                <a:ext uri="{FF2B5EF4-FFF2-40B4-BE49-F238E27FC236}">
                  <a16:creationId xmlns:a16="http://schemas.microsoft.com/office/drawing/2014/main" id="{A522E63F-BCE6-4F03-B25B-B38814D2EAA8}"/>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ircle: Hollow 5">
              <a:extLst>
                <a:ext uri="{FF2B5EF4-FFF2-40B4-BE49-F238E27FC236}">
                  <a16:creationId xmlns:a16="http://schemas.microsoft.com/office/drawing/2014/main" id="{37755D31-9A83-482E-AECB-F6AD44BD3410}"/>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ircle: Hollow 6">
              <a:extLst>
                <a:ext uri="{FF2B5EF4-FFF2-40B4-BE49-F238E27FC236}">
                  <a16:creationId xmlns:a16="http://schemas.microsoft.com/office/drawing/2014/main" id="{AB32F9DC-E1F5-4556-BD86-6CAB1EA39550}"/>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ircle: Hollow 7">
              <a:extLst>
                <a:ext uri="{FF2B5EF4-FFF2-40B4-BE49-F238E27FC236}">
                  <a16:creationId xmlns:a16="http://schemas.microsoft.com/office/drawing/2014/main" id="{99643D47-33DD-46C4-99B5-5A7E9B6AED76}"/>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10">
            <a:extLst>
              <a:ext uri="{FF2B5EF4-FFF2-40B4-BE49-F238E27FC236}">
                <a16:creationId xmlns:a16="http://schemas.microsoft.com/office/drawing/2014/main" id="{BD6C86AD-DA10-4EBC-AB56-3409332D9D09}"/>
              </a:ext>
            </a:extLst>
          </p:cNvPr>
          <p:cNvGrpSpPr/>
          <p:nvPr/>
        </p:nvGrpSpPr>
        <p:grpSpPr>
          <a:xfrm>
            <a:off x="3869893" y="2798138"/>
            <a:ext cx="1595583" cy="1595583"/>
            <a:chOff x="1378226" y="4937739"/>
            <a:chExt cx="1595583" cy="1595583"/>
          </a:xfrm>
        </p:grpSpPr>
        <p:sp>
          <p:nvSpPr>
            <p:cNvPr id="12" name="Oval 11">
              <a:extLst>
                <a:ext uri="{FF2B5EF4-FFF2-40B4-BE49-F238E27FC236}">
                  <a16:creationId xmlns:a16="http://schemas.microsoft.com/office/drawing/2014/main" id="{5B3765C3-780F-416E-B0CD-4D2AE84FAE13}"/>
                </a:ext>
              </a:extLst>
            </p:cNvPr>
            <p:cNvSpPr/>
            <p:nvPr/>
          </p:nvSpPr>
          <p:spPr>
            <a:xfrm>
              <a:off x="1378226" y="4937739"/>
              <a:ext cx="1595583" cy="15955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9D59D61A-173F-460C-940B-65C6A9CE4522}"/>
                </a:ext>
              </a:extLst>
            </p:cNvPr>
            <p:cNvCxnSpPr/>
            <p:nvPr/>
          </p:nvCxnSpPr>
          <p:spPr>
            <a:xfrm>
              <a:off x="2160105" y="5775287"/>
              <a:ext cx="384312" cy="0"/>
            </a:xfrm>
            <a:prstGeom prst="straightConnector1">
              <a:avLst/>
            </a:prstGeom>
            <a:ln w="762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3F565E3-9135-46C2-9060-44146D27339C}"/>
                </a:ext>
              </a:extLst>
            </p:cNvPr>
            <p:cNvCxnSpPr/>
            <p:nvPr/>
          </p:nvCxnSpPr>
          <p:spPr>
            <a:xfrm flipV="1">
              <a:off x="2160105" y="5166963"/>
              <a:ext cx="0" cy="651129"/>
            </a:xfrm>
            <a:prstGeom prst="straightConnector1">
              <a:avLst/>
            </a:prstGeom>
            <a:ln w="762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Cube 14">
            <a:extLst>
              <a:ext uri="{FF2B5EF4-FFF2-40B4-BE49-F238E27FC236}">
                <a16:creationId xmlns:a16="http://schemas.microsoft.com/office/drawing/2014/main" id="{F386F08A-F24A-4308-9DD6-2C3E5DF0A4CD}"/>
              </a:ext>
            </a:extLst>
          </p:cNvPr>
          <p:cNvSpPr/>
          <p:nvPr/>
        </p:nvSpPr>
        <p:spPr>
          <a:xfrm>
            <a:off x="6726523" y="2798139"/>
            <a:ext cx="1595583" cy="1595583"/>
          </a:xfrm>
          <a:prstGeom prst="cube">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6170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85CAB-0E1A-4DE9-8A0D-0523B9271E01}"/>
              </a:ext>
            </a:extLst>
          </p:cNvPr>
          <p:cNvSpPr>
            <a:spLocks noGrp="1"/>
          </p:cNvSpPr>
          <p:nvPr>
            <p:ph type="title"/>
          </p:nvPr>
        </p:nvSpPr>
        <p:spPr/>
        <p:txBody>
          <a:bodyPr/>
          <a:lstStyle/>
          <a:p>
            <a:pPr algn="ctr"/>
            <a:r>
              <a:rPr lang="en-US" b="1" dirty="0"/>
              <a:t>Summary</a:t>
            </a:r>
          </a:p>
        </p:txBody>
      </p:sp>
      <p:sp>
        <p:nvSpPr>
          <p:cNvPr id="3" name="Content Placeholder 2">
            <a:extLst>
              <a:ext uri="{FF2B5EF4-FFF2-40B4-BE49-F238E27FC236}">
                <a16:creationId xmlns:a16="http://schemas.microsoft.com/office/drawing/2014/main" id="{4EF4FE24-8DFE-4873-84B7-A0E032613C8D}"/>
              </a:ext>
            </a:extLst>
          </p:cNvPr>
          <p:cNvSpPr>
            <a:spLocks noGrp="1"/>
          </p:cNvSpPr>
          <p:nvPr>
            <p:ph idx="1"/>
          </p:nvPr>
        </p:nvSpPr>
        <p:spPr/>
        <p:txBody>
          <a:bodyPr/>
          <a:lstStyle/>
          <a:p>
            <a:r>
              <a:rPr lang="en-US" dirty="0"/>
              <a:t>Covered 4 different ways for ring signatures to lose plausible deniability</a:t>
            </a:r>
          </a:p>
          <a:p>
            <a:r>
              <a:rPr lang="en-US" dirty="0"/>
              <a:t>Covered several considerations for heuristic tests</a:t>
            </a:r>
          </a:p>
          <a:p>
            <a:r>
              <a:rPr lang="en-US" dirty="0"/>
              <a:t>Covered best-practices for using </a:t>
            </a:r>
            <a:r>
              <a:rPr lang="en-US" dirty="0" err="1"/>
              <a:t>Monero’s</a:t>
            </a:r>
            <a:r>
              <a:rPr lang="en-US" dirty="0"/>
              <a:t> ring signatures correctly in a variety of use-cases</a:t>
            </a:r>
          </a:p>
          <a:p>
            <a:r>
              <a:rPr lang="en-US" dirty="0"/>
              <a:t>Covered the challenges of increasing </a:t>
            </a:r>
            <a:r>
              <a:rPr lang="en-US" dirty="0" err="1"/>
              <a:t>Monero’s</a:t>
            </a:r>
            <a:r>
              <a:rPr lang="en-US" dirty="0"/>
              <a:t> </a:t>
            </a:r>
            <a:r>
              <a:rPr lang="en-US" dirty="0" err="1"/>
              <a:t>ringsize</a:t>
            </a:r>
            <a:endParaRPr lang="en-US" dirty="0"/>
          </a:p>
        </p:txBody>
      </p:sp>
      <p:grpSp>
        <p:nvGrpSpPr>
          <p:cNvPr id="4" name="Group 3">
            <a:extLst>
              <a:ext uri="{FF2B5EF4-FFF2-40B4-BE49-F238E27FC236}">
                <a16:creationId xmlns:a16="http://schemas.microsoft.com/office/drawing/2014/main" id="{71376CDD-2E2B-4D28-9858-DB9FE0422FA6}"/>
              </a:ext>
            </a:extLst>
          </p:cNvPr>
          <p:cNvGrpSpPr/>
          <p:nvPr/>
        </p:nvGrpSpPr>
        <p:grpSpPr>
          <a:xfrm>
            <a:off x="-2119733" y="-3200174"/>
            <a:ext cx="6108268" cy="4276132"/>
            <a:chOff x="-2119733" y="-3200174"/>
            <a:chExt cx="6108268" cy="4276132"/>
          </a:xfrm>
        </p:grpSpPr>
        <p:sp>
          <p:nvSpPr>
            <p:cNvPr id="5" name="Circle: Hollow 4">
              <a:extLst>
                <a:ext uri="{FF2B5EF4-FFF2-40B4-BE49-F238E27FC236}">
                  <a16:creationId xmlns:a16="http://schemas.microsoft.com/office/drawing/2014/main" id="{027EB98D-812F-4C8C-B4E4-67A540C242A6}"/>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ircle: Hollow 5">
              <a:extLst>
                <a:ext uri="{FF2B5EF4-FFF2-40B4-BE49-F238E27FC236}">
                  <a16:creationId xmlns:a16="http://schemas.microsoft.com/office/drawing/2014/main" id="{AE92FE7A-1205-4BD4-9904-E5DCEEFCBD3D}"/>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ircle: Hollow 6">
              <a:extLst>
                <a:ext uri="{FF2B5EF4-FFF2-40B4-BE49-F238E27FC236}">
                  <a16:creationId xmlns:a16="http://schemas.microsoft.com/office/drawing/2014/main" id="{90549836-8A98-4AF3-AF16-1090ACD9608F}"/>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ircle: Hollow 7">
              <a:extLst>
                <a:ext uri="{FF2B5EF4-FFF2-40B4-BE49-F238E27FC236}">
                  <a16:creationId xmlns:a16="http://schemas.microsoft.com/office/drawing/2014/main" id="{1DDF4687-B318-44FB-AE2D-85D4F45B0EBF}"/>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33135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12519" y="3090275"/>
            <a:ext cx="914400" cy="914400"/>
            <a:chOff x="1512519" y="3442863"/>
            <a:chExt cx="1475395" cy="1475779"/>
          </a:xfrm>
        </p:grpSpPr>
        <p:grpSp>
          <p:nvGrpSpPr>
            <p:cNvPr id="5" name="Group 4"/>
            <p:cNvGrpSpPr/>
            <p:nvPr/>
          </p:nvGrpSpPr>
          <p:grpSpPr>
            <a:xfrm>
              <a:off x="1512519" y="3442863"/>
              <a:ext cx="1475395" cy="1475779"/>
              <a:chOff x="8335770" y="4766507"/>
              <a:chExt cx="966131" cy="966131"/>
            </a:xfrm>
          </p:grpSpPr>
          <p:sp>
            <p:nvSpPr>
              <p:cNvPr id="7" name="Oval 6"/>
              <p:cNvSpPr/>
              <p:nvPr/>
            </p:nvSpPr>
            <p:spPr bwMode="auto">
              <a:xfrm>
                <a:off x="8392515" y="4823252"/>
                <a:ext cx="852640" cy="852640"/>
              </a:xfrm>
              <a:prstGeom prst="ellipse">
                <a:avLst/>
              </a:prstGeom>
              <a:solidFill>
                <a:srgbClr val="FF4500"/>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926" dirty="0">
                  <a:latin typeface="Calibri" charset="0"/>
                  <a:ea typeface="Calibri" charset="0"/>
                  <a:cs typeface="Calibri" charset="0"/>
                </a:endParaRPr>
              </a:p>
            </p:txBody>
          </p:sp>
          <p:sp>
            <p:nvSpPr>
              <p:cNvPr id="8" name="Oval 7"/>
              <p:cNvSpPr/>
              <p:nvPr/>
            </p:nvSpPr>
            <p:spPr bwMode="auto">
              <a:xfrm>
                <a:off x="8335770" y="4766507"/>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926" dirty="0">
                  <a:latin typeface="Calibri" charset="0"/>
                  <a:ea typeface="Calibri" charset="0"/>
                  <a:cs typeface="Calibri" charset="0"/>
                </a:endParaRPr>
              </a:p>
            </p:txBody>
          </p:sp>
        </p:grpSp>
        <p:pic>
          <p:nvPicPr>
            <p:cNvPr id="10244" name="Picture 4" descr="https://repo.spydar007.com/packages/images/Redd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529" y="3738148"/>
              <a:ext cx="831376" cy="83137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p:txBody>
          <a:bodyPr/>
          <a:lstStyle/>
          <a:p>
            <a:pPr algn="ctr"/>
            <a:r>
              <a:rPr lang="en-US" b="1" dirty="0"/>
              <a:t>Thank You!</a:t>
            </a:r>
          </a:p>
        </p:txBody>
      </p:sp>
      <p:grpSp>
        <p:nvGrpSpPr>
          <p:cNvPr id="9" name="Group 8"/>
          <p:cNvGrpSpPr/>
          <p:nvPr/>
        </p:nvGrpSpPr>
        <p:grpSpPr>
          <a:xfrm>
            <a:off x="1514574" y="1948070"/>
            <a:ext cx="914400" cy="914400"/>
            <a:chOff x="1443547" y="8569176"/>
            <a:chExt cx="2973600" cy="3148191"/>
          </a:xfrm>
        </p:grpSpPr>
        <p:grpSp>
          <p:nvGrpSpPr>
            <p:cNvPr id="10" name="Group 9"/>
            <p:cNvGrpSpPr/>
            <p:nvPr/>
          </p:nvGrpSpPr>
          <p:grpSpPr>
            <a:xfrm>
              <a:off x="1443547" y="8569176"/>
              <a:ext cx="2973600" cy="3148191"/>
              <a:chOff x="6503439" y="4743591"/>
              <a:chExt cx="966131" cy="1022856"/>
            </a:xfrm>
          </p:grpSpPr>
          <p:sp>
            <p:nvSpPr>
              <p:cNvPr id="12" name="Oval 11"/>
              <p:cNvSpPr/>
              <p:nvPr/>
            </p:nvSpPr>
            <p:spPr bwMode="auto">
              <a:xfrm>
                <a:off x="6564526" y="4805383"/>
                <a:ext cx="852640" cy="902146"/>
              </a:xfrm>
              <a:prstGeom prst="ellipse">
                <a:avLst/>
              </a:prstGeom>
              <a:solidFill>
                <a:schemeClr val="accent3"/>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926" dirty="0">
                  <a:latin typeface="Calibri" charset="0"/>
                  <a:ea typeface="Calibri" charset="0"/>
                  <a:cs typeface="Calibri" charset="0"/>
                </a:endParaRPr>
              </a:p>
            </p:txBody>
          </p:sp>
          <p:sp>
            <p:nvSpPr>
              <p:cNvPr id="13" name="Oval 12"/>
              <p:cNvSpPr/>
              <p:nvPr/>
            </p:nvSpPr>
            <p:spPr bwMode="auto">
              <a:xfrm>
                <a:off x="6503439" y="4743591"/>
                <a:ext cx="966131" cy="1022856"/>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926" dirty="0">
                  <a:latin typeface="Calibri" charset="0"/>
                  <a:ea typeface="Calibri" charset="0"/>
                  <a:cs typeface="Calibri" charset="0"/>
                </a:endParaRPr>
              </a:p>
            </p:txBody>
          </p:sp>
        </p:grpSp>
        <p:pic>
          <p:nvPicPr>
            <p:cNvPr id="11" name="Picture 10" descr="domain1.em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59484" y="9359047"/>
              <a:ext cx="1568449" cy="1568450"/>
            </a:xfrm>
            <a:prstGeom prst="rect">
              <a:avLst/>
            </a:prstGeom>
          </p:spPr>
        </p:pic>
      </p:grpSp>
      <p:sp>
        <p:nvSpPr>
          <p:cNvPr id="14" name="Freeform 12"/>
          <p:cNvSpPr/>
          <p:nvPr/>
        </p:nvSpPr>
        <p:spPr bwMode="auto">
          <a:xfrm>
            <a:off x="3291643" y="4307808"/>
            <a:ext cx="7831282" cy="1032235"/>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37157" rIns="37157" spcCol="1270"/>
          <a:lstStyle/>
          <a:p>
            <a:pPr defTabSz="1155662">
              <a:lnSpc>
                <a:spcPct val="90000"/>
              </a:lnSpc>
              <a:spcAft>
                <a:spcPct val="35000"/>
              </a:spcAft>
              <a:defRPr/>
            </a:pPr>
            <a:r>
              <a:rPr lang="en-US" sz="4800" b="1" dirty="0">
                <a:solidFill>
                  <a:schemeClr val="tx1"/>
                </a:solidFill>
                <a:latin typeface="Calibri" charset="0"/>
                <a:ea typeface="Calibri" charset="0"/>
                <a:cs typeface="Calibri" charset="0"/>
              </a:rPr>
              <a:t>monero.stackexchange.com</a:t>
            </a:r>
          </a:p>
        </p:txBody>
      </p:sp>
      <p:sp>
        <p:nvSpPr>
          <p:cNvPr id="15" name="Freeform 29"/>
          <p:cNvSpPr/>
          <p:nvPr/>
        </p:nvSpPr>
        <p:spPr bwMode="auto">
          <a:xfrm>
            <a:off x="3291643" y="1982377"/>
            <a:ext cx="3996261" cy="1032235"/>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37157" rIns="37157" spcCol="1270"/>
          <a:lstStyle/>
          <a:p>
            <a:pPr defTabSz="1155662">
              <a:lnSpc>
                <a:spcPct val="90000"/>
              </a:lnSpc>
              <a:spcAft>
                <a:spcPct val="35000"/>
              </a:spcAft>
              <a:defRPr/>
            </a:pPr>
            <a:r>
              <a:rPr lang="en-US" sz="4800" b="1" dirty="0" err="1">
                <a:solidFill>
                  <a:schemeClr val="tx1"/>
                </a:solidFill>
                <a:latin typeface="Calibri" charset="0"/>
                <a:ea typeface="Calibri" charset="0"/>
                <a:cs typeface="Calibri" charset="0"/>
              </a:rPr>
              <a:t>getmonero.org</a:t>
            </a:r>
            <a:endParaRPr lang="en-US" sz="4800" b="1" dirty="0">
              <a:solidFill>
                <a:schemeClr val="tx1"/>
              </a:solidFill>
              <a:latin typeface="Calibri" charset="0"/>
              <a:ea typeface="Calibri" charset="0"/>
              <a:cs typeface="Calibri" charset="0"/>
            </a:endParaRPr>
          </a:p>
        </p:txBody>
      </p:sp>
      <p:sp>
        <p:nvSpPr>
          <p:cNvPr id="20" name="Freeform 12"/>
          <p:cNvSpPr/>
          <p:nvPr/>
        </p:nvSpPr>
        <p:spPr bwMode="auto">
          <a:xfrm>
            <a:off x="3291643" y="3142197"/>
            <a:ext cx="6128905" cy="1032235"/>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37157" rIns="37157" spcCol="1270"/>
          <a:lstStyle/>
          <a:p>
            <a:pPr defTabSz="1155662">
              <a:lnSpc>
                <a:spcPct val="90000"/>
              </a:lnSpc>
              <a:spcAft>
                <a:spcPct val="35000"/>
              </a:spcAft>
              <a:defRPr/>
            </a:pPr>
            <a:r>
              <a:rPr lang="en-US" sz="4800" b="1" dirty="0">
                <a:solidFill>
                  <a:schemeClr val="tx1"/>
                </a:solidFill>
                <a:latin typeface="Calibri" charset="0"/>
                <a:ea typeface="Calibri" charset="0"/>
                <a:cs typeface="Calibri" charset="0"/>
              </a:rPr>
              <a:t>/r/Monero</a:t>
            </a:r>
          </a:p>
        </p:txBody>
      </p:sp>
      <p:grpSp>
        <p:nvGrpSpPr>
          <p:cNvPr id="4" name="Group 3"/>
          <p:cNvGrpSpPr/>
          <p:nvPr/>
        </p:nvGrpSpPr>
        <p:grpSpPr>
          <a:xfrm>
            <a:off x="1512519" y="4244480"/>
            <a:ext cx="914400" cy="914400"/>
            <a:chOff x="1512519" y="5198633"/>
            <a:chExt cx="1475395" cy="1475779"/>
          </a:xfrm>
        </p:grpSpPr>
        <p:grpSp>
          <p:nvGrpSpPr>
            <p:cNvPr id="17" name="Group 16"/>
            <p:cNvGrpSpPr/>
            <p:nvPr/>
          </p:nvGrpSpPr>
          <p:grpSpPr>
            <a:xfrm>
              <a:off x="1512519" y="5198633"/>
              <a:ext cx="1475395" cy="1475779"/>
              <a:chOff x="8335770" y="4766507"/>
              <a:chExt cx="966131" cy="966131"/>
            </a:xfrm>
          </p:grpSpPr>
          <p:sp>
            <p:nvSpPr>
              <p:cNvPr id="18" name="Oval 17"/>
              <p:cNvSpPr/>
              <p:nvPr/>
            </p:nvSpPr>
            <p:spPr bwMode="auto">
              <a:xfrm>
                <a:off x="8392515" y="4823252"/>
                <a:ext cx="852640" cy="852640"/>
              </a:xfrm>
              <a:prstGeom prst="ellipse">
                <a:avLst/>
              </a:prstGeom>
              <a:solidFill>
                <a:schemeClr val="bg1"/>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926" dirty="0">
                  <a:latin typeface="Calibri" charset="0"/>
                  <a:ea typeface="Calibri" charset="0"/>
                  <a:cs typeface="Calibri" charset="0"/>
                </a:endParaRPr>
              </a:p>
            </p:txBody>
          </p:sp>
          <p:sp>
            <p:nvSpPr>
              <p:cNvPr id="19" name="Oval 18"/>
              <p:cNvSpPr/>
              <p:nvPr/>
            </p:nvSpPr>
            <p:spPr bwMode="auto">
              <a:xfrm>
                <a:off x="8335770" y="4766507"/>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926" dirty="0">
                  <a:latin typeface="Calibri" charset="0"/>
                  <a:ea typeface="Calibri" charset="0"/>
                  <a:cs typeface="Calibri" charset="0"/>
                </a:endParaRPr>
              </a:p>
            </p:txBody>
          </p:sp>
        </p:grpSp>
        <p:pic>
          <p:nvPicPr>
            <p:cNvPr id="10246" name="Picture 6" descr="Image result for stackexchange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6176" y="5482483"/>
              <a:ext cx="908077" cy="9080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1498660" y="5391009"/>
            <a:ext cx="914400" cy="914400"/>
            <a:chOff x="1401182" y="4138291"/>
            <a:chExt cx="2972879" cy="2973653"/>
          </a:xfrm>
        </p:grpSpPr>
        <p:grpSp>
          <p:nvGrpSpPr>
            <p:cNvPr id="22" name="Group 21"/>
            <p:cNvGrpSpPr/>
            <p:nvPr/>
          </p:nvGrpSpPr>
          <p:grpSpPr>
            <a:xfrm>
              <a:off x="1401182" y="4138291"/>
              <a:ext cx="2972879" cy="2973653"/>
              <a:chOff x="8311098" y="4748886"/>
              <a:chExt cx="966131" cy="966131"/>
            </a:xfrm>
          </p:grpSpPr>
          <p:sp>
            <p:nvSpPr>
              <p:cNvPr id="24" name="Oval 23"/>
              <p:cNvSpPr/>
              <p:nvPr/>
            </p:nvSpPr>
            <p:spPr bwMode="auto">
              <a:xfrm>
                <a:off x="8374642" y="4805383"/>
                <a:ext cx="852640" cy="852640"/>
              </a:xfrm>
              <a:prstGeom prst="ellipse">
                <a:avLst/>
              </a:prstGeom>
              <a:solidFill>
                <a:srgbClr val="9BBB5C"/>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926" dirty="0">
                  <a:latin typeface="Calibri" charset="0"/>
                  <a:ea typeface="Calibri" charset="0"/>
                  <a:cs typeface="Calibri" charset="0"/>
                </a:endParaRPr>
              </a:p>
            </p:txBody>
          </p:sp>
          <p:sp>
            <p:nvSpPr>
              <p:cNvPr id="25" name="Oval 24"/>
              <p:cNvSpPr/>
              <p:nvPr/>
            </p:nvSpPr>
            <p:spPr bwMode="auto">
              <a:xfrm>
                <a:off x="8311098" y="4748886"/>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926" dirty="0">
                  <a:latin typeface="Calibri" charset="0"/>
                  <a:ea typeface="Calibri" charset="0"/>
                  <a:cs typeface="Calibri" charset="0"/>
                </a:endParaRPr>
              </a:p>
            </p:txBody>
          </p:sp>
        </p:grpSp>
        <p:pic>
          <p:nvPicPr>
            <p:cNvPr id="23" name="Picture 22" descr="opened4.emf"/>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241550" y="4904938"/>
              <a:ext cx="1365250" cy="1365250"/>
            </a:xfrm>
            <a:prstGeom prst="rect">
              <a:avLst/>
            </a:prstGeom>
          </p:spPr>
        </p:pic>
      </p:grpSp>
      <p:sp>
        <p:nvSpPr>
          <p:cNvPr id="27" name="Freeform 12"/>
          <p:cNvSpPr/>
          <p:nvPr/>
        </p:nvSpPr>
        <p:spPr bwMode="auto">
          <a:xfrm>
            <a:off x="3291643" y="5473419"/>
            <a:ext cx="7831282" cy="1032235"/>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37157" rIns="37157" spcCol="1270"/>
          <a:lstStyle/>
          <a:p>
            <a:pPr defTabSz="1155662">
              <a:lnSpc>
                <a:spcPct val="90000"/>
              </a:lnSpc>
              <a:spcAft>
                <a:spcPct val="35000"/>
              </a:spcAft>
              <a:defRPr/>
            </a:pPr>
            <a:r>
              <a:rPr lang="en-US" sz="4800" b="1" dirty="0">
                <a:solidFill>
                  <a:schemeClr val="tx1"/>
                </a:solidFill>
                <a:latin typeface="Calibri" charset="0"/>
                <a:ea typeface="Calibri" charset="0"/>
                <a:cs typeface="Calibri" charset="0"/>
              </a:rPr>
              <a:t>justin@ehrenhofer.org</a:t>
            </a:r>
          </a:p>
        </p:txBody>
      </p:sp>
      <p:grpSp>
        <p:nvGrpSpPr>
          <p:cNvPr id="28" name="Group 27">
            <a:extLst>
              <a:ext uri="{FF2B5EF4-FFF2-40B4-BE49-F238E27FC236}">
                <a16:creationId xmlns:a16="http://schemas.microsoft.com/office/drawing/2014/main" id="{A9FB83DA-73B9-49D5-8340-57160D9A4F17}"/>
              </a:ext>
            </a:extLst>
          </p:cNvPr>
          <p:cNvGrpSpPr/>
          <p:nvPr/>
        </p:nvGrpSpPr>
        <p:grpSpPr>
          <a:xfrm>
            <a:off x="-2119733" y="-3200174"/>
            <a:ext cx="6108268" cy="4276132"/>
            <a:chOff x="-2119733" y="-3200174"/>
            <a:chExt cx="6108268" cy="4276132"/>
          </a:xfrm>
        </p:grpSpPr>
        <p:sp>
          <p:nvSpPr>
            <p:cNvPr id="29" name="Circle: Hollow 28">
              <a:extLst>
                <a:ext uri="{FF2B5EF4-FFF2-40B4-BE49-F238E27FC236}">
                  <a16:creationId xmlns:a16="http://schemas.microsoft.com/office/drawing/2014/main" id="{811D5412-5B69-4357-A8B7-D778543BC98C}"/>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ircle: Hollow 29">
              <a:extLst>
                <a:ext uri="{FF2B5EF4-FFF2-40B4-BE49-F238E27FC236}">
                  <a16:creationId xmlns:a16="http://schemas.microsoft.com/office/drawing/2014/main" id="{FA0E981D-2947-48A6-A2B7-27D13E308239}"/>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ircle: Hollow 30">
              <a:extLst>
                <a:ext uri="{FF2B5EF4-FFF2-40B4-BE49-F238E27FC236}">
                  <a16:creationId xmlns:a16="http://schemas.microsoft.com/office/drawing/2014/main" id="{176CD87D-C008-4B38-AAFE-049FBCC82C39}"/>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ircle: Hollow 31">
              <a:extLst>
                <a:ext uri="{FF2B5EF4-FFF2-40B4-BE49-F238E27FC236}">
                  <a16:creationId xmlns:a16="http://schemas.microsoft.com/office/drawing/2014/main" id="{3146913B-C611-4B29-8A96-FE96988B26DD}"/>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25191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5" grpId="0"/>
      <p:bldP spid="20"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Circle: Hollow 1035">
            <a:extLst>
              <a:ext uri="{FF2B5EF4-FFF2-40B4-BE49-F238E27FC236}">
                <a16:creationId xmlns:a16="http://schemas.microsoft.com/office/drawing/2014/main" id="{228DE918-FBF1-492A-9ACE-921102D27612}"/>
              </a:ext>
            </a:extLst>
          </p:cNvPr>
          <p:cNvSpPr/>
          <p:nvPr/>
        </p:nvSpPr>
        <p:spPr>
          <a:xfrm>
            <a:off x="202713" y="1914676"/>
            <a:ext cx="4297680" cy="3657600"/>
          </a:xfrm>
          <a:prstGeom prst="donut">
            <a:avLst>
              <a:gd name="adj" fmla="val 5851"/>
            </a:avLst>
          </a:prstGeom>
          <a:solidFill>
            <a:srgbClr val="42B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75" name="Group 274">
            <a:extLst>
              <a:ext uri="{FF2B5EF4-FFF2-40B4-BE49-F238E27FC236}">
                <a16:creationId xmlns:a16="http://schemas.microsoft.com/office/drawing/2014/main" id="{37809EED-90B3-45FF-BA67-9FB4A8AFD02E}"/>
              </a:ext>
            </a:extLst>
          </p:cNvPr>
          <p:cNvGrpSpPr/>
          <p:nvPr/>
        </p:nvGrpSpPr>
        <p:grpSpPr>
          <a:xfrm>
            <a:off x="8893865" y="2742149"/>
            <a:ext cx="842959" cy="788216"/>
            <a:chOff x="6624479" y="4189875"/>
            <a:chExt cx="842959" cy="788216"/>
          </a:xfrm>
        </p:grpSpPr>
        <p:pic>
          <p:nvPicPr>
            <p:cNvPr id="276" name="Picture 4" descr="Image result for pot of gold simple">
              <a:extLst>
                <a:ext uri="{FF2B5EF4-FFF2-40B4-BE49-F238E27FC236}">
                  <a16:creationId xmlns:a16="http://schemas.microsoft.com/office/drawing/2014/main" id="{4275831B-D4CF-42B3-8EB2-8B5A2C0E78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479" y="4231614"/>
              <a:ext cx="834985" cy="746477"/>
            </a:xfrm>
            <a:prstGeom prst="rect">
              <a:avLst/>
            </a:prstGeom>
            <a:noFill/>
            <a:extLst>
              <a:ext uri="{909E8E84-426E-40DD-AFC4-6F175D3DCCD1}">
                <a14:hiddenFill xmlns:a14="http://schemas.microsoft.com/office/drawing/2010/main">
                  <a:solidFill>
                    <a:srgbClr val="FFFFFF"/>
                  </a:solidFill>
                </a14:hiddenFill>
              </a:ext>
            </a:extLst>
          </p:spPr>
        </p:pic>
        <p:sp>
          <p:nvSpPr>
            <p:cNvPr id="277" name="Flowchart: Stored Data 276">
              <a:extLst>
                <a:ext uri="{FF2B5EF4-FFF2-40B4-BE49-F238E27FC236}">
                  <a16:creationId xmlns:a16="http://schemas.microsoft.com/office/drawing/2014/main" id="{1F030E82-DBB4-4057-BFB7-DDC5F88267B6}"/>
                </a:ext>
              </a:extLst>
            </p:cNvPr>
            <p:cNvSpPr/>
            <p:nvPr/>
          </p:nvSpPr>
          <p:spPr>
            <a:xfrm rot="16213296">
              <a:off x="6934273" y="3881518"/>
              <a:ext cx="224808" cy="841522"/>
            </a:xfrm>
            <a:prstGeom prst="flowChartOnlineStorag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3" name="Group 1032">
            <a:extLst>
              <a:ext uri="{FF2B5EF4-FFF2-40B4-BE49-F238E27FC236}">
                <a16:creationId xmlns:a16="http://schemas.microsoft.com/office/drawing/2014/main" id="{70570816-2E03-4E95-AE2F-90E51BE18370}"/>
              </a:ext>
            </a:extLst>
          </p:cNvPr>
          <p:cNvGrpSpPr/>
          <p:nvPr/>
        </p:nvGrpSpPr>
        <p:grpSpPr>
          <a:xfrm rot="8701283">
            <a:off x="8602290" y="1920485"/>
            <a:ext cx="842959" cy="788216"/>
            <a:chOff x="6624479" y="4189875"/>
            <a:chExt cx="842959" cy="788216"/>
          </a:xfrm>
        </p:grpSpPr>
        <p:pic>
          <p:nvPicPr>
            <p:cNvPr id="270" name="Picture 4" descr="Image result for pot of gold simple">
              <a:extLst>
                <a:ext uri="{FF2B5EF4-FFF2-40B4-BE49-F238E27FC236}">
                  <a16:creationId xmlns:a16="http://schemas.microsoft.com/office/drawing/2014/main" id="{70481715-9463-4251-BAA8-02FE27990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479" y="4231614"/>
              <a:ext cx="834985" cy="746477"/>
            </a:xfrm>
            <a:prstGeom prst="rect">
              <a:avLst/>
            </a:prstGeom>
            <a:noFill/>
            <a:extLst>
              <a:ext uri="{909E8E84-426E-40DD-AFC4-6F175D3DCCD1}">
                <a14:hiddenFill xmlns:a14="http://schemas.microsoft.com/office/drawing/2010/main">
                  <a:solidFill>
                    <a:srgbClr val="FFFFFF"/>
                  </a:solidFill>
                </a14:hiddenFill>
              </a:ext>
            </a:extLst>
          </p:spPr>
        </p:pic>
        <p:sp>
          <p:nvSpPr>
            <p:cNvPr id="1031" name="Flowchart: Stored Data 1030">
              <a:extLst>
                <a:ext uri="{FF2B5EF4-FFF2-40B4-BE49-F238E27FC236}">
                  <a16:creationId xmlns:a16="http://schemas.microsoft.com/office/drawing/2014/main" id="{4D242F8F-FA3C-4585-9B2A-C13EA96830AD}"/>
                </a:ext>
              </a:extLst>
            </p:cNvPr>
            <p:cNvSpPr/>
            <p:nvPr/>
          </p:nvSpPr>
          <p:spPr>
            <a:xfrm rot="16213296">
              <a:off x="6934273" y="3881518"/>
              <a:ext cx="224808" cy="841522"/>
            </a:xfrm>
            <a:prstGeom prst="flowChartOnlineStorag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838200" y="365125"/>
            <a:ext cx="10515600" cy="1325563"/>
          </a:xfrm>
        </p:spPr>
        <p:txBody>
          <a:bodyPr/>
          <a:lstStyle/>
          <a:p>
            <a:pPr algn="ctr"/>
            <a:r>
              <a:rPr lang="en-US" b="1" dirty="0"/>
              <a:t>Ring Signatures and Plausible Deniability</a:t>
            </a:r>
          </a:p>
        </p:txBody>
      </p:sp>
      <p:sp>
        <p:nvSpPr>
          <p:cNvPr id="37" name="Hexagon 36"/>
          <p:cNvSpPr/>
          <p:nvPr/>
        </p:nvSpPr>
        <p:spPr>
          <a:xfrm>
            <a:off x="498082" y="6230066"/>
            <a:ext cx="1445218" cy="530352"/>
          </a:xfrm>
          <a:prstGeom prst="hexagon">
            <a:avLst/>
          </a:prstGeom>
          <a:solidFill>
            <a:srgbClr val="44546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Calibri" charset="0"/>
                <a:ea typeface="Calibri" charset="0"/>
                <a:cs typeface="Calibri" charset="0"/>
              </a:rPr>
              <a:t>key image</a:t>
            </a:r>
          </a:p>
        </p:txBody>
      </p:sp>
      <p:cxnSp>
        <p:nvCxnSpPr>
          <p:cNvPr id="38" name="Elbow Connector 38"/>
          <p:cNvCxnSpPr>
            <a:cxnSpLocks/>
            <a:stCxn id="76" idx="1"/>
          </p:cNvCxnSpPr>
          <p:nvPr/>
        </p:nvCxnSpPr>
        <p:spPr>
          <a:xfrm rot="10800000" flipV="1">
            <a:off x="283360" y="4312414"/>
            <a:ext cx="554007" cy="2182827"/>
          </a:xfrm>
          <a:prstGeom prst="bentConnector2">
            <a:avLst/>
          </a:prstGeom>
          <a:ln w="19050">
            <a:solidFill>
              <a:srgbClr val="183457"/>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601AB4EA-49DD-4F16-85CE-91B7CB3145D7}"/>
              </a:ext>
            </a:extLst>
          </p:cNvPr>
          <p:cNvGrpSpPr/>
          <p:nvPr/>
        </p:nvGrpSpPr>
        <p:grpSpPr>
          <a:xfrm>
            <a:off x="840398" y="2881074"/>
            <a:ext cx="834985" cy="810868"/>
            <a:chOff x="10670808" y="1126010"/>
            <a:chExt cx="834985" cy="810868"/>
          </a:xfrm>
        </p:grpSpPr>
        <p:pic>
          <p:nvPicPr>
            <p:cNvPr id="1028" name="Picture 4" descr="Image result for pot of gold simple">
              <a:extLst>
                <a:ext uri="{FF2B5EF4-FFF2-40B4-BE49-F238E27FC236}">
                  <a16:creationId xmlns:a16="http://schemas.microsoft.com/office/drawing/2014/main" id="{74D65FC4-4FB3-4489-8F96-55E9ADD32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nero Logo">
              <a:extLst>
                <a:ext uri="{FF2B5EF4-FFF2-40B4-BE49-F238E27FC236}">
                  <a16:creationId xmlns:a16="http://schemas.microsoft.com/office/drawing/2014/main" id="{2AC8F085-C7A7-44D9-A243-3E64228967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Monero Logo">
              <a:extLst>
                <a:ext uri="{FF2B5EF4-FFF2-40B4-BE49-F238E27FC236}">
                  <a16:creationId xmlns:a16="http://schemas.microsoft.com/office/drawing/2014/main" id="{DA143A95-6322-43FE-9444-C587756B03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Monero Logo">
              <a:extLst>
                <a:ext uri="{FF2B5EF4-FFF2-40B4-BE49-F238E27FC236}">
                  <a16:creationId xmlns:a16="http://schemas.microsoft.com/office/drawing/2014/main" id="{B0F7055B-50B5-4AF7-AF26-937604E468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Monero Logo">
              <a:extLst>
                <a:ext uri="{FF2B5EF4-FFF2-40B4-BE49-F238E27FC236}">
                  <a16:creationId xmlns:a16="http://schemas.microsoft.com/office/drawing/2014/main" id="{5E1B4FCF-03EC-41B4-ADB6-A1A1646AFF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Monero Logo">
              <a:extLst>
                <a:ext uri="{FF2B5EF4-FFF2-40B4-BE49-F238E27FC236}">
                  <a16:creationId xmlns:a16="http://schemas.microsoft.com/office/drawing/2014/main" id="{6FF1191F-402F-45FE-A0A9-BADC0893B3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Monero Logo">
              <a:extLst>
                <a:ext uri="{FF2B5EF4-FFF2-40B4-BE49-F238E27FC236}">
                  <a16:creationId xmlns:a16="http://schemas.microsoft.com/office/drawing/2014/main" id="{683EDC75-0F61-4FF6-ABD4-8CDB0D7765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Monero Logo">
              <a:extLst>
                <a:ext uri="{FF2B5EF4-FFF2-40B4-BE49-F238E27FC236}">
                  <a16:creationId xmlns:a16="http://schemas.microsoft.com/office/drawing/2014/main" id="{D7ED963B-A745-400B-A476-AE80F3F32B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Monero Logo">
              <a:extLst>
                <a:ext uri="{FF2B5EF4-FFF2-40B4-BE49-F238E27FC236}">
                  <a16:creationId xmlns:a16="http://schemas.microsoft.com/office/drawing/2014/main" id="{CA90122D-79C0-4B35-9104-D4732AACD8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Monero Logo">
              <a:extLst>
                <a:ext uri="{FF2B5EF4-FFF2-40B4-BE49-F238E27FC236}">
                  <a16:creationId xmlns:a16="http://schemas.microsoft.com/office/drawing/2014/main" id="{8368E940-00AA-4A94-961A-443B5A4F9C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Monero Logo">
              <a:extLst>
                <a:ext uri="{FF2B5EF4-FFF2-40B4-BE49-F238E27FC236}">
                  <a16:creationId xmlns:a16="http://schemas.microsoft.com/office/drawing/2014/main" id="{D3B8EE1C-0B57-494F-BA08-E07CDF54BC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Monero Logo">
              <a:extLst>
                <a:ext uri="{FF2B5EF4-FFF2-40B4-BE49-F238E27FC236}">
                  <a16:creationId xmlns:a16="http://schemas.microsoft.com/office/drawing/2014/main" id="{D293080E-43CB-43E2-965F-7317082F46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Monero Logo">
              <a:extLst>
                <a:ext uri="{FF2B5EF4-FFF2-40B4-BE49-F238E27FC236}">
                  <a16:creationId xmlns:a16="http://schemas.microsoft.com/office/drawing/2014/main" id="{9B0DFB09-5AC9-40C3-8C30-0A350618DE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Monero Logo">
              <a:extLst>
                <a:ext uri="{FF2B5EF4-FFF2-40B4-BE49-F238E27FC236}">
                  <a16:creationId xmlns:a16="http://schemas.microsoft.com/office/drawing/2014/main" id="{FEDEF80B-B7DC-4072-871A-C57166E2AE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Monero Logo">
              <a:extLst>
                <a:ext uri="{FF2B5EF4-FFF2-40B4-BE49-F238E27FC236}">
                  <a16:creationId xmlns:a16="http://schemas.microsoft.com/office/drawing/2014/main" id="{523A2C96-8879-4E4B-BCC5-EE362BDDAA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Monero Logo">
              <a:extLst>
                <a:ext uri="{FF2B5EF4-FFF2-40B4-BE49-F238E27FC236}">
                  <a16:creationId xmlns:a16="http://schemas.microsoft.com/office/drawing/2014/main" id="{194C9E6C-277A-485C-97DD-60DB596ADC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Monero Logo">
              <a:extLst>
                <a:ext uri="{FF2B5EF4-FFF2-40B4-BE49-F238E27FC236}">
                  <a16:creationId xmlns:a16="http://schemas.microsoft.com/office/drawing/2014/main" id="{284F5C6A-28B6-44E4-9C59-7C27688128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Monero Logo">
              <a:extLst>
                <a:ext uri="{FF2B5EF4-FFF2-40B4-BE49-F238E27FC236}">
                  <a16:creationId xmlns:a16="http://schemas.microsoft.com/office/drawing/2014/main" id="{9A0F8DDE-B04C-4479-8414-BC67E27CBA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Monero Logo">
              <a:extLst>
                <a:ext uri="{FF2B5EF4-FFF2-40B4-BE49-F238E27FC236}">
                  <a16:creationId xmlns:a16="http://schemas.microsoft.com/office/drawing/2014/main" id="{83D26C42-BB55-4D43-A230-B6A5A95A978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56969B4F-F6FF-42C3-88A8-76E091592BF6}"/>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8B72574C-D771-44F8-9BFD-9BCEBF2C0305}"/>
              </a:ext>
            </a:extLst>
          </p:cNvPr>
          <p:cNvGrpSpPr/>
          <p:nvPr/>
        </p:nvGrpSpPr>
        <p:grpSpPr>
          <a:xfrm>
            <a:off x="837366" y="3874785"/>
            <a:ext cx="834985" cy="810868"/>
            <a:chOff x="3336402" y="3345735"/>
            <a:chExt cx="834985" cy="810868"/>
          </a:xfrm>
        </p:grpSpPr>
        <p:pic>
          <p:nvPicPr>
            <p:cNvPr id="76" name="Picture 4" descr="Image result for pot of gold simple">
              <a:extLst>
                <a:ext uri="{FF2B5EF4-FFF2-40B4-BE49-F238E27FC236}">
                  <a16:creationId xmlns:a16="http://schemas.microsoft.com/office/drawing/2014/main" id="{EF8D0A85-8D2C-4BD8-B59D-FF0937A40AF1}"/>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6402" y="3410126"/>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6" descr="Monero Logo">
              <a:extLst>
                <a:ext uri="{FF2B5EF4-FFF2-40B4-BE49-F238E27FC236}">
                  <a16:creationId xmlns:a16="http://schemas.microsoft.com/office/drawing/2014/main" id="{DC5A50AE-A7C0-4D6C-AC91-667AD4BB2F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384394" y="34770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Monero Logo">
              <a:extLst>
                <a:ext uri="{FF2B5EF4-FFF2-40B4-BE49-F238E27FC236}">
                  <a16:creationId xmlns:a16="http://schemas.microsoft.com/office/drawing/2014/main" id="{DAAA6B46-823A-4678-A182-DFBC99F152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3469296" y="348562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Monero Logo">
              <a:extLst>
                <a:ext uri="{FF2B5EF4-FFF2-40B4-BE49-F238E27FC236}">
                  <a16:creationId xmlns:a16="http://schemas.microsoft.com/office/drawing/2014/main" id="{93B5BC21-05BC-4F09-84B0-4381991E82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69931"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Monero Logo">
              <a:extLst>
                <a:ext uri="{FF2B5EF4-FFF2-40B4-BE49-F238E27FC236}">
                  <a16:creationId xmlns:a16="http://schemas.microsoft.com/office/drawing/2014/main" id="{60DC6641-2C9C-4D51-975E-E2F41095F5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10754" y="341301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Monero Logo">
              <a:extLst>
                <a:ext uri="{FF2B5EF4-FFF2-40B4-BE49-F238E27FC236}">
                  <a16:creationId xmlns:a16="http://schemas.microsoft.com/office/drawing/2014/main" id="{020A91D0-1C81-483A-AB41-B305F142F7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439708" y="344145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Monero Logo">
              <a:extLst>
                <a:ext uri="{FF2B5EF4-FFF2-40B4-BE49-F238E27FC236}">
                  <a16:creationId xmlns:a16="http://schemas.microsoft.com/office/drawing/2014/main" id="{720BABA0-F196-41E0-9B6A-DE060A50E3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664670"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Monero Logo">
              <a:extLst>
                <a:ext uri="{FF2B5EF4-FFF2-40B4-BE49-F238E27FC236}">
                  <a16:creationId xmlns:a16="http://schemas.microsoft.com/office/drawing/2014/main" id="{160E4EA7-CDD8-4444-B8DB-FC07FA6C31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602191" y="342318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Monero Logo">
              <a:extLst>
                <a:ext uri="{FF2B5EF4-FFF2-40B4-BE49-F238E27FC236}">
                  <a16:creationId xmlns:a16="http://schemas.microsoft.com/office/drawing/2014/main" id="{D3A7C289-17E2-4275-9E90-5DDA6534C5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4012690" y="34752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Monero Logo">
              <a:extLst>
                <a:ext uri="{FF2B5EF4-FFF2-40B4-BE49-F238E27FC236}">
                  <a16:creationId xmlns:a16="http://schemas.microsoft.com/office/drawing/2014/main" id="{ED4B4DF0-41EE-4B57-A41D-49F2C2C17E5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3927788" y="348378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Monero Logo">
              <a:extLst>
                <a:ext uri="{FF2B5EF4-FFF2-40B4-BE49-F238E27FC236}">
                  <a16:creationId xmlns:a16="http://schemas.microsoft.com/office/drawing/2014/main" id="{69CFA733-4598-4C02-818E-C09A20A0B5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27153"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6" descr="Monero Logo">
              <a:extLst>
                <a:ext uri="{FF2B5EF4-FFF2-40B4-BE49-F238E27FC236}">
                  <a16:creationId xmlns:a16="http://schemas.microsoft.com/office/drawing/2014/main" id="{620993E9-1227-4C57-8103-FB83070C7D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86330" y="341118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Monero Logo">
              <a:extLst>
                <a:ext uri="{FF2B5EF4-FFF2-40B4-BE49-F238E27FC236}">
                  <a16:creationId xmlns:a16="http://schemas.microsoft.com/office/drawing/2014/main" id="{1744452C-9C30-43CD-894A-EE21C48395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957376" y="343962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Monero Logo">
              <a:extLst>
                <a:ext uri="{FF2B5EF4-FFF2-40B4-BE49-F238E27FC236}">
                  <a16:creationId xmlns:a16="http://schemas.microsoft.com/office/drawing/2014/main" id="{9D0ACB74-CAD3-4468-8779-D28CBA4399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732414"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Monero Logo">
              <a:extLst>
                <a:ext uri="{FF2B5EF4-FFF2-40B4-BE49-F238E27FC236}">
                  <a16:creationId xmlns:a16="http://schemas.microsoft.com/office/drawing/2014/main" id="{79A92462-9A00-4817-BA80-5C9D2BFA30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3794893" y="342135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6" descr="Monero Logo">
              <a:extLst>
                <a:ext uri="{FF2B5EF4-FFF2-40B4-BE49-F238E27FC236}">
                  <a16:creationId xmlns:a16="http://schemas.microsoft.com/office/drawing/2014/main" id="{C53F8E75-C520-4A6A-9767-2C46D01682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3695409" y="341118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6" descr="Monero Logo">
              <a:extLst>
                <a:ext uri="{FF2B5EF4-FFF2-40B4-BE49-F238E27FC236}">
                  <a16:creationId xmlns:a16="http://schemas.microsoft.com/office/drawing/2014/main" id="{715EE331-9B79-41A3-A2E7-F9FE300E85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555023" y="33457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6" descr="Monero Logo">
              <a:extLst>
                <a:ext uri="{FF2B5EF4-FFF2-40B4-BE49-F238E27FC236}">
                  <a16:creationId xmlns:a16="http://schemas.microsoft.com/office/drawing/2014/main" id="{D467CB83-0EC7-43E3-AD93-DFF54EEA20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3641346" y="338003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Monero Logo">
              <a:extLst>
                <a:ext uri="{FF2B5EF4-FFF2-40B4-BE49-F238E27FC236}">
                  <a16:creationId xmlns:a16="http://schemas.microsoft.com/office/drawing/2014/main" id="{72E4D671-7165-4202-AE69-F4C4F7B27C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771951" y="3376918"/>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95" name="Freeform: Shape 94">
              <a:extLst>
                <a:ext uri="{FF2B5EF4-FFF2-40B4-BE49-F238E27FC236}">
                  <a16:creationId xmlns:a16="http://schemas.microsoft.com/office/drawing/2014/main" id="{B1DEAA9B-221C-4CA4-B18A-F4B5029661B1}"/>
                </a:ext>
              </a:extLst>
            </p:cNvPr>
            <p:cNvSpPr/>
            <p:nvPr/>
          </p:nvSpPr>
          <p:spPr>
            <a:xfrm>
              <a:off x="3384394" y="3568332"/>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A3104B2-8023-4C5B-B920-70AFF7DB8C90}"/>
              </a:ext>
            </a:extLst>
          </p:cNvPr>
          <p:cNvGrpSpPr/>
          <p:nvPr/>
        </p:nvGrpSpPr>
        <p:grpSpPr>
          <a:xfrm>
            <a:off x="1920667" y="2352024"/>
            <a:ext cx="834985" cy="810868"/>
            <a:chOff x="10670808" y="1126010"/>
            <a:chExt cx="834985" cy="810868"/>
          </a:xfrm>
        </p:grpSpPr>
        <p:pic>
          <p:nvPicPr>
            <p:cNvPr id="55" name="Picture 4" descr="Image result for pot of gold simple">
              <a:extLst>
                <a:ext uri="{FF2B5EF4-FFF2-40B4-BE49-F238E27FC236}">
                  <a16:creationId xmlns:a16="http://schemas.microsoft.com/office/drawing/2014/main" id="{91B158E8-CFE6-4741-905F-D034671ABE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Monero Logo">
              <a:extLst>
                <a:ext uri="{FF2B5EF4-FFF2-40B4-BE49-F238E27FC236}">
                  <a16:creationId xmlns:a16="http://schemas.microsoft.com/office/drawing/2014/main" id="{1773F437-C6CF-4F6B-8886-1127BD3A532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Monero Logo">
              <a:extLst>
                <a:ext uri="{FF2B5EF4-FFF2-40B4-BE49-F238E27FC236}">
                  <a16:creationId xmlns:a16="http://schemas.microsoft.com/office/drawing/2014/main" id="{3DDB7BF9-086B-40D7-B0E6-8981999E50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Monero Logo">
              <a:extLst>
                <a:ext uri="{FF2B5EF4-FFF2-40B4-BE49-F238E27FC236}">
                  <a16:creationId xmlns:a16="http://schemas.microsoft.com/office/drawing/2014/main" id="{F9338D74-A375-434A-AEF7-A1A44B3799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Monero Logo">
              <a:extLst>
                <a:ext uri="{FF2B5EF4-FFF2-40B4-BE49-F238E27FC236}">
                  <a16:creationId xmlns:a16="http://schemas.microsoft.com/office/drawing/2014/main" id="{8119FFE8-DC81-4663-A28C-289BAE2404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Monero Logo">
              <a:extLst>
                <a:ext uri="{FF2B5EF4-FFF2-40B4-BE49-F238E27FC236}">
                  <a16:creationId xmlns:a16="http://schemas.microsoft.com/office/drawing/2014/main" id="{A6C284B0-482F-4294-922E-F0E387DEDD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Monero Logo">
              <a:extLst>
                <a:ext uri="{FF2B5EF4-FFF2-40B4-BE49-F238E27FC236}">
                  <a16:creationId xmlns:a16="http://schemas.microsoft.com/office/drawing/2014/main" id="{B9E7E941-B69C-4E6B-B661-866EDA0F0B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Monero Logo">
              <a:extLst>
                <a:ext uri="{FF2B5EF4-FFF2-40B4-BE49-F238E27FC236}">
                  <a16:creationId xmlns:a16="http://schemas.microsoft.com/office/drawing/2014/main" id="{908A4269-2787-49BD-B632-E574B146BF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Monero Logo">
              <a:extLst>
                <a:ext uri="{FF2B5EF4-FFF2-40B4-BE49-F238E27FC236}">
                  <a16:creationId xmlns:a16="http://schemas.microsoft.com/office/drawing/2014/main" id="{F6208A02-8576-4951-99F3-6D458EE3D1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Monero Logo">
              <a:extLst>
                <a:ext uri="{FF2B5EF4-FFF2-40B4-BE49-F238E27FC236}">
                  <a16:creationId xmlns:a16="http://schemas.microsoft.com/office/drawing/2014/main" id="{121196EF-BB7D-4D90-AF82-352CE30619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Monero Logo">
              <a:extLst>
                <a:ext uri="{FF2B5EF4-FFF2-40B4-BE49-F238E27FC236}">
                  <a16:creationId xmlns:a16="http://schemas.microsoft.com/office/drawing/2014/main" id="{4C4530E7-86FF-494C-B359-23C3B905A0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Monero Logo">
              <a:extLst>
                <a:ext uri="{FF2B5EF4-FFF2-40B4-BE49-F238E27FC236}">
                  <a16:creationId xmlns:a16="http://schemas.microsoft.com/office/drawing/2014/main" id="{B2C9781D-B436-4E9A-9058-B660FA5BCA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Monero Logo">
              <a:extLst>
                <a:ext uri="{FF2B5EF4-FFF2-40B4-BE49-F238E27FC236}">
                  <a16:creationId xmlns:a16="http://schemas.microsoft.com/office/drawing/2014/main" id="{F2D8453A-DA93-4854-BCC0-15ABDF79F2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Monero Logo">
              <a:extLst>
                <a:ext uri="{FF2B5EF4-FFF2-40B4-BE49-F238E27FC236}">
                  <a16:creationId xmlns:a16="http://schemas.microsoft.com/office/drawing/2014/main" id="{EA4C4644-F30C-4AEA-9CC9-796B6E1D5B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Monero Logo">
              <a:extLst>
                <a:ext uri="{FF2B5EF4-FFF2-40B4-BE49-F238E27FC236}">
                  <a16:creationId xmlns:a16="http://schemas.microsoft.com/office/drawing/2014/main" id="{F721DA44-7029-465D-947E-C126EDBA78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Monero Logo">
              <a:extLst>
                <a:ext uri="{FF2B5EF4-FFF2-40B4-BE49-F238E27FC236}">
                  <a16:creationId xmlns:a16="http://schemas.microsoft.com/office/drawing/2014/main" id="{4377C472-4211-4068-9F8C-9FE84AABB9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Monero Logo">
              <a:extLst>
                <a:ext uri="{FF2B5EF4-FFF2-40B4-BE49-F238E27FC236}">
                  <a16:creationId xmlns:a16="http://schemas.microsoft.com/office/drawing/2014/main" id="{6A804629-67B8-48BC-B0FF-E1AC675BFD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Monero Logo">
              <a:extLst>
                <a:ext uri="{FF2B5EF4-FFF2-40B4-BE49-F238E27FC236}">
                  <a16:creationId xmlns:a16="http://schemas.microsoft.com/office/drawing/2014/main" id="{4289F12E-E31A-448A-82FD-548065ED52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Monero Logo">
              <a:extLst>
                <a:ext uri="{FF2B5EF4-FFF2-40B4-BE49-F238E27FC236}">
                  <a16:creationId xmlns:a16="http://schemas.microsoft.com/office/drawing/2014/main" id="{10EFBFB2-6964-41A8-8406-A5B596F02F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74" name="Freeform: Shape 73">
              <a:extLst>
                <a:ext uri="{FF2B5EF4-FFF2-40B4-BE49-F238E27FC236}">
                  <a16:creationId xmlns:a16="http://schemas.microsoft.com/office/drawing/2014/main" id="{0EC0B47D-523F-4734-92AA-F70501B174A0}"/>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5EF79DA6-70E0-4234-B3D2-F15883B71D23}"/>
              </a:ext>
            </a:extLst>
          </p:cNvPr>
          <p:cNvGrpSpPr/>
          <p:nvPr/>
        </p:nvGrpSpPr>
        <p:grpSpPr>
          <a:xfrm>
            <a:off x="1917635" y="3345735"/>
            <a:ext cx="834985" cy="810868"/>
            <a:chOff x="10670808" y="1126010"/>
            <a:chExt cx="834985" cy="810868"/>
          </a:xfrm>
        </p:grpSpPr>
        <p:pic>
          <p:nvPicPr>
            <p:cNvPr id="97" name="Picture 4" descr="Image result for pot of gold simple">
              <a:extLst>
                <a:ext uri="{FF2B5EF4-FFF2-40B4-BE49-F238E27FC236}">
                  <a16:creationId xmlns:a16="http://schemas.microsoft.com/office/drawing/2014/main" id="{522B8960-028D-45BA-9387-64ECFC533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Monero Logo">
              <a:extLst>
                <a:ext uri="{FF2B5EF4-FFF2-40B4-BE49-F238E27FC236}">
                  <a16:creationId xmlns:a16="http://schemas.microsoft.com/office/drawing/2014/main" id="{B6C033E4-75CF-4529-9D55-E697B21B44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6" descr="Monero Logo">
              <a:extLst>
                <a:ext uri="{FF2B5EF4-FFF2-40B4-BE49-F238E27FC236}">
                  <a16:creationId xmlns:a16="http://schemas.microsoft.com/office/drawing/2014/main" id="{52827368-1E1B-4CA7-B3D1-16896F7CEF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6" descr="Monero Logo">
              <a:extLst>
                <a:ext uri="{FF2B5EF4-FFF2-40B4-BE49-F238E27FC236}">
                  <a16:creationId xmlns:a16="http://schemas.microsoft.com/office/drawing/2014/main" id="{3CD486FC-3106-4055-ADE6-155314A9C9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6" descr="Monero Logo">
              <a:extLst>
                <a:ext uri="{FF2B5EF4-FFF2-40B4-BE49-F238E27FC236}">
                  <a16:creationId xmlns:a16="http://schemas.microsoft.com/office/drawing/2014/main" id="{9EC0B649-E0CF-4D12-9625-6A3DA11080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6" descr="Monero Logo">
              <a:extLst>
                <a:ext uri="{FF2B5EF4-FFF2-40B4-BE49-F238E27FC236}">
                  <a16:creationId xmlns:a16="http://schemas.microsoft.com/office/drawing/2014/main" id="{82E11CD7-755E-4CEE-9AE3-A96C5F718A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6" descr="Monero Logo">
              <a:extLst>
                <a:ext uri="{FF2B5EF4-FFF2-40B4-BE49-F238E27FC236}">
                  <a16:creationId xmlns:a16="http://schemas.microsoft.com/office/drawing/2014/main" id="{B6F78FD8-DF6C-4378-A585-33504A975E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6" descr="Monero Logo">
              <a:extLst>
                <a:ext uri="{FF2B5EF4-FFF2-40B4-BE49-F238E27FC236}">
                  <a16:creationId xmlns:a16="http://schemas.microsoft.com/office/drawing/2014/main" id="{FDC969FD-3560-4018-8499-48A996A68F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6" descr="Monero Logo">
              <a:extLst>
                <a:ext uri="{FF2B5EF4-FFF2-40B4-BE49-F238E27FC236}">
                  <a16:creationId xmlns:a16="http://schemas.microsoft.com/office/drawing/2014/main" id="{17AB2BA7-7D75-47ED-B7E5-6375CEAB53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6" descr="Monero Logo">
              <a:extLst>
                <a:ext uri="{FF2B5EF4-FFF2-40B4-BE49-F238E27FC236}">
                  <a16:creationId xmlns:a16="http://schemas.microsoft.com/office/drawing/2014/main" id="{30A03CF8-B48F-4243-8BD9-BDE343F955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6" descr="Monero Logo">
              <a:extLst>
                <a:ext uri="{FF2B5EF4-FFF2-40B4-BE49-F238E27FC236}">
                  <a16:creationId xmlns:a16="http://schemas.microsoft.com/office/drawing/2014/main" id="{A3E4696B-17DC-461D-9624-E1C8733336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6" descr="Monero Logo">
              <a:extLst>
                <a:ext uri="{FF2B5EF4-FFF2-40B4-BE49-F238E27FC236}">
                  <a16:creationId xmlns:a16="http://schemas.microsoft.com/office/drawing/2014/main" id="{122E0D2E-A986-48D5-840D-CDF9BAAC7E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6" descr="Monero Logo">
              <a:extLst>
                <a:ext uri="{FF2B5EF4-FFF2-40B4-BE49-F238E27FC236}">
                  <a16:creationId xmlns:a16="http://schemas.microsoft.com/office/drawing/2014/main" id="{8426224C-861C-4414-8785-D1C5A7C850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6" descr="Monero Logo">
              <a:extLst>
                <a:ext uri="{FF2B5EF4-FFF2-40B4-BE49-F238E27FC236}">
                  <a16:creationId xmlns:a16="http://schemas.microsoft.com/office/drawing/2014/main" id="{4B47571B-5FF7-4CA0-ADA8-BB864C0C3D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6" descr="Monero Logo">
              <a:extLst>
                <a:ext uri="{FF2B5EF4-FFF2-40B4-BE49-F238E27FC236}">
                  <a16:creationId xmlns:a16="http://schemas.microsoft.com/office/drawing/2014/main" id="{B9799776-DDAE-4407-B9C5-D421DA9D5C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6" descr="Monero Logo">
              <a:extLst>
                <a:ext uri="{FF2B5EF4-FFF2-40B4-BE49-F238E27FC236}">
                  <a16:creationId xmlns:a16="http://schemas.microsoft.com/office/drawing/2014/main" id="{865E8FA9-A60A-476C-AC20-2DB0D3B7C0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6" descr="Monero Logo">
              <a:extLst>
                <a:ext uri="{FF2B5EF4-FFF2-40B4-BE49-F238E27FC236}">
                  <a16:creationId xmlns:a16="http://schemas.microsoft.com/office/drawing/2014/main" id="{EBC5E07E-696B-49D4-A3EF-233898E9989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6" descr="Monero Logo">
              <a:extLst>
                <a:ext uri="{FF2B5EF4-FFF2-40B4-BE49-F238E27FC236}">
                  <a16:creationId xmlns:a16="http://schemas.microsoft.com/office/drawing/2014/main" id="{526C49EF-5526-4AB1-819B-FC0ACFB1DD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6" descr="Monero Logo">
              <a:extLst>
                <a:ext uri="{FF2B5EF4-FFF2-40B4-BE49-F238E27FC236}">
                  <a16:creationId xmlns:a16="http://schemas.microsoft.com/office/drawing/2014/main" id="{A5DEC11F-6E95-4130-BFEE-3009775053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16" name="Freeform: Shape 115">
              <a:extLst>
                <a:ext uri="{FF2B5EF4-FFF2-40B4-BE49-F238E27FC236}">
                  <a16:creationId xmlns:a16="http://schemas.microsoft.com/office/drawing/2014/main" id="{0B458D99-C800-4EEF-9FDA-ED0782DB0A9B}"/>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8" name="Group 137">
            <a:extLst>
              <a:ext uri="{FF2B5EF4-FFF2-40B4-BE49-F238E27FC236}">
                <a16:creationId xmlns:a16="http://schemas.microsoft.com/office/drawing/2014/main" id="{589E2BF5-3B30-4E38-B287-F06A3A7ED411}"/>
              </a:ext>
            </a:extLst>
          </p:cNvPr>
          <p:cNvGrpSpPr/>
          <p:nvPr/>
        </p:nvGrpSpPr>
        <p:grpSpPr>
          <a:xfrm>
            <a:off x="1921713" y="4352428"/>
            <a:ext cx="834985" cy="810868"/>
            <a:chOff x="10670808" y="1126010"/>
            <a:chExt cx="834985" cy="810868"/>
          </a:xfrm>
        </p:grpSpPr>
        <p:pic>
          <p:nvPicPr>
            <p:cNvPr id="139" name="Picture 4" descr="Image result for pot of gold simple">
              <a:extLst>
                <a:ext uri="{FF2B5EF4-FFF2-40B4-BE49-F238E27FC236}">
                  <a16:creationId xmlns:a16="http://schemas.microsoft.com/office/drawing/2014/main" id="{B26F3740-1F87-491F-A0D0-F2E824B4C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6" descr="Monero Logo">
              <a:extLst>
                <a:ext uri="{FF2B5EF4-FFF2-40B4-BE49-F238E27FC236}">
                  <a16:creationId xmlns:a16="http://schemas.microsoft.com/office/drawing/2014/main" id="{48CB16F8-0694-48AD-A1AC-B443FCA80A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6" descr="Monero Logo">
              <a:extLst>
                <a:ext uri="{FF2B5EF4-FFF2-40B4-BE49-F238E27FC236}">
                  <a16:creationId xmlns:a16="http://schemas.microsoft.com/office/drawing/2014/main" id="{1075DECE-7426-4502-8DE4-0FE31940D5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6" descr="Monero Logo">
              <a:extLst>
                <a:ext uri="{FF2B5EF4-FFF2-40B4-BE49-F238E27FC236}">
                  <a16:creationId xmlns:a16="http://schemas.microsoft.com/office/drawing/2014/main" id="{64C45DF3-8960-465F-BFDC-F52C95883B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6" descr="Monero Logo">
              <a:extLst>
                <a:ext uri="{FF2B5EF4-FFF2-40B4-BE49-F238E27FC236}">
                  <a16:creationId xmlns:a16="http://schemas.microsoft.com/office/drawing/2014/main" id="{F3D8E31E-B4D3-4772-B775-60439E1B51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6" descr="Monero Logo">
              <a:extLst>
                <a:ext uri="{FF2B5EF4-FFF2-40B4-BE49-F238E27FC236}">
                  <a16:creationId xmlns:a16="http://schemas.microsoft.com/office/drawing/2014/main" id="{DDF57949-0492-4723-8C76-B9840E39FD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6" descr="Monero Logo">
              <a:extLst>
                <a:ext uri="{FF2B5EF4-FFF2-40B4-BE49-F238E27FC236}">
                  <a16:creationId xmlns:a16="http://schemas.microsoft.com/office/drawing/2014/main" id="{70D18E3B-F5CE-4DE5-8F6C-1E76B01A26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6" descr="Monero Logo">
              <a:extLst>
                <a:ext uri="{FF2B5EF4-FFF2-40B4-BE49-F238E27FC236}">
                  <a16:creationId xmlns:a16="http://schemas.microsoft.com/office/drawing/2014/main" id="{4E982C7A-AC77-4147-A33A-A9025F9DD4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6" descr="Monero Logo">
              <a:extLst>
                <a:ext uri="{FF2B5EF4-FFF2-40B4-BE49-F238E27FC236}">
                  <a16:creationId xmlns:a16="http://schemas.microsoft.com/office/drawing/2014/main" id="{D2F39417-0288-4E11-A12F-165E8E0960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6" descr="Monero Logo">
              <a:extLst>
                <a:ext uri="{FF2B5EF4-FFF2-40B4-BE49-F238E27FC236}">
                  <a16:creationId xmlns:a16="http://schemas.microsoft.com/office/drawing/2014/main" id="{B26B5C97-5A1D-4135-AB1E-03F7AC3FE0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6" descr="Monero Logo">
              <a:extLst>
                <a:ext uri="{FF2B5EF4-FFF2-40B4-BE49-F238E27FC236}">
                  <a16:creationId xmlns:a16="http://schemas.microsoft.com/office/drawing/2014/main" id="{4EDEE877-0781-4C69-9381-BB22F3B938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6" descr="Monero Logo">
              <a:extLst>
                <a:ext uri="{FF2B5EF4-FFF2-40B4-BE49-F238E27FC236}">
                  <a16:creationId xmlns:a16="http://schemas.microsoft.com/office/drawing/2014/main" id="{55D4D928-CDCA-4A9A-BE98-EB385B8B9BD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6" descr="Monero Logo">
              <a:extLst>
                <a:ext uri="{FF2B5EF4-FFF2-40B4-BE49-F238E27FC236}">
                  <a16:creationId xmlns:a16="http://schemas.microsoft.com/office/drawing/2014/main" id="{D31F9AE0-FD00-4C89-8356-EA617E3CD3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6" descr="Monero Logo">
              <a:extLst>
                <a:ext uri="{FF2B5EF4-FFF2-40B4-BE49-F238E27FC236}">
                  <a16:creationId xmlns:a16="http://schemas.microsoft.com/office/drawing/2014/main" id="{BDC54BBE-75BE-4B28-BAB8-435B37E715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6" descr="Monero Logo">
              <a:extLst>
                <a:ext uri="{FF2B5EF4-FFF2-40B4-BE49-F238E27FC236}">
                  <a16:creationId xmlns:a16="http://schemas.microsoft.com/office/drawing/2014/main" id="{AF4904ED-1142-473F-954B-FC24C4AC1E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6" descr="Monero Logo">
              <a:extLst>
                <a:ext uri="{FF2B5EF4-FFF2-40B4-BE49-F238E27FC236}">
                  <a16:creationId xmlns:a16="http://schemas.microsoft.com/office/drawing/2014/main" id="{C46625A1-D714-462F-BC87-928A4DD998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6" descr="Monero Logo">
              <a:extLst>
                <a:ext uri="{FF2B5EF4-FFF2-40B4-BE49-F238E27FC236}">
                  <a16:creationId xmlns:a16="http://schemas.microsoft.com/office/drawing/2014/main" id="{9FA8576B-AE6B-4B3B-9B1B-5860D64A21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6" descr="Monero Logo">
              <a:extLst>
                <a:ext uri="{FF2B5EF4-FFF2-40B4-BE49-F238E27FC236}">
                  <a16:creationId xmlns:a16="http://schemas.microsoft.com/office/drawing/2014/main" id="{806167A4-78C5-4D4C-9215-41035D624C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6" descr="Monero Logo">
              <a:extLst>
                <a:ext uri="{FF2B5EF4-FFF2-40B4-BE49-F238E27FC236}">
                  <a16:creationId xmlns:a16="http://schemas.microsoft.com/office/drawing/2014/main" id="{50F811C5-11EC-4255-A2CE-426D3EB8DF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58" name="Freeform: Shape 157">
              <a:extLst>
                <a:ext uri="{FF2B5EF4-FFF2-40B4-BE49-F238E27FC236}">
                  <a16:creationId xmlns:a16="http://schemas.microsoft.com/office/drawing/2014/main" id="{E0B5B0D8-706A-44C5-8AAD-442230E324A8}"/>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7D992F75-05B6-482E-8A20-2A012FDC9EC2}"/>
              </a:ext>
            </a:extLst>
          </p:cNvPr>
          <p:cNvGrpSpPr/>
          <p:nvPr/>
        </p:nvGrpSpPr>
        <p:grpSpPr>
          <a:xfrm>
            <a:off x="2989792" y="2874979"/>
            <a:ext cx="834985" cy="810868"/>
            <a:chOff x="10670808" y="1126010"/>
            <a:chExt cx="834985" cy="810868"/>
          </a:xfrm>
        </p:grpSpPr>
        <p:pic>
          <p:nvPicPr>
            <p:cNvPr id="118" name="Picture 4" descr="Image result for pot of gold simple">
              <a:extLst>
                <a:ext uri="{FF2B5EF4-FFF2-40B4-BE49-F238E27FC236}">
                  <a16:creationId xmlns:a16="http://schemas.microsoft.com/office/drawing/2014/main" id="{3E7D9695-2483-44F6-888F-F76A6BC31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6" descr="Monero Logo">
              <a:extLst>
                <a:ext uri="{FF2B5EF4-FFF2-40B4-BE49-F238E27FC236}">
                  <a16:creationId xmlns:a16="http://schemas.microsoft.com/office/drawing/2014/main" id="{AEB7F1D4-1CD8-4716-AFA8-E79F78E4B6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6" descr="Monero Logo">
              <a:extLst>
                <a:ext uri="{FF2B5EF4-FFF2-40B4-BE49-F238E27FC236}">
                  <a16:creationId xmlns:a16="http://schemas.microsoft.com/office/drawing/2014/main" id="{AE33DB35-4445-40E0-BC5A-8AF927CA5E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6" descr="Monero Logo">
              <a:extLst>
                <a:ext uri="{FF2B5EF4-FFF2-40B4-BE49-F238E27FC236}">
                  <a16:creationId xmlns:a16="http://schemas.microsoft.com/office/drawing/2014/main" id="{BD9245C6-6366-48F8-B0A4-C0C4996484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6" descr="Monero Logo">
              <a:extLst>
                <a:ext uri="{FF2B5EF4-FFF2-40B4-BE49-F238E27FC236}">
                  <a16:creationId xmlns:a16="http://schemas.microsoft.com/office/drawing/2014/main" id="{BBFA09BA-5CBD-4A60-ADCD-D3789DC5FE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6" descr="Monero Logo">
              <a:extLst>
                <a:ext uri="{FF2B5EF4-FFF2-40B4-BE49-F238E27FC236}">
                  <a16:creationId xmlns:a16="http://schemas.microsoft.com/office/drawing/2014/main" id="{2DFEF252-626B-4A0D-9690-5C0ED4CB5C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6" descr="Monero Logo">
              <a:extLst>
                <a:ext uri="{FF2B5EF4-FFF2-40B4-BE49-F238E27FC236}">
                  <a16:creationId xmlns:a16="http://schemas.microsoft.com/office/drawing/2014/main" id="{A66B7E18-8E12-4D2B-96BA-1479567364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6" descr="Monero Logo">
              <a:extLst>
                <a:ext uri="{FF2B5EF4-FFF2-40B4-BE49-F238E27FC236}">
                  <a16:creationId xmlns:a16="http://schemas.microsoft.com/office/drawing/2014/main" id="{F7778B2A-434C-40BB-96DA-061A80DC94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6" descr="Monero Logo">
              <a:extLst>
                <a:ext uri="{FF2B5EF4-FFF2-40B4-BE49-F238E27FC236}">
                  <a16:creationId xmlns:a16="http://schemas.microsoft.com/office/drawing/2014/main" id="{BAAFB13A-C40E-4DF3-8567-B659E89140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6" descr="Monero Logo">
              <a:extLst>
                <a:ext uri="{FF2B5EF4-FFF2-40B4-BE49-F238E27FC236}">
                  <a16:creationId xmlns:a16="http://schemas.microsoft.com/office/drawing/2014/main" id="{7C60DA40-77BC-4BA7-B398-B6565F7902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6" descr="Monero Logo">
              <a:extLst>
                <a:ext uri="{FF2B5EF4-FFF2-40B4-BE49-F238E27FC236}">
                  <a16:creationId xmlns:a16="http://schemas.microsoft.com/office/drawing/2014/main" id="{CB1F9853-3D08-44F6-BB1C-39B4382D4C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6" descr="Monero Logo">
              <a:extLst>
                <a:ext uri="{FF2B5EF4-FFF2-40B4-BE49-F238E27FC236}">
                  <a16:creationId xmlns:a16="http://schemas.microsoft.com/office/drawing/2014/main" id="{BF167F58-1BB1-4B9D-95D4-3802F51C6F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6" descr="Monero Logo">
              <a:extLst>
                <a:ext uri="{FF2B5EF4-FFF2-40B4-BE49-F238E27FC236}">
                  <a16:creationId xmlns:a16="http://schemas.microsoft.com/office/drawing/2014/main" id="{2CDF6CB5-5B6F-4003-BE01-A0309744CE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6" descr="Monero Logo">
              <a:extLst>
                <a:ext uri="{FF2B5EF4-FFF2-40B4-BE49-F238E27FC236}">
                  <a16:creationId xmlns:a16="http://schemas.microsoft.com/office/drawing/2014/main" id="{09C55291-82A7-4171-858E-8E06335F12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6" descr="Monero Logo">
              <a:extLst>
                <a:ext uri="{FF2B5EF4-FFF2-40B4-BE49-F238E27FC236}">
                  <a16:creationId xmlns:a16="http://schemas.microsoft.com/office/drawing/2014/main" id="{257F11FD-B510-46B0-93A8-2B0A1244C5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6" descr="Monero Logo">
              <a:extLst>
                <a:ext uri="{FF2B5EF4-FFF2-40B4-BE49-F238E27FC236}">
                  <a16:creationId xmlns:a16="http://schemas.microsoft.com/office/drawing/2014/main" id="{C59F4CBD-3445-4AA7-9FE0-398957004A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6" descr="Monero Logo">
              <a:extLst>
                <a:ext uri="{FF2B5EF4-FFF2-40B4-BE49-F238E27FC236}">
                  <a16:creationId xmlns:a16="http://schemas.microsoft.com/office/drawing/2014/main" id="{620E2525-29BD-47E8-8D69-B95560875B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6" descr="Monero Logo">
              <a:extLst>
                <a:ext uri="{FF2B5EF4-FFF2-40B4-BE49-F238E27FC236}">
                  <a16:creationId xmlns:a16="http://schemas.microsoft.com/office/drawing/2014/main" id="{2D5DFACC-1AA9-4C87-B90D-4D2AF347A7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6" descr="Monero Logo">
              <a:extLst>
                <a:ext uri="{FF2B5EF4-FFF2-40B4-BE49-F238E27FC236}">
                  <a16:creationId xmlns:a16="http://schemas.microsoft.com/office/drawing/2014/main" id="{668CE412-816E-4775-AB4F-787FD32732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37" name="Freeform: Shape 136">
              <a:extLst>
                <a:ext uri="{FF2B5EF4-FFF2-40B4-BE49-F238E27FC236}">
                  <a16:creationId xmlns:a16="http://schemas.microsoft.com/office/drawing/2014/main" id="{37F05315-288D-40B9-9237-5072DC5C6522}"/>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1" name="Group 200">
            <a:extLst>
              <a:ext uri="{FF2B5EF4-FFF2-40B4-BE49-F238E27FC236}">
                <a16:creationId xmlns:a16="http://schemas.microsoft.com/office/drawing/2014/main" id="{840E2B4C-8AAC-4B81-A07B-B13E73DC35CF}"/>
              </a:ext>
            </a:extLst>
          </p:cNvPr>
          <p:cNvGrpSpPr/>
          <p:nvPr/>
        </p:nvGrpSpPr>
        <p:grpSpPr>
          <a:xfrm>
            <a:off x="2985714" y="3880880"/>
            <a:ext cx="834985" cy="810868"/>
            <a:chOff x="10670808" y="1126010"/>
            <a:chExt cx="834985" cy="810868"/>
          </a:xfrm>
        </p:grpSpPr>
        <p:pic>
          <p:nvPicPr>
            <p:cNvPr id="202" name="Picture 4" descr="Image result for pot of gold simple">
              <a:extLst>
                <a:ext uri="{FF2B5EF4-FFF2-40B4-BE49-F238E27FC236}">
                  <a16:creationId xmlns:a16="http://schemas.microsoft.com/office/drawing/2014/main" id="{2226324E-09C4-4A5B-9E5F-01470390C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6" descr="Monero Logo">
              <a:extLst>
                <a:ext uri="{FF2B5EF4-FFF2-40B4-BE49-F238E27FC236}">
                  <a16:creationId xmlns:a16="http://schemas.microsoft.com/office/drawing/2014/main" id="{8ED15DA4-A730-40DA-987B-8F0467B405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6" descr="Monero Logo">
              <a:extLst>
                <a:ext uri="{FF2B5EF4-FFF2-40B4-BE49-F238E27FC236}">
                  <a16:creationId xmlns:a16="http://schemas.microsoft.com/office/drawing/2014/main" id="{FF9CB0FA-B9CA-40A6-A6A0-E543D8F9D97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6" descr="Monero Logo">
              <a:extLst>
                <a:ext uri="{FF2B5EF4-FFF2-40B4-BE49-F238E27FC236}">
                  <a16:creationId xmlns:a16="http://schemas.microsoft.com/office/drawing/2014/main" id="{406CAC4B-DAE1-4F3D-886C-621225ABF4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6" descr="Monero Logo">
              <a:extLst>
                <a:ext uri="{FF2B5EF4-FFF2-40B4-BE49-F238E27FC236}">
                  <a16:creationId xmlns:a16="http://schemas.microsoft.com/office/drawing/2014/main" id="{D7ED7385-3355-4FBB-AB5D-A8E1F1A851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6" descr="Monero Logo">
              <a:extLst>
                <a:ext uri="{FF2B5EF4-FFF2-40B4-BE49-F238E27FC236}">
                  <a16:creationId xmlns:a16="http://schemas.microsoft.com/office/drawing/2014/main" id="{CAA70A9D-5438-48B0-8FEB-3D45015E9F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6" descr="Monero Logo">
              <a:extLst>
                <a:ext uri="{FF2B5EF4-FFF2-40B4-BE49-F238E27FC236}">
                  <a16:creationId xmlns:a16="http://schemas.microsoft.com/office/drawing/2014/main" id="{C65302AD-365A-4C66-8C10-8EEFBF6181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6" descr="Monero Logo">
              <a:extLst>
                <a:ext uri="{FF2B5EF4-FFF2-40B4-BE49-F238E27FC236}">
                  <a16:creationId xmlns:a16="http://schemas.microsoft.com/office/drawing/2014/main" id="{9ECEFCBB-5A70-42DD-B391-2CD2A01E16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6" descr="Monero Logo">
              <a:extLst>
                <a:ext uri="{FF2B5EF4-FFF2-40B4-BE49-F238E27FC236}">
                  <a16:creationId xmlns:a16="http://schemas.microsoft.com/office/drawing/2014/main" id="{89864E0D-E102-469D-B2A3-1677606D70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6" descr="Monero Logo">
              <a:extLst>
                <a:ext uri="{FF2B5EF4-FFF2-40B4-BE49-F238E27FC236}">
                  <a16:creationId xmlns:a16="http://schemas.microsoft.com/office/drawing/2014/main" id="{89164217-99C6-491E-AEA3-6FE271C943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6" descr="Monero Logo">
              <a:extLst>
                <a:ext uri="{FF2B5EF4-FFF2-40B4-BE49-F238E27FC236}">
                  <a16:creationId xmlns:a16="http://schemas.microsoft.com/office/drawing/2014/main" id="{4FE32FD3-7597-415F-ADCC-3E9B2ED446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6" descr="Monero Logo">
              <a:extLst>
                <a:ext uri="{FF2B5EF4-FFF2-40B4-BE49-F238E27FC236}">
                  <a16:creationId xmlns:a16="http://schemas.microsoft.com/office/drawing/2014/main" id="{C8BD07D4-2C1A-4697-A85C-494FDEC8DE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6" descr="Monero Logo">
              <a:extLst>
                <a:ext uri="{FF2B5EF4-FFF2-40B4-BE49-F238E27FC236}">
                  <a16:creationId xmlns:a16="http://schemas.microsoft.com/office/drawing/2014/main" id="{E2F4E214-F021-4530-ACDC-AB74AED4E5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6" descr="Monero Logo">
              <a:extLst>
                <a:ext uri="{FF2B5EF4-FFF2-40B4-BE49-F238E27FC236}">
                  <a16:creationId xmlns:a16="http://schemas.microsoft.com/office/drawing/2014/main" id="{42DB9E02-FD41-4B49-A661-3BEEED2A12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6" descr="Monero Logo">
              <a:extLst>
                <a:ext uri="{FF2B5EF4-FFF2-40B4-BE49-F238E27FC236}">
                  <a16:creationId xmlns:a16="http://schemas.microsoft.com/office/drawing/2014/main" id="{FBCC1CA0-B9FC-4498-BB37-857AA19D03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6" descr="Monero Logo">
              <a:extLst>
                <a:ext uri="{FF2B5EF4-FFF2-40B4-BE49-F238E27FC236}">
                  <a16:creationId xmlns:a16="http://schemas.microsoft.com/office/drawing/2014/main" id="{8CE070F7-4186-4E7F-9B0E-7E86721C6E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6" descr="Monero Logo">
              <a:extLst>
                <a:ext uri="{FF2B5EF4-FFF2-40B4-BE49-F238E27FC236}">
                  <a16:creationId xmlns:a16="http://schemas.microsoft.com/office/drawing/2014/main" id="{94861E65-D1AD-491A-8B67-0A45E01706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6" descr="Monero Logo">
              <a:extLst>
                <a:ext uri="{FF2B5EF4-FFF2-40B4-BE49-F238E27FC236}">
                  <a16:creationId xmlns:a16="http://schemas.microsoft.com/office/drawing/2014/main" id="{2513C6E0-60C2-4A3B-8901-15A3CDB17D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6" descr="Monero Logo">
              <a:extLst>
                <a:ext uri="{FF2B5EF4-FFF2-40B4-BE49-F238E27FC236}">
                  <a16:creationId xmlns:a16="http://schemas.microsoft.com/office/drawing/2014/main" id="{4EC9AEAC-B69B-484F-B2BF-71B1EAC069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21" name="Freeform: Shape 220">
              <a:extLst>
                <a:ext uri="{FF2B5EF4-FFF2-40B4-BE49-F238E27FC236}">
                  <a16:creationId xmlns:a16="http://schemas.microsoft.com/office/drawing/2014/main" id="{015AAED5-0B57-41EA-8D7E-12BC0D94B162}"/>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4" name="Straight Connector 1023">
            <a:extLst>
              <a:ext uri="{FF2B5EF4-FFF2-40B4-BE49-F238E27FC236}">
                <a16:creationId xmlns:a16="http://schemas.microsoft.com/office/drawing/2014/main" id="{8BEAF997-DB2D-4937-8293-1725CC00CC38}"/>
              </a:ext>
            </a:extLst>
          </p:cNvPr>
          <p:cNvCxnSpPr>
            <a:cxnSpLocks/>
          </p:cNvCxnSpPr>
          <p:nvPr/>
        </p:nvCxnSpPr>
        <p:spPr>
          <a:xfrm>
            <a:off x="283359" y="6495242"/>
            <a:ext cx="214723" cy="0"/>
          </a:xfrm>
          <a:prstGeom prst="line">
            <a:avLst/>
          </a:prstGeom>
          <a:ln w="19050">
            <a:solidFill>
              <a:srgbClr val="183457"/>
            </a:solidFill>
            <a:prstDash val="sysDot"/>
          </a:ln>
        </p:spPr>
        <p:style>
          <a:lnRef idx="1">
            <a:schemeClr val="accent1"/>
          </a:lnRef>
          <a:fillRef idx="0">
            <a:schemeClr val="accent1"/>
          </a:fillRef>
          <a:effectRef idx="0">
            <a:schemeClr val="accent1"/>
          </a:effectRef>
          <a:fontRef idx="minor">
            <a:schemeClr val="tx1"/>
          </a:fontRef>
        </p:style>
      </p:cxnSp>
      <p:pic>
        <p:nvPicPr>
          <p:cNvPr id="258" name="Picture 6" descr="Monero Logo">
            <a:extLst>
              <a:ext uri="{FF2B5EF4-FFF2-40B4-BE49-F238E27FC236}">
                <a16:creationId xmlns:a16="http://schemas.microsoft.com/office/drawing/2014/main" id="{F53B5D1A-ABB0-4A05-9731-3626A25C50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8955895" y="25996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8" name="Picture 6" descr="Monero Logo">
            <a:extLst>
              <a:ext uri="{FF2B5EF4-FFF2-40B4-BE49-F238E27FC236}">
                <a16:creationId xmlns:a16="http://schemas.microsoft.com/office/drawing/2014/main" id="{C3CA5522-FA10-4C67-83B8-340F54CFBD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543665" flipH="1">
            <a:off x="9108295" y="27520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9" name="Picture 6" descr="Monero Logo">
            <a:extLst>
              <a:ext uri="{FF2B5EF4-FFF2-40B4-BE49-F238E27FC236}">
                <a16:creationId xmlns:a16="http://schemas.microsoft.com/office/drawing/2014/main" id="{5B35CC22-888C-4416-B6E8-813C4C2302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7000063" flipH="1">
            <a:off x="9303654" y="24475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0" name="Picture 6" descr="Monero Logo">
            <a:extLst>
              <a:ext uri="{FF2B5EF4-FFF2-40B4-BE49-F238E27FC236}">
                <a16:creationId xmlns:a16="http://schemas.microsoft.com/office/drawing/2014/main" id="{A0CB365E-6F02-4F4E-9CAA-B1E33F24A2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4183" flipH="1">
            <a:off x="9460736" y="2804892"/>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034" name="TextBox 1033">
            <a:extLst>
              <a:ext uri="{FF2B5EF4-FFF2-40B4-BE49-F238E27FC236}">
                <a16:creationId xmlns:a16="http://schemas.microsoft.com/office/drawing/2014/main" id="{1D3FE66B-7378-468F-BABB-7D5E05EB7B5F}"/>
              </a:ext>
            </a:extLst>
          </p:cNvPr>
          <p:cNvSpPr txBox="1"/>
          <p:nvPr/>
        </p:nvSpPr>
        <p:spPr>
          <a:xfrm>
            <a:off x="1978037" y="2664306"/>
            <a:ext cx="719528" cy="461665"/>
          </a:xfrm>
          <a:prstGeom prst="rect">
            <a:avLst/>
          </a:prstGeom>
          <a:noFill/>
        </p:spPr>
        <p:txBody>
          <a:bodyPr wrap="square" rtlCol="0">
            <a:spAutoFit/>
          </a:bodyPr>
          <a:lstStyle/>
          <a:p>
            <a:pPr algn="ctr"/>
            <a:r>
              <a:rPr lang="en-US" sz="1200" dirty="0">
                <a:solidFill>
                  <a:schemeClr val="bg1"/>
                </a:solidFill>
              </a:rPr>
              <a:t>Created Tx 1</a:t>
            </a:r>
          </a:p>
        </p:txBody>
      </p:sp>
      <p:sp>
        <p:nvSpPr>
          <p:cNvPr id="282" name="TextBox 281">
            <a:extLst>
              <a:ext uri="{FF2B5EF4-FFF2-40B4-BE49-F238E27FC236}">
                <a16:creationId xmlns:a16="http://schemas.microsoft.com/office/drawing/2014/main" id="{5E984DE9-4FBB-47E9-9466-05F5BEE2B83D}"/>
              </a:ext>
            </a:extLst>
          </p:cNvPr>
          <p:cNvSpPr txBox="1"/>
          <p:nvPr/>
        </p:nvSpPr>
        <p:spPr>
          <a:xfrm>
            <a:off x="887085" y="3209195"/>
            <a:ext cx="719528" cy="461665"/>
          </a:xfrm>
          <a:prstGeom prst="rect">
            <a:avLst/>
          </a:prstGeom>
          <a:noFill/>
        </p:spPr>
        <p:txBody>
          <a:bodyPr wrap="square" rtlCol="0">
            <a:spAutoFit/>
          </a:bodyPr>
          <a:lstStyle/>
          <a:p>
            <a:pPr algn="ctr"/>
            <a:r>
              <a:rPr lang="en-US" sz="1200" dirty="0">
                <a:solidFill>
                  <a:schemeClr val="bg1"/>
                </a:solidFill>
              </a:rPr>
              <a:t>Created Tx 12</a:t>
            </a:r>
          </a:p>
        </p:txBody>
      </p:sp>
      <p:sp>
        <p:nvSpPr>
          <p:cNvPr id="283" name="TextBox 282">
            <a:extLst>
              <a:ext uri="{FF2B5EF4-FFF2-40B4-BE49-F238E27FC236}">
                <a16:creationId xmlns:a16="http://schemas.microsoft.com/office/drawing/2014/main" id="{B79FB1A4-2AE6-45B8-8F91-A7034BE44419}"/>
              </a:ext>
            </a:extLst>
          </p:cNvPr>
          <p:cNvSpPr txBox="1"/>
          <p:nvPr/>
        </p:nvSpPr>
        <p:spPr>
          <a:xfrm>
            <a:off x="3049491" y="3175715"/>
            <a:ext cx="719528" cy="461665"/>
          </a:xfrm>
          <a:prstGeom prst="rect">
            <a:avLst/>
          </a:prstGeom>
          <a:noFill/>
        </p:spPr>
        <p:txBody>
          <a:bodyPr wrap="square" rtlCol="0">
            <a:spAutoFit/>
          </a:bodyPr>
          <a:lstStyle/>
          <a:p>
            <a:pPr algn="ctr"/>
            <a:r>
              <a:rPr lang="en-US" sz="1200" dirty="0">
                <a:solidFill>
                  <a:schemeClr val="bg1"/>
                </a:solidFill>
              </a:rPr>
              <a:t>Created Tx 7</a:t>
            </a:r>
          </a:p>
        </p:txBody>
      </p:sp>
      <p:sp>
        <p:nvSpPr>
          <p:cNvPr id="284" name="TextBox 283">
            <a:extLst>
              <a:ext uri="{FF2B5EF4-FFF2-40B4-BE49-F238E27FC236}">
                <a16:creationId xmlns:a16="http://schemas.microsoft.com/office/drawing/2014/main" id="{95D229C6-0E35-4739-8FF1-28FD33A535AC}"/>
              </a:ext>
            </a:extLst>
          </p:cNvPr>
          <p:cNvSpPr txBox="1"/>
          <p:nvPr/>
        </p:nvSpPr>
        <p:spPr>
          <a:xfrm>
            <a:off x="1968053" y="3651993"/>
            <a:ext cx="719528" cy="461665"/>
          </a:xfrm>
          <a:prstGeom prst="rect">
            <a:avLst/>
          </a:prstGeom>
          <a:noFill/>
        </p:spPr>
        <p:txBody>
          <a:bodyPr wrap="square" rtlCol="0">
            <a:spAutoFit/>
          </a:bodyPr>
          <a:lstStyle/>
          <a:p>
            <a:pPr algn="ctr"/>
            <a:r>
              <a:rPr lang="en-US" sz="1200" dirty="0">
                <a:solidFill>
                  <a:schemeClr val="bg1"/>
                </a:solidFill>
              </a:rPr>
              <a:t>Created Tx 18</a:t>
            </a:r>
          </a:p>
        </p:txBody>
      </p:sp>
      <p:sp>
        <p:nvSpPr>
          <p:cNvPr id="285" name="TextBox 284">
            <a:extLst>
              <a:ext uri="{FF2B5EF4-FFF2-40B4-BE49-F238E27FC236}">
                <a16:creationId xmlns:a16="http://schemas.microsoft.com/office/drawing/2014/main" id="{1A054F72-210C-4AF3-B403-FEDC8FF0876B}"/>
              </a:ext>
            </a:extLst>
          </p:cNvPr>
          <p:cNvSpPr txBox="1"/>
          <p:nvPr/>
        </p:nvSpPr>
        <p:spPr>
          <a:xfrm>
            <a:off x="901829" y="4195947"/>
            <a:ext cx="719528" cy="461665"/>
          </a:xfrm>
          <a:prstGeom prst="rect">
            <a:avLst/>
          </a:prstGeom>
          <a:noFill/>
        </p:spPr>
        <p:txBody>
          <a:bodyPr wrap="square" rtlCol="0">
            <a:spAutoFit/>
          </a:bodyPr>
          <a:lstStyle/>
          <a:p>
            <a:pPr algn="ctr"/>
            <a:r>
              <a:rPr lang="en-US" sz="1200" dirty="0">
                <a:solidFill>
                  <a:schemeClr val="bg1"/>
                </a:solidFill>
              </a:rPr>
              <a:t>Created Tx 10</a:t>
            </a:r>
          </a:p>
        </p:txBody>
      </p:sp>
      <p:sp>
        <p:nvSpPr>
          <p:cNvPr id="286" name="TextBox 285">
            <a:extLst>
              <a:ext uri="{FF2B5EF4-FFF2-40B4-BE49-F238E27FC236}">
                <a16:creationId xmlns:a16="http://schemas.microsoft.com/office/drawing/2014/main" id="{54C6835E-6408-4C27-871D-5EC98473EE44}"/>
              </a:ext>
            </a:extLst>
          </p:cNvPr>
          <p:cNvSpPr txBox="1"/>
          <p:nvPr/>
        </p:nvSpPr>
        <p:spPr>
          <a:xfrm>
            <a:off x="1965627" y="4650010"/>
            <a:ext cx="719528" cy="461665"/>
          </a:xfrm>
          <a:prstGeom prst="rect">
            <a:avLst/>
          </a:prstGeom>
          <a:noFill/>
        </p:spPr>
        <p:txBody>
          <a:bodyPr wrap="square" rtlCol="0">
            <a:spAutoFit/>
          </a:bodyPr>
          <a:lstStyle/>
          <a:p>
            <a:pPr algn="ctr"/>
            <a:r>
              <a:rPr lang="en-US" sz="1200" dirty="0">
                <a:solidFill>
                  <a:schemeClr val="bg1"/>
                </a:solidFill>
              </a:rPr>
              <a:t>Created Tx 20</a:t>
            </a:r>
          </a:p>
        </p:txBody>
      </p:sp>
      <p:sp>
        <p:nvSpPr>
          <p:cNvPr id="287" name="TextBox 286">
            <a:extLst>
              <a:ext uri="{FF2B5EF4-FFF2-40B4-BE49-F238E27FC236}">
                <a16:creationId xmlns:a16="http://schemas.microsoft.com/office/drawing/2014/main" id="{EDAD129E-E874-4CCC-A215-B56FEAA6DB0F}"/>
              </a:ext>
            </a:extLst>
          </p:cNvPr>
          <p:cNvSpPr txBox="1"/>
          <p:nvPr/>
        </p:nvSpPr>
        <p:spPr>
          <a:xfrm>
            <a:off x="3044891" y="4200495"/>
            <a:ext cx="719528" cy="461665"/>
          </a:xfrm>
          <a:prstGeom prst="rect">
            <a:avLst/>
          </a:prstGeom>
          <a:noFill/>
        </p:spPr>
        <p:txBody>
          <a:bodyPr wrap="square" rtlCol="0">
            <a:spAutoFit/>
          </a:bodyPr>
          <a:lstStyle/>
          <a:p>
            <a:pPr algn="ctr"/>
            <a:r>
              <a:rPr lang="en-US" sz="1200" dirty="0">
                <a:solidFill>
                  <a:schemeClr val="bg1"/>
                </a:solidFill>
              </a:rPr>
              <a:t>Created Tx 9</a:t>
            </a:r>
          </a:p>
        </p:txBody>
      </p:sp>
      <p:grpSp>
        <p:nvGrpSpPr>
          <p:cNvPr id="311" name="Group 310">
            <a:extLst>
              <a:ext uri="{FF2B5EF4-FFF2-40B4-BE49-F238E27FC236}">
                <a16:creationId xmlns:a16="http://schemas.microsoft.com/office/drawing/2014/main" id="{F5485B51-3446-46AE-B727-A6A1BFFCEE17}"/>
              </a:ext>
            </a:extLst>
          </p:cNvPr>
          <p:cNvGrpSpPr/>
          <p:nvPr/>
        </p:nvGrpSpPr>
        <p:grpSpPr>
          <a:xfrm>
            <a:off x="-2119733" y="-3200174"/>
            <a:ext cx="6108268" cy="4276132"/>
            <a:chOff x="-2119733" y="-3200174"/>
            <a:chExt cx="6108268" cy="4276132"/>
          </a:xfrm>
        </p:grpSpPr>
        <p:sp>
          <p:nvSpPr>
            <p:cNvPr id="312" name="Circle: Hollow 311">
              <a:extLst>
                <a:ext uri="{FF2B5EF4-FFF2-40B4-BE49-F238E27FC236}">
                  <a16:creationId xmlns:a16="http://schemas.microsoft.com/office/drawing/2014/main" id="{B87AD8B8-30A0-4749-BFE9-8DB72479898D}"/>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3" name="Circle: Hollow 312">
              <a:extLst>
                <a:ext uri="{FF2B5EF4-FFF2-40B4-BE49-F238E27FC236}">
                  <a16:creationId xmlns:a16="http://schemas.microsoft.com/office/drawing/2014/main" id="{3C223B97-3F0E-4D68-AC55-BEF10481EE35}"/>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4" name="Circle: Hollow 313">
              <a:extLst>
                <a:ext uri="{FF2B5EF4-FFF2-40B4-BE49-F238E27FC236}">
                  <a16:creationId xmlns:a16="http://schemas.microsoft.com/office/drawing/2014/main" id="{E9291EEB-2E1A-41F3-B804-2D7BF7408E00}"/>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5" name="Circle: Hollow 314">
              <a:extLst>
                <a:ext uri="{FF2B5EF4-FFF2-40B4-BE49-F238E27FC236}">
                  <a16:creationId xmlns:a16="http://schemas.microsoft.com/office/drawing/2014/main" id="{F29E3D34-3D27-47C9-A502-9B9961041F24}"/>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07619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62E05388-C4CC-4A68-A167-6EBBA5411B90}"/>
              </a:ext>
            </a:extLst>
          </p:cNvPr>
          <p:cNvSpPr/>
          <p:nvPr/>
        </p:nvSpPr>
        <p:spPr>
          <a:xfrm>
            <a:off x="9879293" y="1531473"/>
            <a:ext cx="1218283" cy="4873663"/>
          </a:xfrm>
          <a:prstGeom prst="rect">
            <a:avLst/>
          </a:prstGeom>
          <a:gradFill flip="none" rotWithShape="1">
            <a:gsLst>
              <a:gs pos="0">
                <a:srgbClr val="42B649">
                  <a:alpha val="0"/>
                </a:srgbClr>
              </a:gs>
              <a:gs pos="8000">
                <a:srgbClr val="42B649"/>
              </a:gs>
              <a:gs pos="100000">
                <a:srgbClr val="42B649"/>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graphicFrame>
        <p:nvGraphicFramePr>
          <p:cNvPr id="34" name="Chart 33">
            <a:extLst>
              <a:ext uri="{FF2B5EF4-FFF2-40B4-BE49-F238E27FC236}">
                <a16:creationId xmlns:a16="http://schemas.microsoft.com/office/drawing/2014/main" id="{E550880E-AEB6-4148-96E8-5D3E412465ED}"/>
              </a:ext>
            </a:extLst>
          </p:cNvPr>
          <p:cNvGraphicFramePr/>
          <p:nvPr>
            <p:extLst>
              <p:ext uri="{D42A27DB-BD31-4B8C-83A1-F6EECF244321}">
                <p14:modId xmlns:p14="http://schemas.microsoft.com/office/powerpoint/2010/main" val="3166841655"/>
              </p:ext>
            </p:extLst>
          </p:nvPr>
        </p:nvGraphicFramePr>
        <p:xfrm>
          <a:off x="1605377" y="1125959"/>
          <a:ext cx="8850187"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8BE165EB-5D9B-4730-8319-264514C4C158}"/>
              </a:ext>
            </a:extLst>
          </p:cNvPr>
          <p:cNvSpPr>
            <a:spLocks noGrp="1"/>
          </p:cNvSpPr>
          <p:nvPr>
            <p:ph type="title"/>
          </p:nvPr>
        </p:nvSpPr>
        <p:spPr/>
        <p:txBody>
          <a:bodyPr/>
          <a:lstStyle/>
          <a:p>
            <a:pPr algn="ctr"/>
            <a:r>
              <a:rPr lang="en-US" b="1" dirty="0"/>
              <a:t>History of </a:t>
            </a:r>
            <a:r>
              <a:rPr lang="en-US" b="1" dirty="0" err="1"/>
              <a:t>Ringsizes</a:t>
            </a:r>
            <a:r>
              <a:rPr lang="en-US" b="1" dirty="0"/>
              <a:t> in Monero</a:t>
            </a:r>
          </a:p>
        </p:txBody>
      </p:sp>
      <p:cxnSp>
        <p:nvCxnSpPr>
          <p:cNvPr id="4" name="Straight Connector 3">
            <a:extLst>
              <a:ext uri="{FF2B5EF4-FFF2-40B4-BE49-F238E27FC236}">
                <a16:creationId xmlns:a16="http://schemas.microsoft.com/office/drawing/2014/main" id="{66C1CCEF-7273-4320-B269-3A89203110F5}"/>
              </a:ext>
            </a:extLst>
          </p:cNvPr>
          <p:cNvCxnSpPr>
            <a:cxnSpLocks/>
          </p:cNvCxnSpPr>
          <p:nvPr/>
        </p:nvCxnSpPr>
        <p:spPr>
          <a:xfrm>
            <a:off x="988828" y="6415295"/>
            <a:ext cx="10142413" cy="0"/>
          </a:xfrm>
          <a:prstGeom prst="line">
            <a:avLst/>
          </a:prstGeom>
          <a:ln w="19050">
            <a:solidFill>
              <a:srgbClr val="183457"/>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B1583F9-E719-4C6F-A7C1-1DC2E6E4BA87}"/>
              </a:ext>
            </a:extLst>
          </p:cNvPr>
          <p:cNvSpPr txBox="1"/>
          <p:nvPr/>
        </p:nvSpPr>
        <p:spPr>
          <a:xfrm>
            <a:off x="1279006" y="6432916"/>
            <a:ext cx="652744" cy="369332"/>
          </a:xfrm>
          <a:prstGeom prst="rect">
            <a:avLst/>
          </a:prstGeom>
          <a:noFill/>
        </p:spPr>
        <p:txBody>
          <a:bodyPr wrap="none" rtlCol="0">
            <a:spAutoFit/>
          </a:bodyPr>
          <a:lstStyle/>
          <a:p>
            <a:pPr algn="ctr"/>
            <a:r>
              <a:rPr lang="en-US" b="1" dirty="0"/>
              <a:t>2014</a:t>
            </a:r>
          </a:p>
        </p:txBody>
      </p:sp>
      <p:sp>
        <p:nvSpPr>
          <p:cNvPr id="9" name="TextBox 8">
            <a:extLst>
              <a:ext uri="{FF2B5EF4-FFF2-40B4-BE49-F238E27FC236}">
                <a16:creationId xmlns:a16="http://schemas.microsoft.com/office/drawing/2014/main" id="{65B55491-4910-466B-8397-176B8837F439}"/>
              </a:ext>
            </a:extLst>
          </p:cNvPr>
          <p:cNvSpPr txBox="1"/>
          <p:nvPr/>
        </p:nvSpPr>
        <p:spPr>
          <a:xfrm>
            <a:off x="3052315" y="6432916"/>
            <a:ext cx="652744" cy="369332"/>
          </a:xfrm>
          <a:prstGeom prst="rect">
            <a:avLst/>
          </a:prstGeom>
          <a:noFill/>
        </p:spPr>
        <p:txBody>
          <a:bodyPr wrap="none" rtlCol="0">
            <a:spAutoFit/>
          </a:bodyPr>
          <a:lstStyle/>
          <a:p>
            <a:pPr algn="ctr"/>
            <a:r>
              <a:rPr lang="en-US" b="1" dirty="0"/>
              <a:t>2015</a:t>
            </a:r>
          </a:p>
        </p:txBody>
      </p:sp>
      <p:sp>
        <p:nvSpPr>
          <p:cNvPr id="10" name="TextBox 9">
            <a:extLst>
              <a:ext uri="{FF2B5EF4-FFF2-40B4-BE49-F238E27FC236}">
                <a16:creationId xmlns:a16="http://schemas.microsoft.com/office/drawing/2014/main" id="{BD6A4FAD-F80C-4558-9593-CFE1438CF948}"/>
              </a:ext>
            </a:extLst>
          </p:cNvPr>
          <p:cNvSpPr txBox="1"/>
          <p:nvPr/>
        </p:nvSpPr>
        <p:spPr>
          <a:xfrm>
            <a:off x="4825624" y="6432916"/>
            <a:ext cx="652744" cy="369332"/>
          </a:xfrm>
          <a:prstGeom prst="rect">
            <a:avLst/>
          </a:prstGeom>
          <a:noFill/>
        </p:spPr>
        <p:txBody>
          <a:bodyPr wrap="none" rtlCol="0">
            <a:spAutoFit/>
          </a:bodyPr>
          <a:lstStyle/>
          <a:p>
            <a:pPr algn="ctr"/>
            <a:r>
              <a:rPr lang="en-US" b="1" dirty="0"/>
              <a:t>2016</a:t>
            </a:r>
          </a:p>
        </p:txBody>
      </p:sp>
      <p:sp>
        <p:nvSpPr>
          <p:cNvPr id="11" name="TextBox 10">
            <a:extLst>
              <a:ext uri="{FF2B5EF4-FFF2-40B4-BE49-F238E27FC236}">
                <a16:creationId xmlns:a16="http://schemas.microsoft.com/office/drawing/2014/main" id="{8068D96B-7488-46EA-A2ED-74A59F159E3C}"/>
              </a:ext>
            </a:extLst>
          </p:cNvPr>
          <p:cNvSpPr txBox="1"/>
          <p:nvPr/>
        </p:nvSpPr>
        <p:spPr>
          <a:xfrm>
            <a:off x="6598933" y="6432916"/>
            <a:ext cx="652744" cy="369332"/>
          </a:xfrm>
          <a:prstGeom prst="rect">
            <a:avLst/>
          </a:prstGeom>
          <a:noFill/>
        </p:spPr>
        <p:txBody>
          <a:bodyPr wrap="none" rtlCol="0">
            <a:spAutoFit/>
          </a:bodyPr>
          <a:lstStyle/>
          <a:p>
            <a:pPr algn="ctr"/>
            <a:r>
              <a:rPr lang="en-US" b="1" dirty="0"/>
              <a:t>2017</a:t>
            </a:r>
          </a:p>
        </p:txBody>
      </p:sp>
      <p:sp>
        <p:nvSpPr>
          <p:cNvPr id="12" name="TextBox 11">
            <a:extLst>
              <a:ext uri="{FF2B5EF4-FFF2-40B4-BE49-F238E27FC236}">
                <a16:creationId xmlns:a16="http://schemas.microsoft.com/office/drawing/2014/main" id="{8B569C15-67EA-4405-99CC-459C8E39F0EA}"/>
              </a:ext>
            </a:extLst>
          </p:cNvPr>
          <p:cNvSpPr txBox="1"/>
          <p:nvPr/>
        </p:nvSpPr>
        <p:spPr>
          <a:xfrm>
            <a:off x="8372242" y="6432916"/>
            <a:ext cx="652744" cy="369332"/>
          </a:xfrm>
          <a:prstGeom prst="rect">
            <a:avLst/>
          </a:prstGeom>
          <a:noFill/>
        </p:spPr>
        <p:txBody>
          <a:bodyPr wrap="none" rtlCol="0">
            <a:spAutoFit/>
          </a:bodyPr>
          <a:lstStyle/>
          <a:p>
            <a:pPr algn="ctr"/>
            <a:r>
              <a:rPr lang="en-US" b="1" dirty="0"/>
              <a:t>2018</a:t>
            </a:r>
          </a:p>
        </p:txBody>
      </p:sp>
      <p:sp>
        <p:nvSpPr>
          <p:cNvPr id="13" name="TextBox 12">
            <a:extLst>
              <a:ext uri="{FF2B5EF4-FFF2-40B4-BE49-F238E27FC236}">
                <a16:creationId xmlns:a16="http://schemas.microsoft.com/office/drawing/2014/main" id="{FEAFA830-4E0E-42A2-A68D-ECAD3A09F0AF}"/>
              </a:ext>
            </a:extLst>
          </p:cNvPr>
          <p:cNvSpPr txBox="1"/>
          <p:nvPr/>
        </p:nvSpPr>
        <p:spPr>
          <a:xfrm>
            <a:off x="10145551" y="6432916"/>
            <a:ext cx="652744" cy="369332"/>
          </a:xfrm>
          <a:prstGeom prst="rect">
            <a:avLst/>
          </a:prstGeom>
          <a:noFill/>
        </p:spPr>
        <p:txBody>
          <a:bodyPr wrap="none" rtlCol="0">
            <a:spAutoFit/>
          </a:bodyPr>
          <a:lstStyle/>
          <a:p>
            <a:pPr algn="ctr"/>
            <a:r>
              <a:rPr lang="en-US" b="1" dirty="0"/>
              <a:t>2019</a:t>
            </a:r>
          </a:p>
        </p:txBody>
      </p:sp>
      <p:cxnSp>
        <p:nvCxnSpPr>
          <p:cNvPr id="17" name="Straight Connector 16">
            <a:extLst>
              <a:ext uri="{FF2B5EF4-FFF2-40B4-BE49-F238E27FC236}">
                <a16:creationId xmlns:a16="http://schemas.microsoft.com/office/drawing/2014/main" id="{7D411B10-93BD-40C0-B757-EF4BD9A65BAD}"/>
              </a:ext>
            </a:extLst>
          </p:cNvPr>
          <p:cNvCxnSpPr>
            <a:cxnSpLocks/>
          </p:cNvCxnSpPr>
          <p:nvPr/>
        </p:nvCxnSpPr>
        <p:spPr>
          <a:xfrm rot="16200000">
            <a:off x="8610133" y="3900695"/>
            <a:ext cx="5029200" cy="0"/>
          </a:xfrm>
          <a:prstGeom prst="line">
            <a:avLst/>
          </a:prstGeom>
          <a:ln w="19050">
            <a:solidFill>
              <a:srgbClr val="183457"/>
            </a:solidFill>
            <a:prstDash val="sys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868504B-907E-4721-BE39-F89DEA6174FD}"/>
              </a:ext>
            </a:extLst>
          </p:cNvPr>
          <p:cNvSpPr txBox="1"/>
          <p:nvPr/>
        </p:nvSpPr>
        <p:spPr>
          <a:xfrm>
            <a:off x="3945961" y="4484538"/>
            <a:ext cx="1532407" cy="646331"/>
          </a:xfrm>
          <a:prstGeom prst="rect">
            <a:avLst/>
          </a:prstGeom>
          <a:noFill/>
        </p:spPr>
        <p:txBody>
          <a:bodyPr wrap="none" rtlCol="0">
            <a:spAutoFit/>
          </a:bodyPr>
          <a:lstStyle/>
          <a:p>
            <a:pPr algn="r"/>
            <a:r>
              <a:rPr lang="en-US" dirty="0"/>
              <a:t>March</a:t>
            </a:r>
          </a:p>
          <a:p>
            <a:pPr algn="r"/>
            <a:r>
              <a:rPr lang="en-US" dirty="0"/>
              <a:t>Min </a:t>
            </a:r>
            <a:r>
              <a:rPr lang="en-US" dirty="0" err="1"/>
              <a:t>Ringsize</a:t>
            </a:r>
            <a:r>
              <a:rPr lang="en-US" dirty="0"/>
              <a:t> 3</a:t>
            </a:r>
          </a:p>
        </p:txBody>
      </p:sp>
      <p:sp>
        <p:nvSpPr>
          <p:cNvPr id="23" name="TextBox 22">
            <a:extLst>
              <a:ext uri="{FF2B5EF4-FFF2-40B4-BE49-F238E27FC236}">
                <a16:creationId xmlns:a16="http://schemas.microsoft.com/office/drawing/2014/main" id="{42959BD6-97D7-4B54-B1C6-B6F71D01F9D4}"/>
              </a:ext>
            </a:extLst>
          </p:cNvPr>
          <p:cNvSpPr txBox="1"/>
          <p:nvPr/>
        </p:nvSpPr>
        <p:spPr>
          <a:xfrm>
            <a:off x="6530446" y="3211031"/>
            <a:ext cx="1532407" cy="646331"/>
          </a:xfrm>
          <a:prstGeom prst="rect">
            <a:avLst/>
          </a:prstGeom>
          <a:noFill/>
        </p:spPr>
        <p:txBody>
          <a:bodyPr wrap="none" rtlCol="0">
            <a:spAutoFit/>
          </a:bodyPr>
          <a:lstStyle/>
          <a:p>
            <a:pPr algn="r"/>
            <a:r>
              <a:rPr lang="en-US" dirty="0"/>
              <a:t>September</a:t>
            </a:r>
          </a:p>
          <a:p>
            <a:pPr algn="r"/>
            <a:r>
              <a:rPr lang="en-US" dirty="0"/>
              <a:t>Min </a:t>
            </a:r>
            <a:r>
              <a:rPr lang="en-US" dirty="0" err="1"/>
              <a:t>Ringsize</a:t>
            </a:r>
            <a:r>
              <a:rPr lang="en-US" dirty="0"/>
              <a:t> 5</a:t>
            </a:r>
          </a:p>
        </p:txBody>
      </p:sp>
      <p:sp>
        <p:nvSpPr>
          <p:cNvPr id="24" name="TextBox 23">
            <a:extLst>
              <a:ext uri="{FF2B5EF4-FFF2-40B4-BE49-F238E27FC236}">
                <a16:creationId xmlns:a16="http://schemas.microsoft.com/office/drawing/2014/main" id="{A4BDCC6E-8E92-41AF-82CD-7CCF07C6A669}"/>
              </a:ext>
            </a:extLst>
          </p:cNvPr>
          <p:cNvSpPr txBox="1"/>
          <p:nvPr/>
        </p:nvSpPr>
        <p:spPr>
          <a:xfrm>
            <a:off x="7680891" y="1918659"/>
            <a:ext cx="1532407" cy="646331"/>
          </a:xfrm>
          <a:prstGeom prst="rect">
            <a:avLst/>
          </a:prstGeom>
          <a:noFill/>
        </p:spPr>
        <p:txBody>
          <a:bodyPr wrap="none" rtlCol="0">
            <a:spAutoFit/>
          </a:bodyPr>
          <a:lstStyle/>
          <a:p>
            <a:pPr algn="r"/>
            <a:r>
              <a:rPr lang="en-US" dirty="0"/>
              <a:t>May</a:t>
            </a:r>
          </a:p>
          <a:p>
            <a:pPr algn="r"/>
            <a:r>
              <a:rPr lang="en-US" dirty="0"/>
              <a:t>Min </a:t>
            </a:r>
            <a:r>
              <a:rPr lang="en-US" dirty="0" err="1"/>
              <a:t>Ringsize</a:t>
            </a:r>
            <a:r>
              <a:rPr lang="en-US" dirty="0"/>
              <a:t> 7</a:t>
            </a:r>
          </a:p>
        </p:txBody>
      </p:sp>
      <p:cxnSp>
        <p:nvCxnSpPr>
          <p:cNvPr id="26" name="Straight Connector 25">
            <a:extLst>
              <a:ext uri="{FF2B5EF4-FFF2-40B4-BE49-F238E27FC236}">
                <a16:creationId xmlns:a16="http://schemas.microsoft.com/office/drawing/2014/main" id="{E20C08E5-B3B3-4E5D-9A09-6E49CF1E0982}"/>
              </a:ext>
            </a:extLst>
          </p:cNvPr>
          <p:cNvCxnSpPr>
            <a:cxnSpLocks/>
          </p:cNvCxnSpPr>
          <p:nvPr/>
        </p:nvCxnSpPr>
        <p:spPr>
          <a:xfrm>
            <a:off x="1888409" y="6367807"/>
            <a:ext cx="3589959" cy="0"/>
          </a:xfrm>
          <a:prstGeom prst="line">
            <a:avLst/>
          </a:prstGeom>
          <a:ln w="76200">
            <a:solidFill>
              <a:srgbClr val="42B649"/>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6199E20-DB07-4945-ACD2-5299B6E7C9F5}"/>
              </a:ext>
            </a:extLst>
          </p:cNvPr>
          <p:cNvSpPr txBox="1"/>
          <p:nvPr/>
        </p:nvSpPr>
        <p:spPr>
          <a:xfrm>
            <a:off x="10305825" y="1531473"/>
            <a:ext cx="292068" cy="369332"/>
          </a:xfrm>
          <a:prstGeom prst="rect">
            <a:avLst/>
          </a:prstGeom>
          <a:noFill/>
        </p:spPr>
        <p:txBody>
          <a:bodyPr wrap="none" rtlCol="0">
            <a:spAutoFit/>
          </a:bodyPr>
          <a:lstStyle/>
          <a:p>
            <a:pPr algn="ctr"/>
            <a:r>
              <a:rPr lang="en-US" b="1" dirty="0"/>
              <a:t>?</a:t>
            </a:r>
          </a:p>
        </p:txBody>
      </p:sp>
      <p:grpSp>
        <p:nvGrpSpPr>
          <p:cNvPr id="68" name="Group 67">
            <a:extLst>
              <a:ext uri="{FF2B5EF4-FFF2-40B4-BE49-F238E27FC236}">
                <a16:creationId xmlns:a16="http://schemas.microsoft.com/office/drawing/2014/main" id="{06CC3D79-54BE-491B-9509-15E830DCA02C}"/>
              </a:ext>
            </a:extLst>
          </p:cNvPr>
          <p:cNvGrpSpPr/>
          <p:nvPr/>
        </p:nvGrpSpPr>
        <p:grpSpPr>
          <a:xfrm>
            <a:off x="-2119733" y="-3200174"/>
            <a:ext cx="6108268" cy="4276132"/>
            <a:chOff x="-2119733" y="-3200174"/>
            <a:chExt cx="6108268" cy="4276132"/>
          </a:xfrm>
        </p:grpSpPr>
        <p:sp>
          <p:nvSpPr>
            <p:cNvPr id="69" name="Circle: Hollow 68">
              <a:extLst>
                <a:ext uri="{FF2B5EF4-FFF2-40B4-BE49-F238E27FC236}">
                  <a16:creationId xmlns:a16="http://schemas.microsoft.com/office/drawing/2014/main" id="{EF078068-1723-403E-965E-37EEC99319BB}"/>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Circle: Hollow 69">
              <a:extLst>
                <a:ext uri="{FF2B5EF4-FFF2-40B4-BE49-F238E27FC236}">
                  <a16:creationId xmlns:a16="http://schemas.microsoft.com/office/drawing/2014/main" id="{1DB67431-0DAC-4568-B3D2-334BA341AC9F}"/>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Circle: Hollow 70">
              <a:extLst>
                <a:ext uri="{FF2B5EF4-FFF2-40B4-BE49-F238E27FC236}">
                  <a16:creationId xmlns:a16="http://schemas.microsoft.com/office/drawing/2014/main" id="{500D08D7-2408-4463-A980-893A93D29580}"/>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Circle: Hollow 71">
              <a:extLst>
                <a:ext uri="{FF2B5EF4-FFF2-40B4-BE49-F238E27FC236}">
                  <a16:creationId xmlns:a16="http://schemas.microsoft.com/office/drawing/2014/main" id="{8F20201B-CBCE-4D2E-9377-E2979AB48699}"/>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5696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22" grpId="0"/>
      <p:bldP spid="23" grpId="0"/>
      <p:bldP spid="24"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b="1" dirty="0"/>
              <a:t>0-Decoy Attack and Chain Reaction</a:t>
            </a:r>
          </a:p>
        </p:txBody>
      </p:sp>
      <p:grpSp>
        <p:nvGrpSpPr>
          <p:cNvPr id="8" name="Group 7">
            <a:extLst>
              <a:ext uri="{FF2B5EF4-FFF2-40B4-BE49-F238E27FC236}">
                <a16:creationId xmlns:a16="http://schemas.microsoft.com/office/drawing/2014/main" id="{3B6A0AC4-9677-47AB-BCFA-793AC5D22675}"/>
              </a:ext>
            </a:extLst>
          </p:cNvPr>
          <p:cNvGrpSpPr/>
          <p:nvPr/>
        </p:nvGrpSpPr>
        <p:grpSpPr>
          <a:xfrm>
            <a:off x="202713" y="1914676"/>
            <a:ext cx="4297680" cy="3657600"/>
            <a:chOff x="202713" y="1914676"/>
            <a:chExt cx="4297680" cy="3657600"/>
          </a:xfrm>
        </p:grpSpPr>
        <p:sp>
          <p:nvSpPr>
            <p:cNvPr id="1036" name="Circle: Hollow 1035">
              <a:extLst>
                <a:ext uri="{FF2B5EF4-FFF2-40B4-BE49-F238E27FC236}">
                  <a16:creationId xmlns:a16="http://schemas.microsoft.com/office/drawing/2014/main" id="{228DE918-FBF1-492A-9ACE-921102D27612}"/>
                </a:ext>
              </a:extLst>
            </p:cNvPr>
            <p:cNvSpPr/>
            <p:nvPr/>
          </p:nvSpPr>
          <p:spPr>
            <a:xfrm>
              <a:off x="202713" y="1914676"/>
              <a:ext cx="4297680" cy="3657600"/>
            </a:xfrm>
            <a:prstGeom prst="donut">
              <a:avLst>
                <a:gd name="adj" fmla="val 5851"/>
              </a:avLst>
            </a:prstGeom>
            <a:solidFill>
              <a:srgbClr val="42B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 name="Group 12">
              <a:extLst>
                <a:ext uri="{FF2B5EF4-FFF2-40B4-BE49-F238E27FC236}">
                  <a16:creationId xmlns:a16="http://schemas.microsoft.com/office/drawing/2014/main" id="{601AB4EA-49DD-4F16-85CE-91B7CB3145D7}"/>
                </a:ext>
              </a:extLst>
            </p:cNvPr>
            <p:cNvGrpSpPr/>
            <p:nvPr/>
          </p:nvGrpSpPr>
          <p:grpSpPr>
            <a:xfrm>
              <a:off x="840398" y="2881074"/>
              <a:ext cx="834985" cy="810868"/>
              <a:chOff x="10670808" y="1126010"/>
              <a:chExt cx="834985" cy="810868"/>
            </a:xfrm>
          </p:grpSpPr>
          <p:pic>
            <p:nvPicPr>
              <p:cNvPr id="1028" name="Picture 4" descr="Image result for pot of gold simple">
                <a:extLst>
                  <a:ext uri="{FF2B5EF4-FFF2-40B4-BE49-F238E27FC236}">
                    <a16:creationId xmlns:a16="http://schemas.microsoft.com/office/drawing/2014/main" id="{74D65FC4-4FB3-4489-8F96-55E9ADD32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nero Logo">
                <a:extLst>
                  <a:ext uri="{FF2B5EF4-FFF2-40B4-BE49-F238E27FC236}">
                    <a16:creationId xmlns:a16="http://schemas.microsoft.com/office/drawing/2014/main" id="{2AC8F085-C7A7-44D9-A243-3E64228967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Monero Logo">
                <a:extLst>
                  <a:ext uri="{FF2B5EF4-FFF2-40B4-BE49-F238E27FC236}">
                    <a16:creationId xmlns:a16="http://schemas.microsoft.com/office/drawing/2014/main" id="{DA143A95-6322-43FE-9444-C587756B03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Monero Logo">
                <a:extLst>
                  <a:ext uri="{FF2B5EF4-FFF2-40B4-BE49-F238E27FC236}">
                    <a16:creationId xmlns:a16="http://schemas.microsoft.com/office/drawing/2014/main" id="{B0F7055B-50B5-4AF7-AF26-937604E468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Monero Logo">
                <a:extLst>
                  <a:ext uri="{FF2B5EF4-FFF2-40B4-BE49-F238E27FC236}">
                    <a16:creationId xmlns:a16="http://schemas.microsoft.com/office/drawing/2014/main" id="{5E1B4FCF-03EC-41B4-ADB6-A1A1646AFF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Monero Logo">
                <a:extLst>
                  <a:ext uri="{FF2B5EF4-FFF2-40B4-BE49-F238E27FC236}">
                    <a16:creationId xmlns:a16="http://schemas.microsoft.com/office/drawing/2014/main" id="{6FF1191F-402F-45FE-A0A9-BADC0893B3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Monero Logo">
                <a:extLst>
                  <a:ext uri="{FF2B5EF4-FFF2-40B4-BE49-F238E27FC236}">
                    <a16:creationId xmlns:a16="http://schemas.microsoft.com/office/drawing/2014/main" id="{683EDC75-0F61-4FF6-ABD4-8CDB0D7765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Monero Logo">
                <a:extLst>
                  <a:ext uri="{FF2B5EF4-FFF2-40B4-BE49-F238E27FC236}">
                    <a16:creationId xmlns:a16="http://schemas.microsoft.com/office/drawing/2014/main" id="{D7ED963B-A745-400B-A476-AE80F3F32B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Monero Logo">
                <a:extLst>
                  <a:ext uri="{FF2B5EF4-FFF2-40B4-BE49-F238E27FC236}">
                    <a16:creationId xmlns:a16="http://schemas.microsoft.com/office/drawing/2014/main" id="{CA90122D-79C0-4B35-9104-D4732AACD8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Monero Logo">
                <a:extLst>
                  <a:ext uri="{FF2B5EF4-FFF2-40B4-BE49-F238E27FC236}">
                    <a16:creationId xmlns:a16="http://schemas.microsoft.com/office/drawing/2014/main" id="{8368E940-00AA-4A94-961A-443B5A4F9C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Monero Logo">
                <a:extLst>
                  <a:ext uri="{FF2B5EF4-FFF2-40B4-BE49-F238E27FC236}">
                    <a16:creationId xmlns:a16="http://schemas.microsoft.com/office/drawing/2014/main" id="{D3B8EE1C-0B57-494F-BA08-E07CDF54BC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Monero Logo">
                <a:extLst>
                  <a:ext uri="{FF2B5EF4-FFF2-40B4-BE49-F238E27FC236}">
                    <a16:creationId xmlns:a16="http://schemas.microsoft.com/office/drawing/2014/main" id="{D293080E-43CB-43E2-965F-7317082F46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Monero Logo">
                <a:extLst>
                  <a:ext uri="{FF2B5EF4-FFF2-40B4-BE49-F238E27FC236}">
                    <a16:creationId xmlns:a16="http://schemas.microsoft.com/office/drawing/2014/main" id="{9B0DFB09-5AC9-40C3-8C30-0A350618DE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Monero Logo">
                <a:extLst>
                  <a:ext uri="{FF2B5EF4-FFF2-40B4-BE49-F238E27FC236}">
                    <a16:creationId xmlns:a16="http://schemas.microsoft.com/office/drawing/2014/main" id="{FEDEF80B-B7DC-4072-871A-C57166E2AE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Monero Logo">
                <a:extLst>
                  <a:ext uri="{FF2B5EF4-FFF2-40B4-BE49-F238E27FC236}">
                    <a16:creationId xmlns:a16="http://schemas.microsoft.com/office/drawing/2014/main" id="{523A2C96-8879-4E4B-BCC5-EE362BDDAA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Monero Logo">
                <a:extLst>
                  <a:ext uri="{FF2B5EF4-FFF2-40B4-BE49-F238E27FC236}">
                    <a16:creationId xmlns:a16="http://schemas.microsoft.com/office/drawing/2014/main" id="{194C9E6C-277A-485C-97DD-60DB596ADC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Monero Logo">
                <a:extLst>
                  <a:ext uri="{FF2B5EF4-FFF2-40B4-BE49-F238E27FC236}">
                    <a16:creationId xmlns:a16="http://schemas.microsoft.com/office/drawing/2014/main" id="{284F5C6A-28B6-44E4-9C59-7C27688128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Monero Logo">
                <a:extLst>
                  <a:ext uri="{FF2B5EF4-FFF2-40B4-BE49-F238E27FC236}">
                    <a16:creationId xmlns:a16="http://schemas.microsoft.com/office/drawing/2014/main" id="{9A0F8DDE-B04C-4479-8414-BC67E27CBA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Monero Logo">
                <a:extLst>
                  <a:ext uri="{FF2B5EF4-FFF2-40B4-BE49-F238E27FC236}">
                    <a16:creationId xmlns:a16="http://schemas.microsoft.com/office/drawing/2014/main" id="{83D26C42-BB55-4D43-A230-B6A5A95A978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56969B4F-F6FF-42C3-88A8-76E091592BF6}"/>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8B72574C-D771-44F8-9BFD-9BCEBF2C0305}"/>
                </a:ext>
              </a:extLst>
            </p:cNvPr>
            <p:cNvGrpSpPr/>
            <p:nvPr/>
          </p:nvGrpSpPr>
          <p:grpSpPr>
            <a:xfrm>
              <a:off x="837366" y="3874785"/>
              <a:ext cx="834985" cy="810868"/>
              <a:chOff x="3336402" y="3345735"/>
              <a:chExt cx="834985" cy="810868"/>
            </a:xfrm>
          </p:grpSpPr>
          <p:pic>
            <p:nvPicPr>
              <p:cNvPr id="76" name="Picture 4" descr="Image result for pot of gold simple">
                <a:extLst>
                  <a:ext uri="{FF2B5EF4-FFF2-40B4-BE49-F238E27FC236}">
                    <a16:creationId xmlns:a16="http://schemas.microsoft.com/office/drawing/2014/main" id="{EF8D0A85-8D2C-4BD8-B59D-FF0937A40AF1}"/>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6402" y="3410126"/>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6" descr="Monero Logo">
                <a:extLst>
                  <a:ext uri="{FF2B5EF4-FFF2-40B4-BE49-F238E27FC236}">
                    <a16:creationId xmlns:a16="http://schemas.microsoft.com/office/drawing/2014/main" id="{DC5A50AE-A7C0-4D6C-AC91-667AD4BB2F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384394" y="34770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Monero Logo">
                <a:extLst>
                  <a:ext uri="{FF2B5EF4-FFF2-40B4-BE49-F238E27FC236}">
                    <a16:creationId xmlns:a16="http://schemas.microsoft.com/office/drawing/2014/main" id="{DAAA6B46-823A-4678-A182-DFBC99F152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3469296" y="348562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Monero Logo">
                <a:extLst>
                  <a:ext uri="{FF2B5EF4-FFF2-40B4-BE49-F238E27FC236}">
                    <a16:creationId xmlns:a16="http://schemas.microsoft.com/office/drawing/2014/main" id="{93B5BC21-05BC-4F09-84B0-4381991E82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69931"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Monero Logo">
                <a:extLst>
                  <a:ext uri="{FF2B5EF4-FFF2-40B4-BE49-F238E27FC236}">
                    <a16:creationId xmlns:a16="http://schemas.microsoft.com/office/drawing/2014/main" id="{60DC6641-2C9C-4D51-975E-E2F41095F5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10754" y="341301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Monero Logo">
                <a:extLst>
                  <a:ext uri="{FF2B5EF4-FFF2-40B4-BE49-F238E27FC236}">
                    <a16:creationId xmlns:a16="http://schemas.microsoft.com/office/drawing/2014/main" id="{020A91D0-1C81-483A-AB41-B305F142F7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439708" y="344145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Monero Logo">
                <a:extLst>
                  <a:ext uri="{FF2B5EF4-FFF2-40B4-BE49-F238E27FC236}">
                    <a16:creationId xmlns:a16="http://schemas.microsoft.com/office/drawing/2014/main" id="{720BABA0-F196-41E0-9B6A-DE060A50E3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664670"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Monero Logo">
                <a:extLst>
                  <a:ext uri="{FF2B5EF4-FFF2-40B4-BE49-F238E27FC236}">
                    <a16:creationId xmlns:a16="http://schemas.microsoft.com/office/drawing/2014/main" id="{160E4EA7-CDD8-4444-B8DB-FC07FA6C31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602191" y="342318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Monero Logo">
                <a:extLst>
                  <a:ext uri="{FF2B5EF4-FFF2-40B4-BE49-F238E27FC236}">
                    <a16:creationId xmlns:a16="http://schemas.microsoft.com/office/drawing/2014/main" id="{D3A7C289-17E2-4275-9E90-5DDA6534C5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4012690" y="34752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Monero Logo">
                <a:extLst>
                  <a:ext uri="{FF2B5EF4-FFF2-40B4-BE49-F238E27FC236}">
                    <a16:creationId xmlns:a16="http://schemas.microsoft.com/office/drawing/2014/main" id="{ED4B4DF0-41EE-4B57-A41D-49F2C2C17E5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3927788" y="348378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Monero Logo">
                <a:extLst>
                  <a:ext uri="{FF2B5EF4-FFF2-40B4-BE49-F238E27FC236}">
                    <a16:creationId xmlns:a16="http://schemas.microsoft.com/office/drawing/2014/main" id="{69CFA733-4598-4C02-818E-C09A20A0B5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27153"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6" descr="Monero Logo">
                <a:extLst>
                  <a:ext uri="{FF2B5EF4-FFF2-40B4-BE49-F238E27FC236}">
                    <a16:creationId xmlns:a16="http://schemas.microsoft.com/office/drawing/2014/main" id="{620993E9-1227-4C57-8103-FB83070C7D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86330" y="341118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Monero Logo">
                <a:extLst>
                  <a:ext uri="{FF2B5EF4-FFF2-40B4-BE49-F238E27FC236}">
                    <a16:creationId xmlns:a16="http://schemas.microsoft.com/office/drawing/2014/main" id="{1744452C-9C30-43CD-894A-EE21C48395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957376" y="343962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Monero Logo">
                <a:extLst>
                  <a:ext uri="{FF2B5EF4-FFF2-40B4-BE49-F238E27FC236}">
                    <a16:creationId xmlns:a16="http://schemas.microsoft.com/office/drawing/2014/main" id="{9D0ACB74-CAD3-4468-8779-D28CBA4399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732414"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Monero Logo">
                <a:extLst>
                  <a:ext uri="{FF2B5EF4-FFF2-40B4-BE49-F238E27FC236}">
                    <a16:creationId xmlns:a16="http://schemas.microsoft.com/office/drawing/2014/main" id="{79A92462-9A00-4817-BA80-5C9D2BFA30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3794893" y="342135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6" descr="Monero Logo">
                <a:extLst>
                  <a:ext uri="{FF2B5EF4-FFF2-40B4-BE49-F238E27FC236}">
                    <a16:creationId xmlns:a16="http://schemas.microsoft.com/office/drawing/2014/main" id="{C53F8E75-C520-4A6A-9767-2C46D01682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3695409" y="341118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6" descr="Monero Logo">
                <a:extLst>
                  <a:ext uri="{FF2B5EF4-FFF2-40B4-BE49-F238E27FC236}">
                    <a16:creationId xmlns:a16="http://schemas.microsoft.com/office/drawing/2014/main" id="{715EE331-9B79-41A3-A2E7-F9FE300E85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555023" y="33457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6" descr="Monero Logo">
                <a:extLst>
                  <a:ext uri="{FF2B5EF4-FFF2-40B4-BE49-F238E27FC236}">
                    <a16:creationId xmlns:a16="http://schemas.microsoft.com/office/drawing/2014/main" id="{D467CB83-0EC7-43E3-AD93-DFF54EEA20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3641346" y="338003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Monero Logo">
                <a:extLst>
                  <a:ext uri="{FF2B5EF4-FFF2-40B4-BE49-F238E27FC236}">
                    <a16:creationId xmlns:a16="http://schemas.microsoft.com/office/drawing/2014/main" id="{72E4D671-7165-4202-AE69-F4C4F7B27C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771951" y="3376918"/>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95" name="Freeform: Shape 94">
                <a:extLst>
                  <a:ext uri="{FF2B5EF4-FFF2-40B4-BE49-F238E27FC236}">
                    <a16:creationId xmlns:a16="http://schemas.microsoft.com/office/drawing/2014/main" id="{B1DEAA9B-221C-4CA4-B18A-F4B5029661B1}"/>
                  </a:ext>
                </a:extLst>
              </p:cNvPr>
              <p:cNvSpPr/>
              <p:nvPr/>
            </p:nvSpPr>
            <p:spPr>
              <a:xfrm>
                <a:off x="3384394" y="3568332"/>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A3104B2-8023-4C5B-B920-70AFF7DB8C90}"/>
                </a:ext>
              </a:extLst>
            </p:cNvPr>
            <p:cNvGrpSpPr/>
            <p:nvPr/>
          </p:nvGrpSpPr>
          <p:grpSpPr>
            <a:xfrm>
              <a:off x="1920667" y="2352024"/>
              <a:ext cx="834985" cy="810868"/>
              <a:chOff x="10670808" y="1126010"/>
              <a:chExt cx="834985" cy="810868"/>
            </a:xfrm>
          </p:grpSpPr>
          <p:pic>
            <p:nvPicPr>
              <p:cNvPr id="55" name="Picture 4" descr="Image result for pot of gold simple">
                <a:extLst>
                  <a:ext uri="{FF2B5EF4-FFF2-40B4-BE49-F238E27FC236}">
                    <a16:creationId xmlns:a16="http://schemas.microsoft.com/office/drawing/2014/main" id="{91B158E8-CFE6-4741-905F-D034671ABE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Monero Logo">
                <a:extLst>
                  <a:ext uri="{FF2B5EF4-FFF2-40B4-BE49-F238E27FC236}">
                    <a16:creationId xmlns:a16="http://schemas.microsoft.com/office/drawing/2014/main" id="{1773F437-C6CF-4F6B-8886-1127BD3A532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Monero Logo">
                <a:extLst>
                  <a:ext uri="{FF2B5EF4-FFF2-40B4-BE49-F238E27FC236}">
                    <a16:creationId xmlns:a16="http://schemas.microsoft.com/office/drawing/2014/main" id="{3DDB7BF9-086B-40D7-B0E6-8981999E50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Monero Logo">
                <a:extLst>
                  <a:ext uri="{FF2B5EF4-FFF2-40B4-BE49-F238E27FC236}">
                    <a16:creationId xmlns:a16="http://schemas.microsoft.com/office/drawing/2014/main" id="{F9338D74-A375-434A-AEF7-A1A44B3799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Monero Logo">
                <a:extLst>
                  <a:ext uri="{FF2B5EF4-FFF2-40B4-BE49-F238E27FC236}">
                    <a16:creationId xmlns:a16="http://schemas.microsoft.com/office/drawing/2014/main" id="{8119FFE8-DC81-4663-A28C-289BAE2404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Monero Logo">
                <a:extLst>
                  <a:ext uri="{FF2B5EF4-FFF2-40B4-BE49-F238E27FC236}">
                    <a16:creationId xmlns:a16="http://schemas.microsoft.com/office/drawing/2014/main" id="{A6C284B0-482F-4294-922E-F0E387DEDD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Monero Logo">
                <a:extLst>
                  <a:ext uri="{FF2B5EF4-FFF2-40B4-BE49-F238E27FC236}">
                    <a16:creationId xmlns:a16="http://schemas.microsoft.com/office/drawing/2014/main" id="{B9E7E941-B69C-4E6B-B661-866EDA0F0B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Monero Logo">
                <a:extLst>
                  <a:ext uri="{FF2B5EF4-FFF2-40B4-BE49-F238E27FC236}">
                    <a16:creationId xmlns:a16="http://schemas.microsoft.com/office/drawing/2014/main" id="{908A4269-2787-49BD-B632-E574B146BF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Monero Logo">
                <a:extLst>
                  <a:ext uri="{FF2B5EF4-FFF2-40B4-BE49-F238E27FC236}">
                    <a16:creationId xmlns:a16="http://schemas.microsoft.com/office/drawing/2014/main" id="{F6208A02-8576-4951-99F3-6D458EE3D1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Monero Logo">
                <a:extLst>
                  <a:ext uri="{FF2B5EF4-FFF2-40B4-BE49-F238E27FC236}">
                    <a16:creationId xmlns:a16="http://schemas.microsoft.com/office/drawing/2014/main" id="{121196EF-BB7D-4D90-AF82-352CE30619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Monero Logo">
                <a:extLst>
                  <a:ext uri="{FF2B5EF4-FFF2-40B4-BE49-F238E27FC236}">
                    <a16:creationId xmlns:a16="http://schemas.microsoft.com/office/drawing/2014/main" id="{4C4530E7-86FF-494C-B359-23C3B905A0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Monero Logo">
                <a:extLst>
                  <a:ext uri="{FF2B5EF4-FFF2-40B4-BE49-F238E27FC236}">
                    <a16:creationId xmlns:a16="http://schemas.microsoft.com/office/drawing/2014/main" id="{B2C9781D-B436-4E9A-9058-B660FA5BCA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Monero Logo">
                <a:extLst>
                  <a:ext uri="{FF2B5EF4-FFF2-40B4-BE49-F238E27FC236}">
                    <a16:creationId xmlns:a16="http://schemas.microsoft.com/office/drawing/2014/main" id="{F2D8453A-DA93-4854-BCC0-15ABDF79F2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Monero Logo">
                <a:extLst>
                  <a:ext uri="{FF2B5EF4-FFF2-40B4-BE49-F238E27FC236}">
                    <a16:creationId xmlns:a16="http://schemas.microsoft.com/office/drawing/2014/main" id="{EA4C4644-F30C-4AEA-9CC9-796B6E1D5B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Monero Logo">
                <a:extLst>
                  <a:ext uri="{FF2B5EF4-FFF2-40B4-BE49-F238E27FC236}">
                    <a16:creationId xmlns:a16="http://schemas.microsoft.com/office/drawing/2014/main" id="{F721DA44-7029-465D-947E-C126EDBA78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Monero Logo">
                <a:extLst>
                  <a:ext uri="{FF2B5EF4-FFF2-40B4-BE49-F238E27FC236}">
                    <a16:creationId xmlns:a16="http://schemas.microsoft.com/office/drawing/2014/main" id="{4377C472-4211-4068-9F8C-9FE84AABB9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Monero Logo">
                <a:extLst>
                  <a:ext uri="{FF2B5EF4-FFF2-40B4-BE49-F238E27FC236}">
                    <a16:creationId xmlns:a16="http://schemas.microsoft.com/office/drawing/2014/main" id="{6A804629-67B8-48BC-B0FF-E1AC675BFD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Monero Logo">
                <a:extLst>
                  <a:ext uri="{FF2B5EF4-FFF2-40B4-BE49-F238E27FC236}">
                    <a16:creationId xmlns:a16="http://schemas.microsoft.com/office/drawing/2014/main" id="{4289F12E-E31A-448A-82FD-548065ED52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Monero Logo">
                <a:extLst>
                  <a:ext uri="{FF2B5EF4-FFF2-40B4-BE49-F238E27FC236}">
                    <a16:creationId xmlns:a16="http://schemas.microsoft.com/office/drawing/2014/main" id="{10EFBFB2-6964-41A8-8406-A5B596F02F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74" name="Freeform: Shape 73">
                <a:extLst>
                  <a:ext uri="{FF2B5EF4-FFF2-40B4-BE49-F238E27FC236}">
                    <a16:creationId xmlns:a16="http://schemas.microsoft.com/office/drawing/2014/main" id="{0EC0B47D-523F-4734-92AA-F70501B174A0}"/>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5EF79DA6-70E0-4234-B3D2-F15883B71D23}"/>
                </a:ext>
              </a:extLst>
            </p:cNvPr>
            <p:cNvGrpSpPr/>
            <p:nvPr/>
          </p:nvGrpSpPr>
          <p:grpSpPr>
            <a:xfrm>
              <a:off x="1917635" y="3345735"/>
              <a:ext cx="834985" cy="810868"/>
              <a:chOff x="10670808" y="1126010"/>
              <a:chExt cx="834985" cy="810868"/>
            </a:xfrm>
          </p:grpSpPr>
          <p:pic>
            <p:nvPicPr>
              <p:cNvPr id="97" name="Picture 4" descr="Image result for pot of gold simple">
                <a:extLst>
                  <a:ext uri="{FF2B5EF4-FFF2-40B4-BE49-F238E27FC236}">
                    <a16:creationId xmlns:a16="http://schemas.microsoft.com/office/drawing/2014/main" id="{522B8960-028D-45BA-9387-64ECFC533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Monero Logo">
                <a:extLst>
                  <a:ext uri="{FF2B5EF4-FFF2-40B4-BE49-F238E27FC236}">
                    <a16:creationId xmlns:a16="http://schemas.microsoft.com/office/drawing/2014/main" id="{B6C033E4-75CF-4529-9D55-E697B21B44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6" descr="Monero Logo">
                <a:extLst>
                  <a:ext uri="{FF2B5EF4-FFF2-40B4-BE49-F238E27FC236}">
                    <a16:creationId xmlns:a16="http://schemas.microsoft.com/office/drawing/2014/main" id="{52827368-1E1B-4CA7-B3D1-16896F7CEF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6" descr="Monero Logo">
                <a:extLst>
                  <a:ext uri="{FF2B5EF4-FFF2-40B4-BE49-F238E27FC236}">
                    <a16:creationId xmlns:a16="http://schemas.microsoft.com/office/drawing/2014/main" id="{3CD486FC-3106-4055-ADE6-155314A9C9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6" descr="Monero Logo">
                <a:extLst>
                  <a:ext uri="{FF2B5EF4-FFF2-40B4-BE49-F238E27FC236}">
                    <a16:creationId xmlns:a16="http://schemas.microsoft.com/office/drawing/2014/main" id="{9EC0B649-E0CF-4D12-9625-6A3DA11080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6" descr="Monero Logo">
                <a:extLst>
                  <a:ext uri="{FF2B5EF4-FFF2-40B4-BE49-F238E27FC236}">
                    <a16:creationId xmlns:a16="http://schemas.microsoft.com/office/drawing/2014/main" id="{82E11CD7-755E-4CEE-9AE3-A96C5F718A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6" descr="Monero Logo">
                <a:extLst>
                  <a:ext uri="{FF2B5EF4-FFF2-40B4-BE49-F238E27FC236}">
                    <a16:creationId xmlns:a16="http://schemas.microsoft.com/office/drawing/2014/main" id="{B6F78FD8-DF6C-4378-A585-33504A975E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6" descr="Monero Logo">
                <a:extLst>
                  <a:ext uri="{FF2B5EF4-FFF2-40B4-BE49-F238E27FC236}">
                    <a16:creationId xmlns:a16="http://schemas.microsoft.com/office/drawing/2014/main" id="{FDC969FD-3560-4018-8499-48A996A68F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6" descr="Monero Logo">
                <a:extLst>
                  <a:ext uri="{FF2B5EF4-FFF2-40B4-BE49-F238E27FC236}">
                    <a16:creationId xmlns:a16="http://schemas.microsoft.com/office/drawing/2014/main" id="{17AB2BA7-7D75-47ED-B7E5-6375CEAB53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6" descr="Monero Logo">
                <a:extLst>
                  <a:ext uri="{FF2B5EF4-FFF2-40B4-BE49-F238E27FC236}">
                    <a16:creationId xmlns:a16="http://schemas.microsoft.com/office/drawing/2014/main" id="{30A03CF8-B48F-4243-8BD9-BDE343F955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6" descr="Monero Logo">
                <a:extLst>
                  <a:ext uri="{FF2B5EF4-FFF2-40B4-BE49-F238E27FC236}">
                    <a16:creationId xmlns:a16="http://schemas.microsoft.com/office/drawing/2014/main" id="{A3E4696B-17DC-461D-9624-E1C8733336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6" descr="Monero Logo">
                <a:extLst>
                  <a:ext uri="{FF2B5EF4-FFF2-40B4-BE49-F238E27FC236}">
                    <a16:creationId xmlns:a16="http://schemas.microsoft.com/office/drawing/2014/main" id="{122E0D2E-A986-48D5-840D-CDF9BAAC7E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6" descr="Monero Logo">
                <a:extLst>
                  <a:ext uri="{FF2B5EF4-FFF2-40B4-BE49-F238E27FC236}">
                    <a16:creationId xmlns:a16="http://schemas.microsoft.com/office/drawing/2014/main" id="{8426224C-861C-4414-8785-D1C5A7C850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6" descr="Monero Logo">
                <a:extLst>
                  <a:ext uri="{FF2B5EF4-FFF2-40B4-BE49-F238E27FC236}">
                    <a16:creationId xmlns:a16="http://schemas.microsoft.com/office/drawing/2014/main" id="{4B47571B-5FF7-4CA0-ADA8-BB864C0C3D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6" descr="Monero Logo">
                <a:extLst>
                  <a:ext uri="{FF2B5EF4-FFF2-40B4-BE49-F238E27FC236}">
                    <a16:creationId xmlns:a16="http://schemas.microsoft.com/office/drawing/2014/main" id="{B9799776-DDAE-4407-B9C5-D421DA9D5C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6" descr="Monero Logo">
                <a:extLst>
                  <a:ext uri="{FF2B5EF4-FFF2-40B4-BE49-F238E27FC236}">
                    <a16:creationId xmlns:a16="http://schemas.microsoft.com/office/drawing/2014/main" id="{865E8FA9-A60A-476C-AC20-2DB0D3B7C0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6" descr="Monero Logo">
                <a:extLst>
                  <a:ext uri="{FF2B5EF4-FFF2-40B4-BE49-F238E27FC236}">
                    <a16:creationId xmlns:a16="http://schemas.microsoft.com/office/drawing/2014/main" id="{EBC5E07E-696B-49D4-A3EF-233898E9989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6" descr="Monero Logo">
                <a:extLst>
                  <a:ext uri="{FF2B5EF4-FFF2-40B4-BE49-F238E27FC236}">
                    <a16:creationId xmlns:a16="http://schemas.microsoft.com/office/drawing/2014/main" id="{526C49EF-5526-4AB1-819B-FC0ACFB1DD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6" descr="Monero Logo">
                <a:extLst>
                  <a:ext uri="{FF2B5EF4-FFF2-40B4-BE49-F238E27FC236}">
                    <a16:creationId xmlns:a16="http://schemas.microsoft.com/office/drawing/2014/main" id="{A5DEC11F-6E95-4130-BFEE-3009775053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16" name="Freeform: Shape 115">
                <a:extLst>
                  <a:ext uri="{FF2B5EF4-FFF2-40B4-BE49-F238E27FC236}">
                    <a16:creationId xmlns:a16="http://schemas.microsoft.com/office/drawing/2014/main" id="{0B458D99-C800-4EEF-9FDA-ED0782DB0A9B}"/>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8" name="Group 137">
              <a:extLst>
                <a:ext uri="{FF2B5EF4-FFF2-40B4-BE49-F238E27FC236}">
                  <a16:creationId xmlns:a16="http://schemas.microsoft.com/office/drawing/2014/main" id="{589E2BF5-3B30-4E38-B287-F06A3A7ED411}"/>
                </a:ext>
              </a:extLst>
            </p:cNvPr>
            <p:cNvGrpSpPr/>
            <p:nvPr/>
          </p:nvGrpSpPr>
          <p:grpSpPr>
            <a:xfrm>
              <a:off x="1921713" y="4352428"/>
              <a:ext cx="834985" cy="810868"/>
              <a:chOff x="10670808" y="1126010"/>
              <a:chExt cx="834985" cy="810868"/>
            </a:xfrm>
          </p:grpSpPr>
          <p:pic>
            <p:nvPicPr>
              <p:cNvPr id="139" name="Picture 4" descr="Image result for pot of gold simple">
                <a:extLst>
                  <a:ext uri="{FF2B5EF4-FFF2-40B4-BE49-F238E27FC236}">
                    <a16:creationId xmlns:a16="http://schemas.microsoft.com/office/drawing/2014/main" id="{B26F3740-1F87-491F-A0D0-F2E824B4C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6" descr="Monero Logo">
                <a:extLst>
                  <a:ext uri="{FF2B5EF4-FFF2-40B4-BE49-F238E27FC236}">
                    <a16:creationId xmlns:a16="http://schemas.microsoft.com/office/drawing/2014/main" id="{48CB16F8-0694-48AD-A1AC-B443FCA80A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6" descr="Monero Logo">
                <a:extLst>
                  <a:ext uri="{FF2B5EF4-FFF2-40B4-BE49-F238E27FC236}">
                    <a16:creationId xmlns:a16="http://schemas.microsoft.com/office/drawing/2014/main" id="{1075DECE-7426-4502-8DE4-0FE31940D5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6" descr="Monero Logo">
                <a:extLst>
                  <a:ext uri="{FF2B5EF4-FFF2-40B4-BE49-F238E27FC236}">
                    <a16:creationId xmlns:a16="http://schemas.microsoft.com/office/drawing/2014/main" id="{64C45DF3-8960-465F-BFDC-F52C95883B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6" descr="Monero Logo">
                <a:extLst>
                  <a:ext uri="{FF2B5EF4-FFF2-40B4-BE49-F238E27FC236}">
                    <a16:creationId xmlns:a16="http://schemas.microsoft.com/office/drawing/2014/main" id="{F3D8E31E-B4D3-4772-B775-60439E1B51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6" descr="Monero Logo">
                <a:extLst>
                  <a:ext uri="{FF2B5EF4-FFF2-40B4-BE49-F238E27FC236}">
                    <a16:creationId xmlns:a16="http://schemas.microsoft.com/office/drawing/2014/main" id="{DDF57949-0492-4723-8C76-B9840E39FD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6" descr="Monero Logo">
                <a:extLst>
                  <a:ext uri="{FF2B5EF4-FFF2-40B4-BE49-F238E27FC236}">
                    <a16:creationId xmlns:a16="http://schemas.microsoft.com/office/drawing/2014/main" id="{70D18E3B-F5CE-4DE5-8F6C-1E76B01A26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6" descr="Monero Logo">
                <a:extLst>
                  <a:ext uri="{FF2B5EF4-FFF2-40B4-BE49-F238E27FC236}">
                    <a16:creationId xmlns:a16="http://schemas.microsoft.com/office/drawing/2014/main" id="{4E982C7A-AC77-4147-A33A-A9025F9DD4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6" descr="Monero Logo">
                <a:extLst>
                  <a:ext uri="{FF2B5EF4-FFF2-40B4-BE49-F238E27FC236}">
                    <a16:creationId xmlns:a16="http://schemas.microsoft.com/office/drawing/2014/main" id="{D2F39417-0288-4E11-A12F-165E8E0960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6" descr="Monero Logo">
                <a:extLst>
                  <a:ext uri="{FF2B5EF4-FFF2-40B4-BE49-F238E27FC236}">
                    <a16:creationId xmlns:a16="http://schemas.microsoft.com/office/drawing/2014/main" id="{B26B5C97-5A1D-4135-AB1E-03F7AC3FE0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6" descr="Monero Logo">
                <a:extLst>
                  <a:ext uri="{FF2B5EF4-FFF2-40B4-BE49-F238E27FC236}">
                    <a16:creationId xmlns:a16="http://schemas.microsoft.com/office/drawing/2014/main" id="{4EDEE877-0781-4C69-9381-BB22F3B938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6" descr="Monero Logo">
                <a:extLst>
                  <a:ext uri="{FF2B5EF4-FFF2-40B4-BE49-F238E27FC236}">
                    <a16:creationId xmlns:a16="http://schemas.microsoft.com/office/drawing/2014/main" id="{55D4D928-CDCA-4A9A-BE98-EB385B8B9BD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6" descr="Monero Logo">
                <a:extLst>
                  <a:ext uri="{FF2B5EF4-FFF2-40B4-BE49-F238E27FC236}">
                    <a16:creationId xmlns:a16="http://schemas.microsoft.com/office/drawing/2014/main" id="{D31F9AE0-FD00-4C89-8356-EA617E3CD3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6" descr="Monero Logo">
                <a:extLst>
                  <a:ext uri="{FF2B5EF4-FFF2-40B4-BE49-F238E27FC236}">
                    <a16:creationId xmlns:a16="http://schemas.microsoft.com/office/drawing/2014/main" id="{BDC54BBE-75BE-4B28-BAB8-435B37E715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6" descr="Monero Logo">
                <a:extLst>
                  <a:ext uri="{FF2B5EF4-FFF2-40B4-BE49-F238E27FC236}">
                    <a16:creationId xmlns:a16="http://schemas.microsoft.com/office/drawing/2014/main" id="{AF4904ED-1142-473F-954B-FC24C4AC1E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6" descr="Monero Logo">
                <a:extLst>
                  <a:ext uri="{FF2B5EF4-FFF2-40B4-BE49-F238E27FC236}">
                    <a16:creationId xmlns:a16="http://schemas.microsoft.com/office/drawing/2014/main" id="{C46625A1-D714-462F-BC87-928A4DD998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6" descr="Monero Logo">
                <a:extLst>
                  <a:ext uri="{FF2B5EF4-FFF2-40B4-BE49-F238E27FC236}">
                    <a16:creationId xmlns:a16="http://schemas.microsoft.com/office/drawing/2014/main" id="{9FA8576B-AE6B-4B3B-9B1B-5860D64A21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6" descr="Monero Logo">
                <a:extLst>
                  <a:ext uri="{FF2B5EF4-FFF2-40B4-BE49-F238E27FC236}">
                    <a16:creationId xmlns:a16="http://schemas.microsoft.com/office/drawing/2014/main" id="{806167A4-78C5-4D4C-9215-41035D624C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6" descr="Monero Logo">
                <a:extLst>
                  <a:ext uri="{FF2B5EF4-FFF2-40B4-BE49-F238E27FC236}">
                    <a16:creationId xmlns:a16="http://schemas.microsoft.com/office/drawing/2014/main" id="{50F811C5-11EC-4255-A2CE-426D3EB8DF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58" name="Freeform: Shape 157">
                <a:extLst>
                  <a:ext uri="{FF2B5EF4-FFF2-40B4-BE49-F238E27FC236}">
                    <a16:creationId xmlns:a16="http://schemas.microsoft.com/office/drawing/2014/main" id="{E0B5B0D8-706A-44C5-8AAD-442230E324A8}"/>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7D992F75-05B6-482E-8A20-2A012FDC9EC2}"/>
                </a:ext>
              </a:extLst>
            </p:cNvPr>
            <p:cNvGrpSpPr/>
            <p:nvPr/>
          </p:nvGrpSpPr>
          <p:grpSpPr>
            <a:xfrm>
              <a:off x="2989792" y="2874979"/>
              <a:ext cx="834985" cy="810868"/>
              <a:chOff x="10670808" y="1126010"/>
              <a:chExt cx="834985" cy="810868"/>
            </a:xfrm>
          </p:grpSpPr>
          <p:pic>
            <p:nvPicPr>
              <p:cNvPr id="118" name="Picture 4" descr="Image result for pot of gold simple">
                <a:extLst>
                  <a:ext uri="{FF2B5EF4-FFF2-40B4-BE49-F238E27FC236}">
                    <a16:creationId xmlns:a16="http://schemas.microsoft.com/office/drawing/2014/main" id="{3E7D9695-2483-44F6-888F-F76A6BC31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6" descr="Monero Logo">
                <a:extLst>
                  <a:ext uri="{FF2B5EF4-FFF2-40B4-BE49-F238E27FC236}">
                    <a16:creationId xmlns:a16="http://schemas.microsoft.com/office/drawing/2014/main" id="{AEB7F1D4-1CD8-4716-AFA8-E79F78E4B6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6" descr="Monero Logo">
                <a:extLst>
                  <a:ext uri="{FF2B5EF4-FFF2-40B4-BE49-F238E27FC236}">
                    <a16:creationId xmlns:a16="http://schemas.microsoft.com/office/drawing/2014/main" id="{AE33DB35-4445-40E0-BC5A-8AF927CA5E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6" descr="Monero Logo">
                <a:extLst>
                  <a:ext uri="{FF2B5EF4-FFF2-40B4-BE49-F238E27FC236}">
                    <a16:creationId xmlns:a16="http://schemas.microsoft.com/office/drawing/2014/main" id="{BD9245C6-6366-48F8-B0A4-C0C4996484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6" descr="Monero Logo">
                <a:extLst>
                  <a:ext uri="{FF2B5EF4-FFF2-40B4-BE49-F238E27FC236}">
                    <a16:creationId xmlns:a16="http://schemas.microsoft.com/office/drawing/2014/main" id="{BBFA09BA-5CBD-4A60-ADCD-D3789DC5FE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6" descr="Monero Logo">
                <a:extLst>
                  <a:ext uri="{FF2B5EF4-FFF2-40B4-BE49-F238E27FC236}">
                    <a16:creationId xmlns:a16="http://schemas.microsoft.com/office/drawing/2014/main" id="{2DFEF252-626B-4A0D-9690-5C0ED4CB5C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6" descr="Monero Logo">
                <a:extLst>
                  <a:ext uri="{FF2B5EF4-FFF2-40B4-BE49-F238E27FC236}">
                    <a16:creationId xmlns:a16="http://schemas.microsoft.com/office/drawing/2014/main" id="{A66B7E18-8E12-4D2B-96BA-1479567364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6" descr="Monero Logo">
                <a:extLst>
                  <a:ext uri="{FF2B5EF4-FFF2-40B4-BE49-F238E27FC236}">
                    <a16:creationId xmlns:a16="http://schemas.microsoft.com/office/drawing/2014/main" id="{F7778B2A-434C-40BB-96DA-061A80DC94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6" descr="Monero Logo">
                <a:extLst>
                  <a:ext uri="{FF2B5EF4-FFF2-40B4-BE49-F238E27FC236}">
                    <a16:creationId xmlns:a16="http://schemas.microsoft.com/office/drawing/2014/main" id="{BAAFB13A-C40E-4DF3-8567-B659E89140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6" descr="Monero Logo">
                <a:extLst>
                  <a:ext uri="{FF2B5EF4-FFF2-40B4-BE49-F238E27FC236}">
                    <a16:creationId xmlns:a16="http://schemas.microsoft.com/office/drawing/2014/main" id="{7C60DA40-77BC-4BA7-B398-B6565F7902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6" descr="Monero Logo">
                <a:extLst>
                  <a:ext uri="{FF2B5EF4-FFF2-40B4-BE49-F238E27FC236}">
                    <a16:creationId xmlns:a16="http://schemas.microsoft.com/office/drawing/2014/main" id="{CB1F9853-3D08-44F6-BB1C-39B4382D4C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6" descr="Monero Logo">
                <a:extLst>
                  <a:ext uri="{FF2B5EF4-FFF2-40B4-BE49-F238E27FC236}">
                    <a16:creationId xmlns:a16="http://schemas.microsoft.com/office/drawing/2014/main" id="{BF167F58-1BB1-4B9D-95D4-3802F51C6F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6" descr="Monero Logo">
                <a:extLst>
                  <a:ext uri="{FF2B5EF4-FFF2-40B4-BE49-F238E27FC236}">
                    <a16:creationId xmlns:a16="http://schemas.microsoft.com/office/drawing/2014/main" id="{2CDF6CB5-5B6F-4003-BE01-A0309744CE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6" descr="Monero Logo">
                <a:extLst>
                  <a:ext uri="{FF2B5EF4-FFF2-40B4-BE49-F238E27FC236}">
                    <a16:creationId xmlns:a16="http://schemas.microsoft.com/office/drawing/2014/main" id="{09C55291-82A7-4171-858E-8E06335F12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6" descr="Monero Logo">
                <a:extLst>
                  <a:ext uri="{FF2B5EF4-FFF2-40B4-BE49-F238E27FC236}">
                    <a16:creationId xmlns:a16="http://schemas.microsoft.com/office/drawing/2014/main" id="{257F11FD-B510-46B0-93A8-2B0A1244C5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6" descr="Monero Logo">
                <a:extLst>
                  <a:ext uri="{FF2B5EF4-FFF2-40B4-BE49-F238E27FC236}">
                    <a16:creationId xmlns:a16="http://schemas.microsoft.com/office/drawing/2014/main" id="{C59F4CBD-3445-4AA7-9FE0-398957004A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6" descr="Monero Logo">
                <a:extLst>
                  <a:ext uri="{FF2B5EF4-FFF2-40B4-BE49-F238E27FC236}">
                    <a16:creationId xmlns:a16="http://schemas.microsoft.com/office/drawing/2014/main" id="{620E2525-29BD-47E8-8D69-B95560875B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6" descr="Monero Logo">
                <a:extLst>
                  <a:ext uri="{FF2B5EF4-FFF2-40B4-BE49-F238E27FC236}">
                    <a16:creationId xmlns:a16="http://schemas.microsoft.com/office/drawing/2014/main" id="{2D5DFACC-1AA9-4C87-B90D-4D2AF347A7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6" descr="Monero Logo">
                <a:extLst>
                  <a:ext uri="{FF2B5EF4-FFF2-40B4-BE49-F238E27FC236}">
                    <a16:creationId xmlns:a16="http://schemas.microsoft.com/office/drawing/2014/main" id="{668CE412-816E-4775-AB4F-787FD32732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37" name="Freeform: Shape 136">
                <a:extLst>
                  <a:ext uri="{FF2B5EF4-FFF2-40B4-BE49-F238E27FC236}">
                    <a16:creationId xmlns:a16="http://schemas.microsoft.com/office/drawing/2014/main" id="{37F05315-288D-40B9-9237-5072DC5C6522}"/>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1" name="Group 200">
              <a:extLst>
                <a:ext uri="{FF2B5EF4-FFF2-40B4-BE49-F238E27FC236}">
                  <a16:creationId xmlns:a16="http://schemas.microsoft.com/office/drawing/2014/main" id="{840E2B4C-8AAC-4B81-A07B-B13E73DC35CF}"/>
                </a:ext>
              </a:extLst>
            </p:cNvPr>
            <p:cNvGrpSpPr/>
            <p:nvPr/>
          </p:nvGrpSpPr>
          <p:grpSpPr>
            <a:xfrm>
              <a:off x="2985714" y="3880880"/>
              <a:ext cx="834985" cy="810868"/>
              <a:chOff x="10670808" y="1126010"/>
              <a:chExt cx="834985" cy="810868"/>
            </a:xfrm>
          </p:grpSpPr>
          <p:pic>
            <p:nvPicPr>
              <p:cNvPr id="202" name="Picture 4" descr="Image result for pot of gold simple">
                <a:extLst>
                  <a:ext uri="{FF2B5EF4-FFF2-40B4-BE49-F238E27FC236}">
                    <a16:creationId xmlns:a16="http://schemas.microsoft.com/office/drawing/2014/main" id="{2226324E-09C4-4A5B-9E5F-01470390C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6" descr="Monero Logo">
                <a:extLst>
                  <a:ext uri="{FF2B5EF4-FFF2-40B4-BE49-F238E27FC236}">
                    <a16:creationId xmlns:a16="http://schemas.microsoft.com/office/drawing/2014/main" id="{8ED15DA4-A730-40DA-987B-8F0467B405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6" descr="Monero Logo">
                <a:extLst>
                  <a:ext uri="{FF2B5EF4-FFF2-40B4-BE49-F238E27FC236}">
                    <a16:creationId xmlns:a16="http://schemas.microsoft.com/office/drawing/2014/main" id="{FF9CB0FA-B9CA-40A6-A6A0-E543D8F9D97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6" descr="Monero Logo">
                <a:extLst>
                  <a:ext uri="{FF2B5EF4-FFF2-40B4-BE49-F238E27FC236}">
                    <a16:creationId xmlns:a16="http://schemas.microsoft.com/office/drawing/2014/main" id="{406CAC4B-DAE1-4F3D-886C-621225ABF4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6" descr="Monero Logo">
                <a:extLst>
                  <a:ext uri="{FF2B5EF4-FFF2-40B4-BE49-F238E27FC236}">
                    <a16:creationId xmlns:a16="http://schemas.microsoft.com/office/drawing/2014/main" id="{D7ED7385-3355-4FBB-AB5D-A8E1F1A851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6" descr="Monero Logo">
                <a:extLst>
                  <a:ext uri="{FF2B5EF4-FFF2-40B4-BE49-F238E27FC236}">
                    <a16:creationId xmlns:a16="http://schemas.microsoft.com/office/drawing/2014/main" id="{CAA70A9D-5438-48B0-8FEB-3D45015E9F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6" descr="Monero Logo">
                <a:extLst>
                  <a:ext uri="{FF2B5EF4-FFF2-40B4-BE49-F238E27FC236}">
                    <a16:creationId xmlns:a16="http://schemas.microsoft.com/office/drawing/2014/main" id="{C65302AD-365A-4C66-8C10-8EEFBF6181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6" descr="Monero Logo">
                <a:extLst>
                  <a:ext uri="{FF2B5EF4-FFF2-40B4-BE49-F238E27FC236}">
                    <a16:creationId xmlns:a16="http://schemas.microsoft.com/office/drawing/2014/main" id="{9ECEFCBB-5A70-42DD-B391-2CD2A01E16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6" descr="Monero Logo">
                <a:extLst>
                  <a:ext uri="{FF2B5EF4-FFF2-40B4-BE49-F238E27FC236}">
                    <a16:creationId xmlns:a16="http://schemas.microsoft.com/office/drawing/2014/main" id="{89864E0D-E102-469D-B2A3-1677606D70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6" descr="Monero Logo">
                <a:extLst>
                  <a:ext uri="{FF2B5EF4-FFF2-40B4-BE49-F238E27FC236}">
                    <a16:creationId xmlns:a16="http://schemas.microsoft.com/office/drawing/2014/main" id="{89164217-99C6-491E-AEA3-6FE271C943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6" descr="Monero Logo">
                <a:extLst>
                  <a:ext uri="{FF2B5EF4-FFF2-40B4-BE49-F238E27FC236}">
                    <a16:creationId xmlns:a16="http://schemas.microsoft.com/office/drawing/2014/main" id="{4FE32FD3-7597-415F-ADCC-3E9B2ED446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6" descr="Monero Logo">
                <a:extLst>
                  <a:ext uri="{FF2B5EF4-FFF2-40B4-BE49-F238E27FC236}">
                    <a16:creationId xmlns:a16="http://schemas.microsoft.com/office/drawing/2014/main" id="{C8BD07D4-2C1A-4697-A85C-494FDEC8DE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6" descr="Monero Logo">
                <a:extLst>
                  <a:ext uri="{FF2B5EF4-FFF2-40B4-BE49-F238E27FC236}">
                    <a16:creationId xmlns:a16="http://schemas.microsoft.com/office/drawing/2014/main" id="{E2F4E214-F021-4530-ACDC-AB74AED4E5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6" descr="Monero Logo">
                <a:extLst>
                  <a:ext uri="{FF2B5EF4-FFF2-40B4-BE49-F238E27FC236}">
                    <a16:creationId xmlns:a16="http://schemas.microsoft.com/office/drawing/2014/main" id="{42DB9E02-FD41-4B49-A661-3BEEED2A12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6" descr="Monero Logo">
                <a:extLst>
                  <a:ext uri="{FF2B5EF4-FFF2-40B4-BE49-F238E27FC236}">
                    <a16:creationId xmlns:a16="http://schemas.microsoft.com/office/drawing/2014/main" id="{FBCC1CA0-B9FC-4498-BB37-857AA19D03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6" descr="Monero Logo">
                <a:extLst>
                  <a:ext uri="{FF2B5EF4-FFF2-40B4-BE49-F238E27FC236}">
                    <a16:creationId xmlns:a16="http://schemas.microsoft.com/office/drawing/2014/main" id="{8CE070F7-4186-4E7F-9B0E-7E86721C6E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6" descr="Monero Logo">
                <a:extLst>
                  <a:ext uri="{FF2B5EF4-FFF2-40B4-BE49-F238E27FC236}">
                    <a16:creationId xmlns:a16="http://schemas.microsoft.com/office/drawing/2014/main" id="{94861E65-D1AD-491A-8B67-0A45E01706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6" descr="Monero Logo">
                <a:extLst>
                  <a:ext uri="{FF2B5EF4-FFF2-40B4-BE49-F238E27FC236}">
                    <a16:creationId xmlns:a16="http://schemas.microsoft.com/office/drawing/2014/main" id="{2513C6E0-60C2-4A3B-8901-15A3CDB17D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6" descr="Monero Logo">
                <a:extLst>
                  <a:ext uri="{FF2B5EF4-FFF2-40B4-BE49-F238E27FC236}">
                    <a16:creationId xmlns:a16="http://schemas.microsoft.com/office/drawing/2014/main" id="{4EC9AEAC-B69B-484F-B2BF-71B1EAC069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21" name="Freeform: Shape 220">
                <a:extLst>
                  <a:ext uri="{FF2B5EF4-FFF2-40B4-BE49-F238E27FC236}">
                    <a16:creationId xmlns:a16="http://schemas.microsoft.com/office/drawing/2014/main" id="{015AAED5-0B57-41EA-8D7E-12BC0D94B162}"/>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4" name="TextBox 1033">
              <a:extLst>
                <a:ext uri="{FF2B5EF4-FFF2-40B4-BE49-F238E27FC236}">
                  <a16:creationId xmlns:a16="http://schemas.microsoft.com/office/drawing/2014/main" id="{1D3FE66B-7378-468F-BABB-7D5E05EB7B5F}"/>
                </a:ext>
              </a:extLst>
            </p:cNvPr>
            <p:cNvSpPr txBox="1"/>
            <p:nvPr/>
          </p:nvSpPr>
          <p:spPr>
            <a:xfrm>
              <a:off x="1978037" y="2664306"/>
              <a:ext cx="719528" cy="461665"/>
            </a:xfrm>
            <a:prstGeom prst="rect">
              <a:avLst/>
            </a:prstGeom>
            <a:noFill/>
          </p:spPr>
          <p:txBody>
            <a:bodyPr wrap="square" rtlCol="0">
              <a:spAutoFit/>
            </a:bodyPr>
            <a:lstStyle/>
            <a:p>
              <a:pPr algn="ctr"/>
              <a:r>
                <a:rPr lang="en-US" sz="1200" dirty="0">
                  <a:solidFill>
                    <a:schemeClr val="bg1"/>
                  </a:solidFill>
                </a:rPr>
                <a:t>Created Tx 1</a:t>
              </a:r>
            </a:p>
          </p:txBody>
        </p:sp>
        <p:sp>
          <p:nvSpPr>
            <p:cNvPr id="282" name="TextBox 281">
              <a:extLst>
                <a:ext uri="{FF2B5EF4-FFF2-40B4-BE49-F238E27FC236}">
                  <a16:creationId xmlns:a16="http://schemas.microsoft.com/office/drawing/2014/main" id="{5E984DE9-4FBB-47E9-9466-05F5BEE2B83D}"/>
                </a:ext>
              </a:extLst>
            </p:cNvPr>
            <p:cNvSpPr txBox="1"/>
            <p:nvPr/>
          </p:nvSpPr>
          <p:spPr>
            <a:xfrm>
              <a:off x="887085" y="3209195"/>
              <a:ext cx="719528" cy="461665"/>
            </a:xfrm>
            <a:prstGeom prst="rect">
              <a:avLst/>
            </a:prstGeom>
            <a:noFill/>
          </p:spPr>
          <p:txBody>
            <a:bodyPr wrap="square" rtlCol="0">
              <a:spAutoFit/>
            </a:bodyPr>
            <a:lstStyle/>
            <a:p>
              <a:pPr algn="ctr"/>
              <a:r>
                <a:rPr lang="en-US" sz="1200" dirty="0">
                  <a:solidFill>
                    <a:schemeClr val="bg1"/>
                  </a:solidFill>
                </a:rPr>
                <a:t>Created Tx 12</a:t>
              </a:r>
            </a:p>
          </p:txBody>
        </p:sp>
        <p:sp>
          <p:nvSpPr>
            <p:cNvPr id="283" name="TextBox 282">
              <a:extLst>
                <a:ext uri="{FF2B5EF4-FFF2-40B4-BE49-F238E27FC236}">
                  <a16:creationId xmlns:a16="http://schemas.microsoft.com/office/drawing/2014/main" id="{B79FB1A4-2AE6-45B8-8F91-A7034BE44419}"/>
                </a:ext>
              </a:extLst>
            </p:cNvPr>
            <p:cNvSpPr txBox="1"/>
            <p:nvPr/>
          </p:nvSpPr>
          <p:spPr>
            <a:xfrm>
              <a:off x="3049491" y="3175715"/>
              <a:ext cx="719528" cy="461665"/>
            </a:xfrm>
            <a:prstGeom prst="rect">
              <a:avLst/>
            </a:prstGeom>
            <a:noFill/>
          </p:spPr>
          <p:txBody>
            <a:bodyPr wrap="square" rtlCol="0">
              <a:spAutoFit/>
            </a:bodyPr>
            <a:lstStyle/>
            <a:p>
              <a:pPr algn="ctr"/>
              <a:r>
                <a:rPr lang="en-US" sz="1200" dirty="0">
                  <a:solidFill>
                    <a:schemeClr val="bg1"/>
                  </a:solidFill>
                </a:rPr>
                <a:t>Created Tx 7</a:t>
              </a:r>
            </a:p>
          </p:txBody>
        </p:sp>
        <p:sp>
          <p:nvSpPr>
            <p:cNvPr id="284" name="TextBox 283">
              <a:extLst>
                <a:ext uri="{FF2B5EF4-FFF2-40B4-BE49-F238E27FC236}">
                  <a16:creationId xmlns:a16="http://schemas.microsoft.com/office/drawing/2014/main" id="{95D229C6-0E35-4739-8FF1-28FD33A535AC}"/>
                </a:ext>
              </a:extLst>
            </p:cNvPr>
            <p:cNvSpPr txBox="1"/>
            <p:nvPr/>
          </p:nvSpPr>
          <p:spPr>
            <a:xfrm>
              <a:off x="1968053" y="3651993"/>
              <a:ext cx="719528" cy="461665"/>
            </a:xfrm>
            <a:prstGeom prst="rect">
              <a:avLst/>
            </a:prstGeom>
            <a:noFill/>
          </p:spPr>
          <p:txBody>
            <a:bodyPr wrap="square" rtlCol="0">
              <a:spAutoFit/>
            </a:bodyPr>
            <a:lstStyle/>
            <a:p>
              <a:pPr algn="ctr"/>
              <a:r>
                <a:rPr lang="en-US" sz="1200" dirty="0">
                  <a:solidFill>
                    <a:schemeClr val="bg1"/>
                  </a:solidFill>
                </a:rPr>
                <a:t>Created Tx 18</a:t>
              </a:r>
            </a:p>
          </p:txBody>
        </p:sp>
        <p:sp>
          <p:nvSpPr>
            <p:cNvPr id="285" name="TextBox 284">
              <a:extLst>
                <a:ext uri="{FF2B5EF4-FFF2-40B4-BE49-F238E27FC236}">
                  <a16:creationId xmlns:a16="http://schemas.microsoft.com/office/drawing/2014/main" id="{1A054F72-210C-4AF3-B403-FEDC8FF0876B}"/>
                </a:ext>
              </a:extLst>
            </p:cNvPr>
            <p:cNvSpPr txBox="1"/>
            <p:nvPr/>
          </p:nvSpPr>
          <p:spPr>
            <a:xfrm>
              <a:off x="901829" y="4195947"/>
              <a:ext cx="719528" cy="461665"/>
            </a:xfrm>
            <a:prstGeom prst="rect">
              <a:avLst/>
            </a:prstGeom>
            <a:noFill/>
          </p:spPr>
          <p:txBody>
            <a:bodyPr wrap="square" rtlCol="0">
              <a:spAutoFit/>
            </a:bodyPr>
            <a:lstStyle/>
            <a:p>
              <a:pPr algn="ctr"/>
              <a:r>
                <a:rPr lang="en-US" sz="1200" dirty="0">
                  <a:solidFill>
                    <a:schemeClr val="bg1"/>
                  </a:solidFill>
                </a:rPr>
                <a:t>Created Tx 10</a:t>
              </a:r>
            </a:p>
          </p:txBody>
        </p:sp>
        <p:sp>
          <p:nvSpPr>
            <p:cNvPr id="286" name="TextBox 285">
              <a:extLst>
                <a:ext uri="{FF2B5EF4-FFF2-40B4-BE49-F238E27FC236}">
                  <a16:creationId xmlns:a16="http://schemas.microsoft.com/office/drawing/2014/main" id="{54C6835E-6408-4C27-871D-5EC98473EE44}"/>
                </a:ext>
              </a:extLst>
            </p:cNvPr>
            <p:cNvSpPr txBox="1"/>
            <p:nvPr/>
          </p:nvSpPr>
          <p:spPr>
            <a:xfrm>
              <a:off x="1965627" y="4650010"/>
              <a:ext cx="719528" cy="461665"/>
            </a:xfrm>
            <a:prstGeom prst="rect">
              <a:avLst/>
            </a:prstGeom>
            <a:noFill/>
          </p:spPr>
          <p:txBody>
            <a:bodyPr wrap="square" rtlCol="0">
              <a:spAutoFit/>
            </a:bodyPr>
            <a:lstStyle/>
            <a:p>
              <a:pPr algn="ctr"/>
              <a:r>
                <a:rPr lang="en-US" sz="1200" dirty="0">
                  <a:solidFill>
                    <a:schemeClr val="bg1"/>
                  </a:solidFill>
                </a:rPr>
                <a:t>Created Tx 20</a:t>
              </a:r>
            </a:p>
          </p:txBody>
        </p:sp>
        <p:sp>
          <p:nvSpPr>
            <p:cNvPr id="287" name="TextBox 286">
              <a:extLst>
                <a:ext uri="{FF2B5EF4-FFF2-40B4-BE49-F238E27FC236}">
                  <a16:creationId xmlns:a16="http://schemas.microsoft.com/office/drawing/2014/main" id="{EDAD129E-E874-4CCC-A215-B56FEAA6DB0F}"/>
                </a:ext>
              </a:extLst>
            </p:cNvPr>
            <p:cNvSpPr txBox="1"/>
            <p:nvPr/>
          </p:nvSpPr>
          <p:spPr>
            <a:xfrm>
              <a:off x="3044891" y="4200495"/>
              <a:ext cx="719528" cy="461665"/>
            </a:xfrm>
            <a:prstGeom prst="rect">
              <a:avLst/>
            </a:prstGeom>
            <a:noFill/>
          </p:spPr>
          <p:txBody>
            <a:bodyPr wrap="square" rtlCol="0">
              <a:spAutoFit/>
            </a:bodyPr>
            <a:lstStyle/>
            <a:p>
              <a:pPr algn="ctr"/>
              <a:r>
                <a:rPr lang="en-US" sz="1200" dirty="0">
                  <a:solidFill>
                    <a:schemeClr val="bg1"/>
                  </a:solidFill>
                </a:rPr>
                <a:t>Created Tx 9</a:t>
              </a:r>
            </a:p>
          </p:txBody>
        </p:sp>
      </p:grpSp>
      <p:grpSp>
        <p:nvGrpSpPr>
          <p:cNvPr id="10" name="Group 9">
            <a:extLst>
              <a:ext uri="{FF2B5EF4-FFF2-40B4-BE49-F238E27FC236}">
                <a16:creationId xmlns:a16="http://schemas.microsoft.com/office/drawing/2014/main" id="{AE549EA9-A3E1-4C53-A9E8-2D82B38C8D25}"/>
              </a:ext>
            </a:extLst>
          </p:cNvPr>
          <p:cNvGrpSpPr/>
          <p:nvPr/>
        </p:nvGrpSpPr>
        <p:grpSpPr>
          <a:xfrm>
            <a:off x="283359" y="4312414"/>
            <a:ext cx="1659941" cy="2448004"/>
            <a:chOff x="283359" y="4312414"/>
            <a:chExt cx="1659941" cy="2448004"/>
          </a:xfrm>
        </p:grpSpPr>
        <p:cxnSp>
          <p:nvCxnSpPr>
            <p:cNvPr id="1024" name="Straight Connector 1023">
              <a:extLst>
                <a:ext uri="{FF2B5EF4-FFF2-40B4-BE49-F238E27FC236}">
                  <a16:creationId xmlns:a16="http://schemas.microsoft.com/office/drawing/2014/main" id="{8BEAF997-DB2D-4937-8293-1725CC00CC38}"/>
                </a:ext>
              </a:extLst>
            </p:cNvPr>
            <p:cNvCxnSpPr>
              <a:cxnSpLocks/>
            </p:cNvCxnSpPr>
            <p:nvPr/>
          </p:nvCxnSpPr>
          <p:spPr>
            <a:xfrm>
              <a:off x="283359" y="6495242"/>
              <a:ext cx="214723" cy="0"/>
            </a:xfrm>
            <a:prstGeom prst="line">
              <a:avLst/>
            </a:prstGeom>
            <a:ln w="19050">
              <a:solidFill>
                <a:srgbClr val="183457"/>
              </a:solidFill>
              <a:prstDash val="sysDot"/>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EE2173B7-4267-457E-92CE-D6B43C641978}"/>
                </a:ext>
              </a:extLst>
            </p:cNvPr>
            <p:cNvGrpSpPr/>
            <p:nvPr/>
          </p:nvGrpSpPr>
          <p:grpSpPr>
            <a:xfrm>
              <a:off x="283360" y="4312414"/>
              <a:ext cx="1659940" cy="2448004"/>
              <a:chOff x="283360" y="4312414"/>
              <a:chExt cx="1659940" cy="2448004"/>
            </a:xfrm>
          </p:grpSpPr>
          <p:sp>
            <p:nvSpPr>
              <p:cNvPr id="37" name="Hexagon 36"/>
              <p:cNvSpPr/>
              <p:nvPr/>
            </p:nvSpPr>
            <p:spPr>
              <a:xfrm>
                <a:off x="498082" y="6230066"/>
                <a:ext cx="1445218" cy="530352"/>
              </a:xfrm>
              <a:prstGeom prst="hexagon">
                <a:avLst/>
              </a:prstGeom>
              <a:solidFill>
                <a:srgbClr val="44546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Calibri" charset="0"/>
                    <a:ea typeface="Calibri" charset="0"/>
                    <a:cs typeface="Calibri" charset="0"/>
                  </a:rPr>
                  <a:t>key image</a:t>
                </a:r>
              </a:p>
            </p:txBody>
          </p:sp>
          <p:cxnSp>
            <p:nvCxnSpPr>
              <p:cNvPr id="38" name="Elbow Connector 38"/>
              <p:cNvCxnSpPr>
                <a:cxnSpLocks/>
                <a:stCxn id="76" idx="1"/>
              </p:cNvCxnSpPr>
              <p:nvPr/>
            </p:nvCxnSpPr>
            <p:spPr>
              <a:xfrm rot="10800000" flipV="1">
                <a:off x="283360" y="4312414"/>
                <a:ext cx="554007" cy="2182827"/>
              </a:xfrm>
              <a:prstGeom prst="bentConnector2">
                <a:avLst/>
              </a:prstGeom>
              <a:ln w="19050">
                <a:solidFill>
                  <a:srgbClr val="183457"/>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498" name="Group 497">
            <a:extLst>
              <a:ext uri="{FF2B5EF4-FFF2-40B4-BE49-F238E27FC236}">
                <a16:creationId xmlns:a16="http://schemas.microsoft.com/office/drawing/2014/main" id="{F2BCA23E-DF1C-4A9C-BE61-CBBD35490884}"/>
              </a:ext>
            </a:extLst>
          </p:cNvPr>
          <p:cNvGrpSpPr/>
          <p:nvPr/>
        </p:nvGrpSpPr>
        <p:grpSpPr>
          <a:xfrm>
            <a:off x="-2119733" y="-3200174"/>
            <a:ext cx="6108268" cy="4276132"/>
            <a:chOff x="-2119733" y="-3200174"/>
            <a:chExt cx="6108268" cy="4276132"/>
          </a:xfrm>
        </p:grpSpPr>
        <p:sp>
          <p:nvSpPr>
            <p:cNvPr id="499" name="Circle: Hollow 498">
              <a:extLst>
                <a:ext uri="{FF2B5EF4-FFF2-40B4-BE49-F238E27FC236}">
                  <a16:creationId xmlns:a16="http://schemas.microsoft.com/office/drawing/2014/main" id="{EF5D0DA8-8644-4E01-B581-97AD8BA61050}"/>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0" name="Circle: Hollow 499">
              <a:extLst>
                <a:ext uri="{FF2B5EF4-FFF2-40B4-BE49-F238E27FC236}">
                  <a16:creationId xmlns:a16="http://schemas.microsoft.com/office/drawing/2014/main" id="{B61D6803-3A72-4194-BE1C-85F4B7F13B7F}"/>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1" name="Circle: Hollow 500">
              <a:extLst>
                <a:ext uri="{FF2B5EF4-FFF2-40B4-BE49-F238E27FC236}">
                  <a16:creationId xmlns:a16="http://schemas.microsoft.com/office/drawing/2014/main" id="{276859CF-7B35-4291-961C-3480FD0295C2}"/>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2" name="Circle: Hollow 501">
              <a:extLst>
                <a:ext uri="{FF2B5EF4-FFF2-40B4-BE49-F238E27FC236}">
                  <a16:creationId xmlns:a16="http://schemas.microsoft.com/office/drawing/2014/main" id="{88714345-3DEB-4548-B38A-5E38333088E9}"/>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50011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ircle: Hollow 391">
            <a:extLst>
              <a:ext uri="{FF2B5EF4-FFF2-40B4-BE49-F238E27FC236}">
                <a16:creationId xmlns:a16="http://schemas.microsoft.com/office/drawing/2014/main" id="{894996B1-F6F2-44D1-8440-7C0E5D867315}"/>
              </a:ext>
            </a:extLst>
          </p:cNvPr>
          <p:cNvSpPr/>
          <p:nvPr/>
        </p:nvSpPr>
        <p:spPr>
          <a:xfrm>
            <a:off x="203188" y="1913181"/>
            <a:ext cx="4297680" cy="3657600"/>
          </a:xfrm>
          <a:prstGeom prst="donut">
            <a:avLst>
              <a:gd name="adj" fmla="val 5851"/>
            </a:avLst>
          </a:prstGeom>
          <a:solidFill>
            <a:srgbClr val="42B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6" name="Circle: Hollow 1035">
            <a:extLst>
              <a:ext uri="{FF2B5EF4-FFF2-40B4-BE49-F238E27FC236}">
                <a16:creationId xmlns:a16="http://schemas.microsoft.com/office/drawing/2014/main" id="{228DE918-FBF1-492A-9ACE-921102D27612}"/>
              </a:ext>
            </a:extLst>
          </p:cNvPr>
          <p:cNvSpPr/>
          <p:nvPr/>
        </p:nvSpPr>
        <p:spPr>
          <a:xfrm>
            <a:off x="202713" y="1914676"/>
            <a:ext cx="4297680" cy="3657600"/>
          </a:xfrm>
          <a:prstGeom prst="donut">
            <a:avLst>
              <a:gd name="adj" fmla="val 5851"/>
            </a:avLst>
          </a:pr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838200" y="365125"/>
            <a:ext cx="10515600" cy="1325563"/>
          </a:xfrm>
        </p:spPr>
        <p:txBody>
          <a:bodyPr/>
          <a:lstStyle/>
          <a:p>
            <a:pPr algn="ctr"/>
            <a:r>
              <a:rPr lang="en-US" b="1" dirty="0"/>
              <a:t>0-Decoy Attack and Chain Reaction</a:t>
            </a:r>
          </a:p>
        </p:txBody>
      </p:sp>
      <p:sp>
        <p:nvSpPr>
          <p:cNvPr id="37" name="Hexagon 36"/>
          <p:cNvSpPr/>
          <p:nvPr/>
        </p:nvSpPr>
        <p:spPr>
          <a:xfrm>
            <a:off x="498082" y="6230066"/>
            <a:ext cx="1445218" cy="530352"/>
          </a:xfrm>
          <a:prstGeom prst="hexagon">
            <a:avLst/>
          </a:prstGeom>
          <a:solidFill>
            <a:srgbClr val="44546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Calibri" charset="0"/>
                <a:ea typeface="Calibri" charset="0"/>
                <a:cs typeface="Calibri" charset="0"/>
              </a:rPr>
              <a:t>key image</a:t>
            </a:r>
          </a:p>
        </p:txBody>
      </p:sp>
      <p:cxnSp>
        <p:nvCxnSpPr>
          <p:cNvPr id="38" name="Elbow Connector 38"/>
          <p:cNvCxnSpPr>
            <a:cxnSpLocks/>
            <a:stCxn id="76" idx="1"/>
          </p:cNvCxnSpPr>
          <p:nvPr/>
        </p:nvCxnSpPr>
        <p:spPr>
          <a:xfrm rot="10800000" flipV="1">
            <a:off x="283360" y="4312414"/>
            <a:ext cx="554007" cy="2182827"/>
          </a:xfrm>
          <a:prstGeom prst="bentConnector2">
            <a:avLst/>
          </a:prstGeom>
          <a:ln w="19050">
            <a:solidFill>
              <a:srgbClr val="183457"/>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601AB4EA-49DD-4F16-85CE-91B7CB3145D7}"/>
              </a:ext>
            </a:extLst>
          </p:cNvPr>
          <p:cNvGrpSpPr/>
          <p:nvPr/>
        </p:nvGrpSpPr>
        <p:grpSpPr>
          <a:xfrm>
            <a:off x="840398" y="2881074"/>
            <a:ext cx="834985" cy="810868"/>
            <a:chOff x="10670808" y="1126010"/>
            <a:chExt cx="834985" cy="810868"/>
          </a:xfrm>
        </p:grpSpPr>
        <p:pic>
          <p:nvPicPr>
            <p:cNvPr id="1028" name="Picture 4" descr="Image result for pot of gold simple">
              <a:extLst>
                <a:ext uri="{FF2B5EF4-FFF2-40B4-BE49-F238E27FC236}">
                  <a16:creationId xmlns:a16="http://schemas.microsoft.com/office/drawing/2014/main" id="{74D65FC4-4FB3-4489-8F96-55E9ADD32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nero Logo">
              <a:extLst>
                <a:ext uri="{FF2B5EF4-FFF2-40B4-BE49-F238E27FC236}">
                  <a16:creationId xmlns:a16="http://schemas.microsoft.com/office/drawing/2014/main" id="{2AC8F085-C7A7-44D9-A243-3E64228967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Monero Logo">
              <a:extLst>
                <a:ext uri="{FF2B5EF4-FFF2-40B4-BE49-F238E27FC236}">
                  <a16:creationId xmlns:a16="http://schemas.microsoft.com/office/drawing/2014/main" id="{DA143A95-6322-43FE-9444-C587756B03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Monero Logo">
              <a:extLst>
                <a:ext uri="{FF2B5EF4-FFF2-40B4-BE49-F238E27FC236}">
                  <a16:creationId xmlns:a16="http://schemas.microsoft.com/office/drawing/2014/main" id="{B0F7055B-50B5-4AF7-AF26-937604E468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Monero Logo">
              <a:extLst>
                <a:ext uri="{FF2B5EF4-FFF2-40B4-BE49-F238E27FC236}">
                  <a16:creationId xmlns:a16="http://schemas.microsoft.com/office/drawing/2014/main" id="{5E1B4FCF-03EC-41B4-ADB6-A1A1646AFF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Monero Logo">
              <a:extLst>
                <a:ext uri="{FF2B5EF4-FFF2-40B4-BE49-F238E27FC236}">
                  <a16:creationId xmlns:a16="http://schemas.microsoft.com/office/drawing/2014/main" id="{6FF1191F-402F-45FE-A0A9-BADC0893B3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Monero Logo">
              <a:extLst>
                <a:ext uri="{FF2B5EF4-FFF2-40B4-BE49-F238E27FC236}">
                  <a16:creationId xmlns:a16="http://schemas.microsoft.com/office/drawing/2014/main" id="{683EDC75-0F61-4FF6-ABD4-8CDB0D7765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Monero Logo">
              <a:extLst>
                <a:ext uri="{FF2B5EF4-FFF2-40B4-BE49-F238E27FC236}">
                  <a16:creationId xmlns:a16="http://schemas.microsoft.com/office/drawing/2014/main" id="{D7ED963B-A745-400B-A476-AE80F3F32B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Monero Logo">
              <a:extLst>
                <a:ext uri="{FF2B5EF4-FFF2-40B4-BE49-F238E27FC236}">
                  <a16:creationId xmlns:a16="http://schemas.microsoft.com/office/drawing/2014/main" id="{CA90122D-79C0-4B35-9104-D4732AACD8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Monero Logo">
              <a:extLst>
                <a:ext uri="{FF2B5EF4-FFF2-40B4-BE49-F238E27FC236}">
                  <a16:creationId xmlns:a16="http://schemas.microsoft.com/office/drawing/2014/main" id="{8368E940-00AA-4A94-961A-443B5A4F9C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Monero Logo">
              <a:extLst>
                <a:ext uri="{FF2B5EF4-FFF2-40B4-BE49-F238E27FC236}">
                  <a16:creationId xmlns:a16="http://schemas.microsoft.com/office/drawing/2014/main" id="{D3B8EE1C-0B57-494F-BA08-E07CDF54BC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Monero Logo">
              <a:extLst>
                <a:ext uri="{FF2B5EF4-FFF2-40B4-BE49-F238E27FC236}">
                  <a16:creationId xmlns:a16="http://schemas.microsoft.com/office/drawing/2014/main" id="{D293080E-43CB-43E2-965F-7317082F46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Monero Logo">
              <a:extLst>
                <a:ext uri="{FF2B5EF4-FFF2-40B4-BE49-F238E27FC236}">
                  <a16:creationId xmlns:a16="http://schemas.microsoft.com/office/drawing/2014/main" id="{9B0DFB09-5AC9-40C3-8C30-0A350618DE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Monero Logo">
              <a:extLst>
                <a:ext uri="{FF2B5EF4-FFF2-40B4-BE49-F238E27FC236}">
                  <a16:creationId xmlns:a16="http://schemas.microsoft.com/office/drawing/2014/main" id="{FEDEF80B-B7DC-4072-871A-C57166E2AE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Monero Logo">
              <a:extLst>
                <a:ext uri="{FF2B5EF4-FFF2-40B4-BE49-F238E27FC236}">
                  <a16:creationId xmlns:a16="http://schemas.microsoft.com/office/drawing/2014/main" id="{523A2C96-8879-4E4B-BCC5-EE362BDDAA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Monero Logo">
              <a:extLst>
                <a:ext uri="{FF2B5EF4-FFF2-40B4-BE49-F238E27FC236}">
                  <a16:creationId xmlns:a16="http://schemas.microsoft.com/office/drawing/2014/main" id="{194C9E6C-277A-485C-97DD-60DB596ADC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Monero Logo">
              <a:extLst>
                <a:ext uri="{FF2B5EF4-FFF2-40B4-BE49-F238E27FC236}">
                  <a16:creationId xmlns:a16="http://schemas.microsoft.com/office/drawing/2014/main" id="{284F5C6A-28B6-44E4-9C59-7C27688128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Monero Logo">
              <a:extLst>
                <a:ext uri="{FF2B5EF4-FFF2-40B4-BE49-F238E27FC236}">
                  <a16:creationId xmlns:a16="http://schemas.microsoft.com/office/drawing/2014/main" id="{9A0F8DDE-B04C-4479-8414-BC67E27CBA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Monero Logo">
              <a:extLst>
                <a:ext uri="{FF2B5EF4-FFF2-40B4-BE49-F238E27FC236}">
                  <a16:creationId xmlns:a16="http://schemas.microsoft.com/office/drawing/2014/main" id="{83D26C42-BB55-4D43-A230-B6A5A95A978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56969B4F-F6FF-42C3-88A8-76E091592BF6}"/>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8B72574C-D771-44F8-9BFD-9BCEBF2C0305}"/>
              </a:ext>
            </a:extLst>
          </p:cNvPr>
          <p:cNvGrpSpPr/>
          <p:nvPr/>
        </p:nvGrpSpPr>
        <p:grpSpPr>
          <a:xfrm>
            <a:off x="837366" y="3874785"/>
            <a:ext cx="834985" cy="810868"/>
            <a:chOff x="3336402" y="3345735"/>
            <a:chExt cx="834985" cy="810868"/>
          </a:xfrm>
        </p:grpSpPr>
        <p:pic>
          <p:nvPicPr>
            <p:cNvPr id="76" name="Picture 4" descr="Image result for pot of gold simple">
              <a:extLst>
                <a:ext uri="{FF2B5EF4-FFF2-40B4-BE49-F238E27FC236}">
                  <a16:creationId xmlns:a16="http://schemas.microsoft.com/office/drawing/2014/main" id="{EF8D0A85-8D2C-4BD8-B59D-FF0937A40AF1}"/>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6402" y="3410126"/>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6" descr="Monero Logo">
              <a:extLst>
                <a:ext uri="{FF2B5EF4-FFF2-40B4-BE49-F238E27FC236}">
                  <a16:creationId xmlns:a16="http://schemas.microsoft.com/office/drawing/2014/main" id="{DC5A50AE-A7C0-4D6C-AC91-667AD4BB2F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384394" y="34770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Monero Logo">
              <a:extLst>
                <a:ext uri="{FF2B5EF4-FFF2-40B4-BE49-F238E27FC236}">
                  <a16:creationId xmlns:a16="http://schemas.microsoft.com/office/drawing/2014/main" id="{DAAA6B46-823A-4678-A182-DFBC99F152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3469296" y="348562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Monero Logo">
              <a:extLst>
                <a:ext uri="{FF2B5EF4-FFF2-40B4-BE49-F238E27FC236}">
                  <a16:creationId xmlns:a16="http://schemas.microsoft.com/office/drawing/2014/main" id="{93B5BC21-05BC-4F09-84B0-4381991E82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69931"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Monero Logo">
              <a:extLst>
                <a:ext uri="{FF2B5EF4-FFF2-40B4-BE49-F238E27FC236}">
                  <a16:creationId xmlns:a16="http://schemas.microsoft.com/office/drawing/2014/main" id="{60DC6641-2C9C-4D51-975E-E2F41095F5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10754" y="341301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Monero Logo">
              <a:extLst>
                <a:ext uri="{FF2B5EF4-FFF2-40B4-BE49-F238E27FC236}">
                  <a16:creationId xmlns:a16="http://schemas.microsoft.com/office/drawing/2014/main" id="{020A91D0-1C81-483A-AB41-B305F142F7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439708" y="344145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Monero Logo">
              <a:extLst>
                <a:ext uri="{FF2B5EF4-FFF2-40B4-BE49-F238E27FC236}">
                  <a16:creationId xmlns:a16="http://schemas.microsoft.com/office/drawing/2014/main" id="{720BABA0-F196-41E0-9B6A-DE060A50E3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664670"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Monero Logo">
              <a:extLst>
                <a:ext uri="{FF2B5EF4-FFF2-40B4-BE49-F238E27FC236}">
                  <a16:creationId xmlns:a16="http://schemas.microsoft.com/office/drawing/2014/main" id="{160E4EA7-CDD8-4444-B8DB-FC07FA6C31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602191" y="342318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Monero Logo">
              <a:extLst>
                <a:ext uri="{FF2B5EF4-FFF2-40B4-BE49-F238E27FC236}">
                  <a16:creationId xmlns:a16="http://schemas.microsoft.com/office/drawing/2014/main" id="{D3A7C289-17E2-4275-9E90-5DDA6534C5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4012690" y="34752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Monero Logo">
              <a:extLst>
                <a:ext uri="{FF2B5EF4-FFF2-40B4-BE49-F238E27FC236}">
                  <a16:creationId xmlns:a16="http://schemas.microsoft.com/office/drawing/2014/main" id="{ED4B4DF0-41EE-4B57-A41D-49F2C2C17E5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3927788" y="348378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Monero Logo">
              <a:extLst>
                <a:ext uri="{FF2B5EF4-FFF2-40B4-BE49-F238E27FC236}">
                  <a16:creationId xmlns:a16="http://schemas.microsoft.com/office/drawing/2014/main" id="{69CFA733-4598-4C02-818E-C09A20A0B5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27153"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6" descr="Monero Logo">
              <a:extLst>
                <a:ext uri="{FF2B5EF4-FFF2-40B4-BE49-F238E27FC236}">
                  <a16:creationId xmlns:a16="http://schemas.microsoft.com/office/drawing/2014/main" id="{620993E9-1227-4C57-8103-FB83070C7D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86330" y="341118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Monero Logo">
              <a:extLst>
                <a:ext uri="{FF2B5EF4-FFF2-40B4-BE49-F238E27FC236}">
                  <a16:creationId xmlns:a16="http://schemas.microsoft.com/office/drawing/2014/main" id="{1744452C-9C30-43CD-894A-EE21C48395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957376" y="343962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Monero Logo">
              <a:extLst>
                <a:ext uri="{FF2B5EF4-FFF2-40B4-BE49-F238E27FC236}">
                  <a16:creationId xmlns:a16="http://schemas.microsoft.com/office/drawing/2014/main" id="{9D0ACB74-CAD3-4468-8779-D28CBA4399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732414"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Monero Logo">
              <a:extLst>
                <a:ext uri="{FF2B5EF4-FFF2-40B4-BE49-F238E27FC236}">
                  <a16:creationId xmlns:a16="http://schemas.microsoft.com/office/drawing/2014/main" id="{79A92462-9A00-4817-BA80-5C9D2BFA30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3794893" y="342135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6" descr="Monero Logo">
              <a:extLst>
                <a:ext uri="{FF2B5EF4-FFF2-40B4-BE49-F238E27FC236}">
                  <a16:creationId xmlns:a16="http://schemas.microsoft.com/office/drawing/2014/main" id="{C53F8E75-C520-4A6A-9767-2C46D01682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3695409" y="341118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6" descr="Monero Logo">
              <a:extLst>
                <a:ext uri="{FF2B5EF4-FFF2-40B4-BE49-F238E27FC236}">
                  <a16:creationId xmlns:a16="http://schemas.microsoft.com/office/drawing/2014/main" id="{715EE331-9B79-41A3-A2E7-F9FE300E85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555023" y="33457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6" descr="Monero Logo">
              <a:extLst>
                <a:ext uri="{FF2B5EF4-FFF2-40B4-BE49-F238E27FC236}">
                  <a16:creationId xmlns:a16="http://schemas.microsoft.com/office/drawing/2014/main" id="{D467CB83-0EC7-43E3-AD93-DFF54EEA20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3641346" y="338003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Monero Logo">
              <a:extLst>
                <a:ext uri="{FF2B5EF4-FFF2-40B4-BE49-F238E27FC236}">
                  <a16:creationId xmlns:a16="http://schemas.microsoft.com/office/drawing/2014/main" id="{72E4D671-7165-4202-AE69-F4C4F7B27C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771951" y="3376918"/>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95" name="Freeform: Shape 94">
              <a:extLst>
                <a:ext uri="{FF2B5EF4-FFF2-40B4-BE49-F238E27FC236}">
                  <a16:creationId xmlns:a16="http://schemas.microsoft.com/office/drawing/2014/main" id="{B1DEAA9B-221C-4CA4-B18A-F4B5029661B1}"/>
                </a:ext>
              </a:extLst>
            </p:cNvPr>
            <p:cNvSpPr/>
            <p:nvPr/>
          </p:nvSpPr>
          <p:spPr>
            <a:xfrm>
              <a:off x="3384394" y="3568332"/>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A3104B2-8023-4C5B-B920-70AFF7DB8C90}"/>
              </a:ext>
            </a:extLst>
          </p:cNvPr>
          <p:cNvGrpSpPr/>
          <p:nvPr/>
        </p:nvGrpSpPr>
        <p:grpSpPr>
          <a:xfrm>
            <a:off x="1920667" y="2352024"/>
            <a:ext cx="834985" cy="810868"/>
            <a:chOff x="10670808" y="1126010"/>
            <a:chExt cx="834985" cy="810868"/>
          </a:xfrm>
        </p:grpSpPr>
        <p:pic>
          <p:nvPicPr>
            <p:cNvPr id="55" name="Picture 4" descr="Image result for pot of gold simple">
              <a:extLst>
                <a:ext uri="{FF2B5EF4-FFF2-40B4-BE49-F238E27FC236}">
                  <a16:creationId xmlns:a16="http://schemas.microsoft.com/office/drawing/2014/main" id="{91B158E8-CFE6-4741-905F-D034671ABE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Monero Logo">
              <a:extLst>
                <a:ext uri="{FF2B5EF4-FFF2-40B4-BE49-F238E27FC236}">
                  <a16:creationId xmlns:a16="http://schemas.microsoft.com/office/drawing/2014/main" id="{1773F437-C6CF-4F6B-8886-1127BD3A532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Monero Logo">
              <a:extLst>
                <a:ext uri="{FF2B5EF4-FFF2-40B4-BE49-F238E27FC236}">
                  <a16:creationId xmlns:a16="http://schemas.microsoft.com/office/drawing/2014/main" id="{3DDB7BF9-086B-40D7-B0E6-8981999E50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Monero Logo">
              <a:extLst>
                <a:ext uri="{FF2B5EF4-FFF2-40B4-BE49-F238E27FC236}">
                  <a16:creationId xmlns:a16="http://schemas.microsoft.com/office/drawing/2014/main" id="{F9338D74-A375-434A-AEF7-A1A44B3799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Monero Logo">
              <a:extLst>
                <a:ext uri="{FF2B5EF4-FFF2-40B4-BE49-F238E27FC236}">
                  <a16:creationId xmlns:a16="http://schemas.microsoft.com/office/drawing/2014/main" id="{8119FFE8-DC81-4663-A28C-289BAE2404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Monero Logo">
              <a:extLst>
                <a:ext uri="{FF2B5EF4-FFF2-40B4-BE49-F238E27FC236}">
                  <a16:creationId xmlns:a16="http://schemas.microsoft.com/office/drawing/2014/main" id="{A6C284B0-482F-4294-922E-F0E387DEDD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Monero Logo">
              <a:extLst>
                <a:ext uri="{FF2B5EF4-FFF2-40B4-BE49-F238E27FC236}">
                  <a16:creationId xmlns:a16="http://schemas.microsoft.com/office/drawing/2014/main" id="{B9E7E941-B69C-4E6B-B661-866EDA0F0B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Monero Logo">
              <a:extLst>
                <a:ext uri="{FF2B5EF4-FFF2-40B4-BE49-F238E27FC236}">
                  <a16:creationId xmlns:a16="http://schemas.microsoft.com/office/drawing/2014/main" id="{908A4269-2787-49BD-B632-E574B146BF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Monero Logo">
              <a:extLst>
                <a:ext uri="{FF2B5EF4-FFF2-40B4-BE49-F238E27FC236}">
                  <a16:creationId xmlns:a16="http://schemas.microsoft.com/office/drawing/2014/main" id="{F6208A02-8576-4951-99F3-6D458EE3D1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Monero Logo">
              <a:extLst>
                <a:ext uri="{FF2B5EF4-FFF2-40B4-BE49-F238E27FC236}">
                  <a16:creationId xmlns:a16="http://schemas.microsoft.com/office/drawing/2014/main" id="{121196EF-BB7D-4D90-AF82-352CE30619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Monero Logo">
              <a:extLst>
                <a:ext uri="{FF2B5EF4-FFF2-40B4-BE49-F238E27FC236}">
                  <a16:creationId xmlns:a16="http://schemas.microsoft.com/office/drawing/2014/main" id="{4C4530E7-86FF-494C-B359-23C3B905A0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Monero Logo">
              <a:extLst>
                <a:ext uri="{FF2B5EF4-FFF2-40B4-BE49-F238E27FC236}">
                  <a16:creationId xmlns:a16="http://schemas.microsoft.com/office/drawing/2014/main" id="{B2C9781D-B436-4E9A-9058-B660FA5BCA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Monero Logo">
              <a:extLst>
                <a:ext uri="{FF2B5EF4-FFF2-40B4-BE49-F238E27FC236}">
                  <a16:creationId xmlns:a16="http://schemas.microsoft.com/office/drawing/2014/main" id="{F2D8453A-DA93-4854-BCC0-15ABDF79F2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Monero Logo">
              <a:extLst>
                <a:ext uri="{FF2B5EF4-FFF2-40B4-BE49-F238E27FC236}">
                  <a16:creationId xmlns:a16="http://schemas.microsoft.com/office/drawing/2014/main" id="{EA4C4644-F30C-4AEA-9CC9-796B6E1D5B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Monero Logo">
              <a:extLst>
                <a:ext uri="{FF2B5EF4-FFF2-40B4-BE49-F238E27FC236}">
                  <a16:creationId xmlns:a16="http://schemas.microsoft.com/office/drawing/2014/main" id="{F721DA44-7029-465D-947E-C126EDBA78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Monero Logo">
              <a:extLst>
                <a:ext uri="{FF2B5EF4-FFF2-40B4-BE49-F238E27FC236}">
                  <a16:creationId xmlns:a16="http://schemas.microsoft.com/office/drawing/2014/main" id="{4377C472-4211-4068-9F8C-9FE84AABB9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Monero Logo">
              <a:extLst>
                <a:ext uri="{FF2B5EF4-FFF2-40B4-BE49-F238E27FC236}">
                  <a16:creationId xmlns:a16="http://schemas.microsoft.com/office/drawing/2014/main" id="{6A804629-67B8-48BC-B0FF-E1AC675BFD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Monero Logo">
              <a:extLst>
                <a:ext uri="{FF2B5EF4-FFF2-40B4-BE49-F238E27FC236}">
                  <a16:creationId xmlns:a16="http://schemas.microsoft.com/office/drawing/2014/main" id="{4289F12E-E31A-448A-82FD-548065ED52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Monero Logo">
              <a:extLst>
                <a:ext uri="{FF2B5EF4-FFF2-40B4-BE49-F238E27FC236}">
                  <a16:creationId xmlns:a16="http://schemas.microsoft.com/office/drawing/2014/main" id="{10EFBFB2-6964-41A8-8406-A5B596F02F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74" name="Freeform: Shape 73">
              <a:extLst>
                <a:ext uri="{FF2B5EF4-FFF2-40B4-BE49-F238E27FC236}">
                  <a16:creationId xmlns:a16="http://schemas.microsoft.com/office/drawing/2014/main" id="{0EC0B47D-523F-4734-92AA-F70501B174A0}"/>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5EF79DA6-70E0-4234-B3D2-F15883B71D23}"/>
              </a:ext>
            </a:extLst>
          </p:cNvPr>
          <p:cNvGrpSpPr/>
          <p:nvPr/>
        </p:nvGrpSpPr>
        <p:grpSpPr>
          <a:xfrm>
            <a:off x="1917635" y="3345735"/>
            <a:ext cx="834985" cy="810868"/>
            <a:chOff x="10670808" y="1126010"/>
            <a:chExt cx="834985" cy="810868"/>
          </a:xfrm>
        </p:grpSpPr>
        <p:pic>
          <p:nvPicPr>
            <p:cNvPr id="97" name="Picture 4" descr="Image result for pot of gold simple">
              <a:extLst>
                <a:ext uri="{FF2B5EF4-FFF2-40B4-BE49-F238E27FC236}">
                  <a16:creationId xmlns:a16="http://schemas.microsoft.com/office/drawing/2014/main" id="{522B8960-028D-45BA-9387-64ECFC533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Monero Logo">
              <a:extLst>
                <a:ext uri="{FF2B5EF4-FFF2-40B4-BE49-F238E27FC236}">
                  <a16:creationId xmlns:a16="http://schemas.microsoft.com/office/drawing/2014/main" id="{B6C033E4-75CF-4529-9D55-E697B21B44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6" descr="Monero Logo">
              <a:extLst>
                <a:ext uri="{FF2B5EF4-FFF2-40B4-BE49-F238E27FC236}">
                  <a16:creationId xmlns:a16="http://schemas.microsoft.com/office/drawing/2014/main" id="{52827368-1E1B-4CA7-B3D1-16896F7CEF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6" descr="Monero Logo">
              <a:extLst>
                <a:ext uri="{FF2B5EF4-FFF2-40B4-BE49-F238E27FC236}">
                  <a16:creationId xmlns:a16="http://schemas.microsoft.com/office/drawing/2014/main" id="{3CD486FC-3106-4055-ADE6-155314A9C9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6" descr="Monero Logo">
              <a:extLst>
                <a:ext uri="{FF2B5EF4-FFF2-40B4-BE49-F238E27FC236}">
                  <a16:creationId xmlns:a16="http://schemas.microsoft.com/office/drawing/2014/main" id="{9EC0B649-E0CF-4D12-9625-6A3DA11080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6" descr="Monero Logo">
              <a:extLst>
                <a:ext uri="{FF2B5EF4-FFF2-40B4-BE49-F238E27FC236}">
                  <a16:creationId xmlns:a16="http://schemas.microsoft.com/office/drawing/2014/main" id="{82E11CD7-755E-4CEE-9AE3-A96C5F718A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6" descr="Monero Logo">
              <a:extLst>
                <a:ext uri="{FF2B5EF4-FFF2-40B4-BE49-F238E27FC236}">
                  <a16:creationId xmlns:a16="http://schemas.microsoft.com/office/drawing/2014/main" id="{B6F78FD8-DF6C-4378-A585-33504A975E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6" descr="Monero Logo">
              <a:extLst>
                <a:ext uri="{FF2B5EF4-FFF2-40B4-BE49-F238E27FC236}">
                  <a16:creationId xmlns:a16="http://schemas.microsoft.com/office/drawing/2014/main" id="{FDC969FD-3560-4018-8499-48A996A68F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6" descr="Monero Logo">
              <a:extLst>
                <a:ext uri="{FF2B5EF4-FFF2-40B4-BE49-F238E27FC236}">
                  <a16:creationId xmlns:a16="http://schemas.microsoft.com/office/drawing/2014/main" id="{17AB2BA7-7D75-47ED-B7E5-6375CEAB53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6" descr="Monero Logo">
              <a:extLst>
                <a:ext uri="{FF2B5EF4-FFF2-40B4-BE49-F238E27FC236}">
                  <a16:creationId xmlns:a16="http://schemas.microsoft.com/office/drawing/2014/main" id="{30A03CF8-B48F-4243-8BD9-BDE343F955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6" descr="Monero Logo">
              <a:extLst>
                <a:ext uri="{FF2B5EF4-FFF2-40B4-BE49-F238E27FC236}">
                  <a16:creationId xmlns:a16="http://schemas.microsoft.com/office/drawing/2014/main" id="{A3E4696B-17DC-461D-9624-E1C8733336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6" descr="Monero Logo">
              <a:extLst>
                <a:ext uri="{FF2B5EF4-FFF2-40B4-BE49-F238E27FC236}">
                  <a16:creationId xmlns:a16="http://schemas.microsoft.com/office/drawing/2014/main" id="{122E0D2E-A986-48D5-840D-CDF9BAAC7E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6" descr="Monero Logo">
              <a:extLst>
                <a:ext uri="{FF2B5EF4-FFF2-40B4-BE49-F238E27FC236}">
                  <a16:creationId xmlns:a16="http://schemas.microsoft.com/office/drawing/2014/main" id="{8426224C-861C-4414-8785-D1C5A7C850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6" descr="Monero Logo">
              <a:extLst>
                <a:ext uri="{FF2B5EF4-FFF2-40B4-BE49-F238E27FC236}">
                  <a16:creationId xmlns:a16="http://schemas.microsoft.com/office/drawing/2014/main" id="{4B47571B-5FF7-4CA0-ADA8-BB864C0C3D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6" descr="Monero Logo">
              <a:extLst>
                <a:ext uri="{FF2B5EF4-FFF2-40B4-BE49-F238E27FC236}">
                  <a16:creationId xmlns:a16="http://schemas.microsoft.com/office/drawing/2014/main" id="{B9799776-DDAE-4407-B9C5-D421DA9D5C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6" descr="Monero Logo">
              <a:extLst>
                <a:ext uri="{FF2B5EF4-FFF2-40B4-BE49-F238E27FC236}">
                  <a16:creationId xmlns:a16="http://schemas.microsoft.com/office/drawing/2014/main" id="{865E8FA9-A60A-476C-AC20-2DB0D3B7C0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6" descr="Monero Logo">
              <a:extLst>
                <a:ext uri="{FF2B5EF4-FFF2-40B4-BE49-F238E27FC236}">
                  <a16:creationId xmlns:a16="http://schemas.microsoft.com/office/drawing/2014/main" id="{EBC5E07E-696B-49D4-A3EF-233898E9989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6" descr="Monero Logo">
              <a:extLst>
                <a:ext uri="{FF2B5EF4-FFF2-40B4-BE49-F238E27FC236}">
                  <a16:creationId xmlns:a16="http://schemas.microsoft.com/office/drawing/2014/main" id="{526C49EF-5526-4AB1-819B-FC0ACFB1DD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6" descr="Monero Logo">
              <a:extLst>
                <a:ext uri="{FF2B5EF4-FFF2-40B4-BE49-F238E27FC236}">
                  <a16:creationId xmlns:a16="http://schemas.microsoft.com/office/drawing/2014/main" id="{A5DEC11F-6E95-4130-BFEE-3009775053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16" name="Freeform: Shape 115">
              <a:extLst>
                <a:ext uri="{FF2B5EF4-FFF2-40B4-BE49-F238E27FC236}">
                  <a16:creationId xmlns:a16="http://schemas.microsoft.com/office/drawing/2014/main" id="{0B458D99-C800-4EEF-9FDA-ED0782DB0A9B}"/>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8" name="Group 137">
            <a:extLst>
              <a:ext uri="{FF2B5EF4-FFF2-40B4-BE49-F238E27FC236}">
                <a16:creationId xmlns:a16="http://schemas.microsoft.com/office/drawing/2014/main" id="{589E2BF5-3B30-4E38-B287-F06A3A7ED411}"/>
              </a:ext>
            </a:extLst>
          </p:cNvPr>
          <p:cNvGrpSpPr/>
          <p:nvPr/>
        </p:nvGrpSpPr>
        <p:grpSpPr>
          <a:xfrm>
            <a:off x="1921713" y="4352428"/>
            <a:ext cx="834985" cy="810868"/>
            <a:chOff x="10670808" y="1126010"/>
            <a:chExt cx="834985" cy="810868"/>
          </a:xfrm>
        </p:grpSpPr>
        <p:pic>
          <p:nvPicPr>
            <p:cNvPr id="139" name="Picture 4" descr="Image result for pot of gold simple">
              <a:extLst>
                <a:ext uri="{FF2B5EF4-FFF2-40B4-BE49-F238E27FC236}">
                  <a16:creationId xmlns:a16="http://schemas.microsoft.com/office/drawing/2014/main" id="{B26F3740-1F87-491F-A0D0-F2E824B4C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6" descr="Monero Logo">
              <a:extLst>
                <a:ext uri="{FF2B5EF4-FFF2-40B4-BE49-F238E27FC236}">
                  <a16:creationId xmlns:a16="http://schemas.microsoft.com/office/drawing/2014/main" id="{48CB16F8-0694-48AD-A1AC-B443FCA80A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6" descr="Monero Logo">
              <a:extLst>
                <a:ext uri="{FF2B5EF4-FFF2-40B4-BE49-F238E27FC236}">
                  <a16:creationId xmlns:a16="http://schemas.microsoft.com/office/drawing/2014/main" id="{1075DECE-7426-4502-8DE4-0FE31940D5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6" descr="Monero Logo">
              <a:extLst>
                <a:ext uri="{FF2B5EF4-FFF2-40B4-BE49-F238E27FC236}">
                  <a16:creationId xmlns:a16="http://schemas.microsoft.com/office/drawing/2014/main" id="{64C45DF3-8960-465F-BFDC-F52C95883B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6" descr="Monero Logo">
              <a:extLst>
                <a:ext uri="{FF2B5EF4-FFF2-40B4-BE49-F238E27FC236}">
                  <a16:creationId xmlns:a16="http://schemas.microsoft.com/office/drawing/2014/main" id="{F3D8E31E-B4D3-4772-B775-60439E1B51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6" descr="Monero Logo">
              <a:extLst>
                <a:ext uri="{FF2B5EF4-FFF2-40B4-BE49-F238E27FC236}">
                  <a16:creationId xmlns:a16="http://schemas.microsoft.com/office/drawing/2014/main" id="{DDF57949-0492-4723-8C76-B9840E39FD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6" descr="Monero Logo">
              <a:extLst>
                <a:ext uri="{FF2B5EF4-FFF2-40B4-BE49-F238E27FC236}">
                  <a16:creationId xmlns:a16="http://schemas.microsoft.com/office/drawing/2014/main" id="{70D18E3B-F5CE-4DE5-8F6C-1E76B01A26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6" descr="Monero Logo">
              <a:extLst>
                <a:ext uri="{FF2B5EF4-FFF2-40B4-BE49-F238E27FC236}">
                  <a16:creationId xmlns:a16="http://schemas.microsoft.com/office/drawing/2014/main" id="{4E982C7A-AC77-4147-A33A-A9025F9DD4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6" descr="Monero Logo">
              <a:extLst>
                <a:ext uri="{FF2B5EF4-FFF2-40B4-BE49-F238E27FC236}">
                  <a16:creationId xmlns:a16="http://schemas.microsoft.com/office/drawing/2014/main" id="{D2F39417-0288-4E11-A12F-165E8E0960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6" descr="Monero Logo">
              <a:extLst>
                <a:ext uri="{FF2B5EF4-FFF2-40B4-BE49-F238E27FC236}">
                  <a16:creationId xmlns:a16="http://schemas.microsoft.com/office/drawing/2014/main" id="{B26B5C97-5A1D-4135-AB1E-03F7AC3FE0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6" descr="Monero Logo">
              <a:extLst>
                <a:ext uri="{FF2B5EF4-FFF2-40B4-BE49-F238E27FC236}">
                  <a16:creationId xmlns:a16="http://schemas.microsoft.com/office/drawing/2014/main" id="{4EDEE877-0781-4C69-9381-BB22F3B938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6" descr="Monero Logo">
              <a:extLst>
                <a:ext uri="{FF2B5EF4-FFF2-40B4-BE49-F238E27FC236}">
                  <a16:creationId xmlns:a16="http://schemas.microsoft.com/office/drawing/2014/main" id="{55D4D928-CDCA-4A9A-BE98-EB385B8B9BD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6" descr="Monero Logo">
              <a:extLst>
                <a:ext uri="{FF2B5EF4-FFF2-40B4-BE49-F238E27FC236}">
                  <a16:creationId xmlns:a16="http://schemas.microsoft.com/office/drawing/2014/main" id="{D31F9AE0-FD00-4C89-8356-EA617E3CD3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6" descr="Monero Logo">
              <a:extLst>
                <a:ext uri="{FF2B5EF4-FFF2-40B4-BE49-F238E27FC236}">
                  <a16:creationId xmlns:a16="http://schemas.microsoft.com/office/drawing/2014/main" id="{BDC54BBE-75BE-4B28-BAB8-435B37E715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6" descr="Monero Logo">
              <a:extLst>
                <a:ext uri="{FF2B5EF4-FFF2-40B4-BE49-F238E27FC236}">
                  <a16:creationId xmlns:a16="http://schemas.microsoft.com/office/drawing/2014/main" id="{AF4904ED-1142-473F-954B-FC24C4AC1E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6" descr="Monero Logo">
              <a:extLst>
                <a:ext uri="{FF2B5EF4-FFF2-40B4-BE49-F238E27FC236}">
                  <a16:creationId xmlns:a16="http://schemas.microsoft.com/office/drawing/2014/main" id="{C46625A1-D714-462F-BC87-928A4DD998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6" descr="Monero Logo">
              <a:extLst>
                <a:ext uri="{FF2B5EF4-FFF2-40B4-BE49-F238E27FC236}">
                  <a16:creationId xmlns:a16="http://schemas.microsoft.com/office/drawing/2014/main" id="{9FA8576B-AE6B-4B3B-9B1B-5860D64A21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6" descr="Monero Logo">
              <a:extLst>
                <a:ext uri="{FF2B5EF4-FFF2-40B4-BE49-F238E27FC236}">
                  <a16:creationId xmlns:a16="http://schemas.microsoft.com/office/drawing/2014/main" id="{806167A4-78C5-4D4C-9215-41035D624C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6" descr="Monero Logo">
              <a:extLst>
                <a:ext uri="{FF2B5EF4-FFF2-40B4-BE49-F238E27FC236}">
                  <a16:creationId xmlns:a16="http://schemas.microsoft.com/office/drawing/2014/main" id="{50F811C5-11EC-4255-A2CE-426D3EB8DF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58" name="Freeform: Shape 157">
              <a:extLst>
                <a:ext uri="{FF2B5EF4-FFF2-40B4-BE49-F238E27FC236}">
                  <a16:creationId xmlns:a16="http://schemas.microsoft.com/office/drawing/2014/main" id="{E0B5B0D8-706A-44C5-8AAD-442230E324A8}"/>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7D992F75-05B6-482E-8A20-2A012FDC9EC2}"/>
              </a:ext>
            </a:extLst>
          </p:cNvPr>
          <p:cNvGrpSpPr/>
          <p:nvPr/>
        </p:nvGrpSpPr>
        <p:grpSpPr>
          <a:xfrm>
            <a:off x="2989792" y="2874979"/>
            <a:ext cx="834985" cy="810868"/>
            <a:chOff x="10670808" y="1126010"/>
            <a:chExt cx="834985" cy="810868"/>
          </a:xfrm>
        </p:grpSpPr>
        <p:pic>
          <p:nvPicPr>
            <p:cNvPr id="118" name="Picture 4" descr="Image result for pot of gold simple">
              <a:extLst>
                <a:ext uri="{FF2B5EF4-FFF2-40B4-BE49-F238E27FC236}">
                  <a16:creationId xmlns:a16="http://schemas.microsoft.com/office/drawing/2014/main" id="{3E7D9695-2483-44F6-888F-F76A6BC31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6" descr="Monero Logo">
              <a:extLst>
                <a:ext uri="{FF2B5EF4-FFF2-40B4-BE49-F238E27FC236}">
                  <a16:creationId xmlns:a16="http://schemas.microsoft.com/office/drawing/2014/main" id="{AEB7F1D4-1CD8-4716-AFA8-E79F78E4B6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6" descr="Monero Logo">
              <a:extLst>
                <a:ext uri="{FF2B5EF4-FFF2-40B4-BE49-F238E27FC236}">
                  <a16:creationId xmlns:a16="http://schemas.microsoft.com/office/drawing/2014/main" id="{AE33DB35-4445-40E0-BC5A-8AF927CA5E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6" descr="Monero Logo">
              <a:extLst>
                <a:ext uri="{FF2B5EF4-FFF2-40B4-BE49-F238E27FC236}">
                  <a16:creationId xmlns:a16="http://schemas.microsoft.com/office/drawing/2014/main" id="{BD9245C6-6366-48F8-B0A4-C0C4996484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6" descr="Monero Logo">
              <a:extLst>
                <a:ext uri="{FF2B5EF4-FFF2-40B4-BE49-F238E27FC236}">
                  <a16:creationId xmlns:a16="http://schemas.microsoft.com/office/drawing/2014/main" id="{BBFA09BA-5CBD-4A60-ADCD-D3789DC5FE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6" descr="Monero Logo">
              <a:extLst>
                <a:ext uri="{FF2B5EF4-FFF2-40B4-BE49-F238E27FC236}">
                  <a16:creationId xmlns:a16="http://schemas.microsoft.com/office/drawing/2014/main" id="{2DFEF252-626B-4A0D-9690-5C0ED4CB5C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6" descr="Monero Logo">
              <a:extLst>
                <a:ext uri="{FF2B5EF4-FFF2-40B4-BE49-F238E27FC236}">
                  <a16:creationId xmlns:a16="http://schemas.microsoft.com/office/drawing/2014/main" id="{A66B7E18-8E12-4D2B-96BA-1479567364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6" descr="Monero Logo">
              <a:extLst>
                <a:ext uri="{FF2B5EF4-FFF2-40B4-BE49-F238E27FC236}">
                  <a16:creationId xmlns:a16="http://schemas.microsoft.com/office/drawing/2014/main" id="{F7778B2A-434C-40BB-96DA-061A80DC94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6" descr="Monero Logo">
              <a:extLst>
                <a:ext uri="{FF2B5EF4-FFF2-40B4-BE49-F238E27FC236}">
                  <a16:creationId xmlns:a16="http://schemas.microsoft.com/office/drawing/2014/main" id="{BAAFB13A-C40E-4DF3-8567-B659E89140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6" descr="Monero Logo">
              <a:extLst>
                <a:ext uri="{FF2B5EF4-FFF2-40B4-BE49-F238E27FC236}">
                  <a16:creationId xmlns:a16="http://schemas.microsoft.com/office/drawing/2014/main" id="{7C60DA40-77BC-4BA7-B398-B6565F7902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6" descr="Monero Logo">
              <a:extLst>
                <a:ext uri="{FF2B5EF4-FFF2-40B4-BE49-F238E27FC236}">
                  <a16:creationId xmlns:a16="http://schemas.microsoft.com/office/drawing/2014/main" id="{CB1F9853-3D08-44F6-BB1C-39B4382D4C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6" descr="Monero Logo">
              <a:extLst>
                <a:ext uri="{FF2B5EF4-FFF2-40B4-BE49-F238E27FC236}">
                  <a16:creationId xmlns:a16="http://schemas.microsoft.com/office/drawing/2014/main" id="{BF167F58-1BB1-4B9D-95D4-3802F51C6F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6" descr="Monero Logo">
              <a:extLst>
                <a:ext uri="{FF2B5EF4-FFF2-40B4-BE49-F238E27FC236}">
                  <a16:creationId xmlns:a16="http://schemas.microsoft.com/office/drawing/2014/main" id="{2CDF6CB5-5B6F-4003-BE01-A0309744CE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6" descr="Monero Logo">
              <a:extLst>
                <a:ext uri="{FF2B5EF4-FFF2-40B4-BE49-F238E27FC236}">
                  <a16:creationId xmlns:a16="http://schemas.microsoft.com/office/drawing/2014/main" id="{09C55291-82A7-4171-858E-8E06335F12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6" descr="Monero Logo">
              <a:extLst>
                <a:ext uri="{FF2B5EF4-FFF2-40B4-BE49-F238E27FC236}">
                  <a16:creationId xmlns:a16="http://schemas.microsoft.com/office/drawing/2014/main" id="{257F11FD-B510-46B0-93A8-2B0A1244C5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6" descr="Monero Logo">
              <a:extLst>
                <a:ext uri="{FF2B5EF4-FFF2-40B4-BE49-F238E27FC236}">
                  <a16:creationId xmlns:a16="http://schemas.microsoft.com/office/drawing/2014/main" id="{C59F4CBD-3445-4AA7-9FE0-398957004A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6" descr="Monero Logo">
              <a:extLst>
                <a:ext uri="{FF2B5EF4-FFF2-40B4-BE49-F238E27FC236}">
                  <a16:creationId xmlns:a16="http://schemas.microsoft.com/office/drawing/2014/main" id="{620E2525-29BD-47E8-8D69-B95560875B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6" descr="Monero Logo">
              <a:extLst>
                <a:ext uri="{FF2B5EF4-FFF2-40B4-BE49-F238E27FC236}">
                  <a16:creationId xmlns:a16="http://schemas.microsoft.com/office/drawing/2014/main" id="{2D5DFACC-1AA9-4C87-B90D-4D2AF347A7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6" descr="Monero Logo">
              <a:extLst>
                <a:ext uri="{FF2B5EF4-FFF2-40B4-BE49-F238E27FC236}">
                  <a16:creationId xmlns:a16="http://schemas.microsoft.com/office/drawing/2014/main" id="{668CE412-816E-4775-AB4F-787FD32732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37" name="Freeform: Shape 136">
              <a:extLst>
                <a:ext uri="{FF2B5EF4-FFF2-40B4-BE49-F238E27FC236}">
                  <a16:creationId xmlns:a16="http://schemas.microsoft.com/office/drawing/2014/main" id="{37F05315-288D-40B9-9237-5072DC5C6522}"/>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1" name="Group 200">
            <a:extLst>
              <a:ext uri="{FF2B5EF4-FFF2-40B4-BE49-F238E27FC236}">
                <a16:creationId xmlns:a16="http://schemas.microsoft.com/office/drawing/2014/main" id="{840E2B4C-8AAC-4B81-A07B-B13E73DC35CF}"/>
              </a:ext>
            </a:extLst>
          </p:cNvPr>
          <p:cNvGrpSpPr/>
          <p:nvPr/>
        </p:nvGrpSpPr>
        <p:grpSpPr>
          <a:xfrm>
            <a:off x="2985714" y="3880880"/>
            <a:ext cx="834985" cy="810868"/>
            <a:chOff x="10670808" y="1126010"/>
            <a:chExt cx="834985" cy="810868"/>
          </a:xfrm>
        </p:grpSpPr>
        <p:pic>
          <p:nvPicPr>
            <p:cNvPr id="202" name="Picture 4" descr="Image result for pot of gold simple">
              <a:extLst>
                <a:ext uri="{FF2B5EF4-FFF2-40B4-BE49-F238E27FC236}">
                  <a16:creationId xmlns:a16="http://schemas.microsoft.com/office/drawing/2014/main" id="{2226324E-09C4-4A5B-9E5F-01470390C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6" descr="Monero Logo">
              <a:extLst>
                <a:ext uri="{FF2B5EF4-FFF2-40B4-BE49-F238E27FC236}">
                  <a16:creationId xmlns:a16="http://schemas.microsoft.com/office/drawing/2014/main" id="{8ED15DA4-A730-40DA-987B-8F0467B405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6" descr="Monero Logo">
              <a:extLst>
                <a:ext uri="{FF2B5EF4-FFF2-40B4-BE49-F238E27FC236}">
                  <a16:creationId xmlns:a16="http://schemas.microsoft.com/office/drawing/2014/main" id="{FF9CB0FA-B9CA-40A6-A6A0-E543D8F9D97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6" descr="Monero Logo">
              <a:extLst>
                <a:ext uri="{FF2B5EF4-FFF2-40B4-BE49-F238E27FC236}">
                  <a16:creationId xmlns:a16="http://schemas.microsoft.com/office/drawing/2014/main" id="{406CAC4B-DAE1-4F3D-886C-621225ABF4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6" descr="Monero Logo">
              <a:extLst>
                <a:ext uri="{FF2B5EF4-FFF2-40B4-BE49-F238E27FC236}">
                  <a16:creationId xmlns:a16="http://schemas.microsoft.com/office/drawing/2014/main" id="{D7ED7385-3355-4FBB-AB5D-A8E1F1A851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6" descr="Monero Logo">
              <a:extLst>
                <a:ext uri="{FF2B5EF4-FFF2-40B4-BE49-F238E27FC236}">
                  <a16:creationId xmlns:a16="http://schemas.microsoft.com/office/drawing/2014/main" id="{CAA70A9D-5438-48B0-8FEB-3D45015E9F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6" descr="Monero Logo">
              <a:extLst>
                <a:ext uri="{FF2B5EF4-FFF2-40B4-BE49-F238E27FC236}">
                  <a16:creationId xmlns:a16="http://schemas.microsoft.com/office/drawing/2014/main" id="{C65302AD-365A-4C66-8C10-8EEFBF6181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6" descr="Monero Logo">
              <a:extLst>
                <a:ext uri="{FF2B5EF4-FFF2-40B4-BE49-F238E27FC236}">
                  <a16:creationId xmlns:a16="http://schemas.microsoft.com/office/drawing/2014/main" id="{9ECEFCBB-5A70-42DD-B391-2CD2A01E16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6" descr="Monero Logo">
              <a:extLst>
                <a:ext uri="{FF2B5EF4-FFF2-40B4-BE49-F238E27FC236}">
                  <a16:creationId xmlns:a16="http://schemas.microsoft.com/office/drawing/2014/main" id="{89864E0D-E102-469D-B2A3-1677606D70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6" descr="Monero Logo">
              <a:extLst>
                <a:ext uri="{FF2B5EF4-FFF2-40B4-BE49-F238E27FC236}">
                  <a16:creationId xmlns:a16="http://schemas.microsoft.com/office/drawing/2014/main" id="{89164217-99C6-491E-AEA3-6FE271C943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6" descr="Monero Logo">
              <a:extLst>
                <a:ext uri="{FF2B5EF4-FFF2-40B4-BE49-F238E27FC236}">
                  <a16:creationId xmlns:a16="http://schemas.microsoft.com/office/drawing/2014/main" id="{4FE32FD3-7597-415F-ADCC-3E9B2ED446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6" descr="Monero Logo">
              <a:extLst>
                <a:ext uri="{FF2B5EF4-FFF2-40B4-BE49-F238E27FC236}">
                  <a16:creationId xmlns:a16="http://schemas.microsoft.com/office/drawing/2014/main" id="{C8BD07D4-2C1A-4697-A85C-494FDEC8DE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6" descr="Monero Logo">
              <a:extLst>
                <a:ext uri="{FF2B5EF4-FFF2-40B4-BE49-F238E27FC236}">
                  <a16:creationId xmlns:a16="http://schemas.microsoft.com/office/drawing/2014/main" id="{E2F4E214-F021-4530-ACDC-AB74AED4E5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6" descr="Monero Logo">
              <a:extLst>
                <a:ext uri="{FF2B5EF4-FFF2-40B4-BE49-F238E27FC236}">
                  <a16:creationId xmlns:a16="http://schemas.microsoft.com/office/drawing/2014/main" id="{42DB9E02-FD41-4B49-A661-3BEEED2A12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6" descr="Monero Logo">
              <a:extLst>
                <a:ext uri="{FF2B5EF4-FFF2-40B4-BE49-F238E27FC236}">
                  <a16:creationId xmlns:a16="http://schemas.microsoft.com/office/drawing/2014/main" id="{FBCC1CA0-B9FC-4498-BB37-857AA19D03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6" descr="Monero Logo">
              <a:extLst>
                <a:ext uri="{FF2B5EF4-FFF2-40B4-BE49-F238E27FC236}">
                  <a16:creationId xmlns:a16="http://schemas.microsoft.com/office/drawing/2014/main" id="{8CE070F7-4186-4E7F-9B0E-7E86721C6E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6" descr="Monero Logo">
              <a:extLst>
                <a:ext uri="{FF2B5EF4-FFF2-40B4-BE49-F238E27FC236}">
                  <a16:creationId xmlns:a16="http://schemas.microsoft.com/office/drawing/2014/main" id="{94861E65-D1AD-491A-8B67-0A45E01706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6" descr="Monero Logo">
              <a:extLst>
                <a:ext uri="{FF2B5EF4-FFF2-40B4-BE49-F238E27FC236}">
                  <a16:creationId xmlns:a16="http://schemas.microsoft.com/office/drawing/2014/main" id="{2513C6E0-60C2-4A3B-8901-15A3CDB17D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6" descr="Monero Logo">
              <a:extLst>
                <a:ext uri="{FF2B5EF4-FFF2-40B4-BE49-F238E27FC236}">
                  <a16:creationId xmlns:a16="http://schemas.microsoft.com/office/drawing/2014/main" id="{4EC9AEAC-B69B-484F-B2BF-71B1EAC069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21" name="Freeform: Shape 220">
              <a:extLst>
                <a:ext uri="{FF2B5EF4-FFF2-40B4-BE49-F238E27FC236}">
                  <a16:creationId xmlns:a16="http://schemas.microsoft.com/office/drawing/2014/main" id="{015AAED5-0B57-41EA-8D7E-12BC0D94B162}"/>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4" name="Straight Connector 1023">
            <a:extLst>
              <a:ext uri="{FF2B5EF4-FFF2-40B4-BE49-F238E27FC236}">
                <a16:creationId xmlns:a16="http://schemas.microsoft.com/office/drawing/2014/main" id="{8BEAF997-DB2D-4937-8293-1725CC00CC38}"/>
              </a:ext>
            </a:extLst>
          </p:cNvPr>
          <p:cNvCxnSpPr>
            <a:cxnSpLocks/>
          </p:cNvCxnSpPr>
          <p:nvPr/>
        </p:nvCxnSpPr>
        <p:spPr>
          <a:xfrm>
            <a:off x="283359" y="6495242"/>
            <a:ext cx="214723" cy="0"/>
          </a:xfrm>
          <a:prstGeom prst="line">
            <a:avLst/>
          </a:prstGeom>
          <a:ln w="19050">
            <a:solidFill>
              <a:srgbClr val="183457"/>
            </a:solidFill>
            <a:prstDash val="sysDot"/>
          </a:ln>
        </p:spPr>
        <p:style>
          <a:lnRef idx="1">
            <a:schemeClr val="accent1"/>
          </a:lnRef>
          <a:fillRef idx="0">
            <a:schemeClr val="accent1"/>
          </a:fillRef>
          <a:effectRef idx="0">
            <a:schemeClr val="accent1"/>
          </a:effectRef>
          <a:fontRef idx="minor">
            <a:schemeClr val="tx1"/>
          </a:fontRef>
        </p:style>
      </p:cxnSp>
      <p:sp>
        <p:nvSpPr>
          <p:cNvPr id="1034" name="TextBox 1033">
            <a:extLst>
              <a:ext uri="{FF2B5EF4-FFF2-40B4-BE49-F238E27FC236}">
                <a16:creationId xmlns:a16="http://schemas.microsoft.com/office/drawing/2014/main" id="{1D3FE66B-7378-468F-BABB-7D5E05EB7B5F}"/>
              </a:ext>
            </a:extLst>
          </p:cNvPr>
          <p:cNvSpPr txBox="1"/>
          <p:nvPr/>
        </p:nvSpPr>
        <p:spPr>
          <a:xfrm>
            <a:off x="1978037" y="2664306"/>
            <a:ext cx="719528" cy="461665"/>
          </a:xfrm>
          <a:prstGeom prst="rect">
            <a:avLst/>
          </a:prstGeom>
          <a:noFill/>
        </p:spPr>
        <p:txBody>
          <a:bodyPr wrap="square" rtlCol="0">
            <a:spAutoFit/>
          </a:bodyPr>
          <a:lstStyle/>
          <a:p>
            <a:pPr algn="ctr"/>
            <a:r>
              <a:rPr lang="en-US" sz="1200" dirty="0">
                <a:solidFill>
                  <a:schemeClr val="bg1"/>
                </a:solidFill>
              </a:rPr>
              <a:t>Created Tx 1</a:t>
            </a:r>
          </a:p>
        </p:txBody>
      </p:sp>
      <p:sp>
        <p:nvSpPr>
          <p:cNvPr id="282" name="TextBox 281">
            <a:extLst>
              <a:ext uri="{FF2B5EF4-FFF2-40B4-BE49-F238E27FC236}">
                <a16:creationId xmlns:a16="http://schemas.microsoft.com/office/drawing/2014/main" id="{5E984DE9-4FBB-47E9-9466-05F5BEE2B83D}"/>
              </a:ext>
            </a:extLst>
          </p:cNvPr>
          <p:cNvSpPr txBox="1"/>
          <p:nvPr/>
        </p:nvSpPr>
        <p:spPr>
          <a:xfrm>
            <a:off x="887085" y="3209195"/>
            <a:ext cx="719528" cy="461665"/>
          </a:xfrm>
          <a:prstGeom prst="rect">
            <a:avLst/>
          </a:prstGeom>
          <a:noFill/>
        </p:spPr>
        <p:txBody>
          <a:bodyPr wrap="square" rtlCol="0">
            <a:spAutoFit/>
          </a:bodyPr>
          <a:lstStyle/>
          <a:p>
            <a:pPr algn="ctr"/>
            <a:r>
              <a:rPr lang="en-US" sz="1200" dirty="0">
                <a:solidFill>
                  <a:schemeClr val="bg1"/>
                </a:solidFill>
              </a:rPr>
              <a:t>Created Tx 12</a:t>
            </a:r>
          </a:p>
        </p:txBody>
      </p:sp>
      <p:sp>
        <p:nvSpPr>
          <p:cNvPr id="283" name="TextBox 282">
            <a:extLst>
              <a:ext uri="{FF2B5EF4-FFF2-40B4-BE49-F238E27FC236}">
                <a16:creationId xmlns:a16="http://schemas.microsoft.com/office/drawing/2014/main" id="{B79FB1A4-2AE6-45B8-8F91-A7034BE44419}"/>
              </a:ext>
            </a:extLst>
          </p:cNvPr>
          <p:cNvSpPr txBox="1"/>
          <p:nvPr/>
        </p:nvSpPr>
        <p:spPr>
          <a:xfrm>
            <a:off x="3049491" y="3175715"/>
            <a:ext cx="719528" cy="461665"/>
          </a:xfrm>
          <a:prstGeom prst="rect">
            <a:avLst/>
          </a:prstGeom>
          <a:noFill/>
        </p:spPr>
        <p:txBody>
          <a:bodyPr wrap="square" rtlCol="0">
            <a:spAutoFit/>
          </a:bodyPr>
          <a:lstStyle/>
          <a:p>
            <a:pPr algn="ctr"/>
            <a:r>
              <a:rPr lang="en-US" sz="1200" dirty="0">
                <a:solidFill>
                  <a:schemeClr val="bg1"/>
                </a:solidFill>
              </a:rPr>
              <a:t>Created Tx 7</a:t>
            </a:r>
          </a:p>
        </p:txBody>
      </p:sp>
      <p:sp>
        <p:nvSpPr>
          <p:cNvPr id="284" name="TextBox 283">
            <a:extLst>
              <a:ext uri="{FF2B5EF4-FFF2-40B4-BE49-F238E27FC236}">
                <a16:creationId xmlns:a16="http://schemas.microsoft.com/office/drawing/2014/main" id="{95D229C6-0E35-4739-8FF1-28FD33A535AC}"/>
              </a:ext>
            </a:extLst>
          </p:cNvPr>
          <p:cNvSpPr txBox="1"/>
          <p:nvPr/>
        </p:nvSpPr>
        <p:spPr>
          <a:xfrm>
            <a:off x="1968053" y="3651993"/>
            <a:ext cx="719528" cy="461665"/>
          </a:xfrm>
          <a:prstGeom prst="rect">
            <a:avLst/>
          </a:prstGeom>
          <a:noFill/>
        </p:spPr>
        <p:txBody>
          <a:bodyPr wrap="square" rtlCol="0">
            <a:spAutoFit/>
          </a:bodyPr>
          <a:lstStyle/>
          <a:p>
            <a:pPr algn="ctr"/>
            <a:r>
              <a:rPr lang="en-US" sz="1200" dirty="0">
                <a:solidFill>
                  <a:schemeClr val="bg1"/>
                </a:solidFill>
              </a:rPr>
              <a:t>Created Tx 18</a:t>
            </a:r>
          </a:p>
        </p:txBody>
      </p:sp>
      <p:sp>
        <p:nvSpPr>
          <p:cNvPr id="285" name="TextBox 284">
            <a:extLst>
              <a:ext uri="{FF2B5EF4-FFF2-40B4-BE49-F238E27FC236}">
                <a16:creationId xmlns:a16="http://schemas.microsoft.com/office/drawing/2014/main" id="{1A054F72-210C-4AF3-B403-FEDC8FF0876B}"/>
              </a:ext>
            </a:extLst>
          </p:cNvPr>
          <p:cNvSpPr txBox="1"/>
          <p:nvPr/>
        </p:nvSpPr>
        <p:spPr>
          <a:xfrm>
            <a:off x="901829" y="4195947"/>
            <a:ext cx="719528" cy="461665"/>
          </a:xfrm>
          <a:prstGeom prst="rect">
            <a:avLst/>
          </a:prstGeom>
          <a:noFill/>
        </p:spPr>
        <p:txBody>
          <a:bodyPr wrap="square" rtlCol="0">
            <a:spAutoFit/>
          </a:bodyPr>
          <a:lstStyle/>
          <a:p>
            <a:pPr algn="ctr"/>
            <a:r>
              <a:rPr lang="en-US" sz="1200" dirty="0">
                <a:solidFill>
                  <a:schemeClr val="bg1"/>
                </a:solidFill>
              </a:rPr>
              <a:t>Created Tx 10</a:t>
            </a:r>
          </a:p>
        </p:txBody>
      </p:sp>
      <p:sp>
        <p:nvSpPr>
          <p:cNvPr id="286" name="TextBox 285">
            <a:extLst>
              <a:ext uri="{FF2B5EF4-FFF2-40B4-BE49-F238E27FC236}">
                <a16:creationId xmlns:a16="http://schemas.microsoft.com/office/drawing/2014/main" id="{54C6835E-6408-4C27-871D-5EC98473EE44}"/>
              </a:ext>
            </a:extLst>
          </p:cNvPr>
          <p:cNvSpPr txBox="1"/>
          <p:nvPr/>
        </p:nvSpPr>
        <p:spPr>
          <a:xfrm>
            <a:off x="1965627" y="4650010"/>
            <a:ext cx="719528" cy="461665"/>
          </a:xfrm>
          <a:prstGeom prst="rect">
            <a:avLst/>
          </a:prstGeom>
          <a:noFill/>
        </p:spPr>
        <p:txBody>
          <a:bodyPr wrap="square" rtlCol="0">
            <a:spAutoFit/>
          </a:bodyPr>
          <a:lstStyle/>
          <a:p>
            <a:pPr algn="ctr"/>
            <a:r>
              <a:rPr lang="en-US" sz="1200" dirty="0">
                <a:solidFill>
                  <a:schemeClr val="bg1"/>
                </a:solidFill>
              </a:rPr>
              <a:t>Created Tx 20</a:t>
            </a:r>
          </a:p>
        </p:txBody>
      </p:sp>
      <p:sp>
        <p:nvSpPr>
          <p:cNvPr id="287" name="TextBox 286">
            <a:extLst>
              <a:ext uri="{FF2B5EF4-FFF2-40B4-BE49-F238E27FC236}">
                <a16:creationId xmlns:a16="http://schemas.microsoft.com/office/drawing/2014/main" id="{EDAD129E-E874-4CCC-A215-B56FEAA6DB0F}"/>
              </a:ext>
            </a:extLst>
          </p:cNvPr>
          <p:cNvSpPr txBox="1"/>
          <p:nvPr/>
        </p:nvSpPr>
        <p:spPr>
          <a:xfrm>
            <a:off x="3044891" y="4200495"/>
            <a:ext cx="719528" cy="461665"/>
          </a:xfrm>
          <a:prstGeom prst="rect">
            <a:avLst/>
          </a:prstGeom>
          <a:noFill/>
        </p:spPr>
        <p:txBody>
          <a:bodyPr wrap="square" rtlCol="0">
            <a:spAutoFit/>
          </a:bodyPr>
          <a:lstStyle/>
          <a:p>
            <a:pPr algn="ctr"/>
            <a:r>
              <a:rPr lang="en-US" sz="1200" dirty="0">
                <a:solidFill>
                  <a:schemeClr val="bg1"/>
                </a:solidFill>
              </a:rPr>
              <a:t>Created Tx 9</a:t>
            </a:r>
          </a:p>
        </p:txBody>
      </p:sp>
      <p:grpSp>
        <p:nvGrpSpPr>
          <p:cNvPr id="7" name="Group 6">
            <a:extLst>
              <a:ext uri="{FF2B5EF4-FFF2-40B4-BE49-F238E27FC236}">
                <a16:creationId xmlns:a16="http://schemas.microsoft.com/office/drawing/2014/main" id="{5A5138EC-2D61-4738-8DBD-38A7EA430A12}"/>
              </a:ext>
            </a:extLst>
          </p:cNvPr>
          <p:cNvGrpSpPr/>
          <p:nvPr/>
        </p:nvGrpSpPr>
        <p:grpSpPr>
          <a:xfrm>
            <a:off x="3469617" y="4942185"/>
            <a:ext cx="1828800" cy="1828800"/>
            <a:chOff x="7178802" y="4837751"/>
            <a:chExt cx="1828800" cy="1828800"/>
          </a:xfrm>
        </p:grpSpPr>
        <p:grpSp>
          <p:nvGrpSpPr>
            <p:cNvPr id="260" name="Group 259">
              <a:extLst>
                <a:ext uri="{FF2B5EF4-FFF2-40B4-BE49-F238E27FC236}">
                  <a16:creationId xmlns:a16="http://schemas.microsoft.com/office/drawing/2014/main" id="{02F17B9D-CF3D-475A-BDDC-841B7C7791D2}"/>
                </a:ext>
              </a:extLst>
            </p:cNvPr>
            <p:cNvGrpSpPr/>
            <p:nvPr/>
          </p:nvGrpSpPr>
          <p:grpSpPr>
            <a:xfrm>
              <a:off x="7677439" y="5345207"/>
              <a:ext cx="834985" cy="810868"/>
              <a:chOff x="10670808" y="1126010"/>
              <a:chExt cx="834985" cy="810868"/>
            </a:xfrm>
          </p:grpSpPr>
          <p:pic>
            <p:nvPicPr>
              <p:cNvPr id="261" name="Picture 4" descr="Image result for pot of gold simple">
                <a:extLst>
                  <a:ext uri="{FF2B5EF4-FFF2-40B4-BE49-F238E27FC236}">
                    <a16:creationId xmlns:a16="http://schemas.microsoft.com/office/drawing/2014/main" id="{1AA0582E-AEA0-44E0-A319-4E718D7BE1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62" name="Picture 6" descr="Monero Logo">
                <a:extLst>
                  <a:ext uri="{FF2B5EF4-FFF2-40B4-BE49-F238E27FC236}">
                    <a16:creationId xmlns:a16="http://schemas.microsoft.com/office/drawing/2014/main" id="{4CA2BA3A-8287-41BE-AA23-594325016D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3" name="Picture 6" descr="Monero Logo">
                <a:extLst>
                  <a:ext uri="{FF2B5EF4-FFF2-40B4-BE49-F238E27FC236}">
                    <a16:creationId xmlns:a16="http://schemas.microsoft.com/office/drawing/2014/main" id="{509AE825-C4FB-42D8-B04B-08D02F620DB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4" name="Picture 6" descr="Monero Logo">
                <a:extLst>
                  <a:ext uri="{FF2B5EF4-FFF2-40B4-BE49-F238E27FC236}">
                    <a16:creationId xmlns:a16="http://schemas.microsoft.com/office/drawing/2014/main" id="{A23EA474-3481-4AF7-823B-C31447C03C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5" name="Picture 6" descr="Monero Logo">
                <a:extLst>
                  <a:ext uri="{FF2B5EF4-FFF2-40B4-BE49-F238E27FC236}">
                    <a16:creationId xmlns:a16="http://schemas.microsoft.com/office/drawing/2014/main" id="{C5A88004-98DB-4E0B-9456-3297AFE864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6" name="Picture 6" descr="Monero Logo">
                <a:extLst>
                  <a:ext uri="{FF2B5EF4-FFF2-40B4-BE49-F238E27FC236}">
                    <a16:creationId xmlns:a16="http://schemas.microsoft.com/office/drawing/2014/main" id="{35455B4B-5E00-4640-BF25-9F05B40040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7" name="Picture 6" descr="Monero Logo">
                <a:extLst>
                  <a:ext uri="{FF2B5EF4-FFF2-40B4-BE49-F238E27FC236}">
                    <a16:creationId xmlns:a16="http://schemas.microsoft.com/office/drawing/2014/main" id="{D07ED5B1-F589-4D9E-821B-E0F03D52509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6" descr="Monero Logo">
                <a:extLst>
                  <a:ext uri="{FF2B5EF4-FFF2-40B4-BE49-F238E27FC236}">
                    <a16:creationId xmlns:a16="http://schemas.microsoft.com/office/drawing/2014/main" id="{FD36B941-4F1E-4D8F-853C-910825DA02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6" descr="Monero Logo">
                <a:extLst>
                  <a:ext uri="{FF2B5EF4-FFF2-40B4-BE49-F238E27FC236}">
                    <a16:creationId xmlns:a16="http://schemas.microsoft.com/office/drawing/2014/main" id="{3C4F0B42-49F4-4120-970C-AE78957781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1" name="Picture 6" descr="Monero Logo">
                <a:extLst>
                  <a:ext uri="{FF2B5EF4-FFF2-40B4-BE49-F238E27FC236}">
                    <a16:creationId xmlns:a16="http://schemas.microsoft.com/office/drawing/2014/main" id="{D80ABCDB-BCE7-42B2-B19B-10A9B597F9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2" name="Picture 6" descr="Monero Logo">
                <a:extLst>
                  <a:ext uri="{FF2B5EF4-FFF2-40B4-BE49-F238E27FC236}">
                    <a16:creationId xmlns:a16="http://schemas.microsoft.com/office/drawing/2014/main" id="{E4EFDC09-B9AA-4DFF-B71F-9B9967E271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3" name="Picture 6" descr="Monero Logo">
                <a:extLst>
                  <a:ext uri="{FF2B5EF4-FFF2-40B4-BE49-F238E27FC236}">
                    <a16:creationId xmlns:a16="http://schemas.microsoft.com/office/drawing/2014/main" id="{F4C1BEE0-171F-452A-A773-F77C4C2793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4" name="Picture 6" descr="Monero Logo">
                <a:extLst>
                  <a:ext uri="{FF2B5EF4-FFF2-40B4-BE49-F238E27FC236}">
                    <a16:creationId xmlns:a16="http://schemas.microsoft.com/office/drawing/2014/main" id="{A79CBA9C-E4D8-4B39-BB00-D96565837A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1" name="Picture 6" descr="Monero Logo">
                <a:extLst>
                  <a:ext uri="{FF2B5EF4-FFF2-40B4-BE49-F238E27FC236}">
                    <a16:creationId xmlns:a16="http://schemas.microsoft.com/office/drawing/2014/main" id="{128BD3B5-F477-4849-884B-93C2858156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8" name="Picture 6" descr="Monero Logo">
                <a:extLst>
                  <a:ext uri="{FF2B5EF4-FFF2-40B4-BE49-F238E27FC236}">
                    <a16:creationId xmlns:a16="http://schemas.microsoft.com/office/drawing/2014/main" id="{2421DE71-4241-4353-A2BD-1740B881F16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9" name="Picture 6" descr="Monero Logo">
                <a:extLst>
                  <a:ext uri="{FF2B5EF4-FFF2-40B4-BE49-F238E27FC236}">
                    <a16:creationId xmlns:a16="http://schemas.microsoft.com/office/drawing/2014/main" id="{7A9D0737-E6E0-4C0E-84F8-4164138CAF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0" name="Picture 6" descr="Monero Logo">
                <a:extLst>
                  <a:ext uri="{FF2B5EF4-FFF2-40B4-BE49-F238E27FC236}">
                    <a16:creationId xmlns:a16="http://schemas.microsoft.com/office/drawing/2014/main" id="{40A13696-2E70-4915-8F74-31BCA8F220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1" name="Picture 6" descr="Monero Logo">
                <a:extLst>
                  <a:ext uri="{FF2B5EF4-FFF2-40B4-BE49-F238E27FC236}">
                    <a16:creationId xmlns:a16="http://schemas.microsoft.com/office/drawing/2014/main" id="{06F666AE-5A45-4D55-9FCC-82742475B4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2" name="Picture 6" descr="Monero Logo">
                <a:extLst>
                  <a:ext uri="{FF2B5EF4-FFF2-40B4-BE49-F238E27FC236}">
                    <a16:creationId xmlns:a16="http://schemas.microsoft.com/office/drawing/2014/main" id="{B540D62D-8FF7-4DF7-8A5F-5D7A2383E7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93" name="Freeform: Shape 292">
                <a:extLst>
                  <a:ext uri="{FF2B5EF4-FFF2-40B4-BE49-F238E27FC236}">
                    <a16:creationId xmlns:a16="http://schemas.microsoft.com/office/drawing/2014/main" id="{B2F95993-8BEE-4D27-9C2D-CAE77EC19442}"/>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4" name="TextBox 293">
              <a:extLst>
                <a:ext uri="{FF2B5EF4-FFF2-40B4-BE49-F238E27FC236}">
                  <a16:creationId xmlns:a16="http://schemas.microsoft.com/office/drawing/2014/main" id="{66141718-995A-4E37-A854-9B4D59A04389}"/>
                </a:ext>
              </a:extLst>
            </p:cNvPr>
            <p:cNvSpPr txBox="1"/>
            <p:nvPr/>
          </p:nvSpPr>
          <p:spPr>
            <a:xfrm>
              <a:off x="7734809" y="5657489"/>
              <a:ext cx="719528" cy="461665"/>
            </a:xfrm>
            <a:prstGeom prst="rect">
              <a:avLst/>
            </a:prstGeom>
            <a:noFill/>
          </p:spPr>
          <p:txBody>
            <a:bodyPr wrap="square" rtlCol="0">
              <a:spAutoFit/>
            </a:bodyPr>
            <a:lstStyle/>
            <a:p>
              <a:pPr algn="ctr"/>
              <a:r>
                <a:rPr lang="en-US" sz="1200" dirty="0">
                  <a:solidFill>
                    <a:schemeClr val="bg1"/>
                  </a:solidFill>
                </a:rPr>
                <a:t>Created Tx 1</a:t>
              </a:r>
            </a:p>
          </p:txBody>
        </p:sp>
        <p:sp>
          <p:nvSpPr>
            <p:cNvPr id="340" name="Circle: Hollow 339">
              <a:extLst>
                <a:ext uri="{FF2B5EF4-FFF2-40B4-BE49-F238E27FC236}">
                  <a16:creationId xmlns:a16="http://schemas.microsoft.com/office/drawing/2014/main" id="{B7860F10-7B8E-45A1-8715-B27C9B20D4A7}"/>
                </a:ext>
              </a:extLst>
            </p:cNvPr>
            <p:cNvSpPr/>
            <p:nvPr/>
          </p:nvSpPr>
          <p:spPr>
            <a:xfrm>
              <a:off x="7178802" y="4837751"/>
              <a:ext cx="1828800" cy="1828800"/>
            </a:xfrm>
            <a:prstGeom prst="donut">
              <a:avLst>
                <a:gd name="adj" fmla="val 10974"/>
              </a:avLst>
            </a:prstGeom>
            <a:solidFill>
              <a:srgbClr val="F84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 name="TextBox 2">
            <a:extLst>
              <a:ext uri="{FF2B5EF4-FFF2-40B4-BE49-F238E27FC236}">
                <a16:creationId xmlns:a16="http://schemas.microsoft.com/office/drawing/2014/main" id="{78F5502A-A86C-43EC-9643-2E800B52D448}"/>
              </a:ext>
            </a:extLst>
          </p:cNvPr>
          <p:cNvSpPr txBox="1"/>
          <p:nvPr/>
        </p:nvSpPr>
        <p:spPr>
          <a:xfrm>
            <a:off x="2067716" y="2416287"/>
            <a:ext cx="537327" cy="861774"/>
          </a:xfrm>
          <a:prstGeom prst="rect">
            <a:avLst/>
          </a:prstGeom>
          <a:noFill/>
        </p:spPr>
        <p:txBody>
          <a:bodyPr wrap="none" rtlCol="0">
            <a:spAutoFit/>
          </a:bodyPr>
          <a:lstStyle/>
          <a:p>
            <a:pPr algn="ctr"/>
            <a:r>
              <a:rPr lang="en-US" sz="5000" b="1" dirty="0">
                <a:solidFill>
                  <a:srgbClr val="F84836"/>
                </a:solidFill>
              </a:rPr>
              <a:t>X</a:t>
            </a:r>
          </a:p>
        </p:txBody>
      </p:sp>
      <p:grpSp>
        <p:nvGrpSpPr>
          <p:cNvPr id="393" name="Group 392">
            <a:extLst>
              <a:ext uri="{FF2B5EF4-FFF2-40B4-BE49-F238E27FC236}">
                <a16:creationId xmlns:a16="http://schemas.microsoft.com/office/drawing/2014/main" id="{CDE697CC-8C30-43EA-98E3-CA20B2847973}"/>
              </a:ext>
            </a:extLst>
          </p:cNvPr>
          <p:cNvGrpSpPr/>
          <p:nvPr/>
        </p:nvGrpSpPr>
        <p:grpSpPr>
          <a:xfrm>
            <a:off x="-2119733" y="-3200174"/>
            <a:ext cx="6108268" cy="4276132"/>
            <a:chOff x="-2119733" y="-3200174"/>
            <a:chExt cx="6108268" cy="4276132"/>
          </a:xfrm>
        </p:grpSpPr>
        <p:sp>
          <p:nvSpPr>
            <p:cNvPr id="394" name="Circle: Hollow 393">
              <a:extLst>
                <a:ext uri="{FF2B5EF4-FFF2-40B4-BE49-F238E27FC236}">
                  <a16:creationId xmlns:a16="http://schemas.microsoft.com/office/drawing/2014/main" id="{FB7620D5-DDCF-4BD3-B576-0B9AE0DC164F}"/>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5" name="Circle: Hollow 394">
              <a:extLst>
                <a:ext uri="{FF2B5EF4-FFF2-40B4-BE49-F238E27FC236}">
                  <a16:creationId xmlns:a16="http://schemas.microsoft.com/office/drawing/2014/main" id="{47DB9932-7A85-43D1-BDFE-10E2952E81B3}"/>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6" name="Circle: Hollow 395">
              <a:extLst>
                <a:ext uri="{FF2B5EF4-FFF2-40B4-BE49-F238E27FC236}">
                  <a16:creationId xmlns:a16="http://schemas.microsoft.com/office/drawing/2014/main" id="{0FD7FC66-B0DC-4307-B4BE-5ACE5F7D3091}"/>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7" name="Circle: Hollow 396">
              <a:extLst>
                <a:ext uri="{FF2B5EF4-FFF2-40B4-BE49-F238E27FC236}">
                  <a16:creationId xmlns:a16="http://schemas.microsoft.com/office/drawing/2014/main" id="{A3C0C220-ADFF-46A3-9D7D-DEB6A4C1B578}"/>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21370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36"/>
                                        </p:tgtEl>
                                        <p:attrNameLst>
                                          <p:attrName>style.visibility</p:attrName>
                                        </p:attrNameLst>
                                      </p:cBhvr>
                                      <p:to>
                                        <p:strVal val="visible"/>
                                      </p:to>
                                    </p:set>
                                    <p:animEffect transition="in" filter="fade">
                                      <p:cBhvr>
                                        <p:cTn id="16"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Circle: Hollow 1035">
            <a:extLst>
              <a:ext uri="{FF2B5EF4-FFF2-40B4-BE49-F238E27FC236}">
                <a16:creationId xmlns:a16="http://schemas.microsoft.com/office/drawing/2014/main" id="{228DE918-FBF1-492A-9ACE-921102D27612}"/>
              </a:ext>
            </a:extLst>
          </p:cNvPr>
          <p:cNvSpPr/>
          <p:nvPr/>
        </p:nvSpPr>
        <p:spPr>
          <a:xfrm>
            <a:off x="202713" y="1914676"/>
            <a:ext cx="4297680" cy="3657600"/>
          </a:xfrm>
          <a:prstGeom prst="donut">
            <a:avLst>
              <a:gd name="adj" fmla="val 5851"/>
            </a:avLst>
          </a:pr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838200" y="365125"/>
            <a:ext cx="10515600" cy="1325563"/>
          </a:xfrm>
        </p:spPr>
        <p:txBody>
          <a:bodyPr/>
          <a:lstStyle/>
          <a:p>
            <a:pPr algn="ctr"/>
            <a:r>
              <a:rPr lang="en-US" b="1" dirty="0"/>
              <a:t>0-Decoy Attack and Chain Reaction</a:t>
            </a:r>
          </a:p>
        </p:txBody>
      </p:sp>
      <p:sp>
        <p:nvSpPr>
          <p:cNvPr id="37" name="Hexagon 36"/>
          <p:cNvSpPr/>
          <p:nvPr/>
        </p:nvSpPr>
        <p:spPr>
          <a:xfrm>
            <a:off x="498082" y="6230066"/>
            <a:ext cx="1445218" cy="530352"/>
          </a:xfrm>
          <a:prstGeom prst="hexagon">
            <a:avLst/>
          </a:prstGeom>
          <a:solidFill>
            <a:srgbClr val="44546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Calibri" charset="0"/>
                <a:ea typeface="Calibri" charset="0"/>
                <a:cs typeface="Calibri" charset="0"/>
              </a:rPr>
              <a:t>key image</a:t>
            </a:r>
          </a:p>
        </p:txBody>
      </p:sp>
      <p:grpSp>
        <p:nvGrpSpPr>
          <p:cNvPr id="13" name="Group 12">
            <a:extLst>
              <a:ext uri="{FF2B5EF4-FFF2-40B4-BE49-F238E27FC236}">
                <a16:creationId xmlns:a16="http://schemas.microsoft.com/office/drawing/2014/main" id="{601AB4EA-49DD-4F16-85CE-91B7CB3145D7}"/>
              </a:ext>
            </a:extLst>
          </p:cNvPr>
          <p:cNvGrpSpPr/>
          <p:nvPr/>
        </p:nvGrpSpPr>
        <p:grpSpPr>
          <a:xfrm>
            <a:off x="840398" y="2881074"/>
            <a:ext cx="834985" cy="810868"/>
            <a:chOff x="10670808" y="1126010"/>
            <a:chExt cx="834985" cy="810868"/>
          </a:xfrm>
        </p:grpSpPr>
        <p:pic>
          <p:nvPicPr>
            <p:cNvPr id="1028" name="Picture 4" descr="Image result for pot of gold simple">
              <a:extLst>
                <a:ext uri="{FF2B5EF4-FFF2-40B4-BE49-F238E27FC236}">
                  <a16:creationId xmlns:a16="http://schemas.microsoft.com/office/drawing/2014/main" id="{74D65FC4-4FB3-4489-8F96-55E9ADD32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nero Logo">
              <a:extLst>
                <a:ext uri="{FF2B5EF4-FFF2-40B4-BE49-F238E27FC236}">
                  <a16:creationId xmlns:a16="http://schemas.microsoft.com/office/drawing/2014/main" id="{2AC8F085-C7A7-44D9-A243-3E64228967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Monero Logo">
              <a:extLst>
                <a:ext uri="{FF2B5EF4-FFF2-40B4-BE49-F238E27FC236}">
                  <a16:creationId xmlns:a16="http://schemas.microsoft.com/office/drawing/2014/main" id="{DA143A95-6322-43FE-9444-C587756B03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Monero Logo">
              <a:extLst>
                <a:ext uri="{FF2B5EF4-FFF2-40B4-BE49-F238E27FC236}">
                  <a16:creationId xmlns:a16="http://schemas.microsoft.com/office/drawing/2014/main" id="{B0F7055B-50B5-4AF7-AF26-937604E468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Monero Logo">
              <a:extLst>
                <a:ext uri="{FF2B5EF4-FFF2-40B4-BE49-F238E27FC236}">
                  <a16:creationId xmlns:a16="http://schemas.microsoft.com/office/drawing/2014/main" id="{5E1B4FCF-03EC-41B4-ADB6-A1A1646AFF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Monero Logo">
              <a:extLst>
                <a:ext uri="{FF2B5EF4-FFF2-40B4-BE49-F238E27FC236}">
                  <a16:creationId xmlns:a16="http://schemas.microsoft.com/office/drawing/2014/main" id="{6FF1191F-402F-45FE-A0A9-BADC0893B3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Monero Logo">
              <a:extLst>
                <a:ext uri="{FF2B5EF4-FFF2-40B4-BE49-F238E27FC236}">
                  <a16:creationId xmlns:a16="http://schemas.microsoft.com/office/drawing/2014/main" id="{683EDC75-0F61-4FF6-ABD4-8CDB0D7765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Monero Logo">
              <a:extLst>
                <a:ext uri="{FF2B5EF4-FFF2-40B4-BE49-F238E27FC236}">
                  <a16:creationId xmlns:a16="http://schemas.microsoft.com/office/drawing/2014/main" id="{D7ED963B-A745-400B-A476-AE80F3F32B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Monero Logo">
              <a:extLst>
                <a:ext uri="{FF2B5EF4-FFF2-40B4-BE49-F238E27FC236}">
                  <a16:creationId xmlns:a16="http://schemas.microsoft.com/office/drawing/2014/main" id="{CA90122D-79C0-4B35-9104-D4732AACD8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Monero Logo">
              <a:extLst>
                <a:ext uri="{FF2B5EF4-FFF2-40B4-BE49-F238E27FC236}">
                  <a16:creationId xmlns:a16="http://schemas.microsoft.com/office/drawing/2014/main" id="{8368E940-00AA-4A94-961A-443B5A4F9C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Monero Logo">
              <a:extLst>
                <a:ext uri="{FF2B5EF4-FFF2-40B4-BE49-F238E27FC236}">
                  <a16:creationId xmlns:a16="http://schemas.microsoft.com/office/drawing/2014/main" id="{D3B8EE1C-0B57-494F-BA08-E07CDF54BC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Monero Logo">
              <a:extLst>
                <a:ext uri="{FF2B5EF4-FFF2-40B4-BE49-F238E27FC236}">
                  <a16:creationId xmlns:a16="http://schemas.microsoft.com/office/drawing/2014/main" id="{D293080E-43CB-43E2-965F-7317082F46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Monero Logo">
              <a:extLst>
                <a:ext uri="{FF2B5EF4-FFF2-40B4-BE49-F238E27FC236}">
                  <a16:creationId xmlns:a16="http://schemas.microsoft.com/office/drawing/2014/main" id="{9B0DFB09-5AC9-40C3-8C30-0A350618DE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Monero Logo">
              <a:extLst>
                <a:ext uri="{FF2B5EF4-FFF2-40B4-BE49-F238E27FC236}">
                  <a16:creationId xmlns:a16="http://schemas.microsoft.com/office/drawing/2014/main" id="{FEDEF80B-B7DC-4072-871A-C57166E2AE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Monero Logo">
              <a:extLst>
                <a:ext uri="{FF2B5EF4-FFF2-40B4-BE49-F238E27FC236}">
                  <a16:creationId xmlns:a16="http://schemas.microsoft.com/office/drawing/2014/main" id="{523A2C96-8879-4E4B-BCC5-EE362BDDAA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Monero Logo">
              <a:extLst>
                <a:ext uri="{FF2B5EF4-FFF2-40B4-BE49-F238E27FC236}">
                  <a16:creationId xmlns:a16="http://schemas.microsoft.com/office/drawing/2014/main" id="{194C9E6C-277A-485C-97DD-60DB596ADC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Monero Logo">
              <a:extLst>
                <a:ext uri="{FF2B5EF4-FFF2-40B4-BE49-F238E27FC236}">
                  <a16:creationId xmlns:a16="http://schemas.microsoft.com/office/drawing/2014/main" id="{284F5C6A-28B6-44E4-9C59-7C27688128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Monero Logo">
              <a:extLst>
                <a:ext uri="{FF2B5EF4-FFF2-40B4-BE49-F238E27FC236}">
                  <a16:creationId xmlns:a16="http://schemas.microsoft.com/office/drawing/2014/main" id="{9A0F8DDE-B04C-4479-8414-BC67E27CBA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Monero Logo">
              <a:extLst>
                <a:ext uri="{FF2B5EF4-FFF2-40B4-BE49-F238E27FC236}">
                  <a16:creationId xmlns:a16="http://schemas.microsoft.com/office/drawing/2014/main" id="{83D26C42-BB55-4D43-A230-B6A5A95A978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56969B4F-F6FF-42C3-88A8-76E091592BF6}"/>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8B72574C-D771-44F8-9BFD-9BCEBF2C0305}"/>
              </a:ext>
            </a:extLst>
          </p:cNvPr>
          <p:cNvGrpSpPr/>
          <p:nvPr/>
        </p:nvGrpSpPr>
        <p:grpSpPr>
          <a:xfrm>
            <a:off x="837366" y="3874785"/>
            <a:ext cx="834985" cy="810868"/>
            <a:chOff x="3336402" y="3345735"/>
            <a:chExt cx="834985" cy="810868"/>
          </a:xfrm>
        </p:grpSpPr>
        <p:pic>
          <p:nvPicPr>
            <p:cNvPr id="76" name="Picture 4" descr="Image result for pot of gold simple">
              <a:extLst>
                <a:ext uri="{FF2B5EF4-FFF2-40B4-BE49-F238E27FC236}">
                  <a16:creationId xmlns:a16="http://schemas.microsoft.com/office/drawing/2014/main" id="{EF8D0A85-8D2C-4BD8-B59D-FF0937A40AF1}"/>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6402" y="3410126"/>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6" descr="Monero Logo">
              <a:extLst>
                <a:ext uri="{FF2B5EF4-FFF2-40B4-BE49-F238E27FC236}">
                  <a16:creationId xmlns:a16="http://schemas.microsoft.com/office/drawing/2014/main" id="{DC5A50AE-A7C0-4D6C-AC91-667AD4BB2F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384394" y="34770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Monero Logo">
              <a:extLst>
                <a:ext uri="{FF2B5EF4-FFF2-40B4-BE49-F238E27FC236}">
                  <a16:creationId xmlns:a16="http://schemas.microsoft.com/office/drawing/2014/main" id="{DAAA6B46-823A-4678-A182-DFBC99F152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3469296" y="348562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Monero Logo">
              <a:extLst>
                <a:ext uri="{FF2B5EF4-FFF2-40B4-BE49-F238E27FC236}">
                  <a16:creationId xmlns:a16="http://schemas.microsoft.com/office/drawing/2014/main" id="{93B5BC21-05BC-4F09-84B0-4381991E82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69931"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Monero Logo">
              <a:extLst>
                <a:ext uri="{FF2B5EF4-FFF2-40B4-BE49-F238E27FC236}">
                  <a16:creationId xmlns:a16="http://schemas.microsoft.com/office/drawing/2014/main" id="{60DC6641-2C9C-4D51-975E-E2F41095F5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10754" y="341301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Monero Logo">
              <a:extLst>
                <a:ext uri="{FF2B5EF4-FFF2-40B4-BE49-F238E27FC236}">
                  <a16:creationId xmlns:a16="http://schemas.microsoft.com/office/drawing/2014/main" id="{020A91D0-1C81-483A-AB41-B305F142F7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439708" y="344145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Monero Logo">
              <a:extLst>
                <a:ext uri="{FF2B5EF4-FFF2-40B4-BE49-F238E27FC236}">
                  <a16:creationId xmlns:a16="http://schemas.microsoft.com/office/drawing/2014/main" id="{720BABA0-F196-41E0-9B6A-DE060A50E3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664670"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Monero Logo">
              <a:extLst>
                <a:ext uri="{FF2B5EF4-FFF2-40B4-BE49-F238E27FC236}">
                  <a16:creationId xmlns:a16="http://schemas.microsoft.com/office/drawing/2014/main" id="{160E4EA7-CDD8-4444-B8DB-FC07FA6C31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602191" y="342318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Monero Logo">
              <a:extLst>
                <a:ext uri="{FF2B5EF4-FFF2-40B4-BE49-F238E27FC236}">
                  <a16:creationId xmlns:a16="http://schemas.microsoft.com/office/drawing/2014/main" id="{D3A7C289-17E2-4275-9E90-5DDA6534C5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4012690" y="34752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Monero Logo">
              <a:extLst>
                <a:ext uri="{FF2B5EF4-FFF2-40B4-BE49-F238E27FC236}">
                  <a16:creationId xmlns:a16="http://schemas.microsoft.com/office/drawing/2014/main" id="{ED4B4DF0-41EE-4B57-A41D-49F2C2C17E5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3927788" y="348378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Monero Logo">
              <a:extLst>
                <a:ext uri="{FF2B5EF4-FFF2-40B4-BE49-F238E27FC236}">
                  <a16:creationId xmlns:a16="http://schemas.microsoft.com/office/drawing/2014/main" id="{69CFA733-4598-4C02-818E-C09A20A0B5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27153"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6" descr="Monero Logo">
              <a:extLst>
                <a:ext uri="{FF2B5EF4-FFF2-40B4-BE49-F238E27FC236}">
                  <a16:creationId xmlns:a16="http://schemas.microsoft.com/office/drawing/2014/main" id="{620993E9-1227-4C57-8103-FB83070C7D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86330" y="341118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Monero Logo">
              <a:extLst>
                <a:ext uri="{FF2B5EF4-FFF2-40B4-BE49-F238E27FC236}">
                  <a16:creationId xmlns:a16="http://schemas.microsoft.com/office/drawing/2014/main" id="{1744452C-9C30-43CD-894A-EE21C48395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957376" y="343962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Monero Logo">
              <a:extLst>
                <a:ext uri="{FF2B5EF4-FFF2-40B4-BE49-F238E27FC236}">
                  <a16:creationId xmlns:a16="http://schemas.microsoft.com/office/drawing/2014/main" id="{9D0ACB74-CAD3-4468-8779-D28CBA4399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732414"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Monero Logo">
              <a:extLst>
                <a:ext uri="{FF2B5EF4-FFF2-40B4-BE49-F238E27FC236}">
                  <a16:creationId xmlns:a16="http://schemas.microsoft.com/office/drawing/2014/main" id="{79A92462-9A00-4817-BA80-5C9D2BFA30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3794893" y="342135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6" descr="Monero Logo">
              <a:extLst>
                <a:ext uri="{FF2B5EF4-FFF2-40B4-BE49-F238E27FC236}">
                  <a16:creationId xmlns:a16="http://schemas.microsoft.com/office/drawing/2014/main" id="{C53F8E75-C520-4A6A-9767-2C46D01682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3695409" y="341118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6" descr="Monero Logo">
              <a:extLst>
                <a:ext uri="{FF2B5EF4-FFF2-40B4-BE49-F238E27FC236}">
                  <a16:creationId xmlns:a16="http://schemas.microsoft.com/office/drawing/2014/main" id="{715EE331-9B79-41A3-A2E7-F9FE300E85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555023" y="33457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6" descr="Monero Logo">
              <a:extLst>
                <a:ext uri="{FF2B5EF4-FFF2-40B4-BE49-F238E27FC236}">
                  <a16:creationId xmlns:a16="http://schemas.microsoft.com/office/drawing/2014/main" id="{D467CB83-0EC7-43E3-AD93-DFF54EEA20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3641346" y="338003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Monero Logo">
              <a:extLst>
                <a:ext uri="{FF2B5EF4-FFF2-40B4-BE49-F238E27FC236}">
                  <a16:creationId xmlns:a16="http://schemas.microsoft.com/office/drawing/2014/main" id="{72E4D671-7165-4202-AE69-F4C4F7B27C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771951" y="3376918"/>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95" name="Freeform: Shape 94">
              <a:extLst>
                <a:ext uri="{FF2B5EF4-FFF2-40B4-BE49-F238E27FC236}">
                  <a16:creationId xmlns:a16="http://schemas.microsoft.com/office/drawing/2014/main" id="{B1DEAA9B-221C-4CA4-B18A-F4B5029661B1}"/>
                </a:ext>
              </a:extLst>
            </p:cNvPr>
            <p:cNvSpPr/>
            <p:nvPr/>
          </p:nvSpPr>
          <p:spPr>
            <a:xfrm>
              <a:off x="3384394" y="3568332"/>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A3104B2-8023-4C5B-B920-70AFF7DB8C90}"/>
              </a:ext>
            </a:extLst>
          </p:cNvPr>
          <p:cNvGrpSpPr/>
          <p:nvPr/>
        </p:nvGrpSpPr>
        <p:grpSpPr>
          <a:xfrm>
            <a:off x="1920667" y="2352024"/>
            <a:ext cx="834985" cy="810868"/>
            <a:chOff x="10670808" y="1126010"/>
            <a:chExt cx="834985" cy="810868"/>
          </a:xfrm>
        </p:grpSpPr>
        <p:pic>
          <p:nvPicPr>
            <p:cNvPr id="55" name="Picture 4" descr="Image result for pot of gold simple">
              <a:extLst>
                <a:ext uri="{FF2B5EF4-FFF2-40B4-BE49-F238E27FC236}">
                  <a16:creationId xmlns:a16="http://schemas.microsoft.com/office/drawing/2014/main" id="{91B158E8-CFE6-4741-905F-D034671ABE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Monero Logo">
              <a:extLst>
                <a:ext uri="{FF2B5EF4-FFF2-40B4-BE49-F238E27FC236}">
                  <a16:creationId xmlns:a16="http://schemas.microsoft.com/office/drawing/2014/main" id="{1773F437-C6CF-4F6B-8886-1127BD3A532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Monero Logo">
              <a:extLst>
                <a:ext uri="{FF2B5EF4-FFF2-40B4-BE49-F238E27FC236}">
                  <a16:creationId xmlns:a16="http://schemas.microsoft.com/office/drawing/2014/main" id="{3DDB7BF9-086B-40D7-B0E6-8981999E50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Monero Logo">
              <a:extLst>
                <a:ext uri="{FF2B5EF4-FFF2-40B4-BE49-F238E27FC236}">
                  <a16:creationId xmlns:a16="http://schemas.microsoft.com/office/drawing/2014/main" id="{F9338D74-A375-434A-AEF7-A1A44B3799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Monero Logo">
              <a:extLst>
                <a:ext uri="{FF2B5EF4-FFF2-40B4-BE49-F238E27FC236}">
                  <a16:creationId xmlns:a16="http://schemas.microsoft.com/office/drawing/2014/main" id="{8119FFE8-DC81-4663-A28C-289BAE2404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Monero Logo">
              <a:extLst>
                <a:ext uri="{FF2B5EF4-FFF2-40B4-BE49-F238E27FC236}">
                  <a16:creationId xmlns:a16="http://schemas.microsoft.com/office/drawing/2014/main" id="{A6C284B0-482F-4294-922E-F0E387DEDD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Monero Logo">
              <a:extLst>
                <a:ext uri="{FF2B5EF4-FFF2-40B4-BE49-F238E27FC236}">
                  <a16:creationId xmlns:a16="http://schemas.microsoft.com/office/drawing/2014/main" id="{B9E7E941-B69C-4E6B-B661-866EDA0F0B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Monero Logo">
              <a:extLst>
                <a:ext uri="{FF2B5EF4-FFF2-40B4-BE49-F238E27FC236}">
                  <a16:creationId xmlns:a16="http://schemas.microsoft.com/office/drawing/2014/main" id="{908A4269-2787-49BD-B632-E574B146BF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Monero Logo">
              <a:extLst>
                <a:ext uri="{FF2B5EF4-FFF2-40B4-BE49-F238E27FC236}">
                  <a16:creationId xmlns:a16="http://schemas.microsoft.com/office/drawing/2014/main" id="{F6208A02-8576-4951-99F3-6D458EE3D1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Monero Logo">
              <a:extLst>
                <a:ext uri="{FF2B5EF4-FFF2-40B4-BE49-F238E27FC236}">
                  <a16:creationId xmlns:a16="http://schemas.microsoft.com/office/drawing/2014/main" id="{121196EF-BB7D-4D90-AF82-352CE30619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Monero Logo">
              <a:extLst>
                <a:ext uri="{FF2B5EF4-FFF2-40B4-BE49-F238E27FC236}">
                  <a16:creationId xmlns:a16="http://schemas.microsoft.com/office/drawing/2014/main" id="{4C4530E7-86FF-494C-B359-23C3B905A0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Monero Logo">
              <a:extLst>
                <a:ext uri="{FF2B5EF4-FFF2-40B4-BE49-F238E27FC236}">
                  <a16:creationId xmlns:a16="http://schemas.microsoft.com/office/drawing/2014/main" id="{B2C9781D-B436-4E9A-9058-B660FA5BCA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Monero Logo">
              <a:extLst>
                <a:ext uri="{FF2B5EF4-FFF2-40B4-BE49-F238E27FC236}">
                  <a16:creationId xmlns:a16="http://schemas.microsoft.com/office/drawing/2014/main" id="{F2D8453A-DA93-4854-BCC0-15ABDF79F2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Monero Logo">
              <a:extLst>
                <a:ext uri="{FF2B5EF4-FFF2-40B4-BE49-F238E27FC236}">
                  <a16:creationId xmlns:a16="http://schemas.microsoft.com/office/drawing/2014/main" id="{EA4C4644-F30C-4AEA-9CC9-796B6E1D5B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Monero Logo">
              <a:extLst>
                <a:ext uri="{FF2B5EF4-FFF2-40B4-BE49-F238E27FC236}">
                  <a16:creationId xmlns:a16="http://schemas.microsoft.com/office/drawing/2014/main" id="{F721DA44-7029-465D-947E-C126EDBA78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Monero Logo">
              <a:extLst>
                <a:ext uri="{FF2B5EF4-FFF2-40B4-BE49-F238E27FC236}">
                  <a16:creationId xmlns:a16="http://schemas.microsoft.com/office/drawing/2014/main" id="{4377C472-4211-4068-9F8C-9FE84AABB9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Monero Logo">
              <a:extLst>
                <a:ext uri="{FF2B5EF4-FFF2-40B4-BE49-F238E27FC236}">
                  <a16:creationId xmlns:a16="http://schemas.microsoft.com/office/drawing/2014/main" id="{6A804629-67B8-48BC-B0FF-E1AC675BFD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Monero Logo">
              <a:extLst>
                <a:ext uri="{FF2B5EF4-FFF2-40B4-BE49-F238E27FC236}">
                  <a16:creationId xmlns:a16="http://schemas.microsoft.com/office/drawing/2014/main" id="{4289F12E-E31A-448A-82FD-548065ED52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Monero Logo">
              <a:extLst>
                <a:ext uri="{FF2B5EF4-FFF2-40B4-BE49-F238E27FC236}">
                  <a16:creationId xmlns:a16="http://schemas.microsoft.com/office/drawing/2014/main" id="{10EFBFB2-6964-41A8-8406-A5B596F02F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74" name="Freeform: Shape 73">
              <a:extLst>
                <a:ext uri="{FF2B5EF4-FFF2-40B4-BE49-F238E27FC236}">
                  <a16:creationId xmlns:a16="http://schemas.microsoft.com/office/drawing/2014/main" id="{0EC0B47D-523F-4734-92AA-F70501B174A0}"/>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5EF79DA6-70E0-4234-B3D2-F15883B71D23}"/>
              </a:ext>
            </a:extLst>
          </p:cNvPr>
          <p:cNvGrpSpPr/>
          <p:nvPr/>
        </p:nvGrpSpPr>
        <p:grpSpPr>
          <a:xfrm>
            <a:off x="1917635" y="3345735"/>
            <a:ext cx="834985" cy="810868"/>
            <a:chOff x="10670808" y="1126010"/>
            <a:chExt cx="834985" cy="810868"/>
          </a:xfrm>
        </p:grpSpPr>
        <p:pic>
          <p:nvPicPr>
            <p:cNvPr id="97" name="Picture 4" descr="Image result for pot of gold simple">
              <a:extLst>
                <a:ext uri="{FF2B5EF4-FFF2-40B4-BE49-F238E27FC236}">
                  <a16:creationId xmlns:a16="http://schemas.microsoft.com/office/drawing/2014/main" id="{522B8960-028D-45BA-9387-64ECFC533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Monero Logo">
              <a:extLst>
                <a:ext uri="{FF2B5EF4-FFF2-40B4-BE49-F238E27FC236}">
                  <a16:creationId xmlns:a16="http://schemas.microsoft.com/office/drawing/2014/main" id="{B6C033E4-75CF-4529-9D55-E697B21B44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6" descr="Monero Logo">
              <a:extLst>
                <a:ext uri="{FF2B5EF4-FFF2-40B4-BE49-F238E27FC236}">
                  <a16:creationId xmlns:a16="http://schemas.microsoft.com/office/drawing/2014/main" id="{52827368-1E1B-4CA7-B3D1-16896F7CEF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6" descr="Monero Logo">
              <a:extLst>
                <a:ext uri="{FF2B5EF4-FFF2-40B4-BE49-F238E27FC236}">
                  <a16:creationId xmlns:a16="http://schemas.microsoft.com/office/drawing/2014/main" id="{3CD486FC-3106-4055-ADE6-155314A9C9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6" descr="Monero Logo">
              <a:extLst>
                <a:ext uri="{FF2B5EF4-FFF2-40B4-BE49-F238E27FC236}">
                  <a16:creationId xmlns:a16="http://schemas.microsoft.com/office/drawing/2014/main" id="{9EC0B649-E0CF-4D12-9625-6A3DA11080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6" descr="Monero Logo">
              <a:extLst>
                <a:ext uri="{FF2B5EF4-FFF2-40B4-BE49-F238E27FC236}">
                  <a16:creationId xmlns:a16="http://schemas.microsoft.com/office/drawing/2014/main" id="{82E11CD7-755E-4CEE-9AE3-A96C5F718A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6" descr="Monero Logo">
              <a:extLst>
                <a:ext uri="{FF2B5EF4-FFF2-40B4-BE49-F238E27FC236}">
                  <a16:creationId xmlns:a16="http://schemas.microsoft.com/office/drawing/2014/main" id="{B6F78FD8-DF6C-4378-A585-33504A975E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6" descr="Monero Logo">
              <a:extLst>
                <a:ext uri="{FF2B5EF4-FFF2-40B4-BE49-F238E27FC236}">
                  <a16:creationId xmlns:a16="http://schemas.microsoft.com/office/drawing/2014/main" id="{FDC969FD-3560-4018-8499-48A996A68F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6" descr="Monero Logo">
              <a:extLst>
                <a:ext uri="{FF2B5EF4-FFF2-40B4-BE49-F238E27FC236}">
                  <a16:creationId xmlns:a16="http://schemas.microsoft.com/office/drawing/2014/main" id="{17AB2BA7-7D75-47ED-B7E5-6375CEAB53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6" descr="Monero Logo">
              <a:extLst>
                <a:ext uri="{FF2B5EF4-FFF2-40B4-BE49-F238E27FC236}">
                  <a16:creationId xmlns:a16="http://schemas.microsoft.com/office/drawing/2014/main" id="{30A03CF8-B48F-4243-8BD9-BDE343F955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6" descr="Monero Logo">
              <a:extLst>
                <a:ext uri="{FF2B5EF4-FFF2-40B4-BE49-F238E27FC236}">
                  <a16:creationId xmlns:a16="http://schemas.microsoft.com/office/drawing/2014/main" id="{A3E4696B-17DC-461D-9624-E1C8733336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6" descr="Monero Logo">
              <a:extLst>
                <a:ext uri="{FF2B5EF4-FFF2-40B4-BE49-F238E27FC236}">
                  <a16:creationId xmlns:a16="http://schemas.microsoft.com/office/drawing/2014/main" id="{122E0D2E-A986-48D5-840D-CDF9BAAC7E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6" descr="Monero Logo">
              <a:extLst>
                <a:ext uri="{FF2B5EF4-FFF2-40B4-BE49-F238E27FC236}">
                  <a16:creationId xmlns:a16="http://schemas.microsoft.com/office/drawing/2014/main" id="{8426224C-861C-4414-8785-D1C5A7C850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6" descr="Monero Logo">
              <a:extLst>
                <a:ext uri="{FF2B5EF4-FFF2-40B4-BE49-F238E27FC236}">
                  <a16:creationId xmlns:a16="http://schemas.microsoft.com/office/drawing/2014/main" id="{4B47571B-5FF7-4CA0-ADA8-BB864C0C3D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6" descr="Monero Logo">
              <a:extLst>
                <a:ext uri="{FF2B5EF4-FFF2-40B4-BE49-F238E27FC236}">
                  <a16:creationId xmlns:a16="http://schemas.microsoft.com/office/drawing/2014/main" id="{B9799776-DDAE-4407-B9C5-D421DA9D5C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6" descr="Monero Logo">
              <a:extLst>
                <a:ext uri="{FF2B5EF4-FFF2-40B4-BE49-F238E27FC236}">
                  <a16:creationId xmlns:a16="http://schemas.microsoft.com/office/drawing/2014/main" id="{865E8FA9-A60A-476C-AC20-2DB0D3B7C0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6" descr="Monero Logo">
              <a:extLst>
                <a:ext uri="{FF2B5EF4-FFF2-40B4-BE49-F238E27FC236}">
                  <a16:creationId xmlns:a16="http://schemas.microsoft.com/office/drawing/2014/main" id="{EBC5E07E-696B-49D4-A3EF-233898E9989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6" descr="Monero Logo">
              <a:extLst>
                <a:ext uri="{FF2B5EF4-FFF2-40B4-BE49-F238E27FC236}">
                  <a16:creationId xmlns:a16="http://schemas.microsoft.com/office/drawing/2014/main" id="{526C49EF-5526-4AB1-819B-FC0ACFB1DD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6" descr="Monero Logo">
              <a:extLst>
                <a:ext uri="{FF2B5EF4-FFF2-40B4-BE49-F238E27FC236}">
                  <a16:creationId xmlns:a16="http://schemas.microsoft.com/office/drawing/2014/main" id="{A5DEC11F-6E95-4130-BFEE-3009775053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16" name="Freeform: Shape 115">
              <a:extLst>
                <a:ext uri="{FF2B5EF4-FFF2-40B4-BE49-F238E27FC236}">
                  <a16:creationId xmlns:a16="http://schemas.microsoft.com/office/drawing/2014/main" id="{0B458D99-C800-4EEF-9FDA-ED0782DB0A9B}"/>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8" name="Group 137">
            <a:extLst>
              <a:ext uri="{FF2B5EF4-FFF2-40B4-BE49-F238E27FC236}">
                <a16:creationId xmlns:a16="http://schemas.microsoft.com/office/drawing/2014/main" id="{589E2BF5-3B30-4E38-B287-F06A3A7ED411}"/>
              </a:ext>
            </a:extLst>
          </p:cNvPr>
          <p:cNvGrpSpPr/>
          <p:nvPr/>
        </p:nvGrpSpPr>
        <p:grpSpPr>
          <a:xfrm>
            <a:off x="1921713" y="4352428"/>
            <a:ext cx="834985" cy="810868"/>
            <a:chOff x="10670808" y="1126010"/>
            <a:chExt cx="834985" cy="810868"/>
          </a:xfrm>
        </p:grpSpPr>
        <p:pic>
          <p:nvPicPr>
            <p:cNvPr id="139" name="Picture 4" descr="Image result for pot of gold simple">
              <a:extLst>
                <a:ext uri="{FF2B5EF4-FFF2-40B4-BE49-F238E27FC236}">
                  <a16:creationId xmlns:a16="http://schemas.microsoft.com/office/drawing/2014/main" id="{B26F3740-1F87-491F-A0D0-F2E824B4C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6" descr="Monero Logo">
              <a:extLst>
                <a:ext uri="{FF2B5EF4-FFF2-40B4-BE49-F238E27FC236}">
                  <a16:creationId xmlns:a16="http://schemas.microsoft.com/office/drawing/2014/main" id="{48CB16F8-0694-48AD-A1AC-B443FCA80A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6" descr="Monero Logo">
              <a:extLst>
                <a:ext uri="{FF2B5EF4-FFF2-40B4-BE49-F238E27FC236}">
                  <a16:creationId xmlns:a16="http://schemas.microsoft.com/office/drawing/2014/main" id="{1075DECE-7426-4502-8DE4-0FE31940D5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6" descr="Monero Logo">
              <a:extLst>
                <a:ext uri="{FF2B5EF4-FFF2-40B4-BE49-F238E27FC236}">
                  <a16:creationId xmlns:a16="http://schemas.microsoft.com/office/drawing/2014/main" id="{64C45DF3-8960-465F-BFDC-F52C95883B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6" descr="Monero Logo">
              <a:extLst>
                <a:ext uri="{FF2B5EF4-FFF2-40B4-BE49-F238E27FC236}">
                  <a16:creationId xmlns:a16="http://schemas.microsoft.com/office/drawing/2014/main" id="{F3D8E31E-B4D3-4772-B775-60439E1B51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6" descr="Monero Logo">
              <a:extLst>
                <a:ext uri="{FF2B5EF4-FFF2-40B4-BE49-F238E27FC236}">
                  <a16:creationId xmlns:a16="http://schemas.microsoft.com/office/drawing/2014/main" id="{DDF57949-0492-4723-8C76-B9840E39FD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6" descr="Monero Logo">
              <a:extLst>
                <a:ext uri="{FF2B5EF4-FFF2-40B4-BE49-F238E27FC236}">
                  <a16:creationId xmlns:a16="http://schemas.microsoft.com/office/drawing/2014/main" id="{70D18E3B-F5CE-4DE5-8F6C-1E76B01A26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6" descr="Monero Logo">
              <a:extLst>
                <a:ext uri="{FF2B5EF4-FFF2-40B4-BE49-F238E27FC236}">
                  <a16:creationId xmlns:a16="http://schemas.microsoft.com/office/drawing/2014/main" id="{4E982C7A-AC77-4147-A33A-A9025F9DD4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6" descr="Monero Logo">
              <a:extLst>
                <a:ext uri="{FF2B5EF4-FFF2-40B4-BE49-F238E27FC236}">
                  <a16:creationId xmlns:a16="http://schemas.microsoft.com/office/drawing/2014/main" id="{D2F39417-0288-4E11-A12F-165E8E0960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6" descr="Monero Logo">
              <a:extLst>
                <a:ext uri="{FF2B5EF4-FFF2-40B4-BE49-F238E27FC236}">
                  <a16:creationId xmlns:a16="http://schemas.microsoft.com/office/drawing/2014/main" id="{B26B5C97-5A1D-4135-AB1E-03F7AC3FE0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6" descr="Monero Logo">
              <a:extLst>
                <a:ext uri="{FF2B5EF4-FFF2-40B4-BE49-F238E27FC236}">
                  <a16:creationId xmlns:a16="http://schemas.microsoft.com/office/drawing/2014/main" id="{4EDEE877-0781-4C69-9381-BB22F3B938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6" descr="Monero Logo">
              <a:extLst>
                <a:ext uri="{FF2B5EF4-FFF2-40B4-BE49-F238E27FC236}">
                  <a16:creationId xmlns:a16="http://schemas.microsoft.com/office/drawing/2014/main" id="{55D4D928-CDCA-4A9A-BE98-EB385B8B9BD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6" descr="Monero Logo">
              <a:extLst>
                <a:ext uri="{FF2B5EF4-FFF2-40B4-BE49-F238E27FC236}">
                  <a16:creationId xmlns:a16="http://schemas.microsoft.com/office/drawing/2014/main" id="{D31F9AE0-FD00-4C89-8356-EA617E3CD3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6" descr="Monero Logo">
              <a:extLst>
                <a:ext uri="{FF2B5EF4-FFF2-40B4-BE49-F238E27FC236}">
                  <a16:creationId xmlns:a16="http://schemas.microsoft.com/office/drawing/2014/main" id="{BDC54BBE-75BE-4B28-BAB8-435B37E715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6" descr="Monero Logo">
              <a:extLst>
                <a:ext uri="{FF2B5EF4-FFF2-40B4-BE49-F238E27FC236}">
                  <a16:creationId xmlns:a16="http://schemas.microsoft.com/office/drawing/2014/main" id="{AF4904ED-1142-473F-954B-FC24C4AC1E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6" descr="Monero Logo">
              <a:extLst>
                <a:ext uri="{FF2B5EF4-FFF2-40B4-BE49-F238E27FC236}">
                  <a16:creationId xmlns:a16="http://schemas.microsoft.com/office/drawing/2014/main" id="{C46625A1-D714-462F-BC87-928A4DD998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6" descr="Monero Logo">
              <a:extLst>
                <a:ext uri="{FF2B5EF4-FFF2-40B4-BE49-F238E27FC236}">
                  <a16:creationId xmlns:a16="http://schemas.microsoft.com/office/drawing/2014/main" id="{9FA8576B-AE6B-4B3B-9B1B-5860D64A21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6" descr="Monero Logo">
              <a:extLst>
                <a:ext uri="{FF2B5EF4-FFF2-40B4-BE49-F238E27FC236}">
                  <a16:creationId xmlns:a16="http://schemas.microsoft.com/office/drawing/2014/main" id="{806167A4-78C5-4D4C-9215-41035D624C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6" descr="Monero Logo">
              <a:extLst>
                <a:ext uri="{FF2B5EF4-FFF2-40B4-BE49-F238E27FC236}">
                  <a16:creationId xmlns:a16="http://schemas.microsoft.com/office/drawing/2014/main" id="{50F811C5-11EC-4255-A2CE-426D3EB8DF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58" name="Freeform: Shape 157">
              <a:extLst>
                <a:ext uri="{FF2B5EF4-FFF2-40B4-BE49-F238E27FC236}">
                  <a16:creationId xmlns:a16="http://schemas.microsoft.com/office/drawing/2014/main" id="{E0B5B0D8-706A-44C5-8AAD-442230E324A8}"/>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7D992F75-05B6-482E-8A20-2A012FDC9EC2}"/>
              </a:ext>
            </a:extLst>
          </p:cNvPr>
          <p:cNvGrpSpPr/>
          <p:nvPr/>
        </p:nvGrpSpPr>
        <p:grpSpPr>
          <a:xfrm>
            <a:off x="2989792" y="2874979"/>
            <a:ext cx="834985" cy="810868"/>
            <a:chOff x="10670808" y="1126010"/>
            <a:chExt cx="834985" cy="810868"/>
          </a:xfrm>
        </p:grpSpPr>
        <p:pic>
          <p:nvPicPr>
            <p:cNvPr id="118" name="Picture 4" descr="Image result for pot of gold simple">
              <a:extLst>
                <a:ext uri="{FF2B5EF4-FFF2-40B4-BE49-F238E27FC236}">
                  <a16:creationId xmlns:a16="http://schemas.microsoft.com/office/drawing/2014/main" id="{3E7D9695-2483-44F6-888F-F76A6BC31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6" descr="Monero Logo">
              <a:extLst>
                <a:ext uri="{FF2B5EF4-FFF2-40B4-BE49-F238E27FC236}">
                  <a16:creationId xmlns:a16="http://schemas.microsoft.com/office/drawing/2014/main" id="{AEB7F1D4-1CD8-4716-AFA8-E79F78E4B6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6" descr="Monero Logo">
              <a:extLst>
                <a:ext uri="{FF2B5EF4-FFF2-40B4-BE49-F238E27FC236}">
                  <a16:creationId xmlns:a16="http://schemas.microsoft.com/office/drawing/2014/main" id="{AE33DB35-4445-40E0-BC5A-8AF927CA5E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6" descr="Monero Logo">
              <a:extLst>
                <a:ext uri="{FF2B5EF4-FFF2-40B4-BE49-F238E27FC236}">
                  <a16:creationId xmlns:a16="http://schemas.microsoft.com/office/drawing/2014/main" id="{BD9245C6-6366-48F8-B0A4-C0C4996484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6" descr="Monero Logo">
              <a:extLst>
                <a:ext uri="{FF2B5EF4-FFF2-40B4-BE49-F238E27FC236}">
                  <a16:creationId xmlns:a16="http://schemas.microsoft.com/office/drawing/2014/main" id="{BBFA09BA-5CBD-4A60-ADCD-D3789DC5FE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6" descr="Monero Logo">
              <a:extLst>
                <a:ext uri="{FF2B5EF4-FFF2-40B4-BE49-F238E27FC236}">
                  <a16:creationId xmlns:a16="http://schemas.microsoft.com/office/drawing/2014/main" id="{2DFEF252-626B-4A0D-9690-5C0ED4CB5C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6" descr="Monero Logo">
              <a:extLst>
                <a:ext uri="{FF2B5EF4-FFF2-40B4-BE49-F238E27FC236}">
                  <a16:creationId xmlns:a16="http://schemas.microsoft.com/office/drawing/2014/main" id="{A66B7E18-8E12-4D2B-96BA-1479567364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6" descr="Monero Logo">
              <a:extLst>
                <a:ext uri="{FF2B5EF4-FFF2-40B4-BE49-F238E27FC236}">
                  <a16:creationId xmlns:a16="http://schemas.microsoft.com/office/drawing/2014/main" id="{F7778B2A-434C-40BB-96DA-061A80DC94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6" descr="Monero Logo">
              <a:extLst>
                <a:ext uri="{FF2B5EF4-FFF2-40B4-BE49-F238E27FC236}">
                  <a16:creationId xmlns:a16="http://schemas.microsoft.com/office/drawing/2014/main" id="{BAAFB13A-C40E-4DF3-8567-B659E89140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6" descr="Monero Logo">
              <a:extLst>
                <a:ext uri="{FF2B5EF4-FFF2-40B4-BE49-F238E27FC236}">
                  <a16:creationId xmlns:a16="http://schemas.microsoft.com/office/drawing/2014/main" id="{7C60DA40-77BC-4BA7-B398-B6565F7902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6" descr="Monero Logo">
              <a:extLst>
                <a:ext uri="{FF2B5EF4-FFF2-40B4-BE49-F238E27FC236}">
                  <a16:creationId xmlns:a16="http://schemas.microsoft.com/office/drawing/2014/main" id="{CB1F9853-3D08-44F6-BB1C-39B4382D4C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6" descr="Monero Logo">
              <a:extLst>
                <a:ext uri="{FF2B5EF4-FFF2-40B4-BE49-F238E27FC236}">
                  <a16:creationId xmlns:a16="http://schemas.microsoft.com/office/drawing/2014/main" id="{BF167F58-1BB1-4B9D-95D4-3802F51C6F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6" descr="Monero Logo">
              <a:extLst>
                <a:ext uri="{FF2B5EF4-FFF2-40B4-BE49-F238E27FC236}">
                  <a16:creationId xmlns:a16="http://schemas.microsoft.com/office/drawing/2014/main" id="{2CDF6CB5-5B6F-4003-BE01-A0309744CE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6" descr="Monero Logo">
              <a:extLst>
                <a:ext uri="{FF2B5EF4-FFF2-40B4-BE49-F238E27FC236}">
                  <a16:creationId xmlns:a16="http://schemas.microsoft.com/office/drawing/2014/main" id="{09C55291-82A7-4171-858E-8E06335F12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6" descr="Monero Logo">
              <a:extLst>
                <a:ext uri="{FF2B5EF4-FFF2-40B4-BE49-F238E27FC236}">
                  <a16:creationId xmlns:a16="http://schemas.microsoft.com/office/drawing/2014/main" id="{257F11FD-B510-46B0-93A8-2B0A1244C5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6" descr="Monero Logo">
              <a:extLst>
                <a:ext uri="{FF2B5EF4-FFF2-40B4-BE49-F238E27FC236}">
                  <a16:creationId xmlns:a16="http://schemas.microsoft.com/office/drawing/2014/main" id="{C59F4CBD-3445-4AA7-9FE0-398957004A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6" descr="Monero Logo">
              <a:extLst>
                <a:ext uri="{FF2B5EF4-FFF2-40B4-BE49-F238E27FC236}">
                  <a16:creationId xmlns:a16="http://schemas.microsoft.com/office/drawing/2014/main" id="{620E2525-29BD-47E8-8D69-B95560875B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6" descr="Monero Logo">
              <a:extLst>
                <a:ext uri="{FF2B5EF4-FFF2-40B4-BE49-F238E27FC236}">
                  <a16:creationId xmlns:a16="http://schemas.microsoft.com/office/drawing/2014/main" id="{2D5DFACC-1AA9-4C87-B90D-4D2AF347A7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6" descr="Monero Logo">
              <a:extLst>
                <a:ext uri="{FF2B5EF4-FFF2-40B4-BE49-F238E27FC236}">
                  <a16:creationId xmlns:a16="http://schemas.microsoft.com/office/drawing/2014/main" id="{668CE412-816E-4775-AB4F-787FD32732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37" name="Freeform: Shape 136">
              <a:extLst>
                <a:ext uri="{FF2B5EF4-FFF2-40B4-BE49-F238E27FC236}">
                  <a16:creationId xmlns:a16="http://schemas.microsoft.com/office/drawing/2014/main" id="{37F05315-288D-40B9-9237-5072DC5C6522}"/>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1" name="Group 200">
            <a:extLst>
              <a:ext uri="{FF2B5EF4-FFF2-40B4-BE49-F238E27FC236}">
                <a16:creationId xmlns:a16="http://schemas.microsoft.com/office/drawing/2014/main" id="{840E2B4C-8AAC-4B81-A07B-B13E73DC35CF}"/>
              </a:ext>
            </a:extLst>
          </p:cNvPr>
          <p:cNvGrpSpPr/>
          <p:nvPr/>
        </p:nvGrpSpPr>
        <p:grpSpPr>
          <a:xfrm>
            <a:off x="2985714" y="3880880"/>
            <a:ext cx="834985" cy="810868"/>
            <a:chOff x="10670808" y="1126010"/>
            <a:chExt cx="834985" cy="810868"/>
          </a:xfrm>
        </p:grpSpPr>
        <p:pic>
          <p:nvPicPr>
            <p:cNvPr id="202" name="Picture 4" descr="Image result for pot of gold simple">
              <a:extLst>
                <a:ext uri="{FF2B5EF4-FFF2-40B4-BE49-F238E27FC236}">
                  <a16:creationId xmlns:a16="http://schemas.microsoft.com/office/drawing/2014/main" id="{2226324E-09C4-4A5B-9E5F-01470390C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6" descr="Monero Logo">
              <a:extLst>
                <a:ext uri="{FF2B5EF4-FFF2-40B4-BE49-F238E27FC236}">
                  <a16:creationId xmlns:a16="http://schemas.microsoft.com/office/drawing/2014/main" id="{8ED15DA4-A730-40DA-987B-8F0467B405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6" descr="Monero Logo">
              <a:extLst>
                <a:ext uri="{FF2B5EF4-FFF2-40B4-BE49-F238E27FC236}">
                  <a16:creationId xmlns:a16="http://schemas.microsoft.com/office/drawing/2014/main" id="{FF9CB0FA-B9CA-40A6-A6A0-E543D8F9D97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6" descr="Monero Logo">
              <a:extLst>
                <a:ext uri="{FF2B5EF4-FFF2-40B4-BE49-F238E27FC236}">
                  <a16:creationId xmlns:a16="http://schemas.microsoft.com/office/drawing/2014/main" id="{406CAC4B-DAE1-4F3D-886C-621225ABF4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6" descr="Monero Logo">
              <a:extLst>
                <a:ext uri="{FF2B5EF4-FFF2-40B4-BE49-F238E27FC236}">
                  <a16:creationId xmlns:a16="http://schemas.microsoft.com/office/drawing/2014/main" id="{D7ED7385-3355-4FBB-AB5D-A8E1F1A851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6" descr="Monero Logo">
              <a:extLst>
                <a:ext uri="{FF2B5EF4-FFF2-40B4-BE49-F238E27FC236}">
                  <a16:creationId xmlns:a16="http://schemas.microsoft.com/office/drawing/2014/main" id="{CAA70A9D-5438-48B0-8FEB-3D45015E9F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6" descr="Monero Logo">
              <a:extLst>
                <a:ext uri="{FF2B5EF4-FFF2-40B4-BE49-F238E27FC236}">
                  <a16:creationId xmlns:a16="http://schemas.microsoft.com/office/drawing/2014/main" id="{C65302AD-365A-4C66-8C10-8EEFBF6181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6" descr="Monero Logo">
              <a:extLst>
                <a:ext uri="{FF2B5EF4-FFF2-40B4-BE49-F238E27FC236}">
                  <a16:creationId xmlns:a16="http://schemas.microsoft.com/office/drawing/2014/main" id="{9ECEFCBB-5A70-42DD-B391-2CD2A01E16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6" descr="Monero Logo">
              <a:extLst>
                <a:ext uri="{FF2B5EF4-FFF2-40B4-BE49-F238E27FC236}">
                  <a16:creationId xmlns:a16="http://schemas.microsoft.com/office/drawing/2014/main" id="{89864E0D-E102-469D-B2A3-1677606D70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6" descr="Monero Logo">
              <a:extLst>
                <a:ext uri="{FF2B5EF4-FFF2-40B4-BE49-F238E27FC236}">
                  <a16:creationId xmlns:a16="http://schemas.microsoft.com/office/drawing/2014/main" id="{89164217-99C6-491E-AEA3-6FE271C943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6" descr="Monero Logo">
              <a:extLst>
                <a:ext uri="{FF2B5EF4-FFF2-40B4-BE49-F238E27FC236}">
                  <a16:creationId xmlns:a16="http://schemas.microsoft.com/office/drawing/2014/main" id="{4FE32FD3-7597-415F-ADCC-3E9B2ED446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6" descr="Monero Logo">
              <a:extLst>
                <a:ext uri="{FF2B5EF4-FFF2-40B4-BE49-F238E27FC236}">
                  <a16:creationId xmlns:a16="http://schemas.microsoft.com/office/drawing/2014/main" id="{C8BD07D4-2C1A-4697-A85C-494FDEC8DE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6" descr="Monero Logo">
              <a:extLst>
                <a:ext uri="{FF2B5EF4-FFF2-40B4-BE49-F238E27FC236}">
                  <a16:creationId xmlns:a16="http://schemas.microsoft.com/office/drawing/2014/main" id="{E2F4E214-F021-4530-ACDC-AB74AED4E5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6" descr="Monero Logo">
              <a:extLst>
                <a:ext uri="{FF2B5EF4-FFF2-40B4-BE49-F238E27FC236}">
                  <a16:creationId xmlns:a16="http://schemas.microsoft.com/office/drawing/2014/main" id="{42DB9E02-FD41-4B49-A661-3BEEED2A12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6" descr="Monero Logo">
              <a:extLst>
                <a:ext uri="{FF2B5EF4-FFF2-40B4-BE49-F238E27FC236}">
                  <a16:creationId xmlns:a16="http://schemas.microsoft.com/office/drawing/2014/main" id="{FBCC1CA0-B9FC-4498-BB37-857AA19D03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6" descr="Monero Logo">
              <a:extLst>
                <a:ext uri="{FF2B5EF4-FFF2-40B4-BE49-F238E27FC236}">
                  <a16:creationId xmlns:a16="http://schemas.microsoft.com/office/drawing/2014/main" id="{8CE070F7-4186-4E7F-9B0E-7E86721C6E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6" descr="Monero Logo">
              <a:extLst>
                <a:ext uri="{FF2B5EF4-FFF2-40B4-BE49-F238E27FC236}">
                  <a16:creationId xmlns:a16="http://schemas.microsoft.com/office/drawing/2014/main" id="{94861E65-D1AD-491A-8B67-0A45E01706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6" descr="Monero Logo">
              <a:extLst>
                <a:ext uri="{FF2B5EF4-FFF2-40B4-BE49-F238E27FC236}">
                  <a16:creationId xmlns:a16="http://schemas.microsoft.com/office/drawing/2014/main" id="{2513C6E0-60C2-4A3B-8901-15A3CDB17D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6" descr="Monero Logo">
              <a:extLst>
                <a:ext uri="{FF2B5EF4-FFF2-40B4-BE49-F238E27FC236}">
                  <a16:creationId xmlns:a16="http://schemas.microsoft.com/office/drawing/2014/main" id="{4EC9AEAC-B69B-484F-B2BF-71B1EAC069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21" name="Freeform: Shape 220">
              <a:extLst>
                <a:ext uri="{FF2B5EF4-FFF2-40B4-BE49-F238E27FC236}">
                  <a16:creationId xmlns:a16="http://schemas.microsoft.com/office/drawing/2014/main" id="{015AAED5-0B57-41EA-8D7E-12BC0D94B162}"/>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4" name="Straight Connector 1023">
            <a:extLst>
              <a:ext uri="{FF2B5EF4-FFF2-40B4-BE49-F238E27FC236}">
                <a16:creationId xmlns:a16="http://schemas.microsoft.com/office/drawing/2014/main" id="{8BEAF997-DB2D-4937-8293-1725CC00CC38}"/>
              </a:ext>
            </a:extLst>
          </p:cNvPr>
          <p:cNvCxnSpPr>
            <a:cxnSpLocks/>
          </p:cNvCxnSpPr>
          <p:nvPr/>
        </p:nvCxnSpPr>
        <p:spPr>
          <a:xfrm>
            <a:off x="283359" y="6495242"/>
            <a:ext cx="214723" cy="0"/>
          </a:xfrm>
          <a:prstGeom prst="line">
            <a:avLst/>
          </a:prstGeom>
          <a:ln w="19050">
            <a:solidFill>
              <a:srgbClr val="183457"/>
            </a:solidFill>
            <a:prstDash val="sysDot"/>
          </a:ln>
        </p:spPr>
        <p:style>
          <a:lnRef idx="1">
            <a:schemeClr val="accent1"/>
          </a:lnRef>
          <a:fillRef idx="0">
            <a:schemeClr val="accent1"/>
          </a:fillRef>
          <a:effectRef idx="0">
            <a:schemeClr val="accent1"/>
          </a:effectRef>
          <a:fontRef idx="minor">
            <a:schemeClr val="tx1"/>
          </a:fontRef>
        </p:style>
      </p:cxnSp>
      <p:sp>
        <p:nvSpPr>
          <p:cNvPr id="1034" name="TextBox 1033">
            <a:extLst>
              <a:ext uri="{FF2B5EF4-FFF2-40B4-BE49-F238E27FC236}">
                <a16:creationId xmlns:a16="http://schemas.microsoft.com/office/drawing/2014/main" id="{1D3FE66B-7378-468F-BABB-7D5E05EB7B5F}"/>
              </a:ext>
            </a:extLst>
          </p:cNvPr>
          <p:cNvSpPr txBox="1"/>
          <p:nvPr/>
        </p:nvSpPr>
        <p:spPr>
          <a:xfrm>
            <a:off x="1978037" y="2664306"/>
            <a:ext cx="719528" cy="461665"/>
          </a:xfrm>
          <a:prstGeom prst="rect">
            <a:avLst/>
          </a:prstGeom>
          <a:noFill/>
        </p:spPr>
        <p:txBody>
          <a:bodyPr wrap="square" rtlCol="0">
            <a:spAutoFit/>
          </a:bodyPr>
          <a:lstStyle/>
          <a:p>
            <a:pPr algn="ctr"/>
            <a:r>
              <a:rPr lang="en-US" sz="1200" dirty="0">
                <a:solidFill>
                  <a:schemeClr val="bg1"/>
                </a:solidFill>
              </a:rPr>
              <a:t>Created Tx 1</a:t>
            </a:r>
          </a:p>
        </p:txBody>
      </p:sp>
      <p:sp>
        <p:nvSpPr>
          <p:cNvPr id="282" name="TextBox 281">
            <a:extLst>
              <a:ext uri="{FF2B5EF4-FFF2-40B4-BE49-F238E27FC236}">
                <a16:creationId xmlns:a16="http://schemas.microsoft.com/office/drawing/2014/main" id="{5E984DE9-4FBB-47E9-9466-05F5BEE2B83D}"/>
              </a:ext>
            </a:extLst>
          </p:cNvPr>
          <p:cNvSpPr txBox="1"/>
          <p:nvPr/>
        </p:nvSpPr>
        <p:spPr>
          <a:xfrm>
            <a:off x="887085" y="3209195"/>
            <a:ext cx="719528" cy="461665"/>
          </a:xfrm>
          <a:prstGeom prst="rect">
            <a:avLst/>
          </a:prstGeom>
          <a:noFill/>
        </p:spPr>
        <p:txBody>
          <a:bodyPr wrap="square" rtlCol="0">
            <a:spAutoFit/>
          </a:bodyPr>
          <a:lstStyle/>
          <a:p>
            <a:pPr algn="ctr"/>
            <a:r>
              <a:rPr lang="en-US" sz="1200" dirty="0">
                <a:solidFill>
                  <a:schemeClr val="bg1"/>
                </a:solidFill>
              </a:rPr>
              <a:t>Created Tx 12</a:t>
            </a:r>
          </a:p>
        </p:txBody>
      </p:sp>
      <p:sp>
        <p:nvSpPr>
          <p:cNvPr id="283" name="TextBox 282">
            <a:extLst>
              <a:ext uri="{FF2B5EF4-FFF2-40B4-BE49-F238E27FC236}">
                <a16:creationId xmlns:a16="http://schemas.microsoft.com/office/drawing/2014/main" id="{B79FB1A4-2AE6-45B8-8F91-A7034BE44419}"/>
              </a:ext>
            </a:extLst>
          </p:cNvPr>
          <p:cNvSpPr txBox="1"/>
          <p:nvPr/>
        </p:nvSpPr>
        <p:spPr>
          <a:xfrm>
            <a:off x="3049491" y="3175715"/>
            <a:ext cx="719528" cy="461665"/>
          </a:xfrm>
          <a:prstGeom prst="rect">
            <a:avLst/>
          </a:prstGeom>
          <a:noFill/>
        </p:spPr>
        <p:txBody>
          <a:bodyPr wrap="square" rtlCol="0">
            <a:spAutoFit/>
          </a:bodyPr>
          <a:lstStyle/>
          <a:p>
            <a:pPr algn="ctr"/>
            <a:r>
              <a:rPr lang="en-US" sz="1200" dirty="0">
                <a:solidFill>
                  <a:schemeClr val="bg1"/>
                </a:solidFill>
              </a:rPr>
              <a:t>Created Tx 7</a:t>
            </a:r>
          </a:p>
        </p:txBody>
      </p:sp>
      <p:sp>
        <p:nvSpPr>
          <p:cNvPr id="284" name="TextBox 283">
            <a:extLst>
              <a:ext uri="{FF2B5EF4-FFF2-40B4-BE49-F238E27FC236}">
                <a16:creationId xmlns:a16="http://schemas.microsoft.com/office/drawing/2014/main" id="{95D229C6-0E35-4739-8FF1-28FD33A535AC}"/>
              </a:ext>
            </a:extLst>
          </p:cNvPr>
          <p:cNvSpPr txBox="1"/>
          <p:nvPr/>
        </p:nvSpPr>
        <p:spPr>
          <a:xfrm>
            <a:off x="1968053" y="3651993"/>
            <a:ext cx="719528" cy="461665"/>
          </a:xfrm>
          <a:prstGeom prst="rect">
            <a:avLst/>
          </a:prstGeom>
          <a:noFill/>
        </p:spPr>
        <p:txBody>
          <a:bodyPr wrap="square" rtlCol="0">
            <a:spAutoFit/>
          </a:bodyPr>
          <a:lstStyle/>
          <a:p>
            <a:pPr algn="ctr"/>
            <a:r>
              <a:rPr lang="en-US" sz="1200" dirty="0">
                <a:solidFill>
                  <a:schemeClr val="bg1"/>
                </a:solidFill>
              </a:rPr>
              <a:t>Created Tx 18</a:t>
            </a:r>
          </a:p>
        </p:txBody>
      </p:sp>
      <p:sp>
        <p:nvSpPr>
          <p:cNvPr id="285" name="TextBox 284">
            <a:extLst>
              <a:ext uri="{FF2B5EF4-FFF2-40B4-BE49-F238E27FC236}">
                <a16:creationId xmlns:a16="http://schemas.microsoft.com/office/drawing/2014/main" id="{1A054F72-210C-4AF3-B403-FEDC8FF0876B}"/>
              </a:ext>
            </a:extLst>
          </p:cNvPr>
          <p:cNvSpPr txBox="1"/>
          <p:nvPr/>
        </p:nvSpPr>
        <p:spPr>
          <a:xfrm>
            <a:off x="901829" y="4195947"/>
            <a:ext cx="719528" cy="461665"/>
          </a:xfrm>
          <a:prstGeom prst="rect">
            <a:avLst/>
          </a:prstGeom>
          <a:noFill/>
        </p:spPr>
        <p:txBody>
          <a:bodyPr wrap="square" rtlCol="0">
            <a:spAutoFit/>
          </a:bodyPr>
          <a:lstStyle/>
          <a:p>
            <a:pPr algn="ctr"/>
            <a:r>
              <a:rPr lang="en-US" sz="1200" dirty="0">
                <a:solidFill>
                  <a:schemeClr val="bg1"/>
                </a:solidFill>
              </a:rPr>
              <a:t>Created Tx 10</a:t>
            </a:r>
          </a:p>
        </p:txBody>
      </p:sp>
      <p:sp>
        <p:nvSpPr>
          <p:cNvPr id="286" name="TextBox 285">
            <a:extLst>
              <a:ext uri="{FF2B5EF4-FFF2-40B4-BE49-F238E27FC236}">
                <a16:creationId xmlns:a16="http://schemas.microsoft.com/office/drawing/2014/main" id="{54C6835E-6408-4C27-871D-5EC98473EE44}"/>
              </a:ext>
            </a:extLst>
          </p:cNvPr>
          <p:cNvSpPr txBox="1"/>
          <p:nvPr/>
        </p:nvSpPr>
        <p:spPr>
          <a:xfrm>
            <a:off x="1965627" y="4650010"/>
            <a:ext cx="719528" cy="461665"/>
          </a:xfrm>
          <a:prstGeom prst="rect">
            <a:avLst/>
          </a:prstGeom>
          <a:noFill/>
        </p:spPr>
        <p:txBody>
          <a:bodyPr wrap="square" rtlCol="0">
            <a:spAutoFit/>
          </a:bodyPr>
          <a:lstStyle/>
          <a:p>
            <a:pPr algn="ctr"/>
            <a:r>
              <a:rPr lang="en-US" sz="1200" dirty="0">
                <a:solidFill>
                  <a:schemeClr val="bg1"/>
                </a:solidFill>
              </a:rPr>
              <a:t>Created Tx 20</a:t>
            </a:r>
          </a:p>
        </p:txBody>
      </p:sp>
      <p:sp>
        <p:nvSpPr>
          <p:cNvPr id="287" name="TextBox 286">
            <a:extLst>
              <a:ext uri="{FF2B5EF4-FFF2-40B4-BE49-F238E27FC236}">
                <a16:creationId xmlns:a16="http://schemas.microsoft.com/office/drawing/2014/main" id="{EDAD129E-E874-4CCC-A215-B56FEAA6DB0F}"/>
              </a:ext>
            </a:extLst>
          </p:cNvPr>
          <p:cNvSpPr txBox="1"/>
          <p:nvPr/>
        </p:nvSpPr>
        <p:spPr>
          <a:xfrm>
            <a:off x="3044891" y="4200495"/>
            <a:ext cx="719528" cy="461665"/>
          </a:xfrm>
          <a:prstGeom prst="rect">
            <a:avLst/>
          </a:prstGeom>
          <a:noFill/>
        </p:spPr>
        <p:txBody>
          <a:bodyPr wrap="square" rtlCol="0">
            <a:spAutoFit/>
          </a:bodyPr>
          <a:lstStyle/>
          <a:p>
            <a:pPr algn="ctr"/>
            <a:r>
              <a:rPr lang="en-US" sz="1200" dirty="0">
                <a:solidFill>
                  <a:schemeClr val="bg1"/>
                </a:solidFill>
              </a:rPr>
              <a:t>Created Tx 9</a:t>
            </a:r>
          </a:p>
        </p:txBody>
      </p:sp>
      <p:grpSp>
        <p:nvGrpSpPr>
          <p:cNvPr id="3" name="Group 2">
            <a:extLst>
              <a:ext uri="{FF2B5EF4-FFF2-40B4-BE49-F238E27FC236}">
                <a16:creationId xmlns:a16="http://schemas.microsoft.com/office/drawing/2014/main" id="{ED005C0D-7D51-4FF8-9998-8E1AE88BBEBB}"/>
              </a:ext>
            </a:extLst>
          </p:cNvPr>
          <p:cNvGrpSpPr/>
          <p:nvPr/>
        </p:nvGrpSpPr>
        <p:grpSpPr>
          <a:xfrm>
            <a:off x="4101061" y="1354579"/>
            <a:ext cx="1828800" cy="1828800"/>
            <a:chOff x="6799469" y="1612108"/>
            <a:chExt cx="1828800" cy="1828800"/>
          </a:xfrm>
        </p:grpSpPr>
        <p:grpSp>
          <p:nvGrpSpPr>
            <p:cNvPr id="192" name="Group 191">
              <a:extLst>
                <a:ext uri="{FF2B5EF4-FFF2-40B4-BE49-F238E27FC236}">
                  <a16:creationId xmlns:a16="http://schemas.microsoft.com/office/drawing/2014/main" id="{BB92A734-99FC-463D-B03D-34EA13D3170D}"/>
                </a:ext>
              </a:extLst>
            </p:cNvPr>
            <p:cNvGrpSpPr/>
            <p:nvPr/>
          </p:nvGrpSpPr>
          <p:grpSpPr>
            <a:xfrm>
              <a:off x="7281427" y="2168821"/>
              <a:ext cx="834985" cy="810868"/>
              <a:chOff x="10670808" y="1126010"/>
              <a:chExt cx="834985" cy="810868"/>
            </a:xfrm>
          </p:grpSpPr>
          <p:pic>
            <p:nvPicPr>
              <p:cNvPr id="193" name="Picture 4" descr="Image result for pot of gold simple">
                <a:extLst>
                  <a:ext uri="{FF2B5EF4-FFF2-40B4-BE49-F238E27FC236}">
                    <a16:creationId xmlns:a16="http://schemas.microsoft.com/office/drawing/2014/main" id="{2AA0D3A8-DD62-4231-BAEC-2C12731DB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94" name="Picture 6" descr="Monero Logo">
                <a:extLst>
                  <a:ext uri="{FF2B5EF4-FFF2-40B4-BE49-F238E27FC236}">
                    <a16:creationId xmlns:a16="http://schemas.microsoft.com/office/drawing/2014/main" id="{E06E08A3-866B-47C9-8066-236254A606E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6" descr="Monero Logo">
                <a:extLst>
                  <a:ext uri="{FF2B5EF4-FFF2-40B4-BE49-F238E27FC236}">
                    <a16:creationId xmlns:a16="http://schemas.microsoft.com/office/drawing/2014/main" id="{D0757DBC-D241-489F-B551-D9169A2F01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6" descr="Monero Logo">
                <a:extLst>
                  <a:ext uri="{FF2B5EF4-FFF2-40B4-BE49-F238E27FC236}">
                    <a16:creationId xmlns:a16="http://schemas.microsoft.com/office/drawing/2014/main" id="{1C8B4358-A908-4310-98F6-D9D252EB9D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6" descr="Monero Logo">
                <a:extLst>
                  <a:ext uri="{FF2B5EF4-FFF2-40B4-BE49-F238E27FC236}">
                    <a16:creationId xmlns:a16="http://schemas.microsoft.com/office/drawing/2014/main" id="{21AC3E04-5D0C-49CE-A0FA-B35D43ABCB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8" name="Picture 6" descr="Monero Logo">
                <a:extLst>
                  <a:ext uri="{FF2B5EF4-FFF2-40B4-BE49-F238E27FC236}">
                    <a16:creationId xmlns:a16="http://schemas.microsoft.com/office/drawing/2014/main" id="{01B5AD24-D499-40D5-9B4E-8976E4E91B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6" descr="Monero Logo">
                <a:extLst>
                  <a:ext uri="{FF2B5EF4-FFF2-40B4-BE49-F238E27FC236}">
                    <a16:creationId xmlns:a16="http://schemas.microsoft.com/office/drawing/2014/main" id="{2BE22165-1148-44D6-ABC1-B9C51A87DB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6" descr="Monero Logo">
                <a:extLst>
                  <a:ext uri="{FF2B5EF4-FFF2-40B4-BE49-F238E27FC236}">
                    <a16:creationId xmlns:a16="http://schemas.microsoft.com/office/drawing/2014/main" id="{8854ABF1-FE89-468C-89F0-D9EA8FA15A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6" descr="Monero Logo">
                <a:extLst>
                  <a:ext uri="{FF2B5EF4-FFF2-40B4-BE49-F238E27FC236}">
                    <a16:creationId xmlns:a16="http://schemas.microsoft.com/office/drawing/2014/main" id="{2F7FD929-3C3F-4787-A435-E96DD6693D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6" descr="Monero Logo">
                <a:extLst>
                  <a:ext uri="{FF2B5EF4-FFF2-40B4-BE49-F238E27FC236}">
                    <a16:creationId xmlns:a16="http://schemas.microsoft.com/office/drawing/2014/main" id="{459A33C1-1E85-47E6-884F-0BF24495EA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6" descr="Monero Logo">
                <a:extLst>
                  <a:ext uri="{FF2B5EF4-FFF2-40B4-BE49-F238E27FC236}">
                    <a16:creationId xmlns:a16="http://schemas.microsoft.com/office/drawing/2014/main" id="{DC898AA8-E9FC-4CDE-AF4D-4407C15CBC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6" descr="Monero Logo">
                <a:extLst>
                  <a:ext uri="{FF2B5EF4-FFF2-40B4-BE49-F238E27FC236}">
                    <a16:creationId xmlns:a16="http://schemas.microsoft.com/office/drawing/2014/main" id="{010DC02D-D80A-4956-89C1-8CC8ABB956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6" descr="Monero Logo">
                <a:extLst>
                  <a:ext uri="{FF2B5EF4-FFF2-40B4-BE49-F238E27FC236}">
                    <a16:creationId xmlns:a16="http://schemas.microsoft.com/office/drawing/2014/main" id="{07F3B9C2-B1FF-461F-8C52-A3B32EA5987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7" name="Picture 6" descr="Monero Logo">
                <a:extLst>
                  <a:ext uri="{FF2B5EF4-FFF2-40B4-BE49-F238E27FC236}">
                    <a16:creationId xmlns:a16="http://schemas.microsoft.com/office/drawing/2014/main" id="{C6476F4A-5A1C-40E5-AD72-8576B6E274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6" descr="Monero Logo">
                <a:extLst>
                  <a:ext uri="{FF2B5EF4-FFF2-40B4-BE49-F238E27FC236}">
                    <a16:creationId xmlns:a16="http://schemas.microsoft.com/office/drawing/2014/main" id="{4B9B439B-2389-418A-B7AA-E64705F6D2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6" descr="Monero Logo">
                <a:extLst>
                  <a:ext uri="{FF2B5EF4-FFF2-40B4-BE49-F238E27FC236}">
                    <a16:creationId xmlns:a16="http://schemas.microsoft.com/office/drawing/2014/main" id="{AB8C7EC6-8165-48AA-BFE3-48E2A18DA1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6" descr="Monero Logo">
                <a:extLst>
                  <a:ext uri="{FF2B5EF4-FFF2-40B4-BE49-F238E27FC236}">
                    <a16:creationId xmlns:a16="http://schemas.microsoft.com/office/drawing/2014/main" id="{E6054FE7-2D10-46E7-9E2A-7B6FC6AEB9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6" descr="Monero Logo">
                <a:extLst>
                  <a:ext uri="{FF2B5EF4-FFF2-40B4-BE49-F238E27FC236}">
                    <a16:creationId xmlns:a16="http://schemas.microsoft.com/office/drawing/2014/main" id="{519B6464-D225-48FE-A83A-B8A6BF8E3B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6" descr="Monero Logo">
                <a:extLst>
                  <a:ext uri="{FF2B5EF4-FFF2-40B4-BE49-F238E27FC236}">
                    <a16:creationId xmlns:a16="http://schemas.microsoft.com/office/drawing/2014/main" id="{190D9F1A-20F3-461D-B4EA-357CDB99770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33" name="Freeform: Shape 232">
                <a:extLst>
                  <a:ext uri="{FF2B5EF4-FFF2-40B4-BE49-F238E27FC236}">
                    <a16:creationId xmlns:a16="http://schemas.microsoft.com/office/drawing/2014/main" id="{233CB1C6-B2AD-45C0-83D7-8414A72112E3}"/>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4" name="TextBox 233">
              <a:extLst>
                <a:ext uri="{FF2B5EF4-FFF2-40B4-BE49-F238E27FC236}">
                  <a16:creationId xmlns:a16="http://schemas.microsoft.com/office/drawing/2014/main" id="{DCFE1213-81AC-4839-B291-B4F71A5EA09C}"/>
                </a:ext>
              </a:extLst>
            </p:cNvPr>
            <p:cNvSpPr txBox="1"/>
            <p:nvPr/>
          </p:nvSpPr>
          <p:spPr>
            <a:xfrm>
              <a:off x="7331845" y="2475079"/>
              <a:ext cx="719528" cy="461665"/>
            </a:xfrm>
            <a:prstGeom prst="rect">
              <a:avLst/>
            </a:prstGeom>
            <a:noFill/>
          </p:spPr>
          <p:txBody>
            <a:bodyPr wrap="square" rtlCol="0">
              <a:spAutoFit/>
            </a:bodyPr>
            <a:lstStyle/>
            <a:p>
              <a:pPr algn="ctr"/>
              <a:r>
                <a:rPr lang="en-US" sz="1200" dirty="0">
                  <a:solidFill>
                    <a:schemeClr val="bg1"/>
                  </a:solidFill>
                </a:rPr>
                <a:t>Created Tx 18</a:t>
              </a:r>
            </a:p>
          </p:txBody>
        </p:sp>
        <p:sp>
          <p:nvSpPr>
            <p:cNvPr id="235" name="Circle: Hollow 234">
              <a:extLst>
                <a:ext uri="{FF2B5EF4-FFF2-40B4-BE49-F238E27FC236}">
                  <a16:creationId xmlns:a16="http://schemas.microsoft.com/office/drawing/2014/main" id="{F531BCDB-A727-49E6-803D-B92C1F4B4061}"/>
                </a:ext>
              </a:extLst>
            </p:cNvPr>
            <p:cNvSpPr/>
            <p:nvPr/>
          </p:nvSpPr>
          <p:spPr>
            <a:xfrm>
              <a:off x="6799469" y="1612108"/>
              <a:ext cx="1828800" cy="1828800"/>
            </a:xfrm>
            <a:prstGeom prst="donut">
              <a:avLst>
                <a:gd name="adj" fmla="val 10974"/>
              </a:avLst>
            </a:prstGeom>
            <a:solidFill>
              <a:srgbClr val="F84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 name="Group 5">
            <a:extLst>
              <a:ext uri="{FF2B5EF4-FFF2-40B4-BE49-F238E27FC236}">
                <a16:creationId xmlns:a16="http://schemas.microsoft.com/office/drawing/2014/main" id="{ED5A4FD4-6B8C-4DF1-B895-9044125FE417}"/>
              </a:ext>
            </a:extLst>
          </p:cNvPr>
          <p:cNvGrpSpPr/>
          <p:nvPr/>
        </p:nvGrpSpPr>
        <p:grpSpPr>
          <a:xfrm>
            <a:off x="4896405" y="3146475"/>
            <a:ext cx="1828800" cy="1828800"/>
            <a:chOff x="5541830" y="3833688"/>
            <a:chExt cx="1828800" cy="1828800"/>
          </a:xfrm>
        </p:grpSpPr>
        <p:grpSp>
          <p:nvGrpSpPr>
            <p:cNvPr id="237" name="Group 236">
              <a:extLst>
                <a:ext uri="{FF2B5EF4-FFF2-40B4-BE49-F238E27FC236}">
                  <a16:creationId xmlns:a16="http://schemas.microsoft.com/office/drawing/2014/main" id="{FCE2BF1D-5BD7-4A4F-AFC8-4F5DB3206439}"/>
                </a:ext>
              </a:extLst>
            </p:cNvPr>
            <p:cNvGrpSpPr/>
            <p:nvPr/>
          </p:nvGrpSpPr>
          <p:grpSpPr>
            <a:xfrm>
              <a:off x="6025066" y="4372781"/>
              <a:ext cx="834985" cy="810868"/>
              <a:chOff x="10670808" y="1126010"/>
              <a:chExt cx="834985" cy="810868"/>
            </a:xfrm>
          </p:grpSpPr>
          <p:pic>
            <p:nvPicPr>
              <p:cNvPr id="238" name="Picture 4" descr="Image result for pot of gold simple">
                <a:extLst>
                  <a:ext uri="{FF2B5EF4-FFF2-40B4-BE49-F238E27FC236}">
                    <a16:creationId xmlns:a16="http://schemas.microsoft.com/office/drawing/2014/main" id="{BFC919DB-D886-4EFB-8701-5118BA4A58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6" descr="Monero Logo">
                <a:extLst>
                  <a:ext uri="{FF2B5EF4-FFF2-40B4-BE49-F238E27FC236}">
                    <a16:creationId xmlns:a16="http://schemas.microsoft.com/office/drawing/2014/main" id="{A2953001-BA78-4458-AB7D-1694376B19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0" name="Picture 6" descr="Monero Logo">
                <a:extLst>
                  <a:ext uri="{FF2B5EF4-FFF2-40B4-BE49-F238E27FC236}">
                    <a16:creationId xmlns:a16="http://schemas.microsoft.com/office/drawing/2014/main" id="{2A832000-1157-413C-8D05-C1586BD5D3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1" name="Picture 6" descr="Monero Logo">
                <a:extLst>
                  <a:ext uri="{FF2B5EF4-FFF2-40B4-BE49-F238E27FC236}">
                    <a16:creationId xmlns:a16="http://schemas.microsoft.com/office/drawing/2014/main" id="{18E7A2CA-02A2-4A2A-8DA5-A826A8B610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6" descr="Monero Logo">
                <a:extLst>
                  <a:ext uri="{FF2B5EF4-FFF2-40B4-BE49-F238E27FC236}">
                    <a16:creationId xmlns:a16="http://schemas.microsoft.com/office/drawing/2014/main" id="{20EBC0D5-544E-4ED7-BEAD-B3A0CF33DC2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3" name="Picture 6" descr="Monero Logo">
                <a:extLst>
                  <a:ext uri="{FF2B5EF4-FFF2-40B4-BE49-F238E27FC236}">
                    <a16:creationId xmlns:a16="http://schemas.microsoft.com/office/drawing/2014/main" id="{425AEA58-F610-4CB3-85D2-FA8CCAA24C2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4" name="Picture 6" descr="Monero Logo">
                <a:extLst>
                  <a:ext uri="{FF2B5EF4-FFF2-40B4-BE49-F238E27FC236}">
                    <a16:creationId xmlns:a16="http://schemas.microsoft.com/office/drawing/2014/main" id="{33D9CA79-1B85-46EF-95BF-9A2BDDBAC1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5" name="Picture 6" descr="Monero Logo">
                <a:extLst>
                  <a:ext uri="{FF2B5EF4-FFF2-40B4-BE49-F238E27FC236}">
                    <a16:creationId xmlns:a16="http://schemas.microsoft.com/office/drawing/2014/main" id="{F52CA13B-7125-400C-9D46-A261DF6F1F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6" name="Picture 6" descr="Monero Logo">
                <a:extLst>
                  <a:ext uri="{FF2B5EF4-FFF2-40B4-BE49-F238E27FC236}">
                    <a16:creationId xmlns:a16="http://schemas.microsoft.com/office/drawing/2014/main" id="{241BB9BA-FE49-42DA-8628-770C37C51AF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7" name="Picture 6" descr="Monero Logo">
                <a:extLst>
                  <a:ext uri="{FF2B5EF4-FFF2-40B4-BE49-F238E27FC236}">
                    <a16:creationId xmlns:a16="http://schemas.microsoft.com/office/drawing/2014/main" id="{A25EC067-BA54-48C6-B959-AD2CCAC037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8" name="Picture 6" descr="Monero Logo">
                <a:extLst>
                  <a:ext uri="{FF2B5EF4-FFF2-40B4-BE49-F238E27FC236}">
                    <a16:creationId xmlns:a16="http://schemas.microsoft.com/office/drawing/2014/main" id="{21DAAF96-51D7-4FBB-9CDD-EFCF5B35991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9" name="Picture 6" descr="Monero Logo">
                <a:extLst>
                  <a:ext uri="{FF2B5EF4-FFF2-40B4-BE49-F238E27FC236}">
                    <a16:creationId xmlns:a16="http://schemas.microsoft.com/office/drawing/2014/main" id="{083ECAFB-866F-4252-97F4-C6A84DC6839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6" descr="Monero Logo">
                <a:extLst>
                  <a:ext uri="{FF2B5EF4-FFF2-40B4-BE49-F238E27FC236}">
                    <a16:creationId xmlns:a16="http://schemas.microsoft.com/office/drawing/2014/main" id="{01BD087C-D8F9-443F-9BC3-79B7BD18B3F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6" descr="Monero Logo">
                <a:extLst>
                  <a:ext uri="{FF2B5EF4-FFF2-40B4-BE49-F238E27FC236}">
                    <a16:creationId xmlns:a16="http://schemas.microsoft.com/office/drawing/2014/main" id="{30970B8E-28D9-44C4-B13B-0CB9B28372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2" name="Picture 6" descr="Monero Logo">
                <a:extLst>
                  <a:ext uri="{FF2B5EF4-FFF2-40B4-BE49-F238E27FC236}">
                    <a16:creationId xmlns:a16="http://schemas.microsoft.com/office/drawing/2014/main" id="{BE6AA52A-F06A-450E-ABAB-759A4AB510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3" name="Picture 6" descr="Monero Logo">
                <a:extLst>
                  <a:ext uri="{FF2B5EF4-FFF2-40B4-BE49-F238E27FC236}">
                    <a16:creationId xmlns:a16="http://schemas.microsoft.com/office/drawing/2014/main" id="{4441A606-B7D6-4A8B-A596-A1BE13984F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4" name="Picture 6" descr="Monero Logo">
                <a:extLst>
                  <a:ext uri="{FF2B5EF4-FFF2-40B4-BE49-F238E27FC236}">
                    <a16:creationId xmlns:a16="http://schemas.microsoft.com/office/drawing/2014/main" id="{6C48290B-8482-45FF-8369-2B97245F4D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5" name="Picture 6" descr="Monero Logo">
                <a:extLst>
                  <a:ext uri="{FF2B5EF4-FFF2-40B4-BE49-F238E27FC236}">
                    <a16:creationId xmlns:a16="http://schemas.microsoft.com/office/drawing/2014/main" id="{4CC6AA83-47C5-4933-9642-600FD7C3BE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6" name="Picture 6" descr="Monero Logo">
                <a:extLst>
                  <a:ext uri="{FF2B5EF4-FFF2-40B4-BE49-F238E27FC236}">
                    <a16:creationId xmlns:a16="http://schemas.microsoft.com/office/drawing/2014/main" id="{AC4D5A19-1624-47B1-9F62-B2644F65F9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57" name="Freeform: Shape 256">
                <a:extLst>
                  <a:ext uri="{FF2B5EF4-FFF2-40B4-BE49-F238E27FC236}">
                    <a16:creationId xmlns:a16="http://schemas.microsoft.com/office/drawing/2014/main" id="{95625746-7724-42C2-9A2B-5A36640BD72E}"/>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9" name="TextBox 258">
              <a:extLst>
                <a:ext uri="{FF2B5EF4-FFF2-40B4-BE49-F238E27FC236}">
                  <a16:creationId xmlns:a16="http://schemas.microsoft.com/office/drawing/2014/main" id="{735EFDDC-FD99-457E-A93C-BBEAA1EBCB10}"/>
                </a:ext>
              </a:extLst>
            </p:cNvPr>
            <p:cNvSpPr txBox="1"/>
            <p:nvPr/>
          </p:nvSpPr>
          <p:spPr>
            <a:xfrm>
              <a:off x="6071753" y="4700902"/>
              <a:ext cx="719528" cy="461665"/>
            </a:xfrm>
            <a:prstGeom prst="rect">
              <a:avLst/>
            </a:prstGeom>
            <a:noFill/>
          </p:spPr>
          <p:txBody>
            <a:bodyPr wrap="square" rtlCol="0">
              <a:spAutoFit/>
            </a:bodyPr>
            <a:lstStyle/>
            <a:p>
              <a:pPr algn="ctr"/>
              <a:r>
                <a:rPr lang="en-US" sz="1200" dirty="0">
                  <a:solidFill>
                    <a:schemeClr val="bg1"/>
                  </a:solidFill>
                </a:rPr>
                <a:t>Created Tx 12</a:t>
              </a:r>
            </a:p>
          </p:txBody>
        </p:sp>
        <p:sp>
          <p:nvSpPr>
            <p:cNvPr id="339" name="Circle: Hollow 338">
              <a:extLst>
                <a:ext uri="{FF2B5EF4-FFF2-40B4-BE49-F238E27FC236}">
                  <a16:creationId xmlns:a16="http://schemas.microsoft.com/office/drawing/2014/main" id="{B7AC7062-250C-499B-BCDF-12BFBC6956D1}"/>
                </a:ext>
              </a:extLst>
            </p:cNvPr>
            <p:cNvSpPr/>
            <p:nvPr/>
          </p:nvSpPr>
          <p:spPr>
            <a:xfrm>
              <a:off x="5541830" y="3833688"/>
              <a:ext cx="1828800" cy="1828800"/>
            </a:xfrm>
            <a:prstGeom prst="donut">
              <a:avLst>
                <a:gd name="adj" fmla="val 10974"/>
              </a:avLst>
            </a:prstGeom>
            <a:solidFill>
              <a:srgbClr val="F84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7" name="Group 6">
            <a:extLst>
              <a:ext uri="{FF2B5EF4-FFF2-40B4-BE49-F238E27FC236}">
                <a16:creationId xmlns:a16="http://schemas.microsoft.com/office/drawing/2014/main" id="{5A5138EC-2D61-4738-8DBD-38A7EA430A12}"/>
              </a:ext>
            </a:extLst>
          </p:cNvPr>
          <p:cNvGrpSpPr/>
          <p:nvPr/>
        </p:nvGrpSpPr>
        <p:grpSpPr>
          <a:xfrm>
            <a:off x="3469617" y="4942185"/>
            <a:ext cx="1828800" cy="1828800"/>
            <a:chOff x="7178802" y="4837751"/>
            <a:chExt cx="1828800" cy="1828800"/>
          </a:xfrm>
        </p:grpSpPr>
        <p:grpSp>
          <p:nvGrpSpPr>
            <p:cNvPr id="260" name="Group 259">
              <a:extLst>
                <a:ext uri="{FF2B5EF4-FFF2-40B4-BE49-F238E27FC236}">
                  <a16:creationId xmlns:a16="http://schemas.microsoft.com/office/drawing/2014/main" id="{02F17B9D-CF3D-475A-BDDC-841B7C7791D2}"/>
                </a:ext>
              </a:extLst>
            </p:cNvPr>
            <p:cNvGrpSpPr/>
            <p:nvPr/>
          </p:nvGrpSpPr>
          <p:grpSpPr>
            <a:xfrm>
              <a:off x="7677439" y="5345207"/>
              <a:ext cx="834985" cy="810868"/>
              <a:chOff x="10670808" y="1126010"/>
              <a:chExt cx="834985" cy="810868"/>
            </a:xfrm>
          </p:grpSpPr>
          <p:pic>
            <p:nvPicPr>
              <p:cNvPr id="261" name="Picture 4" descr="Image result for pot of gold simple">
                <a:extLst>
                  <a:ext uri="{FF2B5EF4-FFF2-40B4-BE49-F238E27FC236}">
                    <a16:creationId xmlns:a16="http://schemas.microsoft.com/office/drawing/2014/main" id="{1AA0582E-AEA0-44E0-A319-4E718D7BE1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62" name="Picture 6" descr="Monero Logo">
                <a:extLst>
                  <a:ext uri="{FF2B5EF4-FFF2-40B4-BE49-F238E27FC236}">
                    <a16:creationId xmlns:a16="http://schemas.microsoft.com/office/drawing/2014/main" id="{4CA2BA3A-8287-41BE-AA23-594325016D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3" name="Picture 6" descr="Monero Logo">
                <a:extLst>
                  <a:ext uri="{FF2B5EF4-FFF2-40B4-BE49-F238E27FC236}">
                    <a16:creationId xmlns:a16="http://schemas.microsoft.com/office/drawing/2014/main" id="{509AE825-C4FB-42D8-B04B-08D02F620DB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4" name="Picture 6" descr="Monero Logo">
                <a:extLst>
                  <a:ext uri="{FF2B5EF4-FFF2-40B4-BE49-F238E27FC236}">
                    <a16:creationId xmlns:a16="http://schemas.microsoft.com/office/drawing/2014/main" id="{A23EA474-3481-4AF7-823B-C31447C03C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5" name="Picture 6" descr="Monero Logo">
                <a:extLst>
                  <a:ext uri="{FF2B5EF4-FFF2-40B4-BE49-F238E27FC236}">
                    <a16:creationId xmlns:a16="http://schemas.microsoft.com/office/drawing/2014/main" id="{C5A88004-98DB-4E0B-9456-3297AFE864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6" name="Picture 6" descr="Monero Logo">
                <a:extLst>
                  <a:ext uri="{FF2B5EF4-FFF2-40B4-BE49-F238E27FC236}">
                    <a16:creationId xmlns:a16="http://schemas.microsoft.com/office/drawing/2014/main" id="{35455B4B-5E00-4640-BF25-9F05B40040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7" name="Picture 6" descr="Monero Logo">
                <a:extLst>
                  <a:ext uri="{FF2B5EF4-FFF2-40B4-BE49-F238E27FC236}">
                    <a16:creationId xmlns:a16="http://schemas.microsoft.com/office/drawing/2014/main" id="{D07ED5B1-F589-4D9E-821B-E0F03D52509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6" descr="Monero Logo">
                <a:extLst>
                  <a:ext uri="{FF2B5EF4-FFF2-40B4-BE49-F238E27FC236}">
                    <a16:creationId xmlns:a16="http://schemas.microsoft.com/office/drawing/2014/main" id="{FD36B941-4F1E-4D8F-853C-910825DA02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6" descr="Monero Logo">
                <a:extLst>
                  <a:ext uri="{FF2B5EF4-FFF2-40B4-BE49-F238E27FC236}">
                    <a16:creationId xmlns:a16="http://schemas.microsoft.com/office/drawing/2014/main" id="{3C4F0B42-49F4-4120-970C-AE78957781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1" name="Picture 6" descr="Monero Logo">
                <a:extLst>
                  <a:ext uri="{FF2B5EF4-FFF2-40B4-BE49-F238E27FC236}">
                    <a16:creationId xmlns:a16="http://schemas.microsoft.com/office/drawing/2014/main" id="{D80ABCDB-BCE7-42B2-B19B-10A9B597F9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2" name="Picture 6" descr="Monero Logo">
                <a:extLst>
                  <a:ext uri="{FF2B5EF4-FFF2-40B4-BE49-F238E27FC236}">
                    <a16:creationId xmlns:a16="http://schemas.microsoft.com/office/drawing/2014/main" id="{E4EFDC09-B9AA-4DFF-B71F-9B9967E271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3" name="Picture 6" descr="Monero Logo">
                <a:extLst>
                  <a:ext uri="{FF2B5EF4-FFF2-40B4-BE49-F238E27FC236}">
                    <a16:creationId xmlns:a16="http://schemas.microsoft.com/office/drawing/2014/main" id="{F4C1BEE0-171F-452A-A773-F77C4C2793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4" name="Picture 6" descr="Monero Logo">
                <a:extLst>
                  <a:ext uri="{FF2B5EF4-FFF2-40B4-BE49-F238E27FC236}">
                    <a16:creationId xmlns:a16="http://schemas.microsoft.com/office/drawing/2014/main" id="{A79CBA9C-E4D8-4B39-BB00-D96565837A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1" name="Picture 6" descr="Monero Logo">
                <a:extLst>
                  <a:ext uri="{FF2B5EF4-FFF2-40B4-BE49-F238E27FC236}">
                    <a16:creationId xmlns:a16="http://schemas.microsoft.com/office/drawing/2014/main" id="{128BD3B5-F477-4849-884B-93C2858156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8" name="Picture 6" descr="Monero Logo">
                <a:extLst>
                  <a:ext uri="{FF2B5EF4-FFF2-40B4-BE49-F238E27FC236}">
                    <a16:creationId xmlns:a16="http://schemas.microsoft.com/office/drawing/2014/main" id="{2421DE71-4241-4353-A2BD-1740B881F16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9" name="Picture 6" descr="Monero Logo">
                <a:extLst>
                  <a:ext uri="{FF2B5EF4-FFF2-40B4-BE49-F238E27FC236}">
                    <a16:creationId xmlns:a16="http://schemas.microsoft.com/office/drawing/2014/main" id="{7A9D0737-E6E0-4C0E-84F8-4164138CAF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0" name="Picture 6" descr="Monero Logo">
                <a:extLst>
                  <a:ext uri="{FF2B5EF4-FFF2-40B4-BE49-F238E27FC236}">
                    <a16:creationId xmlns:a16="http://schemas.microsoft.com/office/drawing/2014/main" id="{40A13696-2E70-4915-8F74-31BCA8F220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1" name="Picture 6" descr="Monero Logo">
                <a:extLst>
                  <a:ext uri="{FF2B5EF4-FFF2-40B4-BE49-F238E27FC236}">
                    <a16:creationId xmlns:a16="http://schemas.microsoft.com/office/drawing/2014/main" id="{06F666AE-5A45-4D55-9FCC-82742475B4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2" name="Picture 6" descr="Monero Logo">
                <a:extLst>
                  <a:ext uri="{FF2B5EF4-FFF2-40B4-BE49-F238E27FC236}">
                    <a16:creationId xmlns:a16="http://schemas.microsoft.com/office/drawing/2014/main" id="{B540D62D-8FF7-4DF7-8A5F-5D7A2383E7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93" name="Freeform: Shape 292">
                <a:extLst>
                  <a:ext uri="{FF2B5EF4-FFF2-40B4-BE49-F238E27FC236}">
                    <a16:creationId xmlns:a16="http://schemas.microsoft.com/office/drawing/2014/main" id="{B2F95993-8BEE-4D27-9C2D-CAE77EC19442}"/>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4" name="TextBox 293">
              <a:extLst>
                <a:ext uri="{FF2B5EF4-FFF2-40B4-BE49-F238E27FC236}">
                  <a16:creationId xmlns:a16="http://schemas.microsoft.com/office/drawing/2014/main" id="{66141718-995A-4E37-A854-9B4D59A04389}"/>
                </a:ext>
              </a:extLst>
            </p:cNvPr>
            <p:cNvSpPr txBox="1"/>
            <p:nvPr/>
          </p:nvSpPr>
          <p:spPr>
            <a:xfrm>
              <a:off x="7734809" y="5657489"/>
              <a:ext cx="719528" cy="461665"/>
            </a:xfrm>
            <a:prstGeom prst="rect">
              <a:avLst/>
            </a:prstGeom>
            <a:noFill/>
          </p:spPr>
          <p:txBody>
            <a:bodyPr wrap="square" rtlCol="0">
              <a:spAutoFit/>
            </a:bodyPr>
            <a:lstStyle/>
            <a:p>
              <a:pPr algn="ctr"/>
              <a:r>
                <a:rPr lang="en-US" sz="1200" dirty="0">
                  <a:solidFill>
                    <a:schemeClr val="bg1"/>
                  </a:solidFill>
                </a:rPr>
                <a:t>Created Tx 1</a:t>
              </a:r>
            </a:p>
          </p:txBody>
        </p:sp>
        <p:sp>
          <p:nvSpPr>
            <p:cNvPr id="340" name="Circle: Hollow 339">
              <a:extLst>
                <a:ext uri="{FF2B5EF4-FFF2-40B4-BE49-F238E27FC236}">
                  <a16:creationId xmlns:a16="http://schemas.microsoft.com/office/drawing/2014/main" id="{B7860F10-7B8E-45A1-8715-B27C9B20D4A7}"/>
                </a:ext>
              </a:extLst>
            </p:cNvPr>
            <p:cNvSpPr/>
            <p:nvPr/>
          </p:nvSpPr>
          <p:spPr>
            <a:xfrm>
              <a:off x="7178802" y="4837751"/>
              <a:ext cx="1828800" cy="1828800"/>
            </a:xfrm>
            <a:prstGeom prst="donut">
              <a:avLst>
                <a:gd name="adj" fmla="val 10974"/>
              </a:avLst>
            </a:prstGeom>
            <a:solidFill>
              <a:srgbClr val="F84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 name="Group 3">
            <a:extLst>
              <a:ext uri="{FF2B5EF4-FFF2-40B4-BE49-F238E27FC236}">
                <a16:creationId xmlns:a16="http://schemas.microsoft.com/office/drawing/2014/main" id="{762FAC7D-D935-4C8F-AB9E-1BFF8D5E6F38}"/>
              </a:ext>
            </a:extLst>
          </p:cNvPr>
          <p:cNvGrpSpPr/>
          <p:nvPr/>
        </p:nvGrpSpPr>
        <p:grpSpPr>
          <a:xfrm>
            <a:off x="6468095" y="1703141"/>
            <a:ext cx="1828800" cy="1828800"/>
            <a:chOff x="9359965" y="2063952"/>
            <a:chExt cx="1828800" cy="1828800"/>
          </a:xfrm>
        </p:grpSpPr>
        <p:grpSp>
          <p:nvGrpSpPr>
            <p:cNvPr id="295" name="Group 294">
              <a:extLst>
                <a:ext uri="{FF2B5EF4-FFF2-40B4-BE49-F238E27FC236}">
                  <a16:creationId xmlns:a16="http://schemas.microsoft.com/office/drawing/2014/main" id="{233BBB02-4764-4231-91E8-98AAE04305C7}"/>
                </a:ext>
              </a:extLst>
            </p:cNvPr>
            <p:cNvGrpSpPr/>
            <p:nvPr/>
          </p:nvGrpSpPr>
          <p:grpSpPr>
            <a:xfrm>
              <a:off x="9851754" y="2628758"/>
              <a:ext cx="834985" cy="810868"/>
              <a:chOff x="10670808" y="1126010"/>
              <a:chExt cx="834985" cy="810868"/>
            </a:xfrm>
          </p:grpSpPr>
          <p:pic>
            <p:nvPicPr>
              <p:cNvPr id="296" name="Picture 4" descr="Image result for pot of gold simple">
                <a:extLst>
                  <a:ext uri="{FF2B5EF4-FFF2-40B4-BE49-F238E27FC236}">
                    <a16:creationId xmlns:a16="http://schemas.microsoft.com/office/drawing/2014/main" id="{F83BBAD0-2EB6-4E4C-B80C-1F1625B819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6" descr="Monero Logo">
                <a:extLst>
                  <a:ext uri="{FF2B5EF4-FFF2-40B4-BE49-F238E27FC236}">
                    <a16:creationId xmlns:a16="http://schemas.microsoft.com/office/drawing/2014/main" id="{046BB3DA-858B-4005-9A31-AC9BCB93D1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8" name="Picture 6" descr="Monero Logo">
                <a:extLst>
                  <a:ext uri="{FF2B5EF4-FFF2-40B4-BE49-F238E27FC236}">
                    <a16:creationId xmlns:a16="http://schemas.microsoft.com/office/drawing/2014/main" id="{2A352E21-F727-4A34-B844-E89E022223D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6" descr="Monero Logo">
                <a:extLst>
                  <a:ext uri="{FF2B5EF4-FFF2-40B4-BE49-F238E27FC236}">
                    <a16:creationId xmlns:a16="http://schemas.microsoft.com/office/drawing/2014/main" id="{163A8EF1-41AA-4A99-BFB6-F5C485FBA2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6" descr="Monero Logo">
                <a:extLst>
                  <a:ext uri="{FF2B5EF4-FFF2-40B4-BE49-F238E27FC236}">
                    <a16:creationId xmlns:a16="http://schemas.microsoft.com/office/drawing/2014/main" id="{76EEEC9C-8D70-4519-93B6-D117B5A2F7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1" name="Picture 6" descr="Monero Logo">
                <a:extLst>
                  <a:ext uri="{FF2B5EF4-FFF2-40B4-BE49-F238E27FC236}">
                    <a16:creationId xmlns:a16="http://schemas.microsoft.com/office/drawing/2014/main" id="{5A5DB8CF-9F31-49E5-9342-E34B71CC97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2" name="Picture 6" descr="Monero Logo">
                <a:extLst>
                  <a:ext uri="{FF2B5EF4-FFF2-40B4-BE49-F238E27FC236}">
                    <a16:creationId xmlns:a16="http://schemas.microsoft.com/office/drawing/2014/main" id="{961E12AA-F1D4-4A64-A42E-F50742553F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6" descr="Monero Logo">
                <a:extLst>
                  <a:ext uri="{FF2B5EF4-FFF2-40B4-BE49-F238E27FC236}">
                    <a16:creationId xmlns:a16="http://schemas.microsoft.com/office/drawing/2014/main" id="{575B1B60-D0C7-4B31-9E26-6D401C9E3B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4" name="Picture 6" descr="Monero Logo">
                <a:extLst>
                  <a:ext uri="{FF2B5EF4-FFF2-40B4-BE49-F238E27FC236}">
                    <a16:creationId xmlns:a16="http://schemas.microsoft.com/office/drawing/2014/main" id="{366A9BE5-CD77-4DE5-82EB-1BAAC4EEB3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5" name="Picture 6" descr="Monero Logo">
                <a:extLst>
                  <a:ext uri="{FF2B5EF4-FFF2-40B4-BE49-F238E27FC236}">
                    <a16:creationId xmlns:a16="http://schemas.microsoft.com/office/drawing/2014/main" id="{F4B14BD3-7F8C-4D73-B6D4-A9C43EA528B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6" name="Picture 6" descr="Monero Logo">
                <a:extLst>
                  <a:ext uri="{FF2B5EF4-FFF2-40B4-BE49-F238E27FC236}">
                    <a16:creationId xmlns:a16="http://schemas.microsoft.com/office/drawing/2014/main" id="{1C08A8FE-0005-4427-B31A-5C16D750E2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7" name="Picture 6" descr="Monero Logo">
                <a:extLst>
                  <a:ext uri="{FF2B5EF4-FFF2-40B4-BE49-F238E27FC236}">
                    <a16:creationId xmlns:a16="http://schemas.microsoft.com/office/drawing/2014/main" id="{AE476723-4045-46E6-872B-4A0126F69A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8" name="Picture 6" descr="Monero Logo">
                <a:extLst>
                  <a:ext uri="{FF2B5EF4-FFF2-40B4-BE49-F238E27FC236}">
                    <a16:creationId xmlns:a16="http://schemas.microsoft.com/office/drawing/2014/main" id="{D871A1AE-CFE5-47C8-B71C-5631D37922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9" name="Picture 6" descr="Monero Logo">
                <a:extLst>
                  <a:ext uri="{FF2B5EF4-FFF2-40B4-BE49-F238E27FC236}">
                    <a16:creationId xmlns:a16="http://schemas.microsoft.com/office/drawing/2014/main" id="{F7BBFDE1-D766-4A3A-9BEB-F8930581EC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0" name="Picture 6" descr="Monero Logo">
                <a:extLst>
                  <a:ext uri="{FF2B5EF4-FFF2-40B4-BE49-F238E27FC236}">
                    <a16:creationId xmlns:a16="http://schemas.microsoft.com/office/drawing/2014/main" id="{A47D5281-7BF7-486A-870C-F7B622B7BEC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1" name="Picture 6" descr="Monero Logo">
                <a:extLst>
                  <a:ext uri="{FF2B5EF4-FFF2-40B4-BE49-F238E27FC236}">
                    <a16:creationId xmlns:a16="http://schemas.microsoft.com/office/drawing/2014/main" id="{19DB29C8-2FF8-4D98-8D1F-90CF5CA2E3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2" name="Picture 6" descr="Monero Logo">
                <a:extLst>
                  <a:ext uri="{FF2B5EF4-FFF2-40B4-BE49-F238E27FC236}">
                    <a16:creationId xmlns:a16="http://schemas.microsoft.com/office/drawing/2014/main" id="{AF43E1AA-BAC1-4F02-92EA-DAC1A6A4F8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3" name="Picture 6" descr="Monero Logo">
                <a:extLst>
                  <a:ext uri="{FF2B5EF4-FFF2-40B4-BE49-F238E27FC236}">
                    <a16:creationId xmlns:a16="http://schemas.microsoft.com/office/drawing/2014/main" id="{819FE733-5A15-488A-A5F5-24D02533E7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4" name="Picture 6" descr="Monero Logo">
                <a:extLst>
                  <a:ext uri="{FF2B5EF4-FFF2-40B4-BE49-F238E27FC236}">
                    <a16:creationId xmlns:a16="http://schemas.microsoft.com/office/drawing/2014/main" id="{0C8C250C-649E-46D4-8927-DCCCC400ADA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315" name="Freeform: Shape 314">
                <a:extLst>
                  <a:ext uri="{FF2B5EF4-FFF2-40B4-BE49-F238E27FC236}">
                    <a16:creationId xmlns:a16="http://schemas.microsoft.com/office/drawing/2014/main" id="{22DFC5EA-E0E2-47BD-A8DC-5B1D6CD2F425}"/>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6" name="TextBox 315">
              <a:extLst>
                <a:ext uri="{FF2B5EF4-FFF2-40B4-BE49-F238E27FC236}">
                  <a16:creationId xmlns:a16="http://schemas.microsoft.com/office/drawing/2014/main" id="{0FEDDEAD-4CA4-4779-B5FF-91C023B2C589}"/>
                </a:ext>
              </a:extLst>
            </p:cNvPr>
            <p:cNvSpPr txBox="1"/>
            <p:nvPr/>
          </p:nvSpPr>
          <p:spPr>
            <a:xfrm>
              <a:off x="9911453" y="2929494"/>
              <a:ext cx="719528" cy="461665"/>
            </a:xfrm>
            <a:prstGeom prst="rect">
              <a:avLst/>
            </a:prstGeom>
            <a:noFill/>
          </p:spPr>
          <p:txBody>
            <a:bodyPr wrap="square" rtlCol="0">
              <a:spAutoFit/>
            </a:bodyPr>
            <a:lstStyle/>
            <a:p>
              <a:pPr algn="ctr"/>
              <a:r>
                <a:rPr lang="en-US" sz="1200" dirty="0">
                  <a:solidFill>
                    <a:schemeClr val="bg1"/>
                  </a:solidFill>
                </a:rPr>
                <a:t>Created Tx 7</a:t>
              </a:r>
            </a:p>
          </p:txBody>
        </p:sp>
        <p:sp>
          <p:nvSpPr>
            <p:cNvPr id="341" name="Circle: Hollow 340">
              <a:extLst>
                <a:ext uri="{FF2B5EF4-FFF2-40B4-BE49-F238E27FC236}">
                  <a16:creationId xmlns:a16="http://schemas.microsoft.com/office/drawing/2014/main" id="{9B764088-1A4D-41F0-89FE-11F6DF309217}"/>
                </a:ext>
              </a:extLst>
            </p:cNvPr>
            <p:cNvSpPr/>
            <p:nvPr/>
          </p:nvSpPr>
          <p:spPr>
            <a:xfrm>
              <a:off x="9359965" y="2063952"/>
              <a:ext cx="1828800" cy="1828800"/>
            </a:xfrm>
            <a:prstGeom prst="donut">
              <a:avLst>
                <a:gd name="adj" fmla="val 10974"/>
              </a:avLst>
            </a:prstGeom>
            <a:solidFill>
              <a:srgbClr val="F84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 name="Group 4">
            <a:extLst>
              <a:ext uri="{FF2B5EF4-FFF2-40B4-BE49-F238E27FC236}">
                <a16:creationId xmlns:a16="http://schemas.microsoft.com/office/drawing/2014/main" id="{495EAEB4-2B5E-4C0D-8EE8-94695180170F}"/>
              </a:ext>
            </a:extLst>
          </p:cNvPr>
          <p:cNvGrpSpPr/>
          <p:nvPr/>
        </p:nvGrpSpPr>
        <p:grpSpPr>
          <a:xfrm>
            <a:off x="5572090" y="4973112"/>
            <a:ext cx="1828800" cy="1828800"/>
            <a:chOff x="9217048" y="4223619"/>
            <a:chExt cx="1828800" cy="1828800"/>
          </a:xfrm>
        </p:grpSpPr>
        <p:grpSp>
          <p:nvGrpSpPr>
            <p:cNvPr id="317" name="Group 316">
              <a:extLst>
                <a:ext uri="{FF2B5EF4-FFF2-40B4-BE49-F238E27FC236}">
                  <a16:creationId xmlns:a16="http://schemas.microsoft.com/office/drawing/2014/main" id="{297C054E-D5C3-437A-BCA4-6F904D76F0A5}"/>
                </a:ext>
              </a:extLst>
            </p:cNvPr>
            <p:cNvGrpSpPr/>
            <p:nvPr/>
          </p:nvGrpSpPr>
          <p:grpSpPr>
            <a:xfrm>
              <a:off x="9722476" y="4730755"/>
              <a:ext cx="834985" cy="810868"/>
              <a:chOff x="10670808" y="1126010"/>
              <a:chExt cx="834985" cy="810868"/>
            </a:xfrm>
          </p:grpSpPr>
          <p:pic>
            <p:nvPicPr>
              <p:cNvPr id="318" name="Picture 4" descr="Image result for pot of gold simple">
                <a:extLst>
                  <a:ext uri="{FF2B5EF4-FFF2-40B4-BE49-F238E27FC236}">
                    <a16:creationId xmlns:a16="http://schemas.microsoft.com/office/drawing/2014/main" id="{4A31A494-7C03-4097-BE0E-3412A91AE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319" name="Picture 6" descr="Monero Logo">
                <a:extLst>
                  <a:ext uri="{FF2B5EF4-FFF2-40B4-BE49-F238E27FC236}">
                    <a16:creationId xmlns:a16="http://schemas.microsoft.com/office/drawing/2014/main" id="{0E75EFD1-683E-4DC7-A1B8-6B1488F695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0" name="Picture 6" descr="Monero Logo">
                <a:extLst>
                  <a:ext uri="{FF2B5EF4-FFF2-40B4-BE49-F238E27FC236}">
                    <a16:creationId xmlns:a16="http://schemas.microsoft.com/office/drawing/2014/main" id="{18916769-0A07-4A24-96AD-81B50D4726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1" name="Picture 6" descr="Monero Logo">
                <a:extLst>
                  <a:ext uri="{FF2B5EF4-FFF2-40B4-BE49-F238E27FC236}">
                    <a16:creationId xmlns:a16="http://schemas.microsoft.com/office/drawing/2014/main" id="{CA3FC18B-92B2-41F6-8EAB-688BE390A8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2" name="Picture 6" descr="Monero Logo">
                <a:extLst>
                  <a:ext uri="{FF2B5EF4-FFF2-40B4-BE49-F238E27FC236}">
                    <a16:creationId xmlns:a16="http://schemas.microsoft.com/office/drawing/2014/main" id="{726DF857-3AED-4C0C-9EB3-44EA803552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3" name="Picture 6" descr="Monero Logo">
                <a:extLst>
                  <a:ext uri="{FF2B5EF4-FFF2-40B4-BE49-F238E27FC236}">
                    <a16:creationId xmlns:a16="http://schemas.microsoft.com/office/drawing/2014/main" id="{BFD7F34A-C925-4A02-91AE-70527FC577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4" name="Picture 6" descr="Monero Logo">
                <a:extLst>
                  <a:ext uri="{FF2B5EF4-FFF2-40B4-BE49-F238E27FC236}">
                    <a16:creationId xmlns:a16="http://schemas.microsoft.com/office/drawing/2014/main" id="{F9127174-ED1B-4B44-BF94-9EEE31C5F1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5" name="Picture 6" descr="Monero Logo">
                <a:extLst>
                  <a:ext uri="{FF2B5EF4-FFF2-40B4-BE49-F238E27FC236}">
                    <a16:creationId xmlns:a16="http://schemas.microsoft.com/office/drawing/2014/main" id="{339E2504-F147-43D9-8C2F-9752A84377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6" name="Picture 6" descr="Monero Logo">
                <a:extLst>
                  <a:ext uri="{FF2B5EF4-FFF2-40B4-BE49-F238E27FC236}">
                    <a16:creationId xmlns:a16="http://schemas.microsoft.com/office/drawing/2014/main" id="{F5A3ACB6-E8AD-4F06-8FA4-B4A20B05CFA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7" name="Picture 6" descr="Monero Logo">
                <a:extLst>
                  <a:ext uri="{FF2B5EF4-FFF2-40B4-BE49-F238E27FC236}">
                    <a16:creationId xmlns:a16="http://schemas.microsoft.com/office/drawing/2014/main" id="{0882EF10-EC73-43C5-9CCF-02986DA3E9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8" name="Picture 6" descr="Monero Logo">
                <a:extLst>
                  <a:ext uri="{FF2B5EF4-FFF2-40B4-BE49-F238E27FC236}">
                    <a16:creationId xmlns:a16="http://schemas.microsoft.com/office/drawing/2014/main" id="{1CC5C100-CFF7-4644-99B3-82B473BD8ED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9" name="Picture 6" descr="Monero Logo">
                <a:extLst>
                  <a:ext uri="{FF2B5EF4-FFF2-40B4-BE49-F238E27FC236}">
                    <a16:creationId xmlns:a16="http://schemas.microsoft.com/office/drawing/2014/main" id="{FB01015D-A157-48F0-ABEE-1035DDE78A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0" name="Picture 6" descr="Monero Logo">
                <a:extLst>
                  <a:ext uri="{FF2B5EF4-FFF2-40B4-BE49-F238E27FC236}">
                    <a16:creationId xmlns:a16="http://schemas.microsoft.com/office/drawing/2014/main" id="{04ECF7EA-E469-41A1-B91D-C59EBB1B1C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1" name="Picture 6" descr="Monero Logo">
                <a:extLst>
                  <a:ext uri="{FF2B5EF4-FFF2-40B4-BE49-F238E27FC236}">
                    <a16:creationId xmlns:a16="http://schemas.microsoft.com/office/drawing/2014/main" id="{EA432ACF-27AB-45C6-A54B-297A63CB65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2" name="Picture 6" descr="Monero Logo">
                <a:extLst>
                  <a:ext uri="{FF2B5EF4-FFF2-40B4-BE49-F238E27FC236}">
                    <a16:creationId xmlns:a16="http://schemas.microsoft.com/office/drawing/2014/main" id="{689D036A-8585-4420-91F7-51D70CFEF4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3" name="Picture 6" descr="Monero Logo">
                <a:extLst>
                  <a:ext uri="{FF2B5EF4-FFF2-40B4-BE49-F238E27FC236}">
                    <a16:creationId xmlns:a16="http://schemas.microsoft.com/office/drawing/2014/main" id="{F3C954AF-4F10-476C-93F8-69FA8D187AB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4" name="Picture 6" descr="Monero Logo">
                <a:extLst>
                  <a:ext uri="{FF2B5EF4-FFF2-40B4-BE49-F238E27FC236}">
                    <a16:creationId xmlns:a16="http://schemas.microsoft.com/office/drawing/2014/main" id="{5A7B8A10-9BF6-42EE-B9A5-F8BF5EF46B7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5" name="Picture 6" descr="Monero Logo">
                <a:extLst>
                  <a:ext uri="{FF2B5EF4-FFF2-40B4-BE49-F238E27FC236}">
                    <a16:creationId xmlns:a16="http://schemas.microsoft.com/office/drawing/2014/main" id="{4B8E32D2-2123-4416-90B9-2161B007F0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6" name="Picture 6" descr="Monero Logo">
                <a:extLst>
                  <a:ext uri="{FF2B5EF4-FFF2-40B4-BE49-F238E27FC236}">
                    <a16:creationId xmlns:a16="http://schemas.microsoft.com/office/drawing/2014/main" id="{262BE322-7E5D-4B2C-B951-3C197B6B90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337" name="Freeform: Shape 336">
                <a:extLst>
                  <a:ext uri="{FF2B5EF4-FFF2-40B4-BE49-F238E27FC236}">
                    <a16:creationId xmlns:a16="http://schemas.microsoft.com/office/drawing/2014/main" id="{EEA56327-7B1C-4C89-BF44-6F76120FCCBA}"/>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8" name="TextBox 337">
              <a:extLst>
                <a:ext uri="{FF2B5EF4-FFF2-40B4-BE49-F238E27FC236}">
                  <a16:creationId xmlns:a16="http://schemas.microsoft.com/office/drawing/2014/main" id="{0C1E118B-05ED-45E3-97B8-461D95E7B3B4}"/>
                </a:ext>
              </a:extLst>
            </p:cNvPr>
            <p:cNvSpPr txBox="1"/>
            <p:nvPr/>
          </p:nvSpPr>
          <p:spPr>
            <a:xfrm>
              <a:off x="9781653" y="5050370"/>
              <a:ext cx="719528" cy="461665"/>
            </a:xfrm>
            <a:prstGeom prst="rect">
              <a:avLst/>
            </a:prstGeom>
            <a:noFill/>
          </p:spPr>
          <p:txBody>
            <a:bodyPr wrap="square" rtlCol="0">
              <a:spAutoFit/>
            </a:bodyPr>
            <a:lstStyle/>
            <a:p>
              <a:pPr algn="ctr"/>
              <a:r>
                <a:rPr lang="en-US" sz="1200" dirty="0">
                  <a:solidFill>
                    <a:schemeClr val="bg1"/>
                  </a:solidFill>
                </a:rPr>
                <a:t>Created Tx 9</a:t>
              </a:r>
            </a:p>
          </p:txBody>
        </p:sp>
        <p:sp>
          <p:nvSpPr>
            <p:cNvPr id="342" name="Circle: Hollow 341">
              <a:extLst>
                <a:ext uri="{FF2B5EF4-FFF2-40B4-BE49-F238E27FC236}">
                  <a16:creationId xmlns:a16="http://schemas.microsoft.com/office/drawing/2014/main" id="{F17FC618-98B7-42A4-B392-69745E99F0CD}"/>
                </a:ext>
              </a:extLst>
            </p:cNvPr>
            <p:cNvSpPr/>
            <p:nvPr/>
          </p:nvSpPr>
          <p:spPr>
            <a:xfrm>
              <a:off x="9217048" y="4223619"/>
              <a:ext cx="1828800" cy="1828800"/>
            </a:xfrm>
            <a:prstGeom prst="donut">
              <a:avLst>
                <a:gd name="adj" fmla="val 10974"/>
              </a:avLst>
            </a:prstGeom>
            <a:solidFill>
              <a:srgbClr val="F84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98" name="TextBox 497">
            <a:extLst>
              <a:ext uri="{FF2B5EF4-FFF2-40B4-BE49-F238E27FC236}">
                <a16:creationId xmlns:a16="http://schemas.microsoft.com/office/drawing/2014/main" id="{00BFF2C1-5B4F-4B13-9B2D-C4A4BBEF122D}"/>
              </a:ext>
            </a:extLst>
          </p:cNvPr>
          <p:cNvSpPr txBox="1"/>
          <p:nvPr/>
        </p:nvSpPr>
        <p:spPr>
          <a:xfrm>
            <a:off x="2067716" y="2416287"/>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499" name="TextBox 498">
            <a:extLst>
              <a:ext uri="{FF2B5EF4-FFF2-40B4-BE49-F238E27FC236}">
                <a16:creationId xmlns:a16="http://schemas.microsoft.com/office/drawing/2014/main" id="{858C84B0-8500-4BBE-8CD4-7A04A4683B1E}"/>
              </a:ext>
            </a:extLst>
          </p:cNvPr>
          <p:cNvSpPr txBox="1"/>
          <p:nvPr/>
        </p:nvSpPr>
        <p:spPr>
          <a:xfrm>
            <a:off x="2060544" y="4452890"/>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500" name="TextBox 499">
            <a:extLst>
              <a:ext uri="{FF2B5EF4-FFF2-40B4-BE49-F238E27FC236}">
                <a16:creationId xmlns:a16="http://schemas.microsoft.com/office/drawing/2014/main" id="{788EB828-4C91-4522-8CE3-B0FD2130B2B7}"/>
              </a:ext>
            </a:extLst>
          </p:cNvPr>
          <p:cNvSpPr txBox="1"/>
          <p:nvPr/>
        </p:nvSpPr>
        <p:spPr>
          <a:xfrm>
            <a:off x="2065650" y="3452804"/>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501" name="TextBox 500">
            <a:extLst>
              <a:ext uri="{FF2B5EF4-FFF2-40B4-BE49-F238E27FC236}">
                <a16:creationId xmlns:a16="http://schemas.microsoft.com/office/drawing/2014/main" id="{AC5442EA-B836-41BB-B665-F30330DBEC83}"/>
              </a:ext>
            </a:extLst>
          </p:cNvPr>
          <p:cNvSpPr txBox="1"/>
          <p:nvPr/>
        </p:nvSpPr>
        <p:spPr>
          <a:xfrm>
            <a:off x="3140372" y="2955394"/>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502" name="TextBox 501">
            <a:extLst>
              <a:ext uri="{FF2B5EF4-FFF2-40B4-BE49-F238E27FC236}">
                <a16:creationId xmlns:a16="http://schemas.microsoft.com/office/drawing/2014/main" id="{4E1B557B-AC72-4304-A320-8205B3101EAA}"/>
              </a:ext>
            </a:extLst>
          </p:cNvPr>
          <p:cNvSpPr txBox="1"/>
          <p:nvPr/>
        </p:nvSpPr>
        <p:spPr>
          <a:xfrm>
            <a:off x="3146656" y="3975201"/>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503" name="TextBox 502">
            <a:extLst>
              <a:ext uri="{FF2B5EF4-FFF2-40B4-BE49-F238E27FC236}">
                <a16:creationId xmlns:a16="http://schemas.microsoft.com/office/drawing/2014/main" id="{000E84B0-A4E9-4F74-AFE0-D973FAF87245}"/>
              </a:ext>
            </a:extLst>
          </p:cNvPr>
          <p:cNvSpPr txBox="1"/>
          <p:nvPr/>
        </p:nvSpPr>
        <p:spPr>
          <a:xfrm>
            <a:off x="992556" y="2986963"/>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504" name="Circle: Hollow 503">
            <a:extLst>
              <a:ext uri="{FF2B5EF4-FFF2-40B4-BE49-F238E27FC236}">
                <a16:creationId xmlns:a16="http://schemas.microsoft.com/office/drawing/2014/main" id="{45E242D5-A21F-4C5E-AA1D-AB6E65AED17A}"/>
              </a:ext>
            </a:extLst>
          </p:cNvPr>
          <p:cNvSpPr/>
          <p:nvPr/>
        </p:nvSpPr>
        <p:spPr>
          <a:xfrm>
            <a:off x="207825" y="1913651"/>
            <a:ext cx="4297680" cy="3657600"/>
          </a:xfrm>
          <a:prstGeom prst="donut">
            <a:avLst>
              <a:gd name="adj" fmla="val 5851"/>
            </a:avLst>
          </a:prstGeom>
          <a:solidFill>
            <a:srgbClr val="F84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8" name="Elbow Connector 38"/>
          <p:cNvCxnSpPr>
            <a:cxnSpLocks/>
            <a:stCxn id="76" idx="1"/>
          </p:cNvCxnSpPr>
          <p:nvPr/>
        </p:nvCxnSpPr>
        <p:spPr>
          <a:xfrm rot="10800000" flipV="1">
            <a:off x="283360" y="4312414"/>
            <a:ext cx="554007" cy="2182827"/>
          </a:xfrm>
          <a:prstGeom prst="bentConnector2">
            <a:avLst/>
          </a:prstGeom>
          <a:ln w="19050">
            <a:solidFill>
              <a:srgbClr val="183457"/>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F12CCE4-D031-42E9-A89F-6A80D7D6365F}"/>
              </a:ext>
            </a:extLst>
          </p:cNvPr>
          <p:cNvGrpSpPr/>
          <p:nvPr/>
        </p:nvGrpSpPr>
        <p:grpSpPr>
          <a:xfrm>
            <a:off x="7359893" y="3175906"/>
            <a:ext cx="4297680" cy="3657600"/>
            <a:chOff x="7359893" y="2900240"/>
            <a:chExt cx="4297680" cy="3657600"/>
          </a:xfrm>
        </p:grpSpPr>
        <p:sp>
          <p:nvSpPr>
            <p:cNvPr id="343" name="Circle: Hollow 342">
              <a:extLst>
                <a:ext uri="{FF2B5EF4-FFF2-40B4-BE49-F238E27FC236}">
                  <a16:creationId xmlns:a16="http://schemas.microsoft.com/office/drawing/2014/main" id="{09647B10-AC1F-40D9-BD83-28C882BC2B70}"/>
                </a:ext>
              </a:extLst>
            </p:cNvPr>
            <p:cNvSpPr/>
            <p:nvPr/>
          </p:nvSpPr>
          <p:spPr>
            <a:xfrm>
              <a:off x="7359893" y="2900240"/>
              <a:ext cx="4297680" cy="3657600"/>
            </a:xfrm>
            <a:prstGeom prst="donut">
              <a:avLst>
                <a:gd name="adj" fmla="val 5851"/>
              </a:avLst>
            </a:pr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44" name="Group 343">
              <a:extLst>
                <a:ext uri="{FF2B5EF4-FFF2-40B4-BE49-F238E27FC236}">
                  <a16:creationId xmlns:a16="http://schemas.microsoft.com/office/drawing/2014/main" id="{1B0B255E-DEAB-4319-8B03-4747D3411046}"/>
                </a:ext>
              </a:extLst>
            </p:cNvPr>
            <p:cNvGrpSpPr/>
            <p:nvPr/>
          </p:nvGrpSpPr>
          <p:grpSpPr>
            <a:xfrm>
              <a:off x="7997578" y="3866638"/>
              <a:ext cx="834985" cy="810868"/>
              <a:chOff x="10670808" y="1126010"/>
              <a:chExt cx="834985" cy="810868"/>
            </a:xfrm>
          </p:grpSpPr>
          <p:pic>
            <p:nvPicPr>
              <p:cNvPr id="345" name="Picture 4" descr="Image result for pot of gold simple">
                <a:extLst>
                  <a:ext uri="{FF2B5EF4-FFF2-40B4-BE49-F238E27FC236}">
                    <a16:creationId xmlns:a16="http://schemas.microsoft.com/office/drawing/2014/main" id="{241A55DD-2A5F-4FA4-AC25-2D85BEABC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346" name="Picture 6" descr="Monero Logo">
                <a:extLst>
                  <a:ext uri="{FF2B5EF4-FFF2-40B4-BE49-F238E27FC236}">
                    <a16:creationId xmlns:a16="http://schemas.microsoft.com/office/drawing/2014/main" id="{E59D1087-8040-4DFE-B2A0-A346D4C400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7" name="Picture 6" descr="Monero Logo">
                <a:extLst>
                  <a:ext uri="{FF2B5EF4-FFF2-40B4-BE49-F238E27FC236}">
                    <a16:creationId xmlns:a16="http://schemas.microsoft.com/office/drawing/2014/main" id="{EAFB754C-78F1-41A8-892F-926C1A534B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8" name="Picture 6" descr="Monero Logo">
                <a:extLst>
                  <a:ext uri="{FF2B5EF4-FFF2-40B4-BE49-F238E27FC236}">
                    <a16:creationId xmlns:a16="http://schemas.microsoft.com/office/drawing/2014/main" id="{9C877520-04E3-4885-9045-6E149AB075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9" name="Picture 6" descr="Monero Logo">
                <a:extLst>
                  <a:ext uri="{FF2B5EF4-FFF2-40B4-BE49-F238E27FC236}">
                    <a16:creationId xmlns:a16="http://schemas.microsoft.com/office/drawing/2014/main" id="{4A5467F3-82B9-4DB8-A8ED-26AE851683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0" name="Picture 6" descr="Monero Logo">
                <a:extLst>
                  <a:ext uri="{FF2B5EF4-FFF2-40B4-BE49-F238E27FC236}">
                    <a16:creationId xmlns:a16="http://schemas.microsoft.com/office/drawing/2014/main" id="{A4E0A4F2-78DF-470C-9F0F-479C741944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1" name="Picture 6" descr="Monero Logo">
                <a:extLst>
                  <a:ext uri="{FF2B5EF4-FFF2-40B4-BE49-F238E27FC236}">
                    <a16:creationId xmlns:a16="http://schemas.microsoft.com/office/drawing/2014/main" id="{80284C29-9659-4DA4-B5C7-C2DD6E2100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2" name="Picture 6" descr="Monero Logo">
                <a:extLst>
                  <a:ext uri="{FF2B5EF4-FFF2-40B4-BE49-F238E27FC236}">
                    <a16:creationId xmlns:a16="http://schemas.microsoft.com/office/drawing/2014/main" id="{F7AADE02-37F3-4F6F-8054-08C93122C6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3" name="Picture 6" descr="Monero Logo">
                <a:extLst>
                  <a:ext uri="{FF2B5EF4-FFF2-40B4-BE49-F238E27FC236}">
                    <a16:creationId xmlns:a16="http://schemas.microsoft.com/office/drawing/2014/main" id="{7BEB0752-2B50-44E3-ABA7-3DBA55CB078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4" name="Picture 6" descr="Monero Logo">
                <a:extLst>
                  <a:ext uri="{FF2B5EF4-FFF2-40B4-BE49-F238E27FC236}">
                    <a16:creationId xmlns:a16="http://schemas.microsoft.com/office/drawing/2014/main" id="{330C2B48-5534-4F8B-9BF1-4D9AA444BF2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5" name="Picture 6" descr="Monero Logo">
                <a:extLst>
                  <a:ext uri="{FF2B5EF4-FFF2-40B4-BE49-F238E27FC236}">
                    <a16:creationId xmlns:a16="http://schemas.microsoft.com/office/drawing/2014/main" id="{77C17703-93F9-4B00-A54D-84E25F30C98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6" name="Picture 6" descr="Monero Logo">
                <a:extLst>
                  <a:ext uri="{FF2B5EF4-FFF2-40B4-BE49-F238E27FC236}">
                    <a16:creationId xmlns:a16="http://schemas.microsoft.com/office/drawing/2014/main" id="{10F9F3CB-78C2-4410-B92C-3F40386616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7" name="Picture 6" descr="Monero Logo">
                <a:extLst>
                  <a:ext uri="{FF2B5EF4-FFF2-40B4-BE49-F238E27FC236}">
                    <a16:creationId xmlns:a16="http://schemas.microsoft.com/office/drawing/2014/main" id="{31A19768-6FDF-4A17-BBE3-DB7F94F9666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8" name="Picture 6" descr="Monero Logo">
                <a:extLst>
                  <a:ext uri="{FF2B5EF4-FFF2-40B4-BE49-F238E27FC236}">
                    <a16:creationId xmlns:a16="http://schemas.microsoft.com/office/drawing/2014/main" id="{EC079E78-EE87-4F54-AB0F-00E8C764995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9" name="Picture 6" descr="Monero Logo">
                <a:extLst>
                  <a:ext uri="{FF2B5EF4-FFF2-40B4-BE49-F238E27FC236}">
                    <a16:creationId xmlns:a16="http://schemas.microsoft.com/office/drawing/2014/main" id="{16827202-A7CF-4B3C-B46F-C8978A9D087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0" name="Picture 6" descr="Monero Logo">
                <a:extLst>
                  <a:ext uri="{FF2B5EF4-FFF2-40B4-BE49-F238E27FC236}">
                    <a16:creationId xmlns:a16="http://schemas.microsoft.com/office/drawing/2014/main" id="{303FFC4B-DD8E-43DE-B7ED-9A68528A73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1" name="Picture 6" descr="Monero Logo">
                <a:extLst>
                  <a:ext uri="{FF2B5EF4-FFF2-40B4-BE49-F238E27FC236}">
                    <a16:creationId xmlns:a16="http://schemas.microsoft.com/office/drawing/2014/main" id="{DB98FCF9-55B8-4D6E-8629-0325E38996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2" name="Picture 6" descr="Monero Logo">
                <a:extLst>
                  <a:ext uri="{FF2B5EF4-FFF2-40B4-BE49-F238E27FC236}">
                    <a16:creationId xmlns:a16="http://schemas.microsoft.com/office/drawing/2014/main" id="{A9618C90-06B6-4ABC-ABB6-43203D35DC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3" name="Picture 6" descr="Monero Logo">
                <a:extLst>
                  <a:ext uri="{FF2B5EF4-FFF2-40B4-BE49-F238E27FC236}">
                    <a16:creationId xmlns:a16="http://schemas.microsoft.com/office/drawing/2014/main" id="{4A9945FD-0D14-41DA-A826-45458EC72D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364" name="Freeform: Shape 363">
                <a:extLst>
                  <a:ext uri="{FF2B5EF4-FFF2-40B4-BE49-F238E27FC236}">
                    <a16:creationId xmlns:a16="http://schemas.microsoft.com/office/drawing/2014/main" id="{10BE0698-0696-496E-B34E-9AE6DEB34680}"/>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5" name="Group 364">
              <a:extLst>
                <a:ext uri="{FF2B5EF4-FFF2-40B4-BE49-F238E27FC236}">
                  <a16:creationId xmlns:a16="http://schemas.microsoft.com/office/drawing/2014/main" id="{B432FBBF-531D-4B04-92C3-E38A18560297}"/>
                </a:ext>
              </a:extLst>
            </p:cNvPr>
            <p:cNvGrpSpPr/>
            <p:nvPr/>
          </p:nvGrpSpPr>
          <p:grpSpPr>
            <a:xfrm>
              <a:off x="7994546" y="4860349"/>
              <a:ext cx="834985" cy="810868"/>
              <a:chOff x="3336402" y="3345735"/>
              <a:chExt cx="834985" cy="810868"/>
            </a:xfrm>
          </p:grpSpPr>
          <p:pic>
            <p:nvPicPr>
              <p:cNvPr id="366" name="Picture 4" descr="Image result for pot of gold simple">
                <a:extLst>
                  <a:ext uri="{FF2B5EF4-FFF2-40B4-BE49-F238E27FC236}">
                    <a16:creationId xmlns:a16="http://schemas.microsoft.com/office/drawing/2014/main" id="{C681215C-C6F0-4497-B515-998573F758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6402" y="3410126"/>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367" name="Picture 6" descr="Monero Logo">
                <a:extLst>
                  <a:ext uri="{FF2B5EF4-FFF2-40B4-BE49-F238E27FC236}">
                    <a16:creationId xmlns:a16="http://schemas.microsoft.com/office/drawing/2014/main" id="{AE66ADF4-6354-4FF2-A02F-322BD8CEBB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384394" y="34770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8" name="Picture 6" descr="Monero Logo">
                <a:extLst>
                  <a:ext uri="{FF2B5EF4-FFF2-40B4-BE49-F238E27FC236}">
                    <a16:creationId xmlns:a16="http://schemas.microsoft.com/office/drawing/2014/main" id="{F0325DFA-4C36-400E-8B37-82F0ABCB83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3469296" y="348562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9" name="Picture 6" descr="Monero Logo">
                <a:extLst>
                  <a:ext uri="{FF2B5EF4-FFF2-40B4-BE49-F238E27FC236}">
                    <a16:creationId xmlns:a16="http://schemas.microsoft.com/office/drawing/2014/main" id="{A2654589-6C91-4E57-9EED-CBFAD75714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69931"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70" name="Picture 6" descr="Monero Logo">
                <a:extLst>
                  <a:ext uri="{FF2B5EF4-FFF2-40B4-BE49-F238E27FC236}">
                    <a16:creationId xmlns:a16="http://schemas.microsoft.com/office/drawing/2014/main" id="{0358697D-10B0-40B9-B31F-7BFB939898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10754" y="341301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71" name="Picture 6" descr="Monero Logo">
                <a:extLst>
                  <a:ext uri="{FF2B5EF4-FFF2-40B4-BE49-F238E27FC236}">
                    <a16:creationId xmlns:a16="http://schemas.microsoft.com/office/drawing/2014/main" id="{953C29C6-FAE1-4986-9934-5589AD7078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439708" y="344145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72" name="Picture 6" descr="Monero Logo">
                <a:extLst>
                  <a:ext uri="{FF2B5EF4-FFF2-40B4-BE49-F238E27FC236}">
                    <a16:creationId xmlns:a16="http://schemas.microsoft.com/office/drawing/2014/main" id="{1376E7C1-F0C2-45C4-99FF-71363AAC33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664670"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73" name="Picture 6" descr="Monero Logo">
                <a:extLst>
                  <a:ext uri="{FF2B5EF4-FFF2-40B4-BE49-F238E27FC236}">
                    <a16:creationId xmlns:a16="http://schemas.microsoft.com/office/drawing/2014/main" id="{35331CB3-9FA4-45D1-958F-7B65296B790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602191" y="342318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74" name="Picture 6" descr="Monero Logo">
                <a:extLst>
                  <a:ext uri="{FF2B5EF4-FFF2-40B4-BE49-F238E27FC236}">
                    <a16:creationId xmlns:a16="http://schemas.microsoft.com/office/drawing/2014/main" id="{CEA62D75-B1E4-4E74-B286-DDB5C39CE9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4012690" y="34752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75" name="Picture 6" descr="Monero Logo">
                <a:extLst>
                  <a:ext uri="{FF2B5EF4-FFF2-40B4-BE49-F238E27FC236}">
                    <a16:creationId xmlns:a16="http://schemas.microsoft.com/office/drawing/2014/main" id="{BE30DB5B-F825-407A-AA9F-68AAAC72247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3927788" y="348378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76" name="Picture 6" descr="Monero Logo">
                <a:extLst>
                  <a:ext uri="{FF2B5EF4-FFF2-40B4-BE49-F238E27FC236}">
                    <a16:creationId xmlns:a16="http://schemas.microsoft.com/office/drawing/2014/main" id="{4C8868D2-DA30-47F7-80CE-0583B167E9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27153"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77" name="Picture 6" descr="Monero Logo">
                <a:extLst>
                  <a:ext uri="{FF2B5EF4-FFF2-40B4-BE49-F238E27FC236}">
                    <a16:creationId xmlns:a16="http://schemas.microsoft.com/office/drawing/2014/main" id="{30F31674-58D1-4B0A-B54E-BC46B307B1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86330" y="341118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78" name="Picture 6" descr="Monero Logo">
                <a:extLst>
                  <a:ext uri="{FF2B5EF4-FFF2-40B4-BE49-F238E27FC236}">
                    <a16:creationId xmlns:a16="http://schemas.microsoft.com/office/drawing/2014/main" id="{37A7EB93-60FF-484E-B026-7BA0AD49734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957376" y="343962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79" name="Picture 6" descr="Monero Logo">
                <a:extLst>
                  <a:ext uri="{FF2B5EF4-FFF2-40B4-BE49-F238E27FC236}">
                    <a16:creationId xmlns:a16="http://schemas.microsoft.com/office/drawing/2014/main" id="{567289FF-4838-45CB-8ABD-B3972B3886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732414"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0" name="Picture 6" descr="Monero Logo">
                <a:extLst>
                  <a:ext uri="{FF2B5EF4-FFF2-40B4-BE49-F238E27FC236}">
                    <a16:creationId xmlns:a16="http://schemas.microsoft.com/office/drawing/2014/main" id="{A6A1AFD3-DF3A-495F-9BD1-985B244F12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3794893" y="342135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1" name="Picture 6" descr="Monero Logo">
                <a:extLst>
                  <a:ext uri="{FF2B5EF4-FFF2-40B4-BE49-F238E27FC236}">
                    <a16:creationId xmlns:a16="http://schemas.microsoft.com/office/drawing/2014/main" id="{5CE13739-89C9-480C-BBD4-50C383F3C3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3695409" y="341118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2" name="Picture 6" descr="Monero Logo">
                <a:extLst>
                  <a:ext uri="{FF2B5EF4-FFF2-40B4-BE49-F238E27FC236}">
                    <a16:creationId xmlns:a16="http://schemas.microsoft.com/office/drawing/2014/main" id="{86DCFD7E-CD56-442B-80FE-1A4EB7687F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555023" y="33457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3" name="Picture 6" descr="Monero Logo">
                <a:extLst>
                  <a:ext uri="{FF2B5EF4-FFF2-40B4-BE49-F238E27FC236}">
                    <a16:creationId xmlns:a16="http://schemas.microsoft.com/office/drawing/2014/main" id="{0F18DEDE-BAEE-481C-A440-19307E00ED0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3641346" y="338003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4" name="Picture 6" descr="Monero Logo">
                <a:extLst>
                  <a:ext uri="{FF2B5EF4-FFF2-40B4-BE49-F238E27FC236}">
                    <a16:creationId xmlns:a16="http://schemas.microsoft.com/office/drawing/2014/main" id="{6A45ABF2-A08E-47B3-8B62-9D5CD18D42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771951" y="3376918"/>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385" name="Freeform: Shape 384">
                <a:extLst>
                  <a:ext uri="{FF2B5EF4-FFF2-40B4-BE49-F238E27FC236}">
                    <a16:creationId xmlns:a16="http://schemas.microsoft.com/office/drawing/2014/main" id="{C60ED394-CFFA-490E-A99C-F6DC2388A77C}"/>
                  </a:ext>
                </a:extLst>
              </p:cNvPr>
              <p:cNvSpPr/>
              <p:nvPr/>
            </p:nvSpPr>
            <p:spPr>
              <a:xfrm>
                <a:off x="3384394" y="3568332"/>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2020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6" name="Group 385">
              <a:extLst>
                <a:ext uri="{FF2B5EF4-FFF2-40B4-BE49-F238E27FC236}">
                  <a16:creationId xmlns:a16="http://schemas.microsoft.com/office/drawing/2014/main" id="{8C153504-4A3C-4C4F-9C12-9A4C79A95B45}"/>
                </a:ext>
              </a:extLst>
            </p:cNvPr>
            <p:cNvGrpSpPr/>
            <p:nvPr/>
          </p:nvGrpSpPr>
          <p:grpSpPr>
            <a:xfrm>
              <a:off x="9077847" y="3337588"/>
              <a:ext cx="834985" cy="810868"/>
              <a:chOff x="10670808" y="1126010"/>
              <a:chExt cx="834985" cy="810868"/>
            </a:xfrm>
          </p:grpSpPr>
          <p:pic>
            <p:nvPicPr>
              <p:cNvPr id="387" name="Picture 4" descr="Image result for pot of gold simple">
                <a:extLst>
                  <a:ext uri="{FF2B5EF4-FFF2-40B4-BE49-F238E27FC236}">
                    <a16:creationId xmlns:a16="http://schemas.microsoft.com/office/drawing/2014/main" id="{B9A5FC42-15C6-4E09-A113-CCFD9E9491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388" name="Picture 6" descr="Monero Logo">
                <a:extLst>
                  <a:ext uri="{FF2B5EF4-FFF2-40B4-BE49-F238E27FC236}">
                    <a16:creationId xmlns:a16="http://schemas.microsoft.com/office/drawing/2014/main" id="{04F1076C-887E-433B-ABB3-74F4BC7430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89" name="Picture 6" descr="Monero Logo">
                <a:extLst>
                  <a:ext uri="{FF2B5EF4-FFF2-40B4-BE49-F238E27FC236}">
                    <a16:creationId xmlns:a16="http://schemas.microsoft.com/office/drawing/2014/main" id="{3BFC64FF-D213-4AD1-B1EE-53C7F683420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0" name="Picture 6" descr="Monero Logo">
                <a:extLst>
                  <a:ext uri="{FF2B5EF4-FFF2-40B4-BE49-F238E27FC236}">
                    <a16:creationId xmlns:a16="http://schemas.microsoft.com/office/drawing/2014/main" id="{0CAB89EB-AB45-4306-A17C-6D76F2E7A3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1" name="Picture 6" descr="Monero Logo">
                <a:extLst>
                  <a:ext uri="{FF2B5EF4-FFF2-40B4-BE49-F238E27FC236}">
                    <a16:creationId xmlns:a16="http://schemas.microsoft.com/office/drawing/2014/main" id="{C34E1D5D-B5DB-45B9-AAD2-6F619D0658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2" name="Picture 6" descr="Monero Logo">
                <a:extLst>
                  <a:ext uri="{FF2B5EF4-FFF2-40B4-BE49-F238E27FC236}">
                    <a16:creationId xmlns:a16="http://schemas.microsoft.com/office/drawing/2014/main" id="{719AAF58-F84D-43E3-9E07-A919CDB2EBE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3" name="Picture 6" descr="Monero Logo">
                <a:extLst>
                  <a:ext uri="{FF2B5EF4-FFF2-40B4-BE49-F238E27FC236}">
                    <a16:creationId xmlns:a16="http://schemas.microsoft.com/office/drawing/2014/main" id="{F6FC8297-8695-44BF-B57C-B3DA0E1FDE8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4" name="Picture 6" descr="Monero Logo">
                <a:extLst>
                  <a:ext uri="{FF2B5EF4-FFF2-40B4-BE49-F238E27FC236}">
                    <a16:creationId xmlns:a16="http://schemas.microsoft.com/office/drawing/2014/main" id="{65DCA32D-FF63-400C-9FB5-F13DF5222D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5" name="Picture 6" descr="Monero Logo">
                <a:extLst>
                  <a:ext uri="{FF2B5EF4-FFF2-40B4-BE49-F238E27FC236}">
                    <a16:creationId xmlns:a16="http://schemas.microsoft.com/office/drawing/2014/main" id="{E7F5F936-E0AF-4603-AA44-42DAFC6BEA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6" name="Picture 6" descr="Monero Logo">
                <a:extLst>
                  <a:ext uri="{FF2B5EF4-FFF2-40B4-BE49-F238E27FC236}">
                    <a16:creationId xmlns:a16="http://schemas.microsoft.com/office/drawing/2014/main" id="{11557F67-99D0-431F-9EED-10216F0530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7" name="Picture 6" descr="Monero Logo">
                <a:extLst>
                  <a:ext uri="{FF2B5EF4-FFF2-40B4-BE49-F238E27FC236}">
                    <a16:creationId xmlns:a16="http://schemas.microsoft.com/office/drawing/2014/main" id="{13153B19-6B6A-4064-AC90-9E1CE87C26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8" name="Picture 6" descr="Monero Logo">
                <a:extLst>
                  <a:ext uri="{FF2B5EF4-FFF2-40B4-BE49-F238E27FC236}">
                    <a16:creationId xmlns:a16="http://schemas.microsoft.com/office/drawing/2014/main" id="{6591323A-B874-4DF7-A901-271E913F5F7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9" name="Picture 6" descr="Monero Logo">
                <a:extLst>
                  <a:ext uri="{FF2B5EF4-FFF2-40B4-BE49-F238E27FC236}">
                    <a16:creationId xmlns:a16="http://schemas.microsoft.com/office/drawing/2014/main" id="{D3C44148-835D-4164-A2EA-098EA89BB7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0" name="Picture 6" descr="Monero Logo">
                <a:extLst>
                  <a:ext uri="{FF2B5EF4-FFF2-40B4-BE49-F238E27FC236}">
                    <a16:creationId xmlns:a16="http://schemas.microsoft.com/office/drawing/2014/main" id="{6684F061-90C7-4654-B96F-9D442914782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1" name="Picture 6" descr="Monero Logo">
                <a:extLst>
                  <a:ext uri="{FF2B5EF4-FFF2-40B4-BE49-F238E27FC236}">
                    <a16:creationId xmlns:a16="http://schemas.microsoft.com/office/drawing/2014/main" id="{2A28C59A-3EEE-4A0B-A35A-5A47E2E343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2" name="Picture 6" descr="Monero Logo">
                <a:extLst>
                  <a:ext uri="{FF2B5EF4-FFF2-40B4-BE49-F238E27FC236}">
                    <a16:creationId xmlns:a16="http://schemas.microsoft.com/office/drawing/2014/main" id="{617A6C2E-6FB6-41FD-B79F-F0951275B0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3" name="Picture 6" descr="Monero Logo">
                <a:extLst>
                  <a:ext uri="{FF2B5EF4-FFF2-40B4-BE49-F238E27FC236}">
                    <a16:creationId xmlns:a16="http://schemas.microsoft.com/office/drawing/2014/main" id="{36ACA47F-A500-4632-B4A4-FB60BFEC32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4" name="Picture 6" descr="Monero Logo">
                <a:extLst>
                  <a:ext uri="{FF2B5EF4-FFF2-40B4-BE49-F238E27FC236}">
                    <a16:creationId xmlns:a16="http://schemas.microsoft.com/office/drawing/2014/main" id="{33E7B380-91E6-47C4-9024-64A76EF2F1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5" name="Picture 6" descr="Monero Logo">
                <a:extLst>
                  <a:ext uri="{FF2B5EF4-FFF2-40B4-BE49-F238E27FC236}">
                    <a16:creationId xmlns:a16="http://schemas.microsoft.com/office/drawing/2014/main" id="{CA3CDE9F-B873-4CB8-BF64-94FA790E63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406" name="Freeform: Shape 405">
                <a:extLst>
                  <a:ext uri="{FF2B5EF4-FFF2-40B4-BE49-F238E27FC236}">
                    <a16:creationId xmlns:a16="http://schemas.microsoft.com/office/drawing/2014/main" id="{B457B589-E7B9-4FAA-84E9-81A2A1F107CA}"/>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7" name="Group 406">
              <a:extLst>
                <a:ext uri="{FF2B5EF4-FFF2-40B4-BE49-F238E27FC236}">
                  <a16:creationId xmlns:a16="http://schemas.microsoft.com/office/drawing/2014/main" id="{F5B3D86E-C256-482A-8D3F-A2A2F77B35BA}"/>
                </a:ext>
              </a:extLst>
            </p:cNvPr>
            <p:cNvGrpSpPr/>
            <p:nvPr/>
          </p:nvGrpSpPr>
          <p:grpSpPr>
            <a:xfrm>
              <a:off x="9074815" y="4331299"/>
              <a:ext cx="834985" cy="810868"/>
              <a:chOff x="10670808" y="1126010"/>
              <a:chExt cx="834985" cy="810868"/>
            </a:xfrm>
          </p:grpSpPr>
          <p:pic>
            <p:nvPicPr>
              <p:cNvPr id="408" name="Picture 4" descr="Image result for pot of gold simple">
                <a:extLst>
                  <a:ext uri="{FF2B5EF4-FFF2-40B4-BE49-F238E27FC236}">
                    <a16:creationId xmlns:a16="http://schemas.microsoft.com/office/drawing/2014/main" id="{FE1D9FDC-E1C2-4178-8784-58755A707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409" name="Picture 6" descr="Monero Logo">
                <a:extLst>
                  <a:ext uri="{FF2B5EF4-FFF2-40B4-BE49-F238E27FC236}">
                    <a16:creationId xmlns:a16="http://schemas.microsoft.com/office/drawing/2014/main" id="{C3513602-0A10-4354-BD71-26A32EC0DF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0" name="Picture 6" descr="Monero Logo">
                <a:extLst>
                  <a:ext uri="{FF2B5EF4-FFF2-40B4-BE49-F238E27FC236}">
                    <a16:creationId xmlns:a16="http://schemas.microsoft.com/office/drawing/2014/main" id="{609DA8EE-EDF8-4AF0-A4AE-E0465AEB8A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1" name="Picture 6" descr="Monero Logo">
                <a:extLst>
                  <a:ext uri="{FF2B5EF4-FFF2-40B4-BE49-F238E27FC236}">
                    <a16:creationId xmlns:a16="http://schemas.microsoft.com/office/drawing/2014/main" id="{AC7B77BC-60DE-4C7F-B209-37A855A52D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2" name="Picture 6" descr="Monero Logo">
                <a:extLst>
                  <a:ext uri="{FF2B5EF4-FFF2-40B4-BE49-F238E27FC236}">
                    <a16:creationId xmlns:a16="http://schemas.microsoft.com/office/drawing/2014/main" id="{5997418F-600C-446F-8A3F-4EF602FF73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3" name="Picture 6" descr="Monero Logo">
                <a:extLst>
                  <a:ext uri="{FF2B5EF4-FFF2-40B4-BE49-F238E27FC236}">
                    <a16:creationId xmlns:a16="http://schemas.microsoft.com/office/drawing/2014/main" id="{3DD9B9DB-02FB-4E02-B8C0-082A651567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4" name="Picture 6" descr="Monero Logo">
                <a:extLst>
                  <a:ext uri="{FF2B5EF4-FFF2-40B4-BE49-F238E27FC236}">
                    <a16:creationId xmlns:a16="http://schemas.microsoft.com/office/drawing/2014/main" id="{C4A0725E-6865-4B5E-BC83-D809F5DDEC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5" name="Picture 6" descr="Monero Logo">
                <a:extLst>
                  <a:ext uri="{FF2B5EF4-FFF2-40B4-BE49-F238E27FC236}">
                    <a16:creationId xmlns:a16="http://schemas.microsoft.com/office/drawing/2014/main" id="{A0E94D83-8CA4-4237-AD88-C170A334819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6" name="Picture 6" descr="Monero Logo">
                <a:extLst>
                  <a:ext uri="{FF2B5EF4-FFF2-40B4-BE49-F238E27FC236}">
                    <a16:creationId xmlns:a16="http://schemas.microsoft.com/office/drawing/2014/main" id="{F597A787-C502-4CFE-854C-A0FD621AA3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7" name="Picture 6" descr="Monero Logo">
                <a:extLst>
                  <a:ext uri="{FF2B5EF4-FFF2-40B4-BE49-F238E27FC236}">
                    <a16:creationId xmlns:a16="http://schemas.microsoft.com/office/drawing/2014/main" id="{E53EE526-59B8-499D-935F-CEF0C5ECE0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8" name="Picture 6" descr="Monero Logo">
                <a:extLst>
                  <a:ext uri="{FF2B5EF4-FFF2-40B4-BE49-F238E27FC236}">
                    <a16:creationId xmlns:a16="http://schemas.microsoft.com/office/drawing/2014/main" id="{E706E3C2-8601-4216-95CE-513B338B2C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9" name="Picture 6" descr="Monero Logo">
                <a:extLst>
                  <a:ext uri="{FF2B5EF4-FFF2-40B4-BE49-F238E27FC236}">
                    <a16:creationId xmlns:a16="http://schemas.microsoft.com/office/drawing/2014/main" id="{A64E96D0-06E4-4FC3-9278-D1AC34F2A99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0" name="Picture 6" descr="Monero Logo">
                <a:extLst>
                  <a:ext uri="{FF2B5EF4-FFF2-40B4-BE49-F238E27FC236}">
                    <a16:creationId xmlns:a16="http://schemas.microsoft.com/office/drawing/2014/main" id="{0376527E-BD25-45EC-B9D6-93D8CA65A3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1" name="Picture 6" descr="Monero Logo">
                <a:extLst>
                  <a:ext uri="{FF2B5EF4-FFF2-40B4-BE49-F238E27FC236}">
                    <a16:creationId xmlns:a16="http://schemas.microsoft.com/office/drawing/2014/main" id="{ECAFEADE-8D0D-4E12-87AE-14B176E758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2" name="Picture 6" descr="Monero Logo">
                <a:extLst>
                  <a:ext uri="{FF2B5EF4-FFF2-40B4-BE49-F238E27FC236}">
                    <a16:creationId xmlns:a16="http://schemas.microsoft.com/office/drawing/2014/main" id="{1BF2D18E-DA4C-421C-9BB0-ED973A56DC9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3" name="Picture 6" descr="Monero Logo">
                <a:extLst>
                  <a:ext uri="{FF2B5EF4-FFF2-40B4-BE49-F238E27FC236}">
                    <a16:creationId xmlns:a16="http://schemas.microsoft.com/office/drawing/2014/main" id="{CCC8AA4F-8BE5-4671-9CCE-11EBCFE47C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4" name="Picture 6" descr="Monero Logo">
                <a:extLst>
                  <a:ext uri="{FF2B5EF4-FFF2-40B4-BE49-F238E27FC236}">
                    <a16:creationId xmlns:a16="http://schemas.microsoft.com/office/drawing/2014/main" id="{29CD5B63-876F-4087-9E0F-DA0E7B6BC6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5" name="Picture 6" descr="Monero Logo">
                <a:extLst>
                  <a:ext uri="{FF2B5EF4-FFF2-40B4-BE49-F238E27FC236}">
                    <a16:creationId xmlns:a16="http://schemas.microsoft.com/office/drawing/2014/main" id="{70072C09-3AA3-406C-B952-78FCAFE51F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6" name="Picture 6" descr="Monero Logo">
                <a:extLst>
                  <a:ext uri="{FF2B5EF4-FFF2-40B4-BE49-F238E27FC236}">
                    <a16:creationId xmlns:a16="http://schemas.microsoft.com/office/drawing/2014/main" id="{A10739AD-4C29-4C6D-B5FA-3CCB72AF9C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427" name="Freeform: Shape 426">
                <a:extLst>
                  <a:ext uri="{FF2B5EF4-FFF2-40B4-BE49-F238E27FC236}">
                    <a16:creationId xmlns:a16="http://schemas.microsoft.com/office/drawing/2014/main" id="{0DEC64AA-5563-4C72-A26C-B3A1637C8A3F}"/>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8" name="Group 427">
              <a:extLst>
                <a:ext uri="{FF2B5EF4-FFF2-40B4-BE49-F238E27FC236}">
                  <a16:creationId xmlns:a16="http://schemas.microsoft.com/office/drawing/2014/main" id="{4F1AF50F-7BD9-4500-A824-93053EEF0091}"/>
                </a:ext>
              </a:extLst>
            </p:cNvPr>
            <p:cNvGrpSpPr/>
            <p:nvPr/>
          </p:nvGrpSpPr>
          <p:grpSpPr>
            <a:xfrm>
              <a:off x="9078893" y="5337992"/>
              <a:ext cx="834985" cy="810868"/>
              <a:chOff x="10670808" y="1126010"/>
              <a:chExt cx="834985" cy="810868"/>
            </a:xfrm>
          </p:grpSpPr>
          <p:pic>
            <p:nvPicPr>
              <p:cNvPr id="429" name="Picture 4" descr="Image result for pot of gold simple">
                <a:extLst>
                  <a:ext uri="{FF2B5EF4-FFF2-40B4-BE49-F238E27FC236}">
                    <a16:creationId xmlns:a16="http://schemas.microsoft.com/office/drawing/2014/main" id="{6D435874-1464-40A6-9033-E31B5B39A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430" name="Picture 6" descr="Monero Logo">
                <a:extLst>
                  <a:ext uri="{FF2B5EF4-FFF2-40B4-BE49-F238E27FC236}">
                    <a16:creationId xmlns:a16="http://schemas.microsoft.com/office/drawing/2014/main" id="{2C4DD6EC-617B-4767-90B3-27AAE9AD5F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1" name="Picture 6" descr="Monero Logo">
                <a:extLst>
                  <a:ext uri="{FF2B5EF4-FFF2-40B4-BE49-F238E27FC236}">
                    <a16:creationId xmlns:a16="http://schemas.microsoft.com/office/drawing/2014/main" id="{F58A91D5-0CBD-4485-B700-C5A730817A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2" name="Picture 6" descr="Monero Logo">
                <a:extLst>
                  <a:ext uri="{FF2B5EF4-FFF2-40B4-BE49-F238E27FC236}">
                    <a16:creationId xmlns:a16="http://schemas.microsoft.com/office/drawing/2014/main" id="{087CA09A-81B0-49B3-864B-D6D63D0A5B5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3" name="Picture 6" descr="Monero Logo">
                <a:extLst>
                  <a:ext uri="{FF2B5EF4-FFF2-40B4-BE49-F238E27FC236}">
                    <a16:creationId xmlns:a16="http://schemas.microsoft.com/office/drawing/2014/main" id="{8309BE8B-0569-469D-BCA8-36AE6B39E3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4" name="Picture 6" descr="Monero Logo">
                <a:extLst>
                  <a:ext uri="{FF2B5EF4-FFF2-40B4-BE49-F238E27FC236}">
                    <a16:creationId xmlns:a16="http://schemas.microsoft.com/office/drawing/2014/main" id="{6C684A9A-FD60-4708-8B36-42416AAAE4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5" name="Picture 6" descr="Monero Logo">
                <a:extLst>
                  <a:ext uri="{FF2B5EF4-FFF2-40B4-BE49-F238E27FC236}">
                    <a16:creationId xmlns:a16="http://schemas.microsoft.com/office/drawing/2014/main" id="{200486BD-046F-40F4-9AF4-2110E24245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6" name="Picture 6" descr="Monero Logo">
                <a:extLst>
                  <a:ext uri="{FF2B5EF4-FFF2-40B4-BE49-F238E27FC236}">
                    <a16:creationId xmlns:a16="http://schemas.microsoft.com/office/drawing/2014/main" id="{20AAD231-430B-4753-A3E5-1AB20563FA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7" name="Picture 6" descr="Monero Logo">
                <a:extLst>
                  <a:ext uri="{FF2B5EF4-FFF2-40B4-BE49-F238E27FC236}">
                    <a16:creationId xmlns:a16="http://schemas.microsoft.com/office/drawing/2014/main" id="{85395253-25C4-4388-AC23-0D82E0601B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8" name="Picture 6" descr="Monero Logo">
                <a:extLst>
                  <a:ext uri="{FF2B5EF4-FFF2-40B4-BE49-F238E27FC236}">
                    <a16:creationId xmlns:a16="http://schemas.microsoft.com/office/drawing/2014/main" id="{30C15709-76E5-4093-903D-83C95F3B22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9" name="Picture 6" descr="Monero Logo">
                <a:extLst>
                  <a:ext uri="{FF2B5EF4-FFF2-40B4-BE49-F238E27FC236}">
                    <a16:creationId xmlns:a16="http://schemas.microsoft.com/office/drawing/2014/main" id="{2EA3CC0F-2666-4CB2-B194-9B156FD8DA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0" name="Picture 6" descr="Monero Logo">
                <a:extLst>
                  <a:ext uri="{FF2B5EF4-FFF2-40B4-BE49-F238E27FC236}">
                    <a16:creationId xmlns:a16="http://schemas.microsoft.com/office/drawing/2014/main" id="{44DE0320-3A53-4C8A-8249-1E2ABA4350E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1" name="Picture 6" descr="Monero Logo">
                <a:extLst>
                  <a:ext uri="{FF2B5EF4-FFF2-40B4-BE49-F238E27FC236}">
                    <a16:creationId xmlns:a16="http://schemas.microsoft.com/office/drawing/2014/main" id="{05CA321A-67E0-4749-AD31-1E5F1C2C13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2" name="Picture 6" descr="Monero Logo">
                <a:extLst>
                  <a:ext uri="{FF2B5EF4-FFF2-40B4-BE49-F238E27FC236}">
                    <a16:creationId xmlns:a16="http://schemas.microsoft.com/office/drawing/2014/main" id="{F20E78EF-99D1-42A5-85C1-D71294D041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3" name="Picture 6" descr="Monero Logo">
                <a:extLst>
                  <a:ext uri="{FF2B5EF4-FFF2-40B4-BE49-F238E27FC236}">
                    <a16:creationId xmlns:a16="http://schemas.microsoft.com/office/drawing/2014/main" id="{6C62A739-00A9-4BFA-889F-D59E45345C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4" name="Picture 6" descr="Monero Logo">
                <a:extLst>
                  <a:ext uri="{FF2B5EF4-FFF2-40B4-BE49-F238E27FC236}">
                    <a16:creationId xmlns:a16="http://schemas.microsoft.com/office/drawing/2014/main" id="{09376900-C282-481F-8AF8-DAECFBB4E06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5" name="Picture 6" descr="Monero Logo">
                <a:extLst>
                  <a:ext uri="{FF2B5EF4-FFF2-40B4-BE49-F238E27FC236}">
                    <a16:creationId xmlns:a16="http://schemas.microsoft.com/office/drawing/2014/main" id="{0B65860B-8111-4238-B0B4-9D9DE5F56B7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6" name="Picture 6" descr="Monero Logo">
                <a:extLst>
                  <a:ext uri="{FF2B5EF4-FFF2-40B4-BE49-F238E27FC236}">
                    <a16:creationId xmlns:a16="http://schemas.microsoft.com/office/drawing/2014/main" id="{7737C416-0680-4DD2-9AAD-DEB352FF896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7" name="Picture 6" descr="Monero Logo">
                <a:extLst>
                  <a:ext uri="{FF2B5EF4-FFF2-40B4-BE49-F238E27FC236}">
                    <a16:creationId xmlns:a16="http://schemas.microsoft.com/office/drawing/2014/main" id="{6B149149-198C-44CB-9FE2-4307D95016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448" name="Freeform: Shape 447">
                <a:extLst>
                  <a:ext uri="{FF2B5EF4-FFF2-40B4-BE49-F238E27FC236}">
                    <a16:creationId xmlns:a16="http://schemas.microsoft.com/office/drawing/2014/main" id="{871D19CA-8322-4E60-B328-ED4C7D503105}"/>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9" name="Group 448">
              <a:extLst>
                <a:ext uri="{FF2B5EF4-FFF2-40B4-BE49-F238E27FC236}">
                  <a16:creationId xmlns:a16="http://schemas.microsoft.com/office/drawing/2014/main" id="{871F7A18-369C-48A5-B757-B3BAACEE09F2}"/>
                </a:ext>
              </a:extLst>
            </p:cNvPr>
            <p:cNvGrpSpPr/>
            <p:nvPr/>
          </p:nvGrpSpPr>
          <p:grpSpPr>
            <a:xfrm>
              <a:off x="10146972" y="3860543"/>
              <a:ext cx="834985" cy="810868"/>
              <a:chOff x="10670808" y="1126010"/>
              <a:chExt cx="834985" cy="810868"/>
            </a:xfrm>
          </p:grpSpPr>
          <p:pic>
            <p:nvPicPr>
              <p:cNvPr id="450" name="Picture 4" descr="Image result for pot of gold simple">
                <a:extLst>
                  <a:ext uri="{FF2B5EF4-FFF2-40B4-BE49-F238E27FC236}">
                    <a16:creationId xmlns:a16="http://schemas.microsoft.com/office/drawing/2014/main" id="{44E04C8D-30D5-4EC3-95AA-504B39181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451" name="Picture 6" descr="Monero Logo">
                <a:extLst>
                  <a:ext uri="{FF2B5EF4-FFF2-40B4-BE49-F238E27FC236}">
                    <a16:creationId xmlns:a16="http://schemas.microsoft.com/office/drawing/2014/main" id="{A24D0C63-0E08-481C-969C-065052BADE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2" name="Picture 6" descr="Monero Logo">
                <a:extLst>
                  <a:ext uri="{FF2B5EF4-FFF2-40B4-BE49-F238E27FC236}">
                    <a16:creationId xmlns:a16="http://schemas.microsoft.com/office/drawing/2014/main" id="{B5F4EB36-3BC7-4B8C-8CD3-12D0425BDF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3" name="Picture 6" descr="Monero Logo">
                <a:extLst>
                  <a:ext uri="{FF2B5EF4-FFF2-40B4-BE49-F238E27FC236}">
                    <a16:creationId xmlns:a16="http://schemas.microsoft.com/office/drawing/2014/main" id="{723937B5-5D25-4A52-84FD-99D260CC46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4" name="Picture 6" descr="Monero Logo">
                <a:extLst>
                  <a:ext uri="{FF2B5EF4-FFF2-40B4-BE49-F238E27FC236}">
                    <a16:creationId xmlns:a16="http://schemas.microsoft.com/office/drawing/2014/main" id="{91ABB5A1-4682-4FDA-897F-40C867BA694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5" name="Picture 6" descr="Monero Logo">
                <a:extLst>
                  <a:ext uri="{FF2B5EF4-FFF2-40B4-BE49-F238E27FC236}">
                    <a16:creationId xmlns:a16="http://schemas.microsoft.com/office/drawing/2014/main" id="{7200178D-5F50-42EB-A31D-5CB13B268D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6" name="Picture 6" descr="Monero Logo">
                <a:extLst>
                  <a:ext uri="{FF2B5EF4-FFF2-40B4-BE49-F238E27FC236}">
                    <a16:creationId xmlns:a16="http://schemas.microsoft.com/office/drawing/2014/main" id="{45F3255C-C594-416E-9B7E-A719B09FB9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7" name="Picture 6" descr="Monero Logo">
                <a:extLst>
                  <a:ext uri="{FF2B5EF4-FFF2-40B4-BE49-F238E27FC236}">
                    <a16:creationId xmlns:a16="http://schemas.microsoft.com/office/drawing/2014/main" id="{ABA3E7BF-41CB-4D8F-9C72-8609B3FBFC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8" name="Picture 6" descr="Monero Logo">
                <a:extLst>
                  <a:ext uri="{FF2B5EF4-FFF2-40B4-BE49-F238E27FC236}">
                    <a16:creationId xmlns:a16="http://schemas.microsoft.com/office/drawing/2014/main" id="{5A108E6D-9054-4911-AC15-0EF04037E5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9" name="Picture 6" descr="Monero Logo">
                <a:extLst>
                  <a:ext uri="{FF2B5EF4-FFF2-40B4-BE49-F238E27FC236}">
                    <a16:creationId xmlns:a16="http://schemas.microsoft.com/office/drawing/2014/main" id="{F1339439-0C60-4F5F-A786-C5F71A1F40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0" name="Picture 6" descr="Monero Logo">
                <a:extLst>
                  <a:ext uri="{FF2B5EF4-FFF2-40B4-BE49-F238E27FC236}">
                    <a16:creationId xmlns:a16="http://schemas.microsoft.com/office/drawing/2014/main" id="{01543CD8-FD6D-4888-8589-D69036D5091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1" name="Picture 6" descr="Monero Logo">
                <a:extLst>
                  <a:ext uri="{FF2B5EF4-FFF2-40B4-BE49-F238E27FC236}">
                    <a16:creationId xmlns:a16="http://schemas.microsoft.com/office/drawing/2014/main" id="{1DA7932D-E087-48C2-8F9B-883F0C8013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2" name="Picture 6" descr="Monero Logo">
                <a:extLst>
                  <a:ext uri="{FF2B5EF4-FFF2-40B4-BE49-F238E27FC236}">
                    <a16:creationId xmlns:a16="http://schemas.microsoft.com/office/drawing/2014/main" id="{A20D5847-0737-40A8-8470-35A50421C3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3" name="Picture 6" descr="Monero Logo">
                <a:extLst>
                  <a:ext uri="{FF2B5EF4-FFF2-40B4-BE49-F238E27FC236}">
                    <a16:creationId xmlns:a16="http://schemas.microsoft.com/office/drawing/2014/main" id="{8A99A9F2-7B94-4849-89F0-93F9D567D7C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4" name="Picture 6" descr="Monero Logo">
                <a:extLst>
                  <a:ext uri="{FF2B5EF4-FFF2-40B4-BE49-F238E27FC236}">
                    <a16:creationId xmlns:a16="http://schemas.microsoft.com/office/drawing/2014/main" id="{7012CB87-4C14-4DD0-841A-A8B7281469C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5" name="Picture 6" descr="Monero Logo">
                <a:extLst>
                  <a:ext uri="{FF2B5EF4-FFF2-40B4-BE49-F238E27FC236}">
                    <a16:creationId xmlns:a16="http://schemas.microsoft.com/office/drawing/2014/main" id="{850C46F3-0300-4A95-8F06-BDE6DF7799D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6" name="Picture 6" descr="Monero Logo">
                <a:extLst>
                  <a:ext uri="{FF2B5EF4-FFF2-40B4-BE49-F238E27FC236}">
                    <a16:creationId xmlns:a16="http://schemas.microsoft.com/office/drawing/2014/main" id="{D178A23F-57E4-4959-AFCB-7FB6A9B7248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7" name="Picture 6" descr="Monero Logo">
                <a:extLst>
                  <a:ext uri="{FF2B5EF4-FFF2-40B4-BE49-F238E27FC236}">
                    <a16:creationId xmlns:a16="http://schemas.microsoft.com/office/drawing/2014/main" id="{BE4E35BD-0FF7-492F-9E40-A39B568802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8" name="Picture 6" descr="Monero Logo">
                <a:extLst>
                  <a:ext uri="{FF2B5EF4-FFF2-40B4-BE49-F238E27FC236}">
                    <a16:creationId xmlns:a16="http://schemas.microsoft.com/office/drawing/2014/main" id="{DAB6E957-EEBB-4550-9339-62A85F77EAD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469" name="Freeform: Shape 468">
                <a:extLst>
                  <a:ext uri="{FF2B5EF4-FFF2-40B4-BE49-F238E27FC236}">
                    <a16:creationId xmlns:a16="http://schemas.microsoft.com/office/drawing/2014/main" id="{AD636ED9-D3BD-4399-A8E1-A2A6573FEE30}"/>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0" name="Group 469">
              <a:extLst>
                <a:ext uri="{FF2B5EF4-FFF2-40B4-BE49-F238E27FC236}">
                  <a16:creationId xmlns:a16="http://schemas.microsoft.com/office/drawing/2014/main" id="{5CED48E1-F12C-4B16-8924-7AD8565E1C54}"/>
                </a:ext>
              </a:extLst>
            </p:cNvPr>
            <p:cNvGrpSpPr/>
            <p:nvPr/>
          </p:nvGrpSpPr>
          <p:grpSpPr>
            <a:xfrm>
              <a:off x="10142894" y="4866444"/>
              <a:ext cx="834985" cy="810868"/>
              <a:chOff x="10670808" y="1126010"/>
              <a:chExt cx="834985" cy="810868"/>
            </a:xfrm>
          </p:grpSpPr>
          <p:pic>
            <p:nvPicPr>
              <p:cNvPr id="471" name="Picture 4" descr="Image result for pot of gold simple">
                <a:extLst>
                  <a:ext uri="{FF2B5EF4-FFF2-40B4-BE49-F238E27FC236}">
                    <a16:creationId xmlns:a16="http://schemas.microsoft.com/office/drawing/2014/main" id="{081259FA-4EFF-4A3C-9EA6-95A889886118}"/>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472" name="Picture 6" descr="Monero Logo">
                <a:extLst>
                  <a:ext uri="{FF2B5EF4-FFF2-40B4-BE49-F238E27FC236}">
                    <a16:creationId xmlns:a16="http://schemas.microsoft.com/office/drawing/2014/main" id="{A9C96D96-BB96-4CE5-A2EF-BE2916FB27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3" name="Picture 6" descr="Monero Logo">
                <a:extLst>
                  <a:ext uri="{FF2B5EF4-FFF2-40B4-BE49-F238E27FC236}">
                    <a16:creationId xmlns:a16="http://schemas.microsoft.com/office/drawing/2014/main" id="{8CF77110-45DD-410D-B8FD-CB62AC3210A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4" name="Picture 6" descr="Monero Logo">
                <a:extLst>
                  <a:ext uri="{FF2B5EF4-FFF2-40B4-BE49-F238E27FC236}">
                    <a16:creationId xmlns:a16="http://schemas.microsoft.com/office/drawing/2014/main" id="{CB8B161F-4500-4DE9-9E3A-1CE5C1CAE3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5" name="Picture 6" descr="Monero Logo">
                <a:extLst>
                  <a:ext uri="{FF2B5EF4-FFF2-40B4-BE49-F238E27FC236}">
                    <a16:creationId xmlns:a16="http://schemas.microsoft.com/office/drawing/2014/main" id="{DFCAD3F2-4121-4176-BEF4-A9074DC0A5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6" name="Picture 6" descr="Monero Logo">
                <a:extLst>
                  <a:ext uri="{FF2B5EF4-FFF2-40B4-BE49-F238E27FC236}">
                    <a16:creationId xmlns:a16="http://schemas.microsoft.com/office/drawing/2014/main" id="{E0DA6F75-7FE5-4C84-B9E7-2875ADF179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7" name="Picture 6" descr="Monero Logo">
                <a:extLst>
                  <a:ext uri="{FF2B5EF4-FFF2-40B4-BE49-F238E27FC236}">
                    <a16:creationId xmlns:a16="http://schemas.microsoft.com/office/drawing/2014/main" id="{772A3FE5-B530-4664-8283-7C949638C4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8" name="Picture 6" descr="Monero Logo">
                <a:extLst>
                  <a:ext uri="{FF2B5EF4-FFF2-40B4-BE49-F238E27FC236}">
                    <a16:creationId xmlns:a16="http://schemas.microsoft.com/office/drawing/2014/main" id="{B1A6EB60-1A18-4C81-A078-ACD4483F0F0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9" name="Picture 6" descr="Monero Logo">
                <a:extLst>
                  <a:ext uri="{FF2B5EF4-FFF2-40B4-BE49-F238E27FC236}">
                    <a16:creationId xmlns:a16="http://schemas.microsoft.com/office/drawing/2014/main" id="{659CB6B7-9577-4B01-9F3B-53A3BBB24B4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0" name="Picture 6" descr="Monero Logo">
                <a:extLst>
                  <a:ext uri="{FF2B5EF4-FFF2-40B4-BE49-F238E27FC236}">
                    <a16:creationId xmlns:a16="http://schemas.microsoft.com/office/drawing/2014/main" id="{856B1A71-6343-4125-BC5A-FFDC62A5A3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1" name="Picture 6" descr="Monero Logo">
                <a:extLst>
                  <a:ext uri="{FF2B5EF4-FFF2-40B4-BE49-F238E27FC236}">
                    <a16:creationId xmlns:a16="http://schemas.microsoft.com/office/drawing/2014/main" id="{8207E214-BC5C-4225-9EA5-6603DB71C7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2" name="Picture 6" descr="Monero Logo">
                <a:extLst>
                  <a:ext uri="{FF2B5EF4-FFF2-40B4-BE49-F238E27FC236}">
                    <a16:creationId xmlns:a16="http://schemas.microsoft.com/office/drawing/2014/main" id="{B8F46726-2B72-4510-91C0-8DA72F5ADF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3" name="Picture 6" descr="Monero Logo">
                <a:extLst>
                  <a:ext uri="{FF2B5EF4-FFF2-40B4-BE49-F238E27FC236}">
                    <a16:creationId xmlns:a16="http://schemas.microsoft.com/office/drawing/2014/main" id="{559900BE-AF47-4FC6-A99F-80B511A3F3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4" name="Picture 6" descr="Monero Logo">
                <a:extLst>
                  <a:ext uri="{FF2B5EF4-FFF2-40B4-BE49-F238E27FC236}">
                    <a16:creationId xmlns:a16="http://schemas.microsoft.com/office/drawing/2014/main" id="{796493DC-ECB5-4B7B-BEAC-56A2144999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5" name="Picture 6" descr="Monero Logo">
                <a:extLst>
                  <a:ext uri="{FF2B5EF4-FFF2-40B4-BE49-F238E27FC236}">
                    <a16:creationId xmlns:a16="http://schemas.microsoft.com/office/drawing/2014/main" id="{DE198708-5888-47A0-9F05-BC64A57256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6" name="Picture 6" descr="Monero Logo">
                <a:extLst>
                  <a:ext uri="{FF2B5EF4-FFF2-40B4-BE49-F238E27FC236}">
                    <a16:creationId xmlns:a16="http://schemas.microsoft.com/office/drawing/2014/main" id="{CEE6807F-44AE-4E79-9DB7-F427B20DAA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7" name="Picture 6" descr="Monero Logo">
                <a:extLst>
                  <a:ext uri="{FF2B5EF4-FFF2-40B4-BE49-F238E27FC236}">
                    <a16:creationId xmlns:a16="http://schemas.microsoft.com/office/drawing/2014/main" id="{8754CDF8-021C-4183-AF41-6C266040D5C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8" name="Picture 6" descr="Monero Logo">
                <a:extLst>
                  <a:ext uri="{FF2B5EF4-FFF2-40B4-BE49-F238E27FC236}">
                    <a16:creationId xmlns:a16="http://schemas.microsoft.com/office/drawing/2014/main" id="{7DE73DB7-FBBF-4A57-B431-A7E89823C7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9" name="Picture 6" descr="Monero Logo">
                <a:extLst>
                  <a:ext uri="{FF2B5EF4-FFF2-40B4-BE49-F238E27FC236}">
                    <a16:creationId xmlns:a16="http://schemas.microsoft.com/office/drawing/2014/main" id="{8E8F86F7-0629-4D0C-9CB2-E80EC2E4452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490" name="Freeform: Shape 489">
                <a:extLst>
                  <a:ext uri="{FF2B5EF4-FFF2-40B4-BE49-F238E27FC236}">
                    <a16:creationId xmlns:a16="http://schemas.microsoft.com/office/drawing/2014/main" id="{90902A3B-74EF-411E-A56A-8D64F5B7D3D3}"/>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1" name="TextBox 490">
              <a:extLst>
                <a:ext uri="{FF2B5EF4-FFF2-40B4-BE49-F238E27FC236}">
                  <a16:creationId xmlns:a16="http://schemas.microsoft.com/office/drawing/2014/main" id="{3250A418-F30A-4AE4-81E9-78CFAE85D731}"/>
                </a:ext>
              </a:extLst>
            </p:cNvPr>
            <p:cNvSpPr txBox="1"/>
            <p:nvPr/>
          </p:nvSpPr>
          <p:spPr>
            <a:xfrm>
              <a:off x="9135217" y="3649870"/>
              <a:ext cx="719528" cy="461665"/>
            </a:xfrm>
            <a:prstGeom prst="rect">
              <a:avLst/>
            </a:prstGeom>
            <a:noFill/>
          </p:spPr>
          <p:txBody>
            <a:bodyPr wrap="square" rtlCol="0">
              <a:spAutoFit/>
            </a:bodyPr>
            <a:lstStyle/>
            <a:p>
              <a:pPr algn="ctr"/>
              <a:r>
                <a:rPr lang="en-US" sz="1200" dirty="0">
                  <a:solidFill>
                    <a:schemeClr val="bg1"/>
                  </a:solidFill>
                </a:rPr>
                <a:t>Created Tx 73</a:t>
              </a:r>
            </a:p>
          </p:txBody>
        </p:sp>
        <p:sp>
          <p:nvSpPr>
            <p:cNvPr id="492" name="TextBox 491">
              <a:extLst>
                <a:ext uri="{FF2B5EF4-FFF2-40B4-BE49-F238E27FC236}">
                  <a16:creationId xmlns:a16="http://schemas.microsoft.com/office/drawing/2014/main" id="{5E79582E-8D18-4EF1-967D-AFE063655AA6}"/>
                </a:ext>
              </a:extLst>
            </p:cNvPr>
            <p:cNvSpPr txBox="1"/>
            <p:nvPr/>
          </p:nvSpPr>
          <p:spPr>
            <a:xfrm>
              <a:off x="8044265" y="4194759"/>
              <a:ext cx="719528" cy="461665"/>
            </a:xfrm>
            <a:prstGeom prst="rect">
              <a:avLst/>
            </a:prstGeom>
            <a:noFill/>
          </p:spPr>
          <p:txBody>
            <a:bodyPr wrap="square" rtlCol="0">
              <a:spAutoFit/>
            </a:bodyPr>
            <a:lstStyle/>
            <a:p>
              <a:pPr algn="ctr"/>
              <a:r>
                <a:rPr lang="en-US" sz="1200" dirty="0">
                  <a:solidFill>
                    <a:schemeClr val="bg1"/>
                  </a:solidFill>
                </a:rPr>
                <a:t>Created Tx 12</a:t>
              </a:r>
            </a:p>
          </p:txBody>
        </p:sp>
        <p:sp>
          <p:nvSpPr>
            <p:cNvPr id="493" name="TextBox 492">
              <a:extLst>
                <a:ext uri="{FF2B5EF4-FFF2-40B4-BE49-F238E27FC236}">
                  <a16:creationId xmlns:a16="http://schemas.microsoft.com/office/drawing/2014/main" id="{6059AE82-A451-47D0-80CB-8CEC5F98E96E}"/>
                </a:ext>
              </a:extLst>
            </p:cNvPr>
            <p:cNvSpPr txBox="1"/>
            <p:nvPr/>
          </p:nvSpPr>
          <p:spPr>
            <a:xfrm>
              <a:off x="10206671" y="4161279"/>
              <a:ext cx="719528" cy="461665"/>
            </a:xfrm>
            <a:prstGeom prst="rect">
              <a:avLst/>
            </a:prstGeom>
            <a:noFill/>
          </p:spPr>
          <p:txBody>
            <a:bodyPr wrap="square" rtlCol="0">
              <a:spAutoFit/>
            </a:bodyPr>
            <a:lstStyle/>
            <a:p>
              <a:pPr algn="ctr"/>
              <a:r>
                <a:rPr lang="en-US" sz="1200" dirty="0">
                  <a:solidFill>
                    <a:schemeClr val="bg1"/>
                  </a:solidFill>
                </a:rPr>
                <a:t>Created Tx 32</a:t>
              </a:r>
            </a:p>
          </p:txBody>
        </p:sp>
        <p:sp>
          <p:nvSpPr>
            <p:cNvPr id="494" name="TextBox 493">
              <a:extLst>
                <a:ext uri="{FF2B5EF4-FFF2-40B4-BE49-F238E27FC236}">
                  <a16:creationId xmlns:a16="http://schemas.microsoft.com/office/drawing/2014/main" id="{F494121B-64F4-45E0-88C4-E43B0FD7EED9}"/>
                </a:ext>
              </a:extLst>
            </p:cNvPr>
            <p:cNvSpPr txBox="1"/>
            <p:nvPr/>
          </p:nvSpPr>
          <p:spPr>
            <a:xfrm>
              <a:off x="9125233" y="4637557"/>
              <a:ext cx="719528" cy="461665"/>
            </a:xfrm>
            <a:prstGeom prst="rect">
              <a:avLst/>
            </a:prstGeom>
            <a:noFill/>
          </p:spPr>
          <p:txBody>
            <a:bodyPr wrap="square" rtlCol="0">
              <a:spAutoFit/>
            </a:bodyPr>
            <a:lstStyle/>
            <a:p>
              <a:pPr algn="ctr"/>
              <a:r>
                <a:rPr lang="en-US" sz="1200" dirty="0">
                  <a:solidFill>
                    <a:schemeClr val="bg1"/>
                  </a:solidFill>
                </a:rPr>
                <a:t>Created Tx 76</a:t>
              </a:r>
            </a:p>
          </p:txBody>
        </p:sp>
        <p:sp>
          <p:nvSpPr>
            <p:cNvPr id="495" name="TextBox 494">
              <a:extLst>
                <a:ext uri="{FF2B5EF4-FFF2-40B4-BE49-F238E27FC236}">
                  <a16:creationId xmlns:a16="http://schemas.microsoft.com/office/drawing/2014/main" id="{65305713-3D8D-4EB1-9C76-F99445CBB958}"/>
                </a:ext>
              </a:extLst>
            </p:cNvPr>
            <p:cNvSpPr txBox="1"/>
            <p:nvPr/>
          </p:nvSpPr>
          <p:spPr>
            <a:xfrm>
              <a:off x="8059009" y="5181511"/>
              <a:ext cx="719528" cy="461665"/>
            </a:xfrm>
            <a:prstGeom prst="rect">
              <a:avLst/>
            </a:prstGeom>
            <a:noFill/>
          </p:spPr>
          <p:txBody>
            <a:bodyPr wrap="square" rtlCol="0">
              <a:spAutoFit/>
            </a:bodyPr>
            <a:lstStyle/>
            <a:p>
              <a:pPr algn="ctr"/>
              <a:r>
                <a:rPr lang="en-US" sz="1200" dirty="0">
                  <a:solidFill>
                    <a:schemeClr val="bg1"/>
                  </a:solidFill>
                </a:rPr>
                <a:t>Created Tx 10</a:t>
              </a:r>
            </a:p>
          </p:txBody>
        </p:sp>
        <p:sp>
          <p:nvSpPr>
            <p:cNvPr id="496" name="TextBox 495">
              <a:extLst>
                <a:ext uri="{FF2B5EF4-FFF2-40B4-BE49-F238E27FC236}">
                  <a16:creationId xmlns:a16="http://schemas.microsoft.com/office/drawing/2014/main" id="{B6CA3163-D205-465F-8549-FA7A88AD859B}"/>
                </a:ext>
              </a:extLst>
            </p:cNvPr>
            <p:cNvSpPr txBox="1"/>
            <p:nvPr/>
          </p:nvSpPr>
          <p:spPr>
            <a:xfrm>
              <a:off x="9122807" y="5635574"/>
              <a:ext cx="719528" cy="461665"/>
            </a:xfrm>
            <a:prstGeom prst="rect">
              <a:avLst/>
            </a:prstGeom>
            <a:noFill/>
          </p:spPr>
          <p:txBody>
            <a:bodyPr wrap="square" rtlCol="0">
              <a:spAutoFit/>
            </a:bodyPr>
            <a:lstStyle/>
            <a:p>
              <a:pPr algn="ctr"/>
              <a:r>
                <a:rPr lang="en-US" sz="1200" dirty="0">
                  <a:solidFill>
                    <a:schemeClr val="bg1"/>
                  </a:solidFill>
                </a:rPr>
                <a:t>Created Tx 77</a:t>
              </a:r>
            </a:p>
          </p:txBody>
        </p:sp>
        <p:sp>
          <p:nvSpPr>
            <p:cNvPr id="497" name="TextBox 496">
              <a:extLst>
                <a:ext uri="{FF2B5EF4-FFF2-40B4-BE49-F238E27FC236}">
                  <a16:creationId xmlns:a16="http://schemas.microsoft.com/office/drawing/2014/main" id="{3E789594-FA78-4B78-90A0-2A89E2EEB2D4}"/>
                </a:ext>
              </a:extLst>
            </p:cNvPr>
            <p:cNvSpPr txBox="1"/>
            <p:nvPr/>
          </p:nvSpPr>
          <p:spPr>
            <a:xfrm>
              <a:off x="10202071" y="5186059"/>
              <a:ext cx="719528" cy="461665"/>
            </a:xfrm>
            <a:prstGeom prst="rect">
              <a:avLst/>
            </a:prstGeom>
            <a:noFill/>
          </p:spPr>
          <p:txBody>
            <a:bodyPr wrap="square" rtlCol="0">
              <a:spAutoFit/>
            </a:bodyPr>
            <a:lstStyle/>
            <a:p>
              <a:pPr algn="ctr"/>
              <a:r>
                <a:rPr lang="en-US" sz="1200" dirty="0">
                  <a:solidFill>
                    <a:schemeClr val="bg1"/>
                  </a:solidFill>
                </a:rPr>
                <a:t>Created Tx 91</a:t>
              </a:r>
            </a:p>
          </p:txBody>
        </p:sp>
        <p:sp>
          <p:nvSpPr>
            <p:cNvPr id="505" name="TextBox 504">
              <a:extLst>
                <a:ext uri="{FF2B5EF4-FFF2-40B4-BE49-F238E27FC236}">
                  <a16:creationId xmlns:a16="http://schemas.microsoft.com/office/drawing/2014/main" id="{8003B05C-B8E2-4779-8958-2918241695C0}"/>
                </a:ext>
              </a:extLst>
            </p:cNvPr>
            <p:cNvSpPr txBox="1"/>
            <p:nvPr/>
          </p:nvSpPr>
          <p:spPr>
            <a:xfrm>
              <a:off x="8146406" y="3973398"/>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506" name="TextBox 505">
              <a:extLst>
                <a:ext uri="{FF2B5EF4-FFF2-40B4-BE49-F238E27FC236}">
                  <a16:creationId xmlns:a16="http://schemas.microsoft.com/office/drawing/2014/main" id="{2C23F452-6DC6-424E-BC9D-D27664B86646}"/>
                </a:ext>
              </a:extLst>
            </p:cNvPr>
            <p:cNvSpPr txBox="1"/>
            <p:nvPr/>
          </p:nvSpPr>
          <p:spPr>
            <a:xfrm>
              <a:off x="8155802" y="4943810"/>
              <a:ext cx="537327" cy="861774"/>
            </a:xfrm>
            <a:prstGeom prst="rect">
              <a:avLst/>
            </a:prstGeom>
            <a:noFill/>
          </p:spPr>
          <p:txBody>
            <a:bodyPr wrap="none" rtlCol="0">
              <a:spAutoFit/>
            </a:bodyPr>
            <a:lstStyle/>
            <a:p>
              <a:pPr algn="ctr"/>
              <a:r>
                <a:rPr lang="en-US" sz="5000" b="1" dirty="0">
                  <a:solidFill>
                    <a:srgbClr val="F84836"/>
                  </a:solidFill>
                </a:rPr>
                <a:t>X</a:t>
              </a:r>
            </a:p>
          </p:txBody>
        </p:sp>
      </p:grpSp>
      <p:grpSp>
        <p:nvGrpSpPr>
          <p:cNvPr id="508" name="Group 507">
            <a:extLst>
              <a:ext uri="{FF2B5EF4-FFF2-40B4-BE49-F238E27FC236}">
                <a16:creationId xmlns:a16="http://schemas.microsoft.com/office/drawing/2014/main" id="{4EABA91B-C8B5-4944-B404-B5965C72F28A}"/>
              </a:ext>
            </a:extLst>
          </p:cNvPr>
          <p:cNvGrpSpPr/>
          <p:nvPr/>
        </p:nvGrpSpPr>
        <p:grpSpPr>
          <a:xfrm>
            <a:off x="9437274" y="1316108"/>
            <a:ext cx="1828800" cy="1828800"/>
            <a:chOff x="9359965" y="2063952"/>
            <a:chExt cx="1828800" cy="1828800"/>
          </a:xfrm>
        </p:grpSpPr>
        <p:grpSp>
          <p:nvGrpSpPr>
            <p:cNvPr id="509" name="Group 508">
              <a:extLst>
                <a:ext uri="{FF2B5EF4-FFF2-40B4-BE49-F238E27FC236}">
                  <a16:creationId xmlns:a16="http://schemas.microsoft.com/office/drawing/2014/main" id="{94E59193-0820-4434-B350-83682B1EA90C}"/>
                </a:ext>
              </a:extLst>
            </p:cNvPr>
            <p:cNvGrpSpPr/>
            <p:nvPr/>
          </p:nvGrpSpPr>
          <p:grpSpPr>
            <a:xfrm>
              <a:off x="9851754" y="2628758"/>
              <a:ext cx="834985" cy="810868"/>
              <a:chOff x="10670808" y="1126010"/>
              <a:chExt cx="834985" cy="810868"/>
            </a:xfrm>
          </p:grpSpPr>
          <p:pic>
            <p:nvPicPr>
              <p:cNvPr id="512" name="Picture 4" descr="Image result for pot of gold simple">
                <a:extLst>
                  <a:ext uri="{FF2B5EF4-FFF2-40B4-BE49-F238E27FC236}">
                    <a16:creationId xmlns:a16="http://schemas.microsoft.com/office/drawing/2014/main" id="{5E25F457-F7A6-4E18-886E-21A440247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513" name="Picture 6" descr="Monero Logo">
                <a:extLst>
                  <a:ext uri="{FF2B5EF4-FFF2-40B4-BE49-F238E27FC236}">
                    <a16:creationId xmlns:a16="http://schemas.microsoft.com/office/drawing/2014/main" id="{846BA514-EBBF-4B5A-A5AE-C594A7354A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4" name="Picture 6" descr="Monero Logo">
                <a:extLst>
                  <a:ext uri="{FF2B5EF4-FFF2-40B4-BE49-F238E27FC236}">
                    <a16:creationId xmlns:a16="http://schemas.microsoft.com/office/drawing/2014/main" id="{52AD7C61-F023-40F2-B986-43D3239274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5" name="Picture 6" descr="Monero Logo">
                <a:extLst>
                  <a:ext uri="{FF2B5EF4-FFF2-40B4-BE49-F238E27FC236}">
                    <a16:creationId xmlns:a16="http://schemas.microsoft.com/office/drawing/2014/main" id="{3E0DCD2D-9173-4BDD-A872-CE2FEC66CA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6" name="Picture 6" descr="Monero Logo">
                <a:extLst>
                  <a:ext uri="{FF2B5EF4-FFF2-40B4-BE49-F238E27FC236}">
                    <a16:creationId xmlns:a16="http://schemas.microsoft.com/office/drawing/2014/main" id="{25B60240-7B36-47F7-9E7C-505B96E8CB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7" name="Picture 6" descr="Monero Logo">
                <a:extLst>
                  <a:ext uri="{FF2B5EF4-FFF2-40B4-BE49-F238E27FC236}">
                    <a16:creationId xmlns:a16="http://schemas.microsoft.com/office/drawing/2014/main" id="{66A1161F-1813-4B2E-91BD-43B13D21EB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8" name="Picture 6" descr="Monero Logo">
                <a:extLst>
                  <a:ext uri="{FF2B5EF4-FFF2-40B4-BE49-F238E27FC236}">
                    <a16:creationId xmlns:a16="http://schemas.microsoft.com/office/drawing/2014/main" id="{43EE79FC-E34E-4B0C-A710-3137506D6F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9" name="Picture 6" descr="Monero Logo">
                <a:extLst>
                  <a:ext uri="{FF2B5EF4-FFF2-40B4-BE49-F238E27FC236}">
                    <a16:creationId xmlns:a16="http://schemas.microsoft.com/office/drawing/2014/main" id="{621FD10A-8778-42A9-A631-377B2FA71D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0" name="Picture 6" descr="Monero Logo">
                <a:extLst>
                  <a:ext uri="{FF2B5EF4-FFF2-40B4-BE49-F238E27FC236}">
                    <a16:creationId xmlns:a16="http://schemas.microsoft.com/office/drawing/2014/main" id="{7252364F-5F5F-430C-B758-A0B92FCD92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1" name="Picture 6" descr="Monero Logo">
                <a:extLst>
                  <a:ext uri="{FF2B5EF4-FFF2-40B4-BE49-F238E27FC236}">
                    <a16:creationId xmlns:a16="http://schemas.microsoft.com/office/drawing/2014/main" id="{3B526772-4DAC-40EA-94A6-678F04F6779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2" name="Picture 6" descr="Monero Logo">
                <a:extLst>
                  <a:ext uri="{FF2B5EF4-FFF2-40B4-BE49-F238E27FC236}">
                    <a16:creationId xmlns:a16="http://schemas.microsoft.com/office/drawing/2014/main" id="{82DE06E1-EB5F-4FAB-8000-8ED290C7BC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3" name="Picture 6" descr="Monero Logo">
                <a:extLst>
                  <a:ext uri="{FF2B5EF4-FFF2-40B4-BE49-F238E27FC236}">
                    <a16:creationId xmlns:a16="http://schemas.microsoft.com/office/drawing/2014/main" id="{EBE7DFA8-94C5-4E07-83F2-97DD6AB795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4" name="Picture 6" descr="Monero Logo">
                <a:extLst>
                  <a:ext uri="{FF2B5EF4-FFF2-40B4-BE49-F238E27FC236}">
                    <a16:creationId xmlns:a16="http://schemas.microsoft.com/office/drawing/2014/main" id="{F4129AB9-39CE-4CDE-92F5-31576E2314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5" name="Picture 6" descr="Monero Logo">
                <a:extLst>
                  <a:ext uri="{FF2B5EF4-FFF2-40B4-BE49-F238E27FC236}">
                    <a16:creationId xmlns:a16="http://schemas.microsoft.com/office/drawing/2014/main" id="{38A444D4-9B3C-471B-998E-FAD72A745F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6" name="Picture 6" descr="Monero Logo">
                <a:extLst>
                  <a:ext uri="{FF2B5EF4-FFF2-40B4-BE49-F238E27FC236}">
                    <a16:creationId xmlns:a16="http://schemas.microsoft.com/office/drawing/2014/main" id="{27F56D73-FC52-46A6-B874-2AD57782FED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7" name="Picture 6" descr="Monero Logo">
                <a:extLst>
                  <a:ext uri="{FF2B5EF4-FFF2-40B4-BE49-F238E27FC236}">
                    <a16:creationId xmlns:a16="http://schemas.microsoft.com/office/drawing/2014/main" id="{CBC2E147-62AE-41CE-BE18-4529A63044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8" name="Picture 6" descr="Monero Logo">
                <a:extLst>
                  <a:ext uri="{FF2B5EF4-FFF2-40B4-BE49-F238E27FC236}">
                    <a16:creationId xmlns:a16="http://schemas.microsoft.com/office/drawing/2014/main" id="{7CE706DE-19E4-411E-9282-15EF2C9F37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9" name="Picture 6" descr="Monero Logo">
                <a:extLst>
                  <a:ext uri="{FF2B5EF4-FFF2-40B4-BE49-F238E27FC236}">
                    <a16:creationId xmlns:a16="http://schemas.microsoft.com/office/drawing/2014/main" id="{B15EDFA0-4720-4964-8D8D-C403E6F7F5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0" name="Picture 6" descr="Monero Logo">
                <a:extLst>
                  <a:ext uri="{FF2B5EF4-FFF2-40B4-BE49-F238E27FC236}">
                    <a16:creationId xmlns:a16="http://schemas.microsoft.com/office/drawing/2014/main" id="{34F82EC4-117E-4C93-BE33-A2097D4B4D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531" name="Freeform: Shape 530">
                <a:extLst>
                  <a:ext uri="{FF2B5EF4-FFF2-40B4-BE49-F238E27FC236}">
                    <a16:creationId xmlns:a16="http://schemas.microsoft.com/office/drawing/2014/main" id="{B7BF8ED2-744F-4B57-8DCE-489F834EEE1C}"/>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0" name="TextBox 509">
              <a:extLst>
                <a:ext uri="{FF2B5EF4-FFF2-40B4-BE49-F238E27FC236}">
                  <a16:creationId xmlns:a16="http://schemas.microsoft.com/office/drawing/2014/main" id="{E8CCBAAF-3A07-4032-9824-91C6613E3424}"/>
                </a:ext>
              </a:extLst>
            </p:cNvPr>
            <p:cNvSpPr txBox="1"/>
            <p:nvPr/>
          </p:nvSpPr>
          <p:spPr>
            <a:xfrm>
              <a:off x="9911453" y="2929494"/>
              <a:ext cx="719528" cy="461665"/>
            </a:xfrm>
            <a:prstGeom prst="rect">
              <a:avLst/>
            </a:prstGeom>
            <a:noFill/>
          </p:spPr>
          <p:txBody>
            <a:bodyPr wrap="square" rtlCol="0">
              <a:spAutoFit/>
            </a:bodyPr>
            <a:lstStyle/>
            <a:p>
              <a:pPr algn="ctr"/>
              <a:r>
                <a:rPr lang="en-US" sz="1200" dirty="0">
                  <a:solidFill>
                    <a:schemeClr val="bg1"/>
                  </a:solidFill>
                </a:rPr>
                <a:t>Created Tx 20</a:t>
              </a:r>
            </a:p>
          </p:txBody>
        </p:sp>
        <p:sp>
          <p:nvSpPr>
            <p:cNvPr id="511" name="Circle: Hollow 510">
              <a:extLst>
                <a:ext uri="{FF2B5EF4-FFF2-40B4-BE49-F238E27FC236}">
                  <a16:creationId xmlns:a16="http://schemas.microsoft.com/office/drawing/2014/main" id="{5E9FA452-B1E8-426E-B401-5266AF498387}"/>
                </a:ext>
              </a:extLst>
            </p:cNvPr>
            <p:cNvSpPr/>
            <p:nvPr/>
          </p:nvSpPr>
          <p:spPr>
            <a:xfrm>
              <a:off x="9359965" y="2063952"/>
              <a:ext cx="1828800" cy="1828800"/>
            </a:xfrm>
            <a:prstGeom prst="donut">
              <a:avLst>
                <a:gd name="adj" fmla="val 10974"/>
              </a:avLst>
            </a:prstGeom>
            <a:solidFill>
              <a:srgbClr val="F84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32" name="Group 531">
            <a:extLst>
              <a:ext uri="{FF2B5EF4-FFF2-40B4-BE49-F238E27FC236}">
                <a16:creationId xmlns:a16="http://schemas.microsoft.com/office/drawing/2014/main" id="{7075A734-F161-4B3F-AFF7-B334CAE7E5F9}"/>
              </a:ext>
            </a:extLst>
          </p:cNvPr>
          <p:cNvGrpSpPr/>
          <p:nvPr/>
        </p:nvGrpSpPr>
        <p:grpSpPr>
          <a:xfrm>
            <a:off x="-2119733" y="-3200174"/>
            <a:ext cx="6108268" cy="4276132"/>
            <a:chOff x="-2119733" y="-3200174"/>
            <a:chExt cx="6108268" cy="4276132"/>
          </a:xfrm>
        </p:grpSpPr>
        <p:sp>
          <p:nvSpPr>
            <p:cNvPr id="533" name="Circle: Hollow 532">
              <a:extLst>
                <a:ext uri="{FF2B5EF4-FFF2-40B4-BE49-F238E27FC236}">
                  <a16:creationId xmlns:a16="http://schemas.microsoft.com/office/drawing/2014/main" id="{596DCCB8-517D-4A83-98AF-EBCA4FFE3F18}"/>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4" name="Circle: Hollow 533">
              <a:extLst>
                <a:ext uri="{FF2B5EF4-FFF2-40B4-BE49-F238E27FC236}">
                  <a16:creationId xmlns:a16="http://schemas.microsoft.com/office/drawing/2014/main" id="{DE677958-0824-43A0-A0BA-2DFDD0D8840D}"/>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5" name="Circle: Hollow 534">
              <a:extLst>
                <a:ext uri="{FF2B5EF4-FFF2-40B4-BE49-F238E27FC236}">
                  <a16:creationId xmlns:a16="http://schemas.microsoft.com/office/drawing/2014/main" id="{876FDCB2-FDE2-490C-9EA8-AF5F361A7961}"/>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6" name="Circle: Hollow 535">
              <a:extLst>
                <a:ext uri="{FF2B5EF4-FFF2-40B4-BE49-F238E27FC236}">
                  <a16:creationId xmlns:a16="http://schemas.microsoft.com/office/drawing/2014/main" id="{94E9FB66-9500-4C5F-8681-82A4E974EF3F}"/>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102018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01"/>
                                        </p:tgtEl>
                                        <p:attrNameLst>
                                          <p:attrName>style.visibility</p:attrName>
                                        </p:attrNameLst>
                                      </p:cBhvr>
                                      <p:to>
                                        <p:strVal val="visible"/>
                                      </p:to>
                                    </p:set>
                                    <p:animEffect transition="in" filter="fade">
                                      <p:cBhvr>
                                        <p:cTn id="11" dur="500"/>
                                        <p:tgtEl>
                                          <p:spTgt spid="50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02"/>
                                        </p:tgtEl>
                                        <p:attrNameLst>
                                          <p:attrName>style.visibility</p:attrName>
                                        </p:attrNameLst>
                                      </p:cBhvr>
                                      <p:to>
                                        <p:strVal val="visible"/>
                                      </p:to>
                                    </p:set>
                                    <p:animEffect transition="in" filter="fade">
                                      <p:cBhvr>
                                        <p:cTn id="19" dur="500"/>
                                        <p:tgtEl>
                                          <p:spTgt spid="50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03"/>
                                        </p:tgtEl>
                                        <p:attrNameLst>
                                          <p:attrName>style.visibility</p:attrName>
                                        </p:attrNameLst>
                                      </p:cBhvr>
                                      <p:to>
                                        <p:strVal val="visible"/>
                                      </p:to>
                                    </p:set>
                                    <p:animEffect transition="in" filter="fade">
                                      <p:cBhvr>
                                        <p:cTn id="27" dur="500"/>
                                        <p:tgtEl>
                                          <p:spTgt spid="50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00"/>
                                        </p:tgtEl>
                                        <p:attrNameLst>
                                          <p:attrName>style.visibility</p:attrName>
                                        </p:attrNameLst>
                                      </p:cBhvr>
                                      <p:to>
                                        <p:strVal val="visible"/>
                                      </p:to>
                                    </p:set>
                                    <p:animEffect transition="in" filter="fade">
                                      <p:cBhvr>
                                        <p:cTn id="35" dur="500"/>
                                        <p:tgtEl>
                                          <p:spTgt spid="500"/>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08"/>
                                        </p:tgtEl>
                                        <p:attrNameLst>
                                          <p:attrName>style.visibility</p:attrName>
                                        </p:attrNameLst>
                                      </p:cBhvr>
                                      <p:to>
                                        <p:strVal val="visible"/>
                                      </p:to>
                                    </p:set>
                                    <p:animEffect transition="in" filter="fade">
                                      <p:cBhvr>
                                        <p:cTn id="39" dur="500"/>
                                        <p:tgtEl>
                                          <p:spTgt spid="508"/>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99"/>
                                        </p:tgtEl>
                                        <p:attrNameLst>
                                          <p:attrName>style.visibility</p:attrName>
                                        </p:attrNameLst>
                                      </p:cBhvr>
                                      <p:to>
                                        <p:strVal val="visible"/>
                                      </p:to>
                                    </p:set>
                                    <p:animEffect transition="in" filter="fade">
                                      <p:cBhvr>
                                        <p:cTn id="43" dur="500"/>
                                        <p:tgtEl>
                                          <p:spTgt spid="49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04"/>
                                        </p:tgtEl>
                                        <p:attrNameLst>
                                          <p:attrName>style.visibility</p:attrName>
                                        </p:attrNameLst>
                                      </p:cBhvr>
                                      <p:to>
                                        <p:strVal val="visible"/>
                                      </p:to>
                                    </p:set>
                                    <p:animEffect transition="in" filter="fade">
                                      <p:cBhvr>
                                        <p:cTn id="48" dur="500"/>
                                        <p:tgtEl>
                                          <p:spTgt spid="50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 grpId="0"/>
      <p:bldP spid="500" grpId="0"/>
      <p:bldP spid="501" grpId="0"/>
      <p:bldP spid="502" grpId="0"/>
      <p:bldP spid="503" grpId="0"/>
      <p:bldP spid="50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575A8A-FB9F-4C93-8A06-28356C7B9273}"/>
              </a:ext>
            </a:extLst>
          </p:cNvPr>
          <p:cNvSpPr/>
          <p:nvPr/>
        </p:nvSpPr>
        <p:spPr>
          <a:xfrm>
            <a:off x="0" y="1690688"/>
            <a:ext cx="6099048" cy="516731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57994E9C-3AC6-4C45-BFD8-530A82DAED0C}"/>
              </a:ext>
            </a:extLst>
          </p:cNvPr>
          <p:cNvSpPr/>
          <p:nvPr/>
        </p:nvSpPr>
        <p:spPr>
          <a:xfrm>
            <a:off x="6092952" y="1690688"/>
            <a:ext cx="6099048" cy="516731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lstStyle/>
          <a:p>
            <a:pPr algn="ctr"/>
            <a:r>
              <a:rPr lang="en-US" b="1" dirty="0"/>
              <a:t>Chain Split and Key Image Reuse</a:t>
            </a:r>
          </a:p>
        </p:txBody>
      </p:sp>
      <p:grpSp>
        <p:nvGrpSpPr>
          <p:cNvPr id="3" name="Group 2">
            <a:extLst>
              <a:ext uri="{FF2B5EF4-FFF2-40B4-BE49-F238E27FC236}">
                <a16:creationId xmlns:a16="http://schemas.microsoft.com/office/drawing/2014/main" id="{F5C6B350-76C4-45CB-8853-7D1922AC294C}"/>
              </a:ext>
            </a:extLst>
          </p:cNvPr>
          <p:cNvGrpSpPr/>
          <p:nvPr/>
        </p:nvGrpSpPr>
        <p:grpSpPr>
          <a:xfrm>
            <a:off x="202713" y="1914676"/>
            <a:ext cx="4297680" cy="4845742"/>
            <a:chOff x="202713" y="1914676"/>
            <a:chExt cx="4297680" cy="4845742"/>
          </a:xfrm>
        </p:grpSpPr>
        <p:grpSp>
          <p:nvGrpSpPr>
            <p:cNvPr id="8" name="Group 7">
              <a:extLst>
                <a:ext uri="{FF2B5EF4-FFF2-40B4-BE49-F238E27FC236}">
                  <a16:creationId xmlns:a16="http://schemas.microsoft.com/office/drawing/2014/main" id="{3B6A0AC4-9677-47AB-BCFA-793AC5D22675}"/>
                </a:ext>
              </a:extLst>
            </p:cNvPr>
            <p:cNvGrpSpPr/>
            <p:nvPr/>
          </p:nvGrpSpPr>
          <p:grpSpPr>
            <a:xfrm>
              <a:off x="202713" y="1914676"/>
              <a:ext cx="4297680" cy="3657600"/>
              <a:chOff x="202713" y="1914676"/>
              <a:chExt cx="4297680" cy="3657600"/>
            </a:xfrm>
          </p:grpSpPr>
          <p:sp>
            <p:nvSpPr>
              <p:cNvPr id="1036" name="Circle: Hollow 1035">
                <a:extLst>
                  <a:ext uri="{FF2B5EF4-FFF2-40B4-BE49-F238E27FC236}">
                    <a16:creationId xmlns:a16="http://schemas.microsoft.com/office/drawing/2014/main" id="{228DE918-FBF1-492A-9ACE-921102D27612}"/>
                  </a:ext>
                </a:extLst>
              </p:cNvPr>
              <p:cNvSpPr/>
              <p:nvPr/>
            </p:nvSpPr>
            <p:spPr>
              <a:xfrm>
                <a:off x="202713" y="1914676"/>
                <a:ext cx="4297680" cy="3657600"/>
              </a:xfrm>
              <a:prstGeom prst="donut">
                <a:avLst>
                  <a:gd name="adj" fmla="val 5851"/>
                </a:avLst>
              </a:prstGeom>
              <a:solidFill>
                <a:srgbClr val="42B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 name="Group 12">
                <a:extLst>
                  <a:ext uri="{FF2B5EF4-FFF2-40B4-BE49-F238E27FC236}">
                    <a16:creationId xmlns:a16="http://schemas.microsoft.com/office/drawing/2014/main" id="{601AB4EA-49DD-4F16-85CE-91B7CB3145D7}"/>
                  </a:ext>
                </a:extLst>
              </p:cNvPr>
              <p:cNvGrpSpPr/>
              <p:nvPr/>
            </p:nvGrpSpPr>
            <p:grpSpPr>
              <a:xfrm>
                <a:off x="840398" y="2881074"/>
                <a:ext cx="834985" cy="810868"/>
                <a:chOff x="10670808" y="1126010"/>
                <a:chExt cx="834985" cy="810868"/>
              </a:xfrm>
            </p:grpSpPr>
            <p:pic>
              <p:nvPicPr>
                <p:cNvPr id="1028" name="Picture 4" descr="Image result for pot of gold simple">
                  <a:extLst>
                    <a:ext uri="{FF2B5EF4-FFF2-40B4-BE49-F238E27FC236}">
                      <a16:creationId xmlns:a16="http://schemas.microsoft.com/office/drawing/2014/main" id="{74D65FC4-4FB3-4489-8F96-55E9ADD32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nero Logo">
                  <a:extLst>
                    <a:ext uri="{FF2B5EF4-FFF2-40B4-BE49-F238E27FC236}">
                      <a16:creationId xmlns:a16="http://schemas.microsoft.com/office/drawing/2014/main" id="{2AC8F085-C7A7-44D9-A243-3E64228967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Monero Logo">
                  <a:extLst>
                    <a:ext uri="{FF2B5EF4-FFF2-40B4-BE49-F238E27FC236}">
                      <a16:creationId xmlns:a16="http://schemas.microsoft.com/office/drawing/2014/main" id="{DA143A95-6322-43FE-9444-C587756B03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Monero Logo">
                  <a:extLst>
                    <a:ext uri="{FF2B5EF4-FFF2-40B4-BE49-F238E27FC236}">
                      <a16:creationId xmlns:a16="http://schemas.microsoft.com/office/drawing/2014/main" id="{B0F7055B-50B5-4AF7-AF26-937604E468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Monero Logo">
                  <a:extLst>
                    <a:ext uri="{FF2B5EF4-FFF2-40B4-BE49-F238E27FC236}">
                      <a16:creationId xmlns:a16="http://schemas.microsoft.com/office/drawing/2014/main" id="{5E1B4FCF-03EC-41B4-ADB6-A1A1646AFF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Monero Logo">
                  <a:extLst>
                    <a:ext uri="{FF2B5EF4-FFF2-40B4-BE49-F238E27FC236}">
                      <a16:creationId xmlns:a16="http://schemas.microsoft.com/office/drawing/2014/main" id="{6FF1191F-402F-45FE-A0A9-BADC0893B3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Monero Logo">
                  <a:extLst>
                    <a:ext uri="{FF2B5EF4-FFF2-40B4-BE49-F238E27FC236}">
                      <a16:creationId xmlns:a16="http://schemas.microsoft.com/office/drawing/2014/main" id="{683EDC75-0F61-4FF6-ABD4-8CDB0D7765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Monero Logo">
                  <a:extLst>
                    <a:ext uri="{FF2B5EF4-FFF2-40B4-BE49-F238E27FC236}">
                      <a16:creationId xmlns:a16="http://schemas.microsoft.com/office/drawing/2014/main" id="{D7ED963B-A745-400B-A476-AE80F3F32B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Monero Logo">
                  <a:extLst>
                    <a:ext uri="{FF2B5EF4-FFF2-40B4-BE49-F238E27FC236}">
                      <a16:creationId xmlns:a16="http://schemas.microsoft.com/office/drawing/2014/main" id="{CA90122D-79C0-4B35-9104-D4732AACD8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Monero Logo">
                  <a:extLst>
                    <a:ext uri="{FF2B5EF4-FFF2-40B4-BE49-F238E27FC236}">
                      <a16:creationId xmlns:a16="http://schemas.microsoft.com/office/drawing/2014/main" id="{8368E940-00AA-4A94-961A-443B5A4F9C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Monero Logo">
                  <a:extLst>
                    <a:ext uri="{FF2B5EF4-FFF2-40B4-BE49-F238E27FC236}">
                      <a16:creationId xmlns:a16="http://schemas.microsoft.com/office/drawing/2014/main" id="{D3B8EE1C-0B57-494F-BA08-E07CDF54BC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Monero Logo">
                  <a:extLst>
                    <a:ext uri="{FF2B5EF4-FFF2-40B4-BE49-F238E27FC236}">
                      <a16:creationId xmlns:a16="http://schemas.microsoft.com/office/drawing/2014/main" id="{D293080E-43CB-43E2-965F-7317082F46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Monero Logo">
                  <a:extLst>
                    <a:ext uri="{FF2B5EF4-FFF2-40B4-BE49-F238E27FC236}">
                      <a16:creationId xmlns:a16="http://schemas.microsoft.com/office/drawing/2014/main" id="{9B0DFB09-5AC9-40C3-8C30-0A350618DE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Monero Logo">
                  <a:extLst>
                    <a:ext uri="{FF2B5EF4-FFF2-40B4-BE49-F238E27FC236}">
                      <a16:creationId xmlns:a16="http://schemas.microsoft.com/office/drawing/2014/main" id="{FEDEF80B-B7DC-4072-871A-C57166E2AE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Monero Logo">
                  <a:extLst>
                    <a:ext uri="{FF2B5EF4-FFF2-40B4-BE49-F238E27FC236}">
                      <a16:creationId xmlns:a16="http://schemas.microsoft.com/office/drawing/2014/main" id="{523A2C96-8879-4E4B-BCC5-EE362BDDAA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Monero Logo">
                  <a:extLst>
                    <a:ext uri="{FF2B5EF4-FFF2-40B4-BE49-F238E27FC236}">
                      <a16:creationId xmlns:a16="http://schemas.microsoft.com/office/drawing/2014/main" id="{194C9E6C-277A-485C-97DD-60DB596ADC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Monero Logo">
                  <a:extLst>
                    <a:ext uri="{FF2B5EF4-FFF2-40B4-BE49-F238E27FC236}">
                      <a16:creationId xmlns:a16="http://schemas.microsoft.com/office/drawing/2014/main" id="{284F5C6A-28B6-44E4-9C59-7C27688128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Monero Logo">
                  <a:extLst>
                    <a:ext uri="{FF2B5EF4-FFF2-40B4-BE49-F238E27FC236}">
                      <a16:creationId xmlns:a16="http://schemas.microsoft.com/office/drawing/2014/main" id="{9A0F8DDE-B04C-4479-8414-BC67E27CBA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Monero Logo">
                  <a:extLst>
                    <a:ext uri="{FF2B5EF4-FFF2-40B4-BE49-F238E27FC236}">
                      <a16:creationId xmlns:a16="http://schemas.microsoft.com/office/drawing/2014/main" id="{83D26C42-BB55-4D43-A230-B6A5A95A978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56969B4F-F6FF-42C3-88A8-76E091592BF6}"/>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8B72574C-D771-44F8-9BFD-9BCEBF2C0305}"/>
                  </a:ext>
                </a:extLst>
              </p:cNvPr>
              <p:cNvGrpSpPr/>
              <p:nvPr/>
            </p:nvGrpSpPr>
            <p:grpSpPr>
              <a:xfrm>
                <a:off x="837366" y="3874785"/>
                <a:ext cx="834985" cy="810868"/>
                <a:chOff x="3336402" y="3345735"/>
                <a:chExt cx="834985" cy="810868"/>
              </a:xfrm>
            </p:grpSpPr>
            <p:pic>
              <p:nvPicPr>
                <p:cNvPr id="76" name="Picture 4" descr="Image result for pot of gold simple">
                  <a:extLst>
                    <a:ext uri="{FF2B5EF4-FFF2-40B4-BE49-F238E27FC236}">
                      <a16:creationId xmlns:a16="http://schemas.microsoft.com/office/drawing/2014/main" id="{EF8D0A85-8D2C-4BD8-B59D-FF0937A40AF1}"/>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6402" y="3410126"/>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6" descr="Monero Logo">
                  <a:extLst>
                    <a:ext uri="{FF2B5EF4-FFF2-40B4-BE49-F238E27FC236}">
                      <a16:creationId xmlns:a16="http://schemas.microsoft.com/office/drawing/2014/main" id="{DC5A50AE-A7C0-4D6C-AC91-667AD4BB2F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384394" y="34770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Monero Logo">
                  <a:extLst>
                    <a:ext uri="{FF2B5EF4-FFF2-40B4-BE49-F238E27FC236}">
                      <a16:creationId xmlns:a16="http://schemas.microsoft.com/office/drawing/2014/main" id="{DAAA6B46-823A-4678-A182-DFBC99F152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3469296" y="348562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Monero Logo">
                  <a:extLst>
                    <a:ext uri="{FF2B5EF4-FFF2-40B4-BE49-F238E27FC236}">
                      <a16:creationId xmlns:a16="http://schemas.microsoft.com/office/drawing/2014/main" id="{93B5BC21-05BC-4F09-84B0-4381991E82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69931"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Monero Logo">
                  <a:extLst>
                    <a:ext uri="{FF2B5EF4-FFF2-40B4-BE49-F238E27FC236}">
                      <a16:creationId xmlns:a16="http://schemas.microsoft.com/office/drawing/2014/main" id="{60DC6641-2C9C-4D51-975E-E2F41095F5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10754" y="341301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Monero Logo">
                  <a:extLst>
                    <a:ext uri="{FF2B5EF4-FFF2-40B4-BE49-F238E27FC236}">
                      <a16:creationId xmlns:a16="http://schemas.microsoft.com/office/drawing/2014/main" id="{020A91D0-1C81-483A-AB41-B305F142F7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439708" y="344145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Monero Logo">
                  <a:extLst>
                    <a:ext uri="{FF2B5EF4-FFF2-40B4-BE49-F238E27FC236}">
                      <a16:creationId xmlns:a16="http://schemas.microsoft.com/office/drawing/2014/main" id="{720BABA0-F196-41E0-9B6A-DE060A50E3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664670"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Monero Logo">
                  <a:extLst>
                    <a:ext uri="{FF2B5EF4-FFF2-40B4-BE49-F238E27FC236}">
                      <a16:creationId xmlns:a16="http://schemas.microsoft.com/office/drawing/2014/main" id="{160E4EA7-CDD8-4444-B8DB-FC07FA6C31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602191" y="342318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Monero Logo">
                  <a:extLst>
                    <a:ext uri="{FF2B5EF4-FFF2-40B4-BE49-F238E27FC236}">
                      <a16:creationId xmlns:a16="http://schemas.microsoft.com/office/drawing/2014/main" id="{D3A7C289-17E2-4275-9E90-5DDA6534C5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4012690" y="34752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Monero Logo">
                  <a:extLst>
                    <a:ext uri="{FF2B5EF4-FFF2-40B4-BE49-F238E27FC236}">
                      <a16:creationId xmlns:a16="http://schemas.microsoft.com/office/drawing/2014/main" id="{ED4B4DF0-41EE-4B57-A41D-49F2C2C17E5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3927788" y="348378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Monero Logo">
                  <a:extLst>
                    <a:ext uri="{FF2B5EF4-FFF2-40B4-BE49-F238E27FC236}">
                      <a16:creationId xmlns:a16="http://schemas.microsoft.com/office/drawing/2014/main" id="{69CFA733-4598-4C02-818E-C09A20A0B5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27153"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6" descr="Monero Logo">
                  <a:extLst>
                    <a:ext uri="{FF2B5EF4-FFF2-40B4-BE49-F238E27FC236}">
                      <a16:creationId xmlns:a16="http://schemas.microsoft.com/office/drawing/2014/main" id="{620993E9-1227-4C57-8103-FB83070C7D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86330" y="341118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Monero Logo">
                  <a:extLst>
                    <a:ext uri="{FF2B5EF4-FFF2-40B4-BE49-F238E27FC236}">
                      <a16:creationId xmlns:a16="http://schemas.microsoft.com/office/drawing/2014/main" id="{1744452C-9C30-43CD-894A-EE21C48395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957376" y="343962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Monero Logo">
                  <a:extLst>
                    <a:ext uri="{FF2B5EF4-FFF2-40B4-BE49-F238E27FC236}">
                      <a16:creationId xmlns:a16="http://schemas.microsoft.com/office/drawing/2014/main" id="{9D0ACB74-CAD3-4468-8779-D28CBA4399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732414"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Monero Logo">
                  <a:extLst>
                    <a:ext uri="{FF2B5EF4-FFF2-40B4-BE49-F238E27FC236}">
                      <a16:creationId xmlns:a16="http://schemas.microsoft.com/office/drawing/2014/main" id="{79A92462-9A00-4817-BA80-5C9D2BFA30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3794893" y="342135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6" descr="Monero Logo">
                  <a:extLst>
                    <a:ext uri="{FF2B5EF4-FFF2-40B4-BE49-F238E27FC236}">
                      <a16:creationId xmlns:a16="http://schemas.microsoft.com/office/drawing/2014/main" id="{C53F8E75-C520-4A6A-9767-2C46D01682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3695409" y="341118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6" descr="Monero Logo">
                  <a:extLst>
                    <a:ext uri="{FF2B5EF4-FFF2-40B4-BE49-F238E27FC236}">
                      <a16:creationId xmlns:a16="http://schemas.microsoft.com/office/drawing/2014/main" id="{715EE331-9B79-41A3-A2E7-F9FE300E85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555023" y="33457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6" descr="Monero Logo">
                  <a:extLst>
                    <a:ext uri="{FF2B5EF4-FFF2-40B4-BE49-F238E27FC236}">
                      <a16:creationId xmlns:a16="http://schemas.microsoft.com/office/drawing/2014/main" id="{D467CB83-0EC7-43E3-AD93-DFF54EEA20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3641346" y="338003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Monero Logo">
                  <a:extLst>
                    <a:ext uri="{FF2B5EF4-FFF2-40B4-BE49-F238E27FC236}">
                      <a16:creationId xmlns:a16="http://schemas.microsoft.com/office/drawing/2014/main" id="{72E4D671-7165-4202-AE69-F4C4F7B27C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771951" y="3376918"/>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95" name="Freeform: Shape 94">
                  <a:extLst>
                    <a:ext uri="{FF2B5EF4-FFF2-40B4-BE49-F238E27FC236}">
                      <a16:creationId xmlns:a16="http://schemas.microsoft.com/office/drawing/2014/main" id="{B1DEAA9B-221C-4CA4-B18A-F4B5029661B1}"/>
                    </a:ext>
                  </a:extLst>
                </p:cNvPr>
                <p:cNvSpPr/>
                <p:nvPr/>
              </p:nvSpPr>
              <p:spPr>
                <a:xfrm>
                  <a:off x="3384394" y="3568332"/>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A3104B2-8023-4C5B-B920-70AFF7DB8C90}"/>
                  </a:ext>
                </a:extLst>
              </p:cNvPr>
              <p:cNvGrpSpPr/>
              <p:nvPr/>
            </p:nvGrpSpPr>
            <p:grpSpPr>
              <a:xfrm>
                <a:off x="1920667" y="2352024"/>
                <a:ext cx="834985" cy="810868"/>
                <a:chOff x="10670808" y="1126010"/>
                <a:chExt cx="834985" cy="810868"/>
              </a:xfrm>
            </p:grpSpPr>
            <p:pic>
              <p:nvPicPr>
                <p:cNvPr id="55" name="Picture 4" descr="Image result for pot of gold simple">
                  <a:extLst>
                    <a:ext uri="{FF2B5EF4-FFF2-40B4-BE49-F238E27FC236}">
                      <a16:creationId xmlns:a16="http://schemas.microsoft.com/office/drawing/2014/main" id="{91B158E8-CFE6-4741-905F-D034671ABE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Monero Logo">
                  <a:extLst>
                    <a:ext uri="{FF2B5EF4-FFF2-40B4-BE49-F238E27FC236}">
                      <a16:creationId xmlns:a16="http://schemas.microsoft.com/office/drawing/2014/main" id="{1773F437-C6CF-4F6B-8886-1127BD3A532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Monero Logo">
                  <a:extLst>
                    <a:ext uri="{FF2B5EF4-FFF2-40B4-BE49-F238E27FC236}">
                      <a16:creationId xmlns:a16="http://schemas.microsoft.com/office/drawing/2014/main" id="{3DDB7BF9-086B-40D7-B0E6-8981999E50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Monero Logo">
                  <a:extLst>
                    <a:ext uri="{FF2B5EF4-FFF2-40B4-BE49-F238E27FC236}">
                      <a16:creationId xmlns:a16="http://schemas.microsoft.com/office/drawing/2014/main" id="{F9338D74-A375-434A-AEF7-A1A44B3799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Monero Logo">
                  <a:extLst>
                    <a:ext uri="{FF2B5EF4-FFF2-40B4-BE49-F238E27FC236}">
                      <a16:creationId xmlns:a16="http://schemas.microsoft.com/office/drawing/2014/main" id="{8119FFE8-DC81-4663-A28C-289BAE2404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Monero Logo">
                  <a:extLst>
                    <a:ext uri="{FF2B5EF4-FFF2-40B4-BE49-F238E27FC236}">
                      <a16:creationId xmlns:a16="http://schemas.microsoft.com/office/drawing/2014/main" id="{A6C284B0-482F-4294-922E-F0E387DEDD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Monero Logo">
                  <a:extLst>
                    <a:ext uri="{FF2B5EF4-FFF2-40B4-BE49-F238E27FC236}">
                      <a16:creationId xmlns:a16="http://schemas.microsoft.com/office/drawing/2014/main" id="{B9E7E941-B69C-4E6B-B661-866EDA0F0B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Monero Logo">
                  <a:extLst>
                    <a:ext uri="{FF2B5EF4-FFF2-40B4-BE49-F238E27FC236}">
                      <a16:creationId xmlns:a16="http://schemas.microsoft.com/office/drawing/2014/main" id="{908A4269-2787-49BD-B632-E574B146BF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Monero Logo">
                  <a:extLst>
                    <a:ext uri="{FF2B5EF4-FFF2-40B4-BE49-F238E27FC236}">
                      <a16:creationId xmlns:a16="http://schemas.microsoft.com/office/drawing/2014/main" id="{F6208A02-8576-4951-99F3-6D458EE3D1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Monero Logo">
                  <a:extLst>
                    <a:ext uri="{FF2B5EF4-FFF2-40B4-BE49-F238E27FC236}">
                      <a16:creationId xmlns:a16="http://schemas.microsoft.com/office/drawing/2014/main" id="{121196EF-BB7D-4D90-AF82-352CE30619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Monero Logo">
                  <a:extLst>
                    <a:ext uri="{FF2B5EF4-FFF2-40B4-BE49-F238E27FC236}">
                      <a16:creationId xmlns:a16="http://schemas.microsoft.com/office/drawing/2014/main" id="{4C4530E7-86FF-494C-B359-23C3B905A0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Monero Logo">
                  <a:extLst>
                    <a:ext uri="{FF2B5EF4-FFF2-40B4-BE49-F238E27FC236}">
                      <a16:creationId xmlns:a16="http://schemas.microsoft.com/office/drawing/2014/main" id="{B2C9781D-B436-4E9A-9058-B660FA5BCA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Monero Logo">
                  <a:extLst>
                    <a:ext uri="{FF2B5EF4-FFF2-40B4-BE49-F238E27FC236}">
                      <a16:creationId xmlns:a16="http://schemas.microsoft.com/office/drawing/2014/main" id="{F2D8453A-DA93-4854-BCC0-15ABDF79F2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Monero Logo">
                  <a:extLst>
                    <a:ext uri="{FF2B5EF4-FFF2-40B4-BE49-F238E27FC236}">
                      <a16:creationId xmlns:a16="http://schemas.microsoft.com/office/drawing/2014/main" id="{EA4C4644-F30C-4AEA-9CC9-796B6E1D5B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Monero Logo">
                  <a:extLst>
                    <a:ext uri="{FF2B5EF4-FFF2-40B4-BE49-F238E27FC236}">
                      <a16:creationId xmlns:a16="http://schemas.microsoft.com/office/drawing/2014/main" id="{F721DA44-7029-465D-947E-C126EDBA78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Monero Logo">
                  <a:extLst>
                    <a:ext uri="{FF2B5EF4-FFF2-40B4-BE49-F238E27FC236}">
                      <a16:creationId xmlns:a16="http://schemas.microsoft.com/office/drawing/2014/main" id="{4377C472-4211-4068-9F8C-9FE84AABB9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Monero Logo">
                  <a:extLst>
                    <a:ext uri="{FF2B5EF4-FFF2-40B4-BE49-F238E27FC236}">
                      <a16:creationId xmlns:a16="http://schemas.microsoft.com/office/drawing/2014/main" id="{6A804629-67B8-48BC-B0FF-E1AC675BFD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Monero Logo">
                  <a:extLst>
                    <a:ext uri="{FF2B5EF4-FFF2-40B4-BE49-F238E27FC236}">
                      <a16:creationId xmlns:a16="http://schemas.microsoft.com/office/drawing/2014/main" id="{4289F12E-E31A-448A-82FD-548065ED52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Monero Logo">
                  <a:extLst>
                    <a:ext uri="{FF2B5EF4-FFF2-40B4-BE49-F238E27FC236}">
                      <a16:creationId xmlns:a16="http://schemas.microsoft.com/office/drawing/2014/main" id="{10EFBFB2-6964-41A8-8406-A5B596F02F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74" name="Freeform: Shape 73">
                  <a:extLst>
                    <a:ext uri="{FF2B5EF4-FFF2-40B4-BE49-F238E27FC236}">
                      <a16:creationId xmlns:a16="http://schemas.microsoft.com/office/drawing/2014/main" id="{0EC0B47D-523F-4734-92AA-F70501B174A0}"/>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5EF79DA6-70E0-4234-B3D2-F15883B71D23}"/>
                  </a:ext>
                </a:extLst>
              </p:cNvPr>
              <p:cNvGrpSpPr/>
              <p:nvPr/>
            </p:nvGrpSpPr>
            <p:grpSpPr>
              <a:xfrm>
                <a:off x="1917635" y="3345735"/>
                <a:ext cx="834985" cy="810868"/>
                <a:chOff x="10670808" y="1126010"/>
                <a:chExt cx="834985" cy="810868"/>
              </a:xfrm>
            </p:grpSpPr>
            <p:pic>
              <p:nvPicPr>
                <p:cNvPr id="97" name="Picture 4" descr="Image result for pot of gold simple">
                  <a:extLst>
                    <a:ext uri="{FF2B5EF4-FFF2-40B4-BE49-F238E27FC236}">
                      <a16:creationId xmlns:a16="http://schemas.microsoft.com/office/drawing/2014/main" id="{522B8960-028D-45BA-9387-64ECFC533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Monero Logo">
                  <a:extLst>
                    <a:ext uri="{FF2B5EF4-FFF2-40B4-BE49-F238E27FC236}">
                      <a16:creationId xmlns:a16="http://schemas.microsoft.com/office/drawing/2014/main" id="{B6C033E4-75CF-4529-9D55-E697B21B44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6" descr="Monero Logo">
                  <a:extLst>
                    <a:ext uri="{FF2B5EF4-FFF2-40B4-BE49-F238E27FC236}">
                      <a16:creationId xmlns:a16="http://schemas.microsoft.com/office/drawing/2014/main" id="{52827368-1E1B-4CA7-B3D1-16896F7CEF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6" descr="Monero Logo">
                  <a:extLst>
                    <a:ext uri="{FF2B5EF4-FFF2-40B4-BE49-F238E27FC236}">
                      <a16:creationId xmlns:a16="http://schemas.microsoft.com/office/drawing/2014/main" id="{3CD486FC-3106-4055-ADE6-155314A9C9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6" descr="Monero Logo">
                  <a:extLst>
                    <a:ext uri="{FF2B5EF4-FFF2-40B4-BE49-F238E27FC236}">
                      <a16:creationId xmlns:a16="http://schemas.microsoft.com/office/drawing/2014/main" id="{9EC0B649-E0CF-4D12-9625-6A3DA11080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6" descr="Monero Logo">
                  <a:extLst>
                    <a:ext uri="{FF2B5EF4-FFF2-40B4-BE49-F238E27FC236}">
                      <a16:creationId xmlns:a16="http://schemas.microsoft.com/office/drawing/2014/main" id="{82E11CD7-755E-4CEE-9AE3-A96C5F718A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6" descr="Monero Logo">
                  <a:extLst>
                    <a:ext uri="{FF2B5EF4-FFF2-40B4-BE49-F238E27FC236}">
                      <a16:creationId xmlns:a16="http://schemas.microsoft.com/office/drawing/2014/main" id="{B6F78FD8-DF6C-4378-A585-33504A975E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6" descr="Monero Logo">
                  <a:extLst>
                    <a:ext uri="{FF2B5EF4-FFF2-40B4-BE49-F238E27FC236}">
                      <a16:creationId xmlns:a16="http://schemas.microsoft.com/office/drawing/2014/main" id="{FDC969FD-3560-4018-8499-48A996A68F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6" descr="Monero Logo">
                  <a:extLst>
                    <a:ext uri="{FF2B5EF4-FFF2-40B4-BE49-F238E27FC236}">
                      <a16:creationId xmlns:a16="http://schemas.microsoft.com/office/drawing/2014/main" id="{17AB2BA7-7D75-47ED-B7E5-6375CEAB53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6" descr="Monero Logo">
                  <a:extLst>
                    <a:ext uri="{FF2B5EF4-FFF2-40B4-BE49-F238E27FC236}">
                      <a16:creationId xmlns:a16="http://schemas.microsoft.com/office/drawing/2014/main" id="{30A03CF8-B48F-4243-8BD9-BDE343F955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6" descr="Monero Logo">
                  <a:extLst>
                    <a:ext uri="{FF2B5EF4-FFF2-40B4-BE49-F238E27FC236}">
                      <a16:creationId xmlns:a16="http://schemas.microsoft.com/office/drawing/2014/main" id="{A3E4696B-17DC-461D-9624-E1C8733336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6" descr="Monero Logo">
                  <a:extLst>
                    <a:ext uri="{FF2B5EF4-FFF2-40B4-BE49-F238E27FC236}">
                      <a16:creationId xmlns:a16="http://schemas.microsoft.com/office/drawing/2014/main" id="{122E0D2E-A986-48D5-840D-CDF9BAAC7E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6" descr="Monero Logo">
                  <a:extLst>
                    <a:ext uri="{FF2B5EF4-FFF2-40B4-BE49-F238E27FC236}">
                      <a16:creationId xmlns:a16="http://schemas.microsoft.com/office/drawing/2014/main" id="{8426224C-861C-4414-8785-D1C5A7C850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6" descr="Monero Logo">
                  <a:extLst>
                    <a:ext uri="{FF2B5EF4-FFF2-40B4-BE49-F238E27FC236}">
                      <a16:creationId xmlns:a16="http://schemas.microsoft.com/office/drawing/2014/main" id="{4B47571B-5FF7-4CA0-ADA8-BB864C0C3D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6" descr="Monero Logo">
                  <a:extLst>
                    <a:ext uri="{FF2B5EF4-FFF2-40B4-BE49-F238E27FC236}">
                      <a16:creationId xmlns:a16="http://schemas.microsoft.com/office/drawing/2014/main" id="{B9799776-DDAE-4407-B9C5-D421DA9D5C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6" descr="Monero Logo">
                  <a:extLst>
                    <a:ext uri="{FF2B5EF4-FFF2-40B4-BE49-F238E27FC236}">
                      <a16:creationId xmlns:a16="http://schemas.microsoft.com/office/drawing/2014/main" id="{865E8FA9-A60A-476C-AC20-2DB0D3B7C0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6" descr="Monero Logo">
                  <a:extLst>
                    <a:ext uri="{FF2B5EF4-FFF2-40B4-BE49-F238E27FC236}">
                      <a16:creationId xmlns:a16="http://schemas.microsoft.com/office/drawing/2014/main" id="{EBC5E07E-696B-49D4-A3EF-233898E9989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6" descr="Monero Logo">
                  <a:extLst>
                    <a:ext uri="{FF2B5EF4-FFF2-40B4-BE49-F238E27FC236}">
                      <a16:creationId xmlns:a16="http://schemas.microsoft.com/office/drawing/2014/main" id="{526C49EF-5526-4AB1-819B-FC0ACFB1DD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6" descr="Monero Logo">
                  <a:extLst>
                    <a:ext uri="{FF2B5EF4-FFF2-40B4-BE49-F238E27FC236}">
                      <a16:creationId xmlns:a16="http://schemas.microsoft.com/office/drawing/2014/main" id="{A5DEC11F-6E95-4130-BFEE-3009775053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16" name="Freeform: Shape 115">
                  <a:extLst>
                    <a:ext uri="{FF2B5EF4-FFF2-40B4-BE49-F238E27FC236}">
                      <a16:creationId xmlns:a16="http://schemas.microsoft.com/office/drawing/2014/main" id="{0B458D99-C800-4EEF-9FDA-ED0782DB0A9B}"/>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8" name="Group 137">
                <a:extLst>
                  <a:ext uri="{FF2B5EF4-FFF2-40B4-BE49-F238E27FC236}">
                    <a16:creationId xmlns:a16="http://schemas.microsoft.com/office/drawing/2014/main" id="{589E2BF5-3B30-4E38-B287-F06A3A7ED411}"/>
                  </a:ext>
                </a:extLst>
              </p:cNvPr>
              <p:cNvGrpSpPr/>
              <p:nvPr/>
            </p:nvGrpSpPr>
            <p:grpSpPr>
              <a:xfrm>
                <a:off x="1921713" y="4352428"/>
                <a:ext cx="834985" cy="810868"/>
                <a:chOff x="10670808" y="1126010"/>
                <a:chExt cx="834985" cy="810868"/>
              </a:xfrm>
            </p:grpSpPr>
            <p:pic>
              <p:nvPicPr>
                <p:cNvPr id="139" name="Picture 4" descr="Image result for pot of gold simple">
                  <a:extLst>
                    <a:ext uri="{FF2B5EF4-FFF2-40B4-BE49-F238E27FC236}">
                      <a16:creationId xmlns:a16="http://schemas.microsoft.com/office/drawing/2014/main" id="{B26F3740-1F87-491F-A0D0-F2E824B4C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6" descr="Monero Logo">
                  <a:extLst>
                    <a:ext uri="{FF2B5EF4-FFF2-40B4-BE49-F238E27FC236}">
                      <a16:creationId xmlns:a16="http://schemas.microsoft.com/office/drawing/2014/main" id="{48CB16F8-0694-48AD-A1AC-B443FCA80A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6" descr="Monero Logo">
                  <a:extLst>
                    <a:ext uri="{FF2B5EF4-FFF2-40B4-BE49-F238E27FC236}">
                      <a16:creationId xmlns:a16="http://schemas.microsoft.com/office/drawing/2014/main" id="{1075DECE-7426-4502-8DE4-0FE31940D5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6" descr="Monero Logo">
                  <a:extLst>
                    <a:ext uri="{FF2B5EF4-FFF2-40B4-BE49-F238E27FC236}">
                      <a16:creationId xmlns:a16="http://schemas.microsoft.com/office/drawing/2014/main" id="{64C45DF3-8960-465F-BFDC-F52C95883B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6" descr="Monero Logo">
                  <a:extLst>
                    <a:ext uri="{FF2B5EF4-FFF2-40B4-BE49-F238E27FC236}">
                      <a16:creationId xmlns:a16="http://schemas.microsoft.com/office/drawing/2014/main" id="{F3D8E31E-B4D3-4772-B775-60439E1B51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6" descr="Monero Logo">
                  <a:extLst>
                    <a:ext uri="{FF2B5EF4-FFF2-40B4-BE49-F238E27FC236}">
                      <a16:creationId xmlns:a16="http://schemas.microsoft.com/office/drawing/2014/main" id="{DDF57949-0492-4723-8C76-B9840E39FD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6" descr="Monero Logo">
                  <a:extLst>
                    <a:ext uri="{FF2B5EF4-FFF2-40B4-BE49-F238E27FC236}">
                      <a16:creationId xmlns:a16="http://schemas.microsoft.com/office/drawing/2014/main" id="{70D18E3B-F5CE-4DE5-8F6C-1E76B01A26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6" descr="Monero Logo">
                  <a:extLst>
                    <a:ext uri="{FF2B5EF4-FFF2-40B4-BE49-F238E27FC236}">
                      <a16:creationId xmlns:a16="http://schemas.microsoft.com/office/drawing/2014/main" id="{4E982C7A-AC77-4147-A33A-A9025F9DD4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6" descr="Monero Logo">
                  <a:extLst>
                    <a:ext uri="{FF2B5EF4-FFF2-40B4-BE49-F238E27FC236}">
                      <a16:creationId xmlns:a16="http://schemas.microsoft.com/office/drawing/2014/main" id="{D2F39417-0288-4E11-A12F-165E8E0960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6" descr="Monero Logo">
                  <a:extLst>
                    <a:ext uri="{FF2B5EF4-FFF2-40B4-BE49-F238E27FC236}">
                      <a16:creationId xmlns:a16="http://schemas.microsoft.com/office/drawing/2014/main" id="{B26B5C97-5A1D-4135-AB1E-03F7AC3FE0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6" descr="Monero Logo">
                  <a:extLst>
                    <a:ext uri="{FF2B5EF4-FFF2-40B4-BE49-F238E27FC236}">
                      <a16:creationId xmlns:a16="http://schemas.microsoft.com/office/drawing/2014/main" id="{4EDEE877-0781-4C69-9381-BB22F3B938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6" descr="Monero Logo">
                  <a:extLst>
                    <a:ext uri="{FF2B5EF4-FFF2-40B4-BE49-F238E27FC236}">
                      <a16:creationId xmlns:a16="http://schemas.microsoft.com/office/drawing/2014/main" id="{55D4D928-CDCA-4A9A-BE98-EB385B8B9BD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6" descr="Monero Logo">
                  <a:extLst>
                    <a:ext uri="{FF2B5EF4-FFF2-40B4-BE49-F238E27FC236}">
                      <a16:creationId xmlns:a16="http://schemas.microsoft.com/office/drawing/2014/main" id="{D31F9AE0-FD00-4C89-8356-EA617E3CD3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6" descr="Monero Logo">
                  <a:extLst>
                    <a:ext uri="{FF2B5EF4-FFF2-40B4-BE49-F238E27FC236}">
                      <a16:creationId xmlns:a16="http://schemas.microsoft.com/office/drawing/2014/main" id="{BDC54BBE-75BE-4B28-BAB8-435B37E715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6" descr="Monero Logo">
                  <a:extLst>
                    <a:ext uri="{FF2B5EF4-FFF2-40B4-BE49-F238E27FC236}">
                      <a16:creationId xmlns:a16="http://schemas.microsoft.com/office/drawing/2014/main" id="{AF4904ED-1142-473F-954B-FC24C4AC1E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6" descr="Monero Logo">
                  <a:extLst>
                    <a:ext uri="{FF2B5EF4-FFF2-40B4-BE49-F238E27FC236}">
                      <a16:creationId xmlns:a16="http://schemas.microsoft.com/office/drawing/2014/main" id="{C46625A1-D714-462F-BC87-928A4DD998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6" descr="Monero Logo">
                  <a:extLst>
                    <a:ext uri="{FF2B5EF4-FFF2-40B4-BE49-F238E27FC236}">
                      <a16:creationId xmlns:a16="http://schemas.microsoft.com/office/drawing/2014/main" id="{9FA8576B-AE6B-4B3B-9B1B-5860D64A21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6" descr="Monero Logo">
                  <a:extLst>
                    <a:ext uri="{FF2B5EF4-FFF2-40B4-BE49-F238E27FC236}">
                      <a16:creationId xmlns:a16="http://schemas.microsoft.com/office/drawing/2014/main" id="{806167A4-78C5-4D4C-9215-41035D624C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6" descr="Monero Logo">
                  <a:extLst>
                    <a:ext uri="{FF2B5EF4-FFF2-40B4-BE49-F238E27FC236}">
                      <a16:creationId xmlns:a16="http://schemas.microsoft.com/office/drawing/2014/main" id="{50F811C5-11EC-4255-A2CE-426D3EB8DF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58" name="Freeform: Shape 157">
                  <a:extLst>
                    <a:ext uri="{FF2B5EF4-FFF2-40B4-BE49-F238E27FC236}">
                      <a16:creationId xmlns:a16="http://schemas.microsoft.com/office/drawing/2014/main" id="{E0B5B0D8-706A-44C5-8AAD-442230E324A8}"/>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7D992F75-05B6-482E-8A20-2A012FDC9EC2}"/>
                  </a:ext>
                </a:extLst>
              </p:cNvPr>
              <p:cNvGrpSpPr/>
              <p:nvPr/>
            </p:nvGrpSpPr>
            <p:grpSpPr>
              <a:xfrm>
                <a:off x="2989792" y="2874979"/>
                <a:ext cx="834985" cy="810868"/>
                <a:chOff x="10670808" y="1126010"/>
                <a:chExt cx="834985" cy="810868"/>
              </a:xfrm>
            </p:grpSpPr>
            <p:pic>
              <p:nvPicPr>
                <p:cNvPr id="118" name="Picture 4" descr="Image result for pot of gold simple">
                  <a:extLst>
                    <a:ext uri="{FF2B5EF4-FFF2-40B4-BE49-F238E27FC236}">
                      <a16:creationId xmlns:a16="http://schemas.microsoft.com/office/drawing/2014/main" id="{3E7D9695-2483-44F6-888F-F76A6BC31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6" descr="Monero Logo">
                  <a:extLst>
                    <a:ext uri="{FF2B5EF4-FFF2-40B4-BE49-F238E27FC236}">
                      <a16:creationId xmlns:a16="http://schemas.microsoft.com/office/drawing/2014/main" id="{AEB7F1D4-1CD8-4716-AFA8-E79F78E4B6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6" descr="Monero Logo">
                  <a:extLst>
                    <a:ext uri="{FF2B5EF4-FFF2-40B4-BE49-F238E27FC236}">
                      <a16:creationId xmlns:a16="http://schemas.microsoft.com/office/drawing/2014/main" id="{AE33DB35-4445-40E0-BC5A-8AF927CA5E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6" descr="Monero Logo">
                  <a:extLst>
                    <a:ext uri="{FF2B5EF4-FFF2-40B4-BE49-F238E27FC236}">
                      <a16:creationId xmlns:a16="http://schemas.microsoft.com/office/drawing/2014/main" id="{BD9245C6-6366-48F8-B0A4-C0C4996484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6" descr="Monero Logo">
                  <a:extLst>
                    <a:ext uri="{FF2B5EF4-FFF2-40B4-BE49-F238E27FC236}">
                      <a16:creationId xmlns:a16="http://schemas.microsoft.com/office/drawing/2014/main" id="{BBFA09BA-5CBD-4A60-ADCD-D3789DC5FE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6" descr="Monero Logo">
                  <a:extLst>
                    <a:ext uri="{FF2B5EF4-FFF2-40B4-BE49-F238E27FC236}">
                      <a16:creationId xmlns:a16="http://schemas.microsoft.com/office/drawing/2014/main" id="{2DFEF252-626B-4A0D-9690-5C0ED4CB5C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6" descr="Monero Logo">
                  <a:extLst>
                    <a:ext uri="{FF2B5EF4-FFF2-40B4-BE49-F238E27FC236}">
                      <a16:creationId xmlns:a16="http://schemas.microsoft.com/office/drawing/2014/main" id="{A66B7E18-8E12-4D2B-96BA-1479567364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6" descr="Monero Logo">
                  <a:extLst>
                    <a:ext uri="{FF2B5EF4-FFF2-40B4-BE49-F238E27FC236}">
                      <a16:creationId xmlns:a16="http://schemas.microsoft.com/office/drawing/2014/main" id="{F7778B2A-434C-40BB-96DA-061A80DC94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6" descr="Monero Logo">
                  <a:extLst>
                    <a:ext uri="{FF2B5EF4-FFF2-40B4-BE49-F238E27FC236}">
                      <a16:creationId xmlns:a16="http://schemas.microsoft.com/office/drawing/2014/main" id="{BAAFB13A-C40E-4DF3-8567-B659E89140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6" descr="Monero Logo">
                  <a:extLst>
                    <a:ext uri="{FF2B5EF4-FFF2-40B4-BE49-F238E27FC236}">
                      <a16:creationId xmlns:a16="http://schemas.microsoft.com/office/drawing/2014/main" id="{7C60DA40-77BC-4BA7-B398-B6565F7902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6" descr="Monero Logo">
                  <a:extLst>
                    <a:ext uri="{FF2B5EF4-FFF2-40B4-BE49-F238E27FC236}">
                      <a16:creationId xmlns:a16="http://schemas.microsoft.com/office/drawing/2014/main" id="{CB1F9853-3D08-44F6-BB1C-39B4382D4C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6" descr="Monero Logo">
                  <a:extLst>
                    <a:ext uri="{FF2B5EF4-FFF2-40B4-BE49-F238E27FC236}">
                      <a16:creationId xmlns:a16="http://schemas.microsoft.com/office/drawing/2014/main" id="{BF167F58-1BB1-4B9D-95D4-3802F51C6F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6" descr="Monero Logo">
                  <a:extLst>
                    <a:ext uri="{FF2B5EF4-FFF2-40B4-BE49-F238E27FC236}">
                      <a16:creationId xmlns:a16="http://schemas.microsoft.com/office/drawing/2014/main" id="{2CDF6CB5-5B6F-4003-BE01-A0309744CE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6" descr="Monero Logo">
                  <a:extLst>
                    <a:ext uri="{FF2B5EF4-FFF2-40B4-BE49-F238E27FC236}">
                      <a16:creationId xmlns:a16="http://schemas.microsoft.com/office/drawing/2014/main" id="{09C55291-82A7-4171-858E-8E06335F12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6" descr="Monero Logo">
                  <a:extLst>
                    <a:ext uri="{FF2B5EF4-FFF2-40B4-BE49-F238E27FC236}">
                      <a16:creationId xmlns:a16="http://schemas.microsoft.com/office/drawing/2014/main" id="{257F11FD-B510-46B0-93A8-2B0A1244C5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6" descr="Monero Logo">
                  <a:extLst>
                    <a:ext uri="{FF2B5EF4-FFF2-40B4-BE49-F238E27FC236}">
                      <a16:creationId xmlns:a16="http://schemas.microsoft.com/office/drawing/2014/main" id="{C59F4CBD-3445-4AA7-9FE0-398957004A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6" descr="Monero Logo">
                  <a:extLst>
                    <a:ext uri="{FF2B5EF4-FFF2-40B4-BE49-F238E27FC236}">
                      <a16:creationId xmlns:a16="http://schemas.microsoft.com/office/drawing/2014/main" id="{620E2525-29BD-47E8-8D69-B95560875B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6" descr="Monero Logo">
                  <a:extLst>
                    <a:ext uri="{FF2B5EF4-FFF2-40B4-BE49-F238E27FC236}">
                      <a16:creationId xmlns:a16="http://schemas.microsoft.com/office/drawing/2014/main" id="{2D5DFACC-1AA9-4C87-B90D-4D2AF347A7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6" descr="Monero Logo">
                  <a:extLst>
                    <a:ext uri="{FF2B5EF4-FFF2-40B4-BE49-F238E27FC236}">
                      <a16:creationId xmlns:a16="http://schemas.microsoft.com/office/drawing/2014/main" id="{668CE412-816E-4775-AB4F-787FD32732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37" name="Freeform: Shape 136">
                  <a:extLst>
                    <a:ext uri="{FF2B5EF4-FFF2-40B4-BE49-F238E27FC236}">
                      <a16:creationId xmlns:a16="http://schemas.microsoft.com/office/drawing/2014/main" id="{37F05315-288D-40B9-9237-5072DC5C6522}"/>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1" name="Group 200">
                <a:extLst>
                  <a:ext uri="{FF2B5EF4-FFF2-40B4-BE49-F238E27FC236}">
                    <a16:creationId xmlns:a16="http://schemas.microsoft.com/office/drawing/2014/main" id="{840E2B4C-8AAC-4B81-A07B-B13E73DC35CF}"/>
                  </a:ext>
                </a:extLst>
              </p:cNvPr>
              <p:cNvGrpSpPr/>
              <p:nvPr/>
            </p:nvGrpSpPr>
            <p:grpSpPr>
              <a:xfrm>
                <a:off x="2985714" y="3880880"/>
                <a:ext cx="834985" cy="810868"/>
                <a:chOff x="10670808" y="1126010"/>
                <a:chExt cx="834985" cy="810868"/>
              </a:xfrm>
            </p:grpSpPr>
            <p:pic>
              <p:nvPicPr>
                <p:cNvPr id="202" name="Picture 4" descr="Image result for pot of gold simple">
                  <a:extLst>
                    <a:ext uri="{FF2B5EF4-FFF2-40B4-BE49-F238E27FC236}">
                      <a16:creationId xmlns:a16="http://schemas.microsoft.com/office/drawing/2014/main" id="{2226324E-09C4-4A5B-9E5F-01470390C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6" descr="Monero Logo">
                  <a:extLst>
                    <a:ext uri="{FF2B5EF4-FFF2-40B4-BE49-F238E27FC236}">
                      <a16:creationId xmlns:a16="http://schemas.microsoft.com/office/drawing/2014/main" id="{8ED15DA4-A730-40DA-987B-8F0467B405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6" descr="Monero Logo">
                  <a:extLst>
                    <a:ext uri="{FF2B5EF4-FFF2-40B4-BE49-F238E27FC236}">
                      <a16:creationId xmlns:a16="http://schemas.microsoft.com/office/drawing/2014/main" id="{FF9CB0FA-B9CA-40A6-A6A0-E543D8F9D97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6" descr="Monero Logo">
                  <a:extLst>
                    <a:ext uri="{FF2B5EF4-FFF2-40B4-BE49-F238E27FC236}">
                      <a16:creationId xmlns:a16="http://schemas.microsoft.com/office/drawing/2014/main" id="{406CAC4B-DAE1-4F3D-886C-621225ABF4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6" descr="Monero Logo">
                  <a:extLst>
                    <a:ext uri="{FF2B5EF4-FFF2-40B4-BE49-F238E27FC236}">
                      <a16:creationId xmlns:a16="http://schemas.microsoft.com/office/drawing/2014/main" id="{D7ED7385-3355-4FBB-AB5D-A8E1F1A851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6" descr="Monero Logo">
                  <a:extLst>
                    <a:ext uri="{FF2B5EF4-FFF2-40B4-BE49-F238E27FC236}">
                      <a16:creationId xmlns:a16="http://schemas.microsoft.com/office/drawing/2014/main" id="{CAA70A9D-5438-48B0-8FEB-3D45015E9F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6" descr="Monero Logo">
                  <a:extLst>
                    <a:ext uri="{FF2B5EF4-FFF2-40B4-BE49-F238E27FC236}">
                      <a16:creationId xmlns:a16="http://schemas.microsoft.com/office/drawing/2014/main" id="{C65302AD-365A-4C66-8C10-8EEFBF6181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6" descr="Monero Logo">
                  <a:extLst>
                    <a:ext uri="{FF2B5EF4-FFF2-40B4-BE49-F238E27FC236}">
                      <a16:creationId xmlns:a16="http://schemas.microsoft.com/office/drawing/2014/main" id="{9ECEFCBB-5A70-42DD-B391-2CD2A01E16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6" descr="Monero Logo">
                  <a:extLst>
                    <a:ext uri="{FF2B5EF4-FFF2-40B4-BE49-F238E27FC236}">
                      <a16:creationId xmlns:a16="http://schemas.microsoft.com/office/drawing/2014/main" id="{89864E0D-E102-469D-B2A3-1677606D70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6" descr="Monero Logo">
                  <a:extLst>
                    <a:ext uri="{FF2B5EF4-FFF2-40B4-BE49-F238E27FC236}">
                      <a16:creationId xmlns:a16="http://schemas.microsoft.com/office/drawing/2014/main" id="{89164217-99C6-491E-AEA3-6FE271C943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6" descr="Monero Logo">
                  <a:extLst>
                    <a:ext uri="{FF2B5EF4-FFF2-40B4-BE49-F238E27FC236}">
                      <a16:creationId xmlns:a16="http://schemas.microsoft.com/office/drawing/2014/main" id="{4FE32FD3-7597-415F-ADCC-3E9B2ED446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6" descr="Monero Logo">
                  <a:extLst>
                    <a:ext uri="{FF2B5EF4-FFF2-40B4-BE49-F238E27FC236}">
                      <a16:creationId xmlns:a16="http://schemas.microsoft.com/office/drawing/2014/main" id="{C8BD07D4-2C1A-4697-A85C-494FDEC8DE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6" descr="Monero Logo">
                  <a:extLst>
                    <a:ext uri="{FF2B5EF4-FFF2-40B4-BE49-F238E27FC236}">
                      <a16:creationId xmlns:a16="http://schemas.microsoft.com/office/drawing/2014/main" id="{E2F4E214-F021-4530-ACDC-AB74AED4E5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6" descr="Monero Logo">
                  <a:extLst>
                    <a:ext uri="{FF2B5EF4-FFF2-40B4-BE49-F238E27FC236}">
                      <a16:creationId xmlns:a16="http://schemas.microsoft.com/office/drawing/2014/main" id="{42DB9E02-FD41-4B49-A661-3BEEED2A12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6" descr="Monero Logo">
                  <a:extLst>
                    <a:ext uri="{FF2B5EF4-FFF2-40B4-BE49-F238E27FC236}">
                      <a16:creationId xmlns:a16="http://schemas.microsoft.com/office/drawing/2014/main" id="{FBCC1CA0-B9FC-4498-BB37-857AA19D03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6" descr="Monero Logo">
                  <a:extLst>
                    <a:ext uri="{FF2B5EF4-FFF2-40B4-BE49-F238E27FC236}">
                      <a16:creationId xmlns:a16="http://schemas.microsoft.com/office/drawing/2014/main" id="{8CE070F7-4186-4E7F-9B0E-7E86721C6E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6" descr="Monero Logo">
                  <a:extLst>
                    <a:ext uri="{FF2B5EF4-FFF2-40B4-BE49-F238E27FC236}">
                      <a16:creationId xmlns:a16="http://schemas.microsoft.com/office/drawing/2014/main" id="{94861E65-D1AD-491A-8B67-0A45E01706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6" descr="Monero Logo">
                  <a:extLst>
                    <a:ext uri="{FF2B5EF4-FFF2-40B4-BE49-F238E27FC236}">
                      <a16:creationId xmlns:a16="http://schemas.microsoft.com/office/drawing/2014/main" id="{2513C6E0-60C2-4A3B-8901-15A3CDB17D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6" descr="Monero Logo">
                  <a:extLst>
                    <a:ext uri="{FF2B5EF4-FFF2-40B4-BE49-F238E27FC236}">
                      <a16:creationId xmlns:a16="http://schemas.microsoft.com/office/drawing/2014/main" id="{4EC9AEAC-B69B-484F-B2BF-71B1EAC069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21" name="Freeform: Shape 220">
                  <a:extLst>
                    <a:ext uri="{FF2B5EF4-FFF2-40B4-BE49-F238E27FC236}">
                      <a16:creationId xmlns:a16="http://schemas.microsoft.com/office/drawing/2014/main" id="{015AAED5-0B57-41EA-8D7E-12BC0D94B162}"/>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4" name="TextBox 1033">
                <a:extLst>
                  <a:ext uri="{FF2B5EF4-FFF2-40B4-BE49-F238E27FC236}">
                    <a16:creationId xmlns:a16="http://schemas.microsoft.com/office/drawing/2014/main" id="{1D3FE66B-7378-468F-BABB-7D5E05EB7B5F}"/>
                  </a:ext>
                </a:extLst>
              </p:cNvPr>
              <p:cNvSpPr txBox="1"/>
              <p:nvPr/>
            </p:nvSpPr>
            <p:spPr>
              <a:xfrm>
                <a:off x="1978037" y="2664306"/>
                <a:ext cx="719528" cy="461665"/>
              </a:xfrm>
              <a:prstGeom prst="rect">
                <a:avLst/>
              </a:prstGeom>
              <a:noFill/>
            </p:spPr>
            <p:txBody>
              <a:bodyPr wrap="square" rtlCol="0">
                <a:spAutoFit/>
              </a:bodyPr>
              <a:lstStyle/>
              <a:p>
                <a:pPr algn="ctr"/>
                <a:r>
                  <a:rPr lang="en-US" sz="1200" dirty="0">
                    <a:solidFill>
                      <a:schemeClr val="bg1"/>
                    </a:solidFill>
                  </a:rPr>
                  <a:t>Created Tx 1</a:t>
                </a:r>
              </a:p>
            </p:txBody>
          </p:sp>
          <p:sp>
            <p:nvSpPr>
              <p:cNvPr id="282" name="TextBox 281">
                <a:extLst>
                  <a:ext uri="{FF2B5EF4-FFF2-40B4-BE49-F238E27FC236}">
                    <a16:creationId xmlns:a16="http://schemas.microsoft.com/office/drawing/2014/main" id="{5E984DE9-4FBB-47E9-9466-05F5BEE2B83D}"/>
                  </a:ext>
                </a:extLst>
              </p:cNvPr>
              <p:cNvSpPr txBox="1"/>
              <p:nvPr/>
            </p:nvSpPr>
            <p:spPr>
              <a:xfrm>
                <a:off x="887085" y="3209195"/>
                <a:ext cx="719528" cy="461665"/>
              </a:xfrm>
              <a:prstGeom prst="rect">
                <a:avLst/>
              </a:prstGeom>
              <a:noFill/>
            </p:spPr>
            <p:txBody>
              <a:bodyPr wrap="square" rtlCol="0">
                <a:spAutoFit/>
              </a:bodyPr>
              <a:lstStyle/>
              <a:p>
                <a:pPr algn="ctr"/>
                <a:r>
                  <a:rPr lang="en-US" sz="1200" dirty="0">
                    <a:solidFill>
                      <a:schemeClr val="bg1"/>
                    </a:solidFill>
                  </a:rPr>
                  <a:t>Created Tx 12</a:t>
                </a:r>
              </a:p>
            </p:txBody>
          </p:sp>
          <p:sp>
            <p:nvSpPr>
              <p:cNvPr id="283" name="TextBox 282">
                <a:extLst>
                  <a:ext uri="{FF2B5EF4-FFF2-40B4-BE49-F238E27FC236}">
                    <a16:creationId xmlns:a16="http://schemas.microsoft.com/office/drawing/2014/main" id="{B79FB1A4-2AE6-45B8-8F91-A7034BE44419}"/>
                  </a:ext>
                </a:extLst>
              </p:cNvPr>
              <p:cNvSpPr txBox="1"/>
              <p:nvPr/>
            </p:nvSpPr>
            <p:spPr>
              <a:xfrm>
                <a:off x="3049491" y="3175715"/>
                <a:ext cx="719528" cy="461665"/>
              </a:xfrm>
              <a:prstGeom prst="rect">
                <a:avLst/>
              </a:prstGeom>
              <a:noFill/>
            </p:spPr>
            <p:txBody>
              <a:bodyPr wrap="square" rtlCol="0">
                <a:spAutoFit/>
              </a:bodyPr>
              <a:lstStyle/>
              <a:p>
                <a:pPr algn="ctr"/>
                <a:r>
                  <a:rPr lang="en-US" sz="1200" dirty="0">
                    <a:solidFill>
                      <a:schemeClr val="bg1"/>
                    </a:solidFill>
                  </a:rPr>
                  <a:t>Created Tx 7</a:t>
                </a:r>
              </a:p>
            </p:txBody>
          </p:sp>
          <p:sp>
            <p:nvSpPr>
              <p:cNvPr id="284" name="TextBox 283">
                <a:extLst>
                  <a:ext uri="{FF2B5EF4-FFF2-40B4-BE49-F238E27FC236}">
                    <a16:creationId xmlns:a16="http://schemas.microsoft.com/office/drawing/2014/main" id="{95D229C6-0E35-4739-8FF1-28FD33A535AC}"/>
                  </a:ext>
                </a:extLst>
              </p:cNvPr>
              <p:cNvSpPr txBox="1"/>
              <p:nvPr/>
            </p:nvSpPr>
            <p:spPr>
              <a:xfrm>
                <a:off x="1968053" y="3651993"/>
                <a:ext cx="719528" cy="461665"/>
              </a:xfrm>
              <a:prstGeom prst="rect">
                <a:avLst/>
              </a:prstGeom>
              <a:noFill/>
            </p:spPr>
            <p:txBody>
              <a:bodyPr wrap="square" rtlCol="0">
                <a:spAutoFit/>
              </a:bodyPr>
              <a:lstStyle/>
              <a:p>
                <a:pPr algn="ctr"/>
                <a:r>
                  <a:rPr lang="en-US" sz="1200" dirty="0">
                    <a:solidFill>
                      <a:schemeClr val="bg1"/>
                    </a:solidFill>
                  </a:rPr>
                  <a:t>Created Tx 18</a:t>
                </a:r>
              </a:p>
            </p:txBody>
          </p:sp>
          <p:sp>
            <p:nvSpPr>
              <p:cNvPr id="285" name="TextBox 284">
                <a:extLst>
                  <a:ext uri="{FF2B5EF4-FFF2-40B4-BE49-F238E27FC236}">
                    <a16:creationId xmlns:a16="http://schemas.microsoft.com/office/drawing/2014/main" id="{1A054F72-210C-4AF3-B403-FEDC8FF0876B}"/>
                  </a:ext>
                </a:extLst>
              </p:cNvPr>
              <p:cNvSpPr txBox="1"/>
              <p:nvPr/>
            </p:nvSpPr>
            <p:spPr>
              <a:xfrm>
                <a:off x="901829" y="4195947"/>
                <a:ext cx="719528" cy="461665"/>
              </a:xfrm>
              <a:prstGeom prst="rect">
                <a:avLst/>
              </a:prstGeom>
              <a:noFill/>
            </p:spPr>
            <p:txBody>
              <a:bodyPr wrap="square" rtlCol="0">
                <a:spAutoFit/>
              </a:bodyPr>
              <a:lstStyle/>
              <a:p>
                <a:pPr algn="ctr"/>
                <a:r>
                  <a:rPr lang="en-US" sz="1200" dirty="0">
                    <a:solidFill>
                      <a:schemeClr val="bg1"/>
                    </a:solidFill>
                  </a:rPr>
                  <a:t>Created Tx 10</a:t>
                </a:r>
              </a:p>
            </p:txBody>
          </p:sp>
          <p:sp>
            <p:nvSpPr>
              <p:cNvPr id="286" name="TextBox 285">
                <a:extLst>
                  <a:ext uri="{FF2B5EF4-FFF2-40B4-BE49-F238E27FC236}">
                    <a16:creationId xmlns:a16="http://schemas.microsoft.com/office/drawing/2014/main" id="{54C6835E-6408-4C27-871D-5EC98473EE44}"/>
                  </a:ext>
                </a:extLst>
              </p:cNvPr>
              <p:cNvSpPr txBox="1"/>
              <p:nvPr/>
            </p:nvSpPr>
            <p:spPr>
              <a:xfrm>
                <a:off x="1965627" y="4650010"/>
                <a:ext cx="719528" cy="461665"/>
              </a:xfrm>
              <a:prstGeom prst="rect">
                <a:avLst/>
              </a:prstGeom>
              <a:noFill/>
            </p:spPr>
            <p:txBody>
              <a:bodyPr wrap="square" rtlCol="0">
                <a:spAutoFit/>
              </a:bodyPr>
              <a:lstStyle/>
              <a:p>
                <a:pPr algn="ctr"/>
                <a:r>
                  <a:rPr lang="en-US" sz="1200" dirty="0">
                    <a:solidFill>
                      <a:schemeClr val="bg1"/>
                    </a:solidFill>
                  </a:rPr>
                  <a:t>Created Tx 20</a:t>
                </a:r>
              </a:p>
            </p:txBody>
          </p:sp>
          <p:sp>
            <p:nvSpPr>
              <p:cNvPr id="287" name="TextBox 286">
                <a:extLst>
                  <a:ext uri="{FF2B5EF4-FFF2-40B4-BE49-F238E27FC236}">
                    <a16:creationId xmlns:a16="http://schemas.microsoft.com/office/drawing/2014/main" id="{EDAD129E-E874-4CCC-A215-B56FEAA6DB0F}"/>
                  </a:ext>
                </a:extLst>
              </p:cNvPr>
              <p:cNvSpPr txBox="1"/>
              <p:nvPr/>
            </p:nvSpPr>
            <p:spPr>
              <a:xfrm>
                <a:off x="3044891" y="4200495"/>
                <a:ext cx="719528" cy="461665"/>
              </a:xfrm>
              <a:prstGeom prst="rect">
                <a:avLst/>
              </a:prstGeom>
              <a:noFill/>
            </p:spPr>
            <p:txBody>
              <a:bodyPr wrap="square" rtlCol="0">
                <a:spAutoFit/>
              </a:bodyPr>
              <a:lstStyle/>
              <a:p>
                <a:pPr algn="ctr"/>
                <a:r>
                  <a:rPr lang="en-US" sz="1200" dirty="0">
                    <a:solidFill>
                      <a:schemeClr val="bg1"/>
                    </a:solidFill>
                  </a:rPr>
                  <a:t>Created Tx 9</a:t>
                </a:r>
              </a:p>
            </p:txBody>
          </p:sp>
        </p:grpSp>
        <p:grpSp>
          <p:nvGrpSpPr>
            <p:cNvPr id="10" name="Group 9">
              <a:extLst>
                <a:ext uri="{FF2B5EF4-FFF2-40B4-BE49-F238E27FC236}">
                  <a16:creationId xmlns:a16="http://schemas.microsoft.com/office/drawing/2014/main" id="{AE549EA9-A3E1-4C53-A9E8-2D82B38C8D25}"/>
                </a:ext>
              </a:extLst>
            </p:cNvPr>
            <p:cNvGrpSpPr/>
            <p:nvPr/>
          </p:nvGrpSpPr>
          <p:grpSpPr>
            <a:xfrm>
              <a:off x="283359" y="4312414"/>
              <a:ext cx="1659941" cy="2448004"/>
              <a:chOff x="283359" y="4312414"/>
              <a:chExt cx="1659941" cy="2448004"/>
            </a:xfrm>
          </p:grpSpPr>
          <p:cxnSp>
            <p:nvCxnSpPr>
              <p:cNvPr id="1024" name="Straight Connector 1023">
                <a:extLst>
                  <a:ext uri="{FF2B5EF4-FFF2-40B4-BE49-F238E27FC236}">
                    <a16:creationId xmlns:a16="http://schemas.microsoft.com/office/drawing/2014/main" id="{8BEAF997-DB2D-4937-8293-1725CC00CC38}"/>
                  </a:ext>
                </a:extLst>
              </p:cNvPr>
              <p:cNvCxnSpPr>
                <a:cxnSpLocks/>
              </p:cNvCxnSpPr>
              <p:nvPr/>
            </p:nvCxnSpPr>
            <p:spPr>
              <a:xfrm>
                <a:off x="283359" y="6495242"/>
                <a:ext cx="214723" cy="0"/>
              </a:xfrm>
              <a:prstGeom prst="line">
                <a:avLst/>
              </a:prstGeom>
              <a:ln w="19050">
                <a:solidFill>
                  <a:srgbClr val="183457"/>
                </a:solidFill>
                <a:prstDash val="sysDot"/>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EE2173B7-4267-457E-92CE-D6B43C641978}"/>
                  </a:ext>
                </a:extLst>
              </p:cNvPr>
              <p:cNvGrpSpPr/>
              <p:nvPr/>
            </p:nvGrpSpPr>
            <p:grpSpPr>
              <a:xfrm>
                <a:off x="283360" y="4312414"/>
                <a:ext cx="1659940" cy="2448004"/>
                <a:chOff x="283360" y="4312414"/>
                <a:chExt cx="1659940" cy="2448004"/>
              </a:xfrm>
            </p:grpSpPr>
            <p:sp>
              <p:nvSpPr>
                <p:cNvPr id="37" name="Hexagon 36"/>
                <p:cNvSpPr/>
                <p:nvPr/>
              </p:nvSpPr>
              <p:spPr>
                <a:xfrm>
                  <a:off x="498082" y="6230066"/>
                  <a:ext cx="1445218" cy="530352"/>
                </a:xfrm>
                <a:prstGeom prst="hexagon">
                  <a:avLst/>
                </a:prstGeom>
                <a:solidFill>
                  <a:srgbClr val="44546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Calibri" charset="0"/>
                      <a:ea typeface="Calibri" charset="0"/>
                      <a:cs typeface="Calibri" charset="0"/>
                    </a:rPr>
                    <a:t>key image</a:t>
                  </a:r>
                </a:p>
              </p:txBody>
            </p:sp>
            <p:cxnSp>
              <p:nvCxnSpPr>
                <p:cNvPr id="38" name="Elbow Connector 38"/>
                <p:cNvCxnSpPr>
                  <a:cxnSpLocks/>
                  <a:stCxn id="76" idx="1"/>
                </p:cNvCxnSpPr>
                <p:nvPr/>
              </p:nvCxnSpPr>
              <p:spPr>
                <a:xfrm rot="10800000" flipV="1">
                  <a:off x="283360" y="4312414"/>
                  <a:ext cx="554007" cy="2182827"/>
                </a:xfrm>
                <a:prstGeom prst="bentConnector2">
                  <a:avLst/>
                </a:prstGeom>
                <a:ln w="19050">
                  <a:solidFill>
                    <a:srgbClr val="183457"/>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grpSp>
        <p:nvGrpSpPr>
          <p:cNvPr id="165" name="Group 164">
            <a:extLst>
              <a:ext uri="{FF2B5EF4-FFF2-40B4-BE49-F238E27FC236}">
                <a16:creationId xmlns:a16="http://schemas.microsoft.com/office/drawing/2014/main" id="{69BECAD4-AEF4-475B-967E-0179B183BF74}"/>
              </a:ext>
            </a:extLst>
          </p:cNvPr>
          <p:cNvGrpSpPr/>
          <p:nvPr/>
        </p:nvGrpSpPr>
        <p:grpSpPr>
          <a:xfrm flipH="1">
            <a:off x="7691607" y="1889543"/>
            <a:ext cx="4297680" cy="4845742"/>
            <a:chOff x="202713" y="1914676"/>
            <a:chExt cx="4297680" cy="4845742"/>
          </a:xfrm>
        </p:grpSpPr>
        <p:grpSp>
          <p:nvGrpSpPr>
            <p:cNvPr id="166" name="Group 165">
              <a:extLst>
                <a:ext uri="{FF2B5EF4-FFF2-40B4-BE49-F238E27FC236}">
                  <a16:creationId xmlns:a16="http://schemas.microsoft.com/office/drawing/2014/main" id="{CDC0000D-6AF0-4870-B927-070131A74660}"/>
                </a:ext>
              </a:extLst>
            </p:cNvPr>
            <p:cNvGrpSpPr/>
            <p:nvPr/>
          </p:nvGrpSpPr>
          <p:grpSpPr>
            <a:xfrm>
              <a:off x="202713" y="1914676"/>
              <a:ext cx="4297680" cy="3657600"/>
              <a:chOff x="202713" y="1914676"/>
              <a:chExt cx="4297680" cy="3657600"/>
            </a:xfrm>
          </p:grpSpPr>
          <p:sp>
            <p:nvSpPr>
              <p:cNvPr id="172" name="Circle: Hollow 171">
                <a:extLst>
                  <a:ext uri="{FF2B5EF4-FFF2-40B4-BE49-F238E27FC236}">
                    <a16:creationId xmlns:a16="http://schemas.microsoft.com/office/drawing/2014/main" id="{5ADC7908-F078-4DDE-867C-8CBBDE616F09}"/>
                  </a:ext>
                </a:extLst>
              </p:cNvPr>
              <p:cNvSpPr/>
              <p:nvPr/>
            </p:nvSpPr>
            <p:spPr>
              <a:xfrm>
                <a:off x="202713" y="1914676"/>
                <a:ext cx="4297680" cy="3657600"/>
              </a:xfrm>
              <a:prstGeom prst="donut">
                <a:avLst>
                  <a:gd name="adj" fmla="val 5851"/>
                </a:avLst>
              </a:prstGeom>
              <a:solidFill>
                <a:srgbClr val="42B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73" name="Group 172">
                <a:extLst>
                  <a:ext uri="{FF2B5EF4-FFF2-40B4-BE49-F238E27FC236}">
                    <a16:creationId xmlns:a16="http://schemas.microsoft.com/office/drawing/2014/main" id="{BDE0BCB1-8B11-4A3A-A7E4-91E708B9A0A5}"/>
                  </a:ext>
                </a:extLst>
              </p:cNvPr>
              <p:cNvGrpSpPr/>
              <p:nvPr/>
            </p:nvGrpSpPr>
            <p:grpSpPr>
              <a:xfrm>
                <a:off x="840398" y="2881074"/>
                <a:ext cx="834985" cy="810868"/>
                <a:chOff x="10670808" y="1126010"/>
                <a:chExt cx="834985" cy="810868"/>
              </a:xfrm>
            </p:grpSpPr>
            <p:pic>
              <p:nvPicPr>
                <p:cNvPr id="334" name="Picture 4" descr="Image result for pot of gold simple">
                  <a:extLst>
                    <a:ext uri="{FF2B5EF4-FFF2-40B4-BE49-F238E27FC236}">
                      <a16:creationId xmlns:a16="http://schemas.microsoft.com/office/drawing/2014/main" id="{B5DC79B5-51A3-4660-870A-7519103FD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335" name="Picture 6" descr="Monero Logo">
                  <a:extLst>
                    <a:ext uri="{FF2B5EF4-FFF2-40B4-BE49-F238E27FC236}">
                      <a16:creationId xmlns:a16="http://schemas.microsoft.com/office/drawing/2014/main" id="{54E704D0-0D1B-4E7F-9BA3-F68DAB1FE1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6" name="Picture 6" descr="Monero Logo">
                  <a:extLst>
                    <a:ext uri="{FF2B5EF4-FFF2-40B4-BE49-F238E27FC236}">
                      <a16:creationId xmlns:a16="http://schemas.microsoft.com/office/drawing/2014/main" id="{2E676665-611C-4F8F-A1AC-F951043D8F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7" name="Picture 6" descr="Monero Logo">
                  <a:extLst>
                    <a:ext uri="{FF2B5EF4-FFF2-40B4-BE49-F238E27FC236}">
                      <a16:creationId xmlns:a16="http://schemas.microsoft.com/office/drawing/2014/main" id="{1D0C25B0-F1FF-4FCD-94E1-1C3CACD648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8" name="Picture 6" descr="Monero Logo">
                  <a:extLst>
                    <a:ext uri="{FF2B5EF4-FFF2-40B4-BE49-F238E27FC236}">
                      <a16:creationId xmlns:a16="http://schemas.microsoft.com/office/drawing/2014/main" id="{A62170B8-8A31-49E3-82C5-92B618C0A4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9" name="Picture 6" descr="Monero Logo">
                  <a:extLst>
                    <a:ext uri="{FF2B5EF4-FFF2-40B4-BE49-F238E27FC236}">
                      <a16:creationId xmlns:a16="http://schemas.microsoft.com/office/drawing/2014/main" id="{B24CD0BB-8040-48DC-97D0-9C9AAEBE8E8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0" name="Picture 6" descr="Monero Logo">
                  <a:extLst>
                    <a:ext uri="{FF2B5EF4-FFF2-40B4-BE49-F238E27FC236}">
                      <a16:creationId xmlns:a16="http://schemas.microsoft.com/office/drawing/2014/main" id="{F98C1144-158C-4D9E-B734-F77E2D49A1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1" name="Picture 6" descr="Monero Logo">
                  <a:extLst>
                    <a:ext uri="{FF2B5EF4-FFF2-40B4-BE49-F238E27FC236}">
                      <a16:creationId xmlns:a16="http://schemas.microsoft.com/office/drawing/2014/main" id="{C86879DB-105F-484C-A1C7-40741B0A73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2" name="Picture 6" descr="Monero Logo">
                  <a:extLst>
                    <a:ext uri="{FF2B5EF4-FFF2-40B4-BE49-F238E27FC236}">
                      <a16:creationId xmlns:a16="http://schemas.microsoft.com/office/drawing/2014/main" id="{C8A1204C-B272-4544-9487-26C928F211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3" name="Picture 6" descr="Monero Logo">
                  <a:extLst>
                    <a:ext uri="{FF2B5EF4-FFF2-40B4-BE49-F238E27FC236}">
                      <a16:creationId xmlns:a16="http://schemas.microsoft.com/office/drawing/2014/main" id="{18F9F5A8-DF6E-461C-BD1C-14DBA8A7384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4" name="Picture 6" descr="Monero Logo">
                  <a:extLst>
                    <a:ext uri="{FF2B5EF4-FFF2-40B4-BE49-F238E27FC236}">
                      <a16:creationId xmlns:a16="http://schemas.microsoft.com/office/drawing/2014/main" id="{192EF7A8-FBA8-4773-BEEB-F44D10E456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5" name="Picture 6" descr="Monero Logo">
                  <a:extLst>
                    <a:ext uri="{FF2B5EF4-FFF2-40B4-BE49-F238E27FC236}">
                      <a16:creationId xmlns:a16="http://schemas.microsoft.com/office/drawing/2014/main" id="{A7E7D415-4A1C-4AAE-989A-F472E54C0A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6" name="Picture 6" descr="Monero Logo">
                  <a:extLst>
                    <a:ext uri="{FF2B5EF4-FFF2-40B4-BE49-F238E27FC236}">
                      <a16:creationId xmlns:a16="http://schemas.microsoft.com/office/drawing/2014/main" id="{39B2DDFA-E85B-4A28-8533-2149B58611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7" name="Picture 6" descr="Monero Logo">
                  <a:extLst>
                    <a:ext uri="{FF2B5EF4-FFF2-40B4-BE49-F238E27FC236}">
                      <a16:creationId xmlns:a16="http://schemas.microsoft.com/office/drawing/2014/main" id="{DF079FD9-B9EB-44B7-B550-C4E667D6DF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8" name="Picture 6" descr="Monero Logo">
                  <a:extLst>
                    <a:ext uri="{FF2B5EF4-FFF2-40B4-BE49-F238E27FC236}">
                      <a16:creationId xmlns:a16="http://schemas.microsoft.com/office/drawing/2014/main" id="{F561CDAF-B4C1-43CE-A1BD-2578E944B3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9" name="Picture 6" descr="Monero Logo">
                  <a:extLst>
                    <a:ext uri="{FF2B5EF4-FFF2-40B4-BE49-F238E27FC236}">
                      <a16:creationId xmlns:a16="http://schemas.microsoft.com/office/drawing/2014/main" id="{7A0FE374-2EB1-4A16-9EBA-44BAF47FF8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0" name="Picture 6" descr="Monero Logo">
                  <a:extLst>
                    <a:ext uri="{FF2B5EF4-FFF2-40B4-BE49-F238E27FC236}">
                      <a16:creationId xmlns:a16="http://schemas.microsoft.com/office/drawing/2014/main" id="{FB734818-5E0F-4ADB-AF02-2C6F6DDD6B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1" name="Picture 6" descr="Monero Logo">
                  <a:extLst>
                    <a:ext uri="{FF2B5EF4-FFF2-40B4-BE49-F238E27FC236}">
                      <a16:creationId xmlns:a16="http://schemas.microsoft.com/office/drawing/2014/main" id="{35974B9D-E7E8-45B1-862F-E3E4317A8D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2" name="Picture 6" descr="Monero Logo">
                  <a:extLst>
                    <a:ext uri="{FF2B5EF4-FFF2-40B4-BE49-F238E27FC236}">
                      <a16:creationId xmlns:a16="http://schemas.microsoft.com/office/drawing/2014/main" id="{D656D705-7C27-4F87-9C80-12771124C7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353" name="Freeform: Shape 352">
                  <a:extLst>
                    <a:ext uri="{FF2B5EF4-FFF2-40B4-BE49-F238E27FC236}">
                      <a16:creationId xmlns:a16="http://schemas.microsoft.com/office/drawing/2014/main" id="{8492D61C-BAF1-49B9-A848-BD99B1958DB0}"/>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4" name="Group 173">
                <a:extLst>
                  <a:ext uri="{FF2B5EF4-FFF2-40B4-BE49-F238E27FC236}">
                    <a16:creationId xmlns:a16="http://schemas.microsoft.com/office/drawing/2014/main" id="{E463B423-C3F2-471E-862A-C87809DC12C1}"/>
                  </a:ext>
                </a:extLst>
              </p:cNvPr>
              <p:cNvGrpSpPr/>
              <p:nvPr/>
            </p:nvGrpSpPr>
            <p:grpSpPr>
              <a:xfrm>
                <a:off x="837366" y="3874785"/>
                <a:ext cx="834985" cy="810868"/>
                <a:chOff x="3336402" y="3345735"/>
                <a:chExt cx="834985" cy="810868"/>
              </a:xfrm>
            </p:grpSpPr>
            <p:pic>
              <p:nvPicPr>
                <p:cNvPr id="314" name="Picture 4" descr="Image result for pot of gold simple">
                  <a:extLst>
                    <a:ext uri="{FF2B5EF4-FFF2-40B4-BE49-F238E27FC236}">
                      <a16:creationId xmlns:a16="http://schemas.microsoft.com/office/drawing/2014/main" id="{76D59877-6426-4AA6-B658-8B27F81BA31B}"/>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6402" y="3410126"/>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315" name="Picture 6" descr="Monero Logo">
                  <a:extLst>
                    <a:ext uri="{FF2B5EF4-FFF2-40B4-BE49-F238E27FC236}">
                      <a16:creationId xmlns:a16="http://schemas.microsoft.com/office/drawing/2014/main" id="{05D07395-D3AD-4434-B3C6-0347583123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384394" y="34770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6" name="Picture 6" descr="Monero Logo">
                  <a:extLst>
                    <a:ext uri="{FF2B5EF4-FFF2-40B4-BE49-F238E27FC236}">
                      <a16:creationId xmlns:a16="http://schemas.microsoft.com/office/drawing/2014/main" id="{7F2A93A5-B87C-4323-8055-F0D7C64D0BD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3469296" y="348562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7" name="Picture 6" descr="Monero Logo">
                  <a:extLst>
                    <a:ext uri="{FF2B5EF4-FFF2-40B4-BE49-F238E27FC236}">
                      <a16:creationId xmlns:a16="http://schemas.microsoft.com/office/drawing/2014/main" id="{0DFB4518-5AAE-4B52-BCEB-B458EC91E9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69931"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8" name="Picture 6" descr="Monero Logo">
                  <a:extLst>
                    <a:ext uri="{FF2B5EF4-FFF2-40B4-BE49-F238E27FC236}">
                      <a16:creationId xmlns:a16="http://schemas.microsoft.com/office/drawing/2014/main" id="{A4D88582-89DE-45FF-B13D-9E30E29A37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10754" y="341301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9" name="Picture 6" descr="Monero Logo">
                  <a:extLst>
                    <a:ext uri="{FF2B5EF4-FFF2-40B4-BE49-F238E27FC236}">
                      <a16:creationId xmlns:a16="http://schemas.microsoft.com/office/drawing/2014/main" id="{E5172FA2-A4B3-4AFD-A2C8-254DEF571E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439708" y="344145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0" name="Picture 6" descr="Monero Logo">
                  <a:extLst>
                    <a:ext uri="{FF2B5EF4-FFF2-40B4-BE49-F238E27FC236}">
                      <a16:creationId xmlns:a16="http://schemas.microsoft.com/office/drawing/2014/main" id="{23C47792-E037-4FF3-B0EE-CFBDB7E4474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664670"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1" name="Picture 6" descr="Monero Logo">
                  <a:extLst>
                    <a:ext uri="{FF2B5EF4-FFF2-40B4-BE49-F238E27FC236}">
                      <a16:creationId xmlns:a16="http://schemas.microsoft.com/office/drawing/2014/main" id="{F1D030F5-08B3-45F4-AFA6-CC62F8E4D4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602191" y="342318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2" name="Picture 6" descr="Monero Logo">
                  <a:extLst>
                    <a:ext uri="{FF2B5EF4-FFF2-40B4-BE49-F238E27FC236}">
                      <a16:creationId xmlns:a16="http://schemas.microsoft.com/office/drawing/2014/main" id="{A7EA91BB-5A16-4B45-8FEA-2355EEC21C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4012690" y="34752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3" name="Picture 6" descr="Monero Logo">
                  <a:extLst>
                    <a:ext uri="{FF2B5EF4-FFF2-40B4-BE49-F238E27FC236}">
                      <a16:creationId xmlns:a16="http://schemas.microsoft.com/office/drawing/2014/main" id="{DD8783EB-0A3D-4015-9C83-4897AFF8DB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3927788" y="348378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4" name="Picture 6" descr="Monero Logo">
                  <a:extLst>
                    <a:ext uri="{FF2B5EF4-FFF2-40B4-BE49-F238E27FC236}">
                      <a16:creationId xmlns:a16="http://schemas.microsoft.com/office/drawing/2014/main" id="{F4992DC4-7BE9-444F-9BE7-58DF91F899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27153"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5" name="Picture 6" descr="Monero Logo">
                  <a:extLst>
                    <a:ext uri="{FF2B5EF4-FFF2-40B4-BE49-F238E27FC236}">
                      <a16:creationId xmlns:a16="http://schemas.microsoft.com/office/drawing/2014/main" id="{E0FD9C09-6E5B-469A-9CC9-AC215D12DA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86330" y="341118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6" name="Picture 6" descr="Monero Logo">
                  <a:extLst>
                    <a:ext uri="{FF2B5EF4-FFF2-40B4-BE49-F238E27FC236}">
                      <a16:creationId xmlns:a16="http://schemas.microsoft.com/office/drawing/2014/main" id="{E25A6B8B-AE15-4F0A-AFCB-2B52384DD6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957376" y="343962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7" name="Picture 6" descr="Monero Logo">
                  <a:extLst>
                    <a:ext uri="{FF2B5EF4-FFF2-40B4-BE49-F238E27FC236}">
                      <a16:creationId xmlns:a16="http://schemas.microsoft.com/office/drawing/2014/main" id="{310CACBE-0412-4AE4-ACEA-265842987B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732414"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8" name="Picture 6" descr="Monero Logo">
                  <a:extLst>
                    <a:ext uri="{FF2B5EF4-FFF2-40B4-BE49-F238E27FC236}">
                      <a16:creationId xmlns:a16="http://schemas.microsoft.com/office/drawing/2014/main" id="{3F7E0041-BD46-408C-889D-4162BD4228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3794893" y="342135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9" name="Picture 6" descr="Monero Logo">
                  <a:extLst>
                    <a:ext uri="{FF2B5EF4-FFF2-40B4-BE49-F238E27FC236}">
                      <a16:creationId xmlns:a16="http://schemas.microsoft.com/office/drawing/2014/main" id="{5098D032-0AB6-4866-A031-15B212D459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3695409" y="341118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0" name="Picture 6" descr="Monero Logo">
                  <a:extLst>
                    <a:ext uri="{FF2B5EF4-FFF2-40B4-BE49-F238E27FC236}">
                      <a16:creationId xmlns:a16="http://schemas.microsoft.com/office/drawing/2014/main" id="{59F07110-551A-4A98-9588-F955D36C7C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555023" y="33457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1" name="Picture 6" descr="Monero Logo">
                  <a:extLst>
                    <a:ext uri="{FF2B5EF4-FFF2-40B4-BE49-F238E27FC236}">
                      <a16:creationId xmlns:a16="http://schemas.microsoft.com/office/drawing/2014/main" id="{9947F47D-86E1-4795-BFD6-2AD0131C1D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3641346" y="338003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2" name="Picture 6" descr="Monero Logo">
                  <a:extLst>
                    <a:ext uri="{FF2B5EF4-FFF2-40B4-BE49-F238E27FC236}">
                      <a16:creationId xmlns:a16="http://schemas.microsoft.com/office/drawing/2014/main" id="{5722B409-E1D7-4844-B9BF-703DF29A10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771951" y="3376918"/>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333" name="Freeform: Shape 332">
                  <a:extLst>
                    <a:ext uri="{FF2B5EF4-FFF2-40B4-BE49-F238E27FC236}">
                      <a16:creationId xmlns:a16="http://schemas.microsoft.com/office/drawing/2014/main" id="{22839F69-85C1-435A-B3BA-528C74C54EBF}"/>
                    </a:ext>
                  </a:extLst>
                </p:cNvPr>
                <p:cNvSpPr/>
                <p:nvPr/>
              </p:nvSpPr>
              <p:spPr>
                <a:xfrm>
                  <a:off x="3384394" y="3568332"/>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5" name="Group 174">
                <a:extLst>
                  <a:ext uri="{FF2B5EF4-FFF2-40B4-BE49-F238E27FC236}">
                    <a16:creationId xmlns:a16="http://schemas.microsoft.com/office/drawing/2014/main" id="{EE0B58BD-D8AE-4B2F-ACF3-812894CE88E7}"/>
                  </a:ext>
                </a:extLst>
              </p:cNvPr>
              <p:cNvGrpSpPr/>
              <p:nvPr/>
            </p:nvGrpSpPr>
            <p:grpSpPr>
              <a:xfrm>
                <a:off x="1920667" y="2352024"/>
                <a:ext cx="834985" cy="810868"/>
                <a:chOff x="10670808" y="1126010"/>
                <a:chExt cx="834985" cy="810868"/>
              </a:xfrm>
            </p:grpSpPr>
            <p:pic>
              <p:nvPicPr>
                <p:cNvPr id="294" name="Picture 4" descr="Image result for pot of gold simple">
                  <a:extLst>
                    <a:ext uri="{FF2B5EF4-FFF2-40B4-BE49-F238E27FC236}">
                      <a16:creationId xmlns:a16="http://schemas.microsoft.com/office/drawing/2014/main" id="{76F1C55C-83D8-4A03-AA5D-610476BF23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95" name="Picture 6" descr="Monero Logo">
                  <a:extLst>
                    <a:ext uri="{FF2B5EF4-FFF2-40B4-BE49-F238E27FC236}">
                      <a16:creationId xmlns:a16="http://schemas.microsoft.com/office/drawing/2014/main" id="{2DE57A8D-4CC1-499A-AF10-58B70289E0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6" descr="Monero Logo">
                  <a:extLst>
                    <a:ext uri="{FF2B5EF4-FFF2-40B4-BE49-F238E27FC236}">
                      <a16:creationId xmlns:a16="http://schemas.microsoft.com/office/drawing/2014/main" id="{C7FE8FEE-17BE-494A-BA33-46F98966D1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6" descr="Monero Logo">
                  <a:extLst>
                    <a:ext uri="{FF2B5EF4-FFF2-40B4-BE49-F238E27FC236}">
                      <a16:creationId xmlns:a16="http://schemas.microsoft.com/office/drawing/2014/main" id="{0D04D97C-1353-48E5-9359-C39EC81CC8A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8" name="Picture 6" descr="Monero Logo">
                  <a:extLst>
                    <a:ext uri="{FF2B5EF4-FFF2-40B4-BE49-F238E27FC236}">
                      <a16:creationId xmlns:a16="http://schemas.microsoft.com/office/drawing/2014/main" id="{EF79BB04-6F76-4C35-A1EA-B69F8EA803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6" descr="Monero Logo">
                  <a:extLst>
                    <a:ext uri="{FF2B5EF4-FFF2-40B4-BE49-F238E27FC236}">
                      <a16:creationId xmlns:a16="http://schemas.microsoft.com/office/drawing/2014/main" id="{1FE1A4B7-1393-43F0-91AB-3343611712D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6" descr="Monero Logo">
                  <a:extLst>
                    <a:ext uri="{FF2B5EF4-FFF2-40B4-BE49-F238E27FC236}">
                      <a16:creationId xmlns:a16="http://schemas.microsoft.com/office/drawing/2014/main" id="{9BF8F55B-122E-43D6-B9D0-5F19DC3153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1" name="Picture 6" descr="Monero Logo">
                  <a:extLst>
                    <a:ext uri="{FF2B5EF4-FFF2-40B4-BE49-F238E27FC236}">
                      <a16:creationId xmlns:a16="http://schemas.microsoft.com/office/drawing/2014/main" id="{A030D9FA-6304-4F88-B721-F546B3C121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2" name="Picture 6" descr="Monero Logo">
                  <a:extLst>
                    <a:ext uri="{FF2B5EF4-FFF2-40B4-BE49-F238E27FC236}">
                      <a16:creationId xmlns:a16="http://schemas.microsoft.com/office/drawing/2014/main" id="{1B27DD06-B721-4001-8EF2-9C2997C786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6" descr="Monero Logo">
                  <a:extLst>
                    <a:ext uri="{FF2B5EF4-FFF2-40B4-BE49-F238E27FC236}">
                      <a16:creationId xmlns:a16="http://schemas.microsoft.com/office/drawing/2014/main" id="{611419AD-9AFE-49DE-B163-E445F28A96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4" name="Picture 6" descr="Monero Logo">
                  <a:extLst>
                    <a:ext uri="{FF2B5EF4-FFF2-40B4-BE49-F238E27FC236}">
                      <a16:creationId xmlns:a16="http://schemas.microsoft.com/office/drawing/2014/main" id="{1DC07A4F-20D9-4026-99E4-39E24D54E0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5" name="Picture 6" descr="Monero Logo">
                  <a:extLst>
                    <a:ext uri="{FF2B5EF4-FFF2-40B4-BE49-F238E27FC236}">
                      <a16:creationId xmlns:a16="http://schemas.microsoft.com/office/drawing/2014/main" id="{CFDBCD14-B48B-4A25-97BC-1B96CECBDE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6" name="Picture 6" descr="Monero Logo">
                  <a:extLst>
                    <a:ext uri="{FF2B5EF4-FFF2-40B4-BE49-F238E27FC236}">
                      <a16:creationId xmlns:a16="http://schemas.microsoft.com/office/drawing/2014/main" id="{056B5397-2C6A-4A90-A302-ED18FFB8C58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7" name="Picture 6" descr="Monero Logo">
                  <a:extLst>
                    <a:ext uri="{FF2B5EF4-FFF2-40B4-BE49-F238E27FC236}">
                      <a16:creationId xmlns:a16="http://schemas.microsoft.com/office/drawing/2014/main" id="{CCF763B6-2C23-413F-889B-1200252970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8" name="Picture 6" descr="Monero Logo">
                  <a:extLst>
                    <a:ext uri="{FF2B5EF4-FFF2-40B4-BE49-F238E27FC236}">
                      <a16:creationId xmlns:a16="http://schemas.microsoft.com/office/drawing/2014/main" id="{95412D06-5FA9-4691-9303-41904688CD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9" name="Picture 6" descr="Monero Logo">
                  <a:extLst>
                    <a:ext uri="{FF2B5EF4-FFF2-40B4-BE49-F238E27FC236}">
                      <a16:creationId xmlns:a16="http://schemas.microsoft.com/office/drawing/2014/main" id="{1F524F4F-F014-49E5-9EC0-7918FD1C81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0" name="Picture 6" descr="Monero Logo">
                  <a:extLst>
                    <a:ext uri="{FF2B5EF4-FFF2-40B4-BE49-F238E27FC236}">
                      <a16:creationId xmlns:a16="http://schemas.microsoft.com/office/drawing/2014/main" id="{FFD7AC03-A939-482E-884B-8E49A5A909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1" name="Picture 6" descr="Monero Logo">
                  <a:extLst>
                    <a:ext uri="{FF2B5EF4-FFF2-40B4-BE49-F238E27FC236}">
                      <a16:creationId xmlns:a16="http://schemas.microsoft.com/office/drawing/2014/main" id="{04D2F8C3-24FE-4377-8475-56B2327585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2" name="Picture 6" descr="Monero Logo">
                  <a:extLst>
                    <a:ext uri="{FF2B5EF4-FFF2-40B4-BE49-F238E27FC236}">
                      <a16:creationId xmlns:a16="http://schemas.microsoft.com/office/drawing/2014/main" id="{3E7713B0-B8FA-4B71-8D5A-9A6B157A9AC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313" name="Freeform: Shape 312">
                  <a:extLst>
                    <a:ext uri="{FF2B5EF4-FFF2-40B4-BE49-F238E27FC236}">
                      <a16:creationId xmlns:a16="http://schemas.microsoft.com/office/drawing/2014/main" id="{12C0B78C-0EF3-4A16-953C-FEDDCF45B6A9}"/>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6" name="Group 175">
                <a:extLst>
                  <a:ext uri="{FF2B5EF4-FFF2-40B4-BE49-F238E27FC236}">
                    <a16:creationId xmlns:a16="http://schemas.microsoft.com/office/drawing/2014/main" id="{10BAE561-A315-432E-961A-1D759B53DABC}"/>
                  </a:ext>
                </a:extLst>
              </p:cNvPr>
              <p:cNvGrpSpPr/>
              <p:nvPr/>
            </p:nvGrpSpPr>
            <p:grpSpPr>
              <a:xfrm>
                <a:off x="1917635" y="3345735"/>
                <a:ext cx="834985" cy="810868"/>
                <a:chOff x="10670808" y="1126010"/>
                <a:chExt cx="834985" cy="810868"/>
              </a:xfrm>
            </p:grpSpPr>
            <p:pic>
              <p:nvPicPr>
                <p:cNvPr id="268" name="Picture 4" descr="Image result for pot of gold simple">
                  <a:extLst>
                    <a:ext uri="{FF2B5EF4-FFF2-40B4-BE49-F238E27FC236}">
                      <a16:creationId xmlns:a16="http://schemas.microsoft.com/office/drawing/2014/main" id="{13ABF3A6-0E4A-4C0B-84E7-EA8840B2D0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6" descr="Monero Logo">
                  <a:extLst>
                    <a:ext uri="{FF2B5EF4-FFF2-40B4-BE49-F238E27FC236}">
                      <a16:creationId xmlns:a16="http://schemas.microsoft.com/office/drawing/2014/main" id="{7AF2119C-BDD4-4230-9E41-26AD0BEB7B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0" name="Picture 6" descr="Monero Logo">
                  <a:extLst>
                    <a:ext uri="{FF2B5EF4-FFF2-40B4-BE49-F238E27FC236}">
                      <a16:creationId xmlns:a16="http://schemas.microsoft.com/office/drawing/2014/main" id="{1496A77A-1952-47B0-AEA1-3D5281310E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1" name="Picture 6" descr="Monero Logo">
                  <a:extLst>
                    <a:ext uri="{FF2B5EF4-FFF2-40B4-BE49-F238E27FC236}">
                      <a16:creationId xmlns:a16="http://schemas.microsoft.com/office/drawing/2014/main" id="{E036EDA2-EF3C-4017-99C8-C43EFE685B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2" name="Picture 6" descr="Monero Logo">
                  <a:extLst>
                    <a:ext uri="{FF2B5EF4-FFF2-40B4-BE49-F238E27FC236}">
                      <a16:creationId xmlns:a16="http://schemas.microsoft.com/office/drawing/2014/main" id="{DD6E6E7B-4CE9-46C7-AC5D-465AFBAB3A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3" name="Picture 6" descr="Monero Logo">
                  <a:extLst>
                    <a:ext uri="{FF2B5EF4-FFF2-40B4-BE49-F238E27FC236}">
                      <a16:creationId xmlns:a16="http://schemas.microsoft.com/office/drawing/2014/main" id="{5AE65D4F-4632-4781-86B2-4313841B67C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4" name="Picture 6" descr="Monero Logo">
                  <a:extLst>
                    <a:ext uri="{FF2B5EF4-FFF2-40B4-BE49-F238E27FC236}">
                      <a16:creationId xmlns:a16="http://schemas.microsoft.com/office/drawing/2014/main" id="{83D65F58-EECD-4369-B403-A68A585240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5" name="Picture 6" descr="Monero Logo">
                  <a:extLst>
                    <a:ext uri="{FF2B5EF4-FFF2-40B4-BE49-F238E27FC236}">
                      <a16:creationId xmlns:a16="http://schemas.microsoft.com/office/drawing/2014/main" id="{2F39AB70-6015-4C5A-BD09-71B84CBA90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6" name="Picture 6" descr="Monero Logo">
                  <a:extLst>
                    <a:ext uri="{FF2B5EF4-FFF2-40B4-BE49-F238E27FC236}">
                      <a16:creationId xmlns:a16="http://schemas.microsoft.com/office/drawing/2014/main" id="{5B09B44D-43FB-4D7B-8C5F-0111C07409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7" name="Picture 6" descr="Monero Logo">
                  <a:extLst>
                    <a:ext uri="{FF2B5EF4-FFF2-40B4-BE49-F238E27FC236}">
                      <a16:creationId xmlns:a16="http://schemas.microsoft.com/office/drawing/2014/main" id="{A71DED07-4CDE-4A34-B873-84285B4869D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8" name="Picture 6" descr="Monero Logo">
                  <a:extLst>
                    <a:ext uri="{FF2B5EF4-FFF2-40B4-BE49-F238E27FC236}">
                      <a16:creationId xmlns:a16="http://schemas.microsoft.com/office/drawing/2014/main" id="{0DFE4A17-BB64-4811-8926-5DA1C758E5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9" name="Picture 6" descr="Monero Logo">
                  <a:extLst>
                    <a:ext uri="{FF2B5EF4-FFF2-40B4-BE49-F238E27FC236}">
                      <a16:creationId xmlns:a16="http://schemas.microsoft.com/office/drawing/2014/main" id="{BC7BACEE-13B1-447D-A15B-2DE9E5F70B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0" name="Picture 6" descr="Monero Logo">
                  <a:extLst>
                    <a:ext uri="{FF2B5EF4-FFF2-40B4-BE49-F238E27FC236}">
                      <a16:creationId xmlns:a16="http://schemas.microsoft.com/office/drawing/2014/main" id="{EABA5A95-318D-482A-8FBD-6538B88696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1" name="Picture 6" descr="Monero Logo">
                  <a:extLst>
                    <a:ext uri="{FF2B5EF4-FFF2-40B4-BE49-F238E27FC236}">
                      <a16:creationId xmlns:a16="http://schemas.microsoft.com/office/drawing/2014/main" id="{42275FA7-1CE8-4A01-A6B9-5DC792316C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8" name="Picture 6" descr="Monero Logo">
                  <a:extLst>
                    <a:ext uri="{FF2B5EF4-FFF2-40B4-BE49-F238E27FC236}">
                      <a16:creationId xmlns:a16="http://schemas.microsoft.com/office/drawing/2014/main" id="{257385B0-B1C9-4D64-9258-D755046695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9" name="Picture 6" descr="Monero Logo">
                  <a:extLst>
                    <a:ext uri="{FF2B5EF4-FFF2-40B4-BE49-F238E27FC236}">
                      <a16:creationId xmlns:a16="http://schemas.microsoft.com/office/drawing/2014/main" id="{E3444141-5698-482B-B24E-9366993FF1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0" name="Picture 6" descr="Monero Logo">
                  <a:extLst>
                    <a:ext uri="{FF2B5EF4-FFF2-40B4-BE49-F238E27FC236}">
                      <a16:creationId xmlns:a16="http://schemas.microsoft.com/office/drawing/2014/main" id="{45B489F5-CCD7-47F4-8AA5-106B3A8485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1" name="Picture 6" descr="Monero Logo">
                  <a:extLst>
                    <a:ext uri="{FF2B5EF4-FFF2-40B4-BE49-F238E27FC236}">
                      <a16:creationId xmlns:a16="http://schemas.microsoft.com/office/drawing/2014/main" id="{EB8B03E6-50EF-4B82-AB3C-618EDAE91F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2" name="Picture 6" descr="Monero Logo">
                  <a:extLst>
                    <a:ext uri="{FF2B5EF4-FFF2-40B4-BE49-F238E27FC236}">
                      <a16:creationId xmlns:a16="http://schemas.microsoft.com/office/drawing/2014/main" id="{BDD14EB8-0113-4754-A537-C25C05E702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93" name="Freeform: Shape 292">
                  <a:extLst>
                    <a:ext uri="{FF2B5EF4-FFF2-40B4-BE49-F238E27FC236}">
                      <a16:creationId xmlns:a16="http://schemas.microsoft.com/office/drawing/2014/main" id="{9D672FFB-C49E-4124-A0CE-717696FE59EF}"/>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7" name="Group 176">
                <a:extLst>
                  <a:ext uri="{FF2B5EF4-FFF2-40B4-BE49-F238E27FC236}">
                    <a16:creationId xmlns:a16="http://schemas.microsoft.com/office/drawing/2014/main" id="{C5C87240-C3EA-4620-9D16-D2137FEDCB0C}"/>
                  </a:ext>
                </a:extLst>
              </p:cNvPr>
              <p:cNvGrpSpPr/>
              <p:nvPr/>
            </p:nvGrpSpPr>
            <p:grpSpPr>
              <a:xfrm>
                <a:off x="1921713" y="4352428"/>
                <a:ext cx="834985" cy="810868"/>
                <a:chOff x="10670808" y="1126010"/>
                <a:chExt cx="834985" cy="810868"/>
              </a:xfrm>
            </p:grpSpPr>
            <p:pic>
              <p:nvPicPr>
                <p:cNvPr id="248" name="Picture 4" descr="Image result for pot of gold simple">
                  <a:extLst>
                    <a:ext uri="{FF2B5EF4-FFF2-40B4-BE49-F238E27FC236}">
                      <a16:creationId xmlns:a16="http://schemas.microsoft.com/office/drawing/2014/main" id="{7C31AA4A-FB5C-42DD-ACE5-4CD59C0D4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49" name="Picture 6" descr="Monero Logo">
                  <a:extLst>
                    <a:ext uri="{FF2B5EF4-FFF2-40B4-BE49-F238E27FC236}">
                      <a16:creationId xmlns:a16="http://schemas.microsoft.com/office/drawing/2014/main" id="{ABEC64C6-EA29-44ED-90EB-2DF723951E0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6" descr="Monero Logo">
                  <a:extLst>
                    <a:ext uri="{FF2B5EF4-FFF2-40B4-BE49-F238E27FC236}">
                      <a16:creationId xmlns:a16="http://schemas.microsoft.com/office/drawing/2014/main" id="{33637941-DB9E-44A8-B1A2-1E4E7833C3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6" descr="Monero Logo">
                  <a:extLst>
                    <a:ext uri="{FF2B5EF4-FFF2-40B4-BE49-F238E27FC236}">
                      <a16:creationId xmlns:a16="http://schemas.microsoft.com/office/drawing/2014/main" id="{F73DE4D4-48B4-4C47-95CE-66886F80DC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2" name="Picture 6" descr="Monero Logo">
                  <a:extLst>
                    <a:ext uri="{FF2B5EF4-FFF2-40B4-BE49-F238E27FC236}">
                      <a16:creationId xmlns:a16="http://schemas.microsoft.com/office/drawing/2014/main" id="{1AB9939A-E4C9-4CA0-AB73-3BB0BAC864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3" name="Picture 6" descr="Monero Logo">
                  <a:extLst>
                    <a:ext uri="{FF2B5EF4-FFF2-40B4-BE49-F238E27FC236}">
                      <a16:creationId xmlns:a16="http://schemas.microsoft.com/office/drawing/2014/main" id="{87543DAD-B304-4672-B59D-75EE40C52BB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4" name="Picture 6" descr="Monero Logo">
                  <a:extLst>
                    <a:ext uri="{FF2B5EF4-FFF2-40B4-BE49-F238E27FC236}">
                      <a16:creationId xmlns:a16="http://schemas.microsoft.com/office/drawing/2014/main" id="{B9ECFA13-BEF9-4B79-B317-5C0F12EE6F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5" name="Picture 6" descr="Monero Logo">
                  <a:extLst>
                    <a:ext uri="{FF2B5EF4-FFF2-40B4-BE49-F238E27FC236}">
                      <a16:creationId xmlns:a16="http://schemas.microsoft.com/office/drawing/2014/main" id="{9C7A10AE-8B2D-4B99-B4B2-F14E86F28EB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6" name="Picture 6" descr="Monero Logo">
                  <a:extLst>
                    <a:ext uri="{FF2B5EF4-FFF2-40B4-BE49-F238E27FC236}">
                      <a16:creationId xmlns:a16="http://schemas.microsoft.com/office/drawing/2014/main" id="{11247A88-70F3-43AF-96AA-BE5C0A0C9C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7" name="Picture 6" descr="Monero Logo">
                  <a:extLst>
                    <a:ext uri="{FF2B5EF4-FFF2-40B4-BE49-F238E27FC236}">
                      <a16:creationId xmlns:a16="http://schemas.microsoft.com/office/drawing/2014/main" id="{45C58E34-B40F-49F0-8BAD-7DD33242EC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8" name="Picture 6" descr="Monero Logo">
                  <a:extLst>
                    <a:ext uri="{FF2B5EF4-FFF2-40B4-BE49-F238E27FC236}">
                      <a16:creationId xmlns:a16="http://schemas.microsoft.com/office/drawing/2014/main" id="{ECBB1E36-7A38-47E1-8741-869A196377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9" name="Picture 6" descr="Monero Logo">
                  <a:extLst>
                    <a:ext uri="{FF2B5EF4-FFF2-40B4-BE49-F238E27FC236}">
                      <a16:creationId xmlns:a16="http://schemas.microsoft.com/office/drawing/2014/main" id="{450F3E53-13B4-430B-8EA4-4E3EF63E77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0" name="Picture 6" descr="Monero Logo">
                  <a:extLst>
                    <a:ext uri="{FF2B5EF4-FFF2-40B4-BE49-F238E27FC236}">
                      <a16:creationId xmlns:a16="http://schemas.microsoft.com/office/drawing/2014/main" id="{8AB3C725-C534-4B2C-9844-3789DB5531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1" name="Picture 6" descr="Monero Logo">
                  <a:extLst>
                    <a:ext uri="{FF2B5EF4-FFF2-40B4-BE49-F238E27FC236}">
                      <a16:creationId xmlns:a16="http://schemas.microsoft.com/office/drawing/2014/main" id="{FDC2E619-770D-4DC7-97E3-BE9DE06C3A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2" name="Picture 6" descr="Monero Logo">
                  <a:extLst>
                    <a:ext uri="{FF2B5EF4-FFF2-40B4-BE49-F238E27FC236}">
                      <a16:creationId xmlns:a16="http://schemas.microsoft.com/office/drawing/2014/main" id="{EBDB83CF-F1EB-483A-9E6B-8BE6675F16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3" name="Picture 6" descr="Monero Logo">
                  <a:extLst>
                    <a:ext uri="{FF2B5EF4-FFF2-40B4-BE49-F238E27FC236}">
                      <a16:creationId xmlns:a16="http://schemas.microsoft.com/office/drawing/2014/main" id="{A6EB9E0B-4DEF-4C78-8EBE-25D20A0842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4" name="Picture 6" descr="Monero Logo">
                  <a:extLst>
                    <a:ext uri="{FF2B5EF4-FFF2-40B4-BE49-F238E27FC236}">
                      <a16:creationId xmlns:a16="http://schemas.microsoft.com/office/drawing/2014/main" id="{DB3F1661-3A33-4AF5-8586-116F8CAC04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5" name="Picture 6" descr="Monero Logo">
                  <a:extLst>
                    <a:ext uri="{FF2B5EF4-FFF2-40B4-BE49-F238E27FC236}">
                      <a16:creationId xmlns:a16="http://schemas.microsoft.com/office/drawing/2014/main" id="{2930F39C-CE5C-4569-BF8F-6F96AC03B8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6" name="Picture 6" descr="Monero Logo">
                  <a:extLst>
                    <a:ext uri="{FF2B5EF4-FFF2-40B4-BE49-F238E27FC236}">
                      <a16:creationId xmlns:a16="http://schemas.microsoft.com/office/drawing/2014/main" id="{470FCBD2-3828-43C4-998B-C49F8E2DC9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67" name="Freeform: Shape 266">
                  <a:extLst>
                    <a:ext uri="{FF2B5EF4-FFF2-40B4-BE49-F238E27FC236}">
                      <a16:creationId xmlns:a16="http://schemas.microsoft.com/office/drawing/2014/main" id="{0435289B-7A17-424E-9C14-E25CA5B60416}"/>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8" name="Group 177">
                <a:extLst>
                  <a:ext uri="{FF2B5EF4-FFF2-40B4-BE49-F238E27FC236}">
                    <a16:creationId xmlns:a16="http://schemas.microsoft.com/office/drawing/2014/main" id="{1A4216B5-26C2-47F7-9F11-6C9725D84B98}"/>
                  </a:ext>
                </a:extLst>
              </p:cNvPr>
              <p:cNvGrpSpPr/>
              <p:nvPr/>
            </p:nvGrpSpPr>
            <p:grpSpPr>
              <a:xfrm>
                <a:off x="2989792" y="2874979"/>
                <a:ext cx="834985" cy="810868"/>
                <a:chOff x="10670808" y="1126010"/>
                <a:chExt cx="834985" cy="810868"/>
              </a:xfrm>
            </p:grpSpPr>
            <p:pic>
              <p:nvPicPr>
                <p:cNvPr id="228" name="Picture 4" descr="Image result for pot of gold simple">
                  <a:extLst>
                    <a:ext uri="{FF2B5EF4-FFF2-40B4-BE49-F238E27FC236}">
                      <a16:creationId xmlns:a16="http://schemas.microsoft.com/office/drawing/2014/main" id="{068686C7-C844-4A90-BE38-AB922F6A9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6" descr="Monero Logo">
                  <a:extLst>
                    <a:ext uri="{FF2B5EF4-FFF2-40B4-BE49-F238E27FC236}">
                      <a16:creationId xmlns:a16="http://schemas.microsoft.com/office/drawing/2014/main" id="{20DB6E73-DD08-49A9-8ED7-AE5ECF6427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6" descr="Monero Logo">
                  <a:extLst>
                    <a:ext uri="{FF2B5EF4-FFF2-40B4-BE49-F238E27FC236}">
                      <a16:creationId xmlns:a16="http://schemas.microsoft.com/office/drawing/2014/main" id="{EC4A25EA-627D-4E82-86C2-9B97BDB8AFE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6" descr="Monero Logo">
                  <a:extLst>
                    <a:ext uri="{FF2B5EF4-FFF2-40B4-BE49-F238E27FC236}">
                      <a16:creationId xmlns:a16="http://schemas.microsoft.com/office/drawing/2014/main" id="{1CDC8167-2873-4684-8DA3-AF6E6D3A14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6" descr="Monero Logo">
                  <a:extLst>
                    <a:ext uri="{FF2B5EF4-FFF2-40B4-BE49-F238E27FC236}">
                      <a16:creationId xmlns:a16="http://schemas.microsoft.com/office/drawing/2014/main" id="{6960A948-7315-4A6D-8802-3C079602797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6" descr="Monero Logo">
                  <a:extLst>
                    <a:ext uri="{FF2B5EF4-FFF2-40B4-BE49-F238E27FC236}">
                      <a16:creationId xmlns:a16="http://schemas.microsoft.com/office/drawing/2014/main" id="{5D17C493-A6CF-4F3E-8D30-D8597A6E5C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6" descr="Monero Logo">
                  <a:extLst>
                    <a:ext uri="{FF2B5EF4-FFF2-40B4-BE49-F238E27FC236}">
                      <a16:creationId xmlns:a16="http://schemas.microsoft.com/office/drawing/2014/main" id="{537240B6-AC72-4987-B998-5969BF339A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5" name="Picture 6" descr="Monero Logo">
                  <a:extLst>
                    <a:ext uri="{FF2B5EF4-FFF2-40B4-BE49-F238E27FC236}">
                      <a16:creationId xmlns:a16="http://schemas.microsoft.com/office/drawing/2014/main" id="{61CD4F3D-C52C-496C-BB7E-41522346E4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6" name="Picture 6" descr="Monero Logo">
                  <a:extLst>
                    <a:ext uri="{FF2B5EF4-FFF2-40B4-BE49-F238E27FC236}">
                      <a16:creationId xmlns:a16="http://schemas.microsoft.com/office/drawing/2014/main" id="{DFFD6A96-1365-4701-B551-08B91B74D2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6" descr="Monero Logo">
                  <a:extLst>
                    <a:ext uri="{FF2B5EF4-FFF2-40B4-BE49-F238E27FC236}">
                      <a16:creationId xmlns:a16="http://schemas.microsoft.com/office/drawing/2014/main" id="{EAB7924D-347A-4531-A871-CEC2EF2D8C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6" descr="Monero Logo">
                  <a:extLst>
                    <a:ext uri="{FF2B5EF4-FFF2-40B4-BE49-F238E27FC236}">
                      <a16:creationId xmlns:a16="http://schemas.microsoft.com/office/drawing/2014/main" id="{DBD72F04-BC2C-4D06-A1CD-0C3D466C90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6" descr="Monero Logo">
                  <a:extLst>
                    <a:ext uri="{FF2B5EF4-FFF2-40B4-BE49-F238E27FC236}">
                      <a16:creationId xmlns:a16="http://schemas.microsoft.com/office/drawing/2014/main" id="{AFB97C37-7D05-4C60-89E8-F79D9C89DE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0" name="Picture 6" descr="Monero Logo">
                  <a:extLst>
                    <a:ext uri="{FF2B5EF4-FFF2-40B4-BE49-F238E27FC236}">
                      <a16:creationId xmlns:a16="http://schemas.microsoft.com/office/drawing/2014/main" id="{E7AA793F-CBE5-4D4A-8C68-F819C012C5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1" name="Picture 6" descr="Monero Logo">
                  <a:extLst>
                    <a:ext uri="{FF2B5EF4-FFF2-40B4-BE49-F238E27FC236}">
                      <a16:creationId xmlns:a16="http://schemas.microsoft.com/office/drawing/2014/main" id="{A8B833BA-A2F8-4EF4-A514-74C514F7EE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6" descr="Monero Logo">
                  <a:extLst>
                    <a:ext uri="{FF2B5EF4-FFF2-40B4-BE49-F238E27FC236}">
                      <a16:creationId xmlns:a16="http://schemas.microsoft.com/office/drawing/2014/main" id="{3DE8F49D-D394-41FE-AD46-C1ADB269FED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3" name="Picture 6" descr="Monero Logo">
                  <a:extLst>
                    <a:ext uri="{FF2B5EF4-FFF2-40B4-BE49-F238E27FC236}">
                      <a16:creationId xmlns:a16="http://schemas.microsoft.com/office/drawing/2014/main" id="{D9AE8915-4524-4DCF-B14D-A3E7E120CBF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4" name="Picture 6" descr="Monero Logo">
                  <a:extLst>
                    <a:ext uri="{FF2B5EF4-FFF2-40B4-BE49-F238E27FC236}">
                      <a16:creationId xmlns:a16="http://schemas.microsoft.com/office/drawing/2014/main" id="{4EC0FF86-3111-485E-93F9-737B0D7205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5" name="Picture 6" descr="Monero Logo">
                  <a:extLst>
                    <a:ext uri="{FF2B5EF4-FFF2-40B4-BE49-F238E27FC236}">
                      <a16:creationId xmlns:a16="http://schemas.microsoft.com/office/drawing/2014/main" id="{165A5AF9-CD58-4899-A1C5-52E2D5B7A6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6" name="Picture 6" descr="Monero Logo">
                  <a:extLst>
                    <a:ext uri="{FF2B5EF4-FFF2-40B4-BE49-F238E27FC236}">
                      <a16:creationId xmlns:a16="http://schemas.microsoft.com/office/drawing/2014/main" id="{7B1A184A-0E93-4806-93BF-D4AFD6F184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47" name="Freeform: Shape 246">
                  <a:extLst>
                    <a:ext uri="{FF2B5EF4-FFF2-40B4-BE49-F238E27FC236}">
                      <a16:creationId xmlns:a16="http://schemas.microsoft.com/office/drawing/2014/main" id="{D4DA8280-2247-4BEA-9D45-1E2BD33B2B28}"/>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9" name="Group 178">
                <a:extLst>
                  <a:ext uri="{FF2B5EF4-FFF2-40B4-BE49-F238E27FC236}">
                    <a16:creationId xmlns:a16="http://schemas.microsoft.com/office/drawing/2014/main" id="{35D0DC1E-3310-4574-BFE5-678217038DE5}"/>
                  </a:ext>
                </a:extLst>
              </p:cNvPr>
              <p:cNvGrpSpPr/>
              <p:nvPr/>
            </p:nvGrpSpPr>
            <p:grpSpPr>
              <a:xfrm>
                <a:off x="2985714" y="3880880"/>
                <a:ext cx="834985" cy="810868"/>
                <a:chOff x="10670808" y="1126010"/>
                <a:chExt cx="834985" cy="810868"/>
              </a:xfrm>
            </p:grpSpPr>
            <p:pic>
              <p:nvPicPr>
                <p:cNvPr id="187" name="Picture 4" descr="Image result for pot of gold simple">
                  <a:extLst>
                    <a:ext uri="{FF2B5EF4-FFF2-40B4-BE49-F238E27FC236}">
                      <a16:creationId xmlns:a16="http://schemas.microsoft.com/office/drawing/2014/main" id="{A8FC3E6B-F66F-4122-83C5-E1CAB89CD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6" descr="Monero Logo">
                  <a:extLst>
                    <a:ext uri="{FF2B5EF4-FFF2-40B4-BE49-F238E27FC236}">
                      <a16:creationId xmlns:a16="http://schemas.microsoft.com/office/drawing/2014/main" id="{04627C81-F251-4B7B-BE38-63274EA0C43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89" name="Picture 6" descr="Monero Logo">
                  <a:extLst>
                    <a:ext uri="{FF2B5EF4-FFF2-40B4-BE49-F238E27FC236}">
                      <a16:creationId xmlns:a16="http://schemas.microsoft.com/office/drawing/2014/main" id="{A076DDFC-AA03-463C-83F2-D47F00AA38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6" descr="Monero Logo">
                  <a:extLst>
                    <a:ext uri="{FF2B5EF4-FFF2-40B4-BE49-F238E27FC236}">
                      <a16:creationId xmlns:a16="http://schemas.microsoft.com/office/drawing/2014/main" id="{5DCDE200-44E0-4953-9588-1129DFFB4A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6" descr="Monero Logo">
                  <a:extLst>
                    <a:ext uri="{FF2B5EF4-FFF2-40B4-BE49-F238E27FC236}">
                      <a16:creationId xmlns:a16="http://schemas.microsoft.com/office/drawing/2014/main" id="{4381EF6F-AD0B-4A10-8618-ABEF68307BE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6" descr="Monero Logo">
                  <a:extLst>
                    <a:ext uri="{FF2B5EF4-FFF2-40B4-BE49-F238E27FC236}">
                      <a16:creationId xmlns:a16="http://schemas.microsoft.com/office/drawing/2014/main" id="{30434182-21E7-4769-96EF-3177C4FFA5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6" descr="Monero Logo">
                  <a:extLst>
                    <a:ext uri="{FF2B5EF4-FFF2-40B4-BE49-F238E27FC236}">
                      <a16:creationId xmlns:a16="http://schemas.microsoft.com/office/drawing/2014/main" id="{2FF8FAB1-9AB1-48C9-A42D-C93B6A805C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4" name="Picture 6" descr="Monero Logo">
                  <a:extLst>
                    <a:ext uri="{FF2B5EF4-FFF2-40B4-BE49-F238E27FC236}">
                      <a16:creationId xmlns:a16="http://schemas.microsoft.com/office/drawing/2014/main" id="{F5CB4BC2-86E2-4072-BE9D-D348F517E7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6" descr="Monero Logo">
                  <a:extLst>
                    <a:ext uri="{FF2B5EF4-FFF2-40B4-BE49-F238E27FC236}">
                      <a16:creationId xmlns:a16="http://schemas.microsoft.com/office/drawing/2014/main" id="{AF082C2F-8091-4F04-9BCE-A5F09F81D9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6" descr="Monero Logo">
                  <a:extLst>
                    <a:ext uri="{FF2B5EF4-FFF2-40B4-BE49-F238E27FC236}">
                      <a16:creationId xmlns:a16="http://schemas.microsoft.com/office/drawing/2014/main" id="{DE98C8DC-5C0D-41A1-879D-D28A9F0BB1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6" descr="Monero Logo">
                  <a:extLst>
                    <a:ext uri="{FF2B5EF4-FFF2-40B4-BE49-F238E27FC236}">
                      <a16:creationId xmlns:a16="http://schemas.microsoft.com/office/drawing/2014/main" id="{AFD771D7-8BE2-4BC9-8D7A-7CCAB9E7E5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8" name="Picture 6" descr="Monero Logo">
                  <a:extLst>
                    <a:ext uri="{FF2B5EF4-FFF2-40B4-BE49-F238E27FC236}">
                      <a16:creationId xmlns:a16="http://schemas.microsoft.com/office/drawing/2014/main" id="{709590BB-26C8-4E57-AA31-C9BCD30479C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6" descr="Monero Logo">
                  <a:extLst>
                    <a:ext uri="{FF2B5EF4-FFF2-40B4-BE49-F238E27FC236}">
                      <a16:creationId xmlns:a16="http://schemas.microsoft.com/office/drawing/2014/main" id="{E0B43202-E301-4CFA-9F46-7AE7D6EAB2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6" descr="Monero Logo">
                  <a:extLst>
                    <a:ext uri="{FF2B5EF4-FFF2-40B4-BE49-F238E27FC236}">
                      <a16:creationId xmlns:a16="http://schemas.microsoft.com/office/drawing/2014/main" id="{60F4E1E5-78AD-448A-BF28-50CDB53BB0D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6" descr="Monero Logo">
                  <a:extLst>
                    <a:ext uri="{FF2B5EF4-FFF2-40B4-BE49-F238E27FC236}">
                      <a16:creationId xmlns:a16="http://schemas.microsoft.com/office/drawing/2014/main" id="{F60C222E-42F4-4507-A5DF-4885E77D1C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6" descr="Monero Logo">
                  <a:extLst>
                    <a:ext uri="{FF2B5EF4-FFF2-40B4-BE49-F238E27FC236}">
                      <a16:creationId xmlns:a16="http://schemas.microsoft.com/office/drawing/2014/main" id="{B9321528-F463-43F9-9582-F6241F4BC4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6" descr="Monero Logo">
                  <a:extLst>
                    <a:ext uri="{FF2B5EF4-FFF2-40B4-BE49-F238E27FC236}">
                      <a16:creationId xmlns:a16="http://schemas.microsoft.com/office/drawing/2014/main" id="{1216B0FE-B780-495D-9546-27B1F1352E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6" descr="Monero Logo">
                  <a:extLst>
                    <a:ext uri="{FF2B5EF4-FFF2-40B4-BE49-F238E27FC236}">
                      <a16:creationId xmlns:a16="http://schemas.microsoft.com/office/drawing/2014/main" id="{F8D9AFBC-1F44-4899-889F-6F923733B9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6" descr="Monero Logo">
                  <a:extLst>
                    <a:ext uri="{FF2B5EF4-FFF2-40B4-BE49-F238E27FC236}">
                      <a16:creationId xmlns:a16="http://schemas.microsoft.com/office/drawing/2014/main" id="{D201E0EB-88F1-4CD3-B947-FAE38BF476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27" name="Freeform: Shape 226">
                  <a:extLst>
                    <a:ext uri="{FF2B5EF4-FFF2-40B4-BE49-F238E27FC236}">
                      <a16:creationId xmlns:a16="http://schemas.microsoft.com/office/drawing/2014/main" id="{DD332049-4156-40AF-8697-3677F7675C3E}"/>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0" name="TextBox 179">
                <a:extLst>
                  <a:ext uri="{FF2B5EF4-FFF2-40B4-BE49-F238E27FC236}">
                    <a16:creationId xmlns:a16="http://schemas.microsoft.com/office/drawing/2014/main" id="{30490EA6-6733-4843-B63D-7768A905C8F6}"/>
                  </a:ext>
                </a:extLst>
              </p:cNvPr>
              <p:cNvSpPr txBox="1"/>
              <p:nvPr/>
            </p:nvSpPr>
            <p:spPr>
              <a:xfrm>
                <a:off x="1978037" y="2664306"/>
                <a:ext cx="719528" cy="461665"/>
              </a:xfrm>
              <a:prstGeom prst="rect">
                <a:avLst/>
              </a:prstGeom>
              <a:noFill/>
            </p:spPr>
            <p:txBody>
              <a:bodyPr wrap="square" rtlCol="0">
                <a:spAutoFit/>
              </a:bodyPr>
              <a:lstStyle/>
              <a:p>
                <a:pPr algn="ctr"/>
                <a:r>
                  <a:rPr lang="en-US" sz="1200" dirty="0">
                    <a:solidFill>
                      <a:schemeClr val="bg1"/>
                    </a:solidFill>
                  </a:rPr>
                  <a:t>Created Tx 11</a:t>
                </a:r>
              </a:p>
            </p:txBody>
          </p:sp>
          <p:sp>
            <p:nvSpPr>
              <p:cNvPr id="181" name="TextBox 180">
                <a:extLst>
                  <a:ext uri="{FF2B5EF4-FFF2-40B4-BE49-F238E27FC236}">
                    <a16:creationId xmlns:a16="http://schemas.microsoft.com/office/drawing/2014/main" id="{B8D33011-F8AB-4466-BF8E-30ED99135AC6}"/>
                  </a:ext>
                </a:extLst>
              </p:cNvPr>
              <p:cNvSpPr txBox="1"/>
              <p:nvPr/>
            </p:nvSpPr>
            <p:spPr>
              <a:xfrm>
                <a:off x="887085" y="3209195"/>
                <a:ext cx="719528" cy="461665"/>
              </a:xfrm>
              <a:prstGeom prst="rect">
                <a:avLst/>
              </a:prstGeom>
              <a:noFill/>
            </p:spPr>
            <p:txBody>
              <a:bodyPr wrap="square" rtlCol="0">
                <a:spAutoFit/>
              </a:bodyPr>
              <a:lstStyle/>
              <a:p>
                <a:pPr algn="ctr"/>
                <a:r>
                  <a:rPr lang="en-US" sz="1200" dirty="0">
                    <a:solidFill>
                      <a:schemeClr val="bg1"/>
                    </a:solidFill>
                  </a:rPr>
                  <a:t>Created Tx 33</a:t>
                </a:r>
              </a:p>
            </p:txBody>
          </p:sp>
          <p:sp>
            <p:nvSpPr>
              <p:cNvPr id="182" name="TextBox 181">
                <a:extLst>
                  <a:ext uri="{FF2B5EF4-FFF2-40B4-BE49-F238E27FC236}">
                    <a16:creationId xmlns:a16="http://schemas.microsoft.com/office/drawing/2014/main" id="{F8A72F1B-8D15-4846-8C1F-45215DBC0D65}"/>
                  </a:ext>
                </a:extLst>
              </p:cNvPr>
              <p:cNvSpPr txBox="1"/>
              <p:nvPr/>
            </p:nvSpPr>
            <p:spPr>
              <a:xfrm>
                <a:off x="3049491" y="3175715"/>
                <a:ext cx="719528" cy="461665"/>
              </a:xfrm>
              <a:prstGeom prst="rect">
                <a:avLst/>
              </a:prstGeom>
              <a:noFill/>
            </p:spPr>
            <p:txBody>
              <a:bodyPr wrap="square" rtlCol="0">
                <a:spAutoFit/>
              </a:bodyPr>
              <a:lstStyle/>
              <a:p>
                <a:pPr algn="ctr"/>
                <a:r>
                  <a:rPr lang="en-US" sz="1200" dirty="0">
                    <a:solidFill>
                      <a:schemeClr val="bg1"/>
                    </a:solidFill>
                  </a:rPr>
                  <a:t>Created Tx 22</a:t>
                </a:r>
              </a:p>
            </p:txBody>
          </p:sp>
          <p:sp>
            <p:nvSpPr>
              <p:cNvPr id="183" name="TextBox 182">
                <a:extLst>
                  <a:ext uri="{FF2B5EF4-FFF2-40B4-BE49-F238E27FC236}">
                    <a16:creationId xmlns:a16="http://schemas.microsoft.com/office/drawing/2014/main" id="{65B6DDA0-11AF-4209-AF4F-71E895777CD4}"/>
                  </a:ext>
                </a:extLst>
              </p:cNvPr>
              <p:cNvSpPr txBox="1"/>
              <p:nvPr/>
            </p:nvSpPr>
            <p:spPr>
              <a:xfrm>
                <a:off x="1968053" y="3651993"/>
                <a:ext cx="719528" cy="461665"/>
              </a:xfrm>
              <a:prstGeom prst="rect">
                <a:avLst/>
              </a:prstGeom>
              <a:noFill/>
            </p:spPr>
            <p:txBody>
              <a:bodyPr wrap="square" rtlCol="0">
                <a:spAutoFit/>
              </a:bodyPr>
              <a:lstStyle/>
              <a:p>
                <a:pPr algn="ctr"/>
                <a:r>
                  <a:rPr lang="en-US" sz="1200" dirty="0">
                    <a:solidFill>
                      <a:schemeClr val="bg1"/>
                    </a:solidFill>
                  </a:rPr>
                  <a:t>Created Tx 44</a:t>
                </a:r>
              </a:p>
            </p:txBody>
          </p:sp>
          <p:sp>
            <p:nvSpPr>
              <p:cNvPr id="184" name="TextBox 183">
                <a:extLst>
                  <a:ext uri="{FF2B5EF4-FFF2-40B4-BE49-F238E27FC236}">
                    <a16:creationId xmlns:a16="http://schemas.microsoft.com/office/drawing/2014/main" id="{1AA8B008-E10A-42D6-B53A-E488E92D6F27}"/>
                  </a:ext>
                </a:extLst>
              </p:cNvPr>
              <p:cNvSpPr txBox="1"/>
              <p:nvPr/>
            </p:nvSpPr>
            <p:spPr>
              <a:xfrm>
                <a:off x="901829" y="4195947"/>
                <a:ext cx="719528" cy="461665"/>
              </a:xfrm>
              <a:prstGeom prst="rect">
                <a:avLst/>
              </a:prstGeom>
              <a:noFill/>
            </p:spPr>
            <p:txBody>
              <a:bodyPr wrap="square" rtlCol="0">
                <a:spAutoFit/>
              </a:bodyPr>
              <a:lstStyle/>
              <a:p>
                <a:pPr algn="ctr"/>
                <a:r>
                  <a:rPr lang="en-US" sz="1200" dirty="0">
                    <a:solidFill>
                      <a:schemeClr val="bg1"/>
                    </a:solidFill>
                  </a:rPr>
                  <a:t>Created Tx 10</a:t>
                </a:r>
              </a:p>
            </p:txBody>
          </p:sp>
          <p:sp>
            <p:nvSpPr>
              <p:cNvPr id="185" name="TextBox 184">
                <a:extLst>
                  <a:ext uri="{FF2B5EF4-FFF2-40B4-BE49-F238E27FC236}">
                    <a16:creationId xmlns:a16="http://schemas.microsoft.com/office/drawing/2014/main" id="{B20C4526-ADA7-45D9-BE2C-04C4706DE97D}"/>
                  </a:ext>
                </a:extLst>
              </p:cNvPr>
              <p:cNvSpPr txBox="1"/>
              <p:nvPr/>
            </p:nvSpPr>
            <p:spPr>
              <a:xfrm>
                <a:off x="1965627" y="4650010"/>
                <a:ext cx="719528" cy="461665"/>
              </a:xfrm>
              <a:prstGeom prst="rect">
                <a:avLst/>
              </a:prstGeom>
              <a:noFill/>
            </p:spPr>
            <p:txBody>
              <a:bodyPr wrap="square" rtlCol="0">
                <a:spAutoFit/>
              </a:bodyPr>
              <a:lstStyle/>
              <a:p>
                <a:pPr algn="ctr"/>
                <a:r>
                  <a:rPr lang="en-US" sz="1200" dirty="0">
                    <a:solidFill>
                      <a:schemeClr val="bg1"/>
                    </a:solidFill>
                  </a:rPr>
                  <a:t>Created Tx 66</a:t>
                </a:r>
              </a:p>
            </p:txBody>
          </p:sp>
          <p:sp>
            <p:nvSpPr>
              <p:cNvPr id="186" name="TextBox 185">
                <a:extLst>
                  <a:ext uri="{FF2B5EF4-FFF2-40B4-BE49-F238E27FC236}">
                    <a16:creationId xmlns:a16="http://schemas.microsoft.com/office/drawing/2014/main" id="{8EF1140D-781C-45F5-B4AA-CDDEB1142375}"/>
                  </a:ext>
                </a:extLst>
              </p:cNvPr>
              <p:cNvSpPr txBox="1"/>
              <p:nvPr/>
            </p:nvSpPr>
            <p:spPr>
              <a:xfrm>
                <a:off x="3044891" y="4200495"/>
                <a:ext cx="719528" cy="461665"/>
              </a:xfrm>
              <a:prstGeom prst="rect">
                <a:avLst/>
              </a:prstGeom>
              <a:noFill/>
            </p:spPr>
            <p:txBody>
              <a:bodyPr wrap="square" rtlCol="0">
                <a:spAutoFit/>
              </a:bodyPr>
              <a:lstStyle/>
              <a:p>
                <a:pPr algn="ctr"/>
                <a:r>
                  <a:rPr lang="en-US" sz="1200" dirty="0">
                    <a:solidFill>
                      <a:schemeClr val="bg1"/>
                    </a:solidFill>
                  </a:rPr>
                  <a:t>Created Tx 55</a:t>
                </a:r>
              </a:p>
            </p:txBody>
          </p:sp>
        </p:grpSp>
        <p:grpSp>
          <p:nvGrpSpPr>
            <p:cNvPr id="167" name="Group 166">
              <a:extLst>
                <a:ext uri="{FF2B5EF4-FFF2-40B4-BE49-F238E27FC236}">
                  <a16:creationId xmlns:a16="http://schemas.microsoft.com/office/drawing/2014/main" id="{7E437CBE-96A4-463E-BAFE-B58E67D3E3EA}"/>
                </a:ext>
              </a:extLst>
            </p:cNvPr>
            <p:cNvGrpSpPr/>
            <p:nvPr/>
          </p:nvGrpSpPr>
          <p:grpSpPr>
            <a:xfrm>
              <a:off x="283359" y="4312414"/>
              <a:ext cx="1659941" cy="2448004"/>
              <a:chOff x="283359" y="4312414"/>
              <a:chExt cx="1659941" cy="2448004"/>
            </a:xfrm>
          </p:grpSpPr>
          <p:cxnSp>
            <p:nvCxnSpPr>
              <p:cNvPr id="168" name="Straight Connector 167">
                <a:extLst>
                  <a:ext uri="{FF2B5EF4-FFF2-40B4-BE49-F238E27FC236}">
                    <a16:creationId xmlns:a16="http://schemas.microsoft.com/office/drawing/2014/main" id="{39A7866E-A86E-499B-9E7E-5B389CDC4518}"/>
                  </a:ext>
                </a:extLst>
              </p:cNvPr>
              <p:cNvCxnSpPr>
                <a:cxnSpLocks/>
              </p:cNvCxnSpPr>
              <p:nvPr/>
            </p:nvCxnSpPr>
            <p:spPr>
              <a:xfrm>
                <a:off x="283359" y="6495242"/>
                <a:ext cx="214723" cy="0"/>
              </a:xfrm>
              <a:prstGeom prst="line">
                <a:avLst/>
              </a:prstGeom>
              <a:ln w="19050">
                <a:solidFill>
                  <a:srgbClr val="183457"/>
                </a:solidFill>
                <a:prstDash val="sysDot"/>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BD3A349B-9979-4112-A58E-B0567963BC6D}"/>
                  </a:ext>
                </a:extLst>
              </p:cNvPr>
              <p:cNvGrpSpPr/>
              <p:nvPr/>
            </p:nvGrpSpPr>
            <p:grpSpPr>
              <a:xfrm>
                <a:off x="283360" y="4312414"/>
                <a:ext cx="1659940" cy="2448004"/>
                <a:chOff x="283360" y="4312414"/>
                <a:chExt cx="1659940" cy="2448004"/>
              </a:xfrm>
            </p:grpSpPr>
            <p:sp>
              <p:nvSpPr>
                <p:cNvPr id="170" name="Hexagon 169">
                  <a:extLst>
                    <a:ext uri="{FF2B5EF4-FFF2-40B4-BE49-F238E27FC236}">
                      <a16:creationId xmlns:a16="http://schemas.microsoft.com/office/drawing/2014/main" id="{940B026C-6173-4F7F-9993-F4AA58379BAB}"/>
                    </a:ext>
                  </a:extLst>
                </p:cNvPr>
                <p:cNvSpPr/>
                <p:nvPr/>
              </p:nvSpPr>
              <p:spPr>
                <a:xfrm>
                  <a:off x="498082" y="6230066"/>
                  <a:ext cx="1445218" cy="530352"/>
                </a:xfrm>
                <a:prstGeom prst="hexagon">
                  <a:avLst/>
                </a:prstGeom>
                <a:solidFill>
                  <a:srgbClr val="44546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Calibri" charset="0"/>
                      <a:ea typeface="Calibri" charset="0"/>
                      <a:cs typeface="Calibri" charset="0"/>
                    </a:rPr>
                    <a:t>key image</a:t>
                  </a:r>
                </a:p>
              </p:txBody>
            </p:sp>
            <p:cxnSp>
              <p:nvCxnSpPr>
                <p:cNvPr id="171" name="Elbow Connector 38">
                  <a:extLst>
                    <a:ext uri="{FF2B5EF4-FFF2-40B4-BE49-F238E27FC236}">
                      <a16:creationId xmlns:a16="http://schemas.microsoft.com/office/drawing/2014/main" id="{0822C7CE-39EE-44E8-871A-6B736E1F8BCC}"/>
                    </a:ext>
                  </a:extLst>
                </p:cNvPr>
                <p:cNvCxnSpPr>
                  <a:cxnSpLocks/>
                  <a:stCxn id="314" idx="1"/>
                </p:cNvCxnSpPr>
                <p:nvPr/>
              </p:nvCxnSpPr>
              <p:spPr>
                <a:xfrm rot="10800000" flipV="1">
                  <a:off x="283360" y="4312414"/>
                  <a:ext cx="554007" cy="2182827"/>
                </a:xfrm>
                <a:prstGeom prst="bentConnector2">
                  <a:avLst/>
                </a:prstGeom>
                <a:ln w="19050">
                  <a:solidFill>
                    <a:srgbClr val="183457"/>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355" name="TextBox 354">
            <a:extLst>
              <a:ext uri="{FF2B5EF4-FFF2-40B4-BE49-F238E27FC236}">
                <a16:creationId xmlns:a16="http://schemas.microsoft.com/office/drawing/2014/main" id="{4FDD274D-646C-4EC3-8157-B86A6BFAF814}"/>
              </a:ext>
            </a:extLst>
          </p:cNvPr>
          <p:cNvSpPr txBox="1"/>
          <p:nvPr/>
        </p:nvSpPr>
        <p:spPr>
          <a:xfrm>
            <a:off x="5044697" y="1730010"/>
            <a:ext cx="974947" cy="369332"/>
          </a:xfrm>
          <a:prstGeom prst="rect">
            <a:avLst/>
          </a:prstGeom>
          <a:noFill/>
        </p:spPr>
        <p:txBody>
          <a:bodyPr wrap="none" rtlCol="0">
            <a:spAutoFit/>
          </a:bodyPr>
          <a:lstStyle/>
          <a:p>
            <a:pPr algn="ctr"/>
            <a:r>
              <a:rPr lang="en-US" b="1" dirty="0"/>
              <a:t>CHAIN 1</a:t>
            </a:r>
          </a:p>
        </p:txBody>
      </p:sp>
      <p:sp>
        <p:nvSpPr>
          <p:cNvPr id="356" name="TextBox 355">
            <a:extLst>
              <a:ext uri="{FF2B5EF4-FFF2-40B4-BE49-F238E27FC236}">
                <a16:creationId xmlns:a16="http://schemas.microsoft.com/office/drawing/2014/main" id="{285FB827-DD5C-429B-885F-8992E5F2F812}"/>
              </a:ext>
            </a:extLst>
          </p:cNvPr>
          <p:cNvSpPr txBox="1"/>
          <p:nvPr/>
        </p:nvSpPr>
        <p:spPr>
          <a:xfrm>
            <a:off x="6172356" y="1730010"/>
            <a:ext cx="974947" cy="369332"/>
          </a:xfrm>
          <a:prstGeom prst="rect">
            <a:avLst/>
          </a:prstGeom>
          <a:noFill/>
        </p:spPr>
        <p:txBody>
          <a:bodyPr wrap="none" rtlCol="0">
            <a:spAutoFit/>
          </a:bodyPr>
          <a:lstStyle/>
          <a:p>
            <a:pPr algn="ctr"/>
            <a:r>
              <a:rPr lang="en-US" b="1" dirty="0"/>
              <a:t>CHAIN 2</a:t>
            </a:r>
          </a:p>
        </p:txBody>
      </p:sp>
      <p:sp>
        <p:nvSpPr>
          <p:cNvPr id="5" name="Oval 4">
            <a:extLst>
              <a:ext uri="{FF2B5EF4-FFF2-40B4-BE49-F238E27FC236}">
                <a16:creationId xmlns:a16="http://schemas.microsoft.com/office/drawing/2014/main" id="{0BF34E89-36A9-4649-B6A3-8281FFA4BDA2}"/>
              </a:ext>
            </a:extLst>
          </p:cNvPr>
          <p:cNvSpPr/>
          <p:nvPr/>
        </p:nvSpPr>
        <p:spPr>
          <a:xfrm>
            <a:off x="4712827" y="2623691"/>
            <a:ext cx="2751039" cy="275103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rPr>
              <a:t>SAME KEY IMAGE! ONLY ONE MATCH!</a:t>
            </a:r>
          </a:p>
        </p:txBody>
      </p:sp>
      <p:cxnSp>
        <p:nvCxnSpPr>
          <p:cNvPr id="14" name="Straight Arrow Connector 13">
            <a:extLst>
              <a:ext uri="{FF2B5EF4-FFF2-40B4-BE49-F238E27FC236}">
                <a16:creationId xmlns:a16="http://schemas.microsoft.com/office/drawing/2014/main" id="{B1F3516A-CB10-4774-9D03-34094896991A}"/>
              </a:ext>
            </a:extLst>
          </p:cNvPr>
          <p:cNvCxnSpPr/>
          <p:nvPr/>
        </p:nvCxnSpPr>
        <p:spPr>
          <a:xfrm>
            <a:off x="2432001" y="6495241"/>
            <a:ext cx="7343560" cy="0"/>
          </a:xfrm>
          <a:prstGeom prst="straightConnector1">
            <a:avLst/>
          </a:prstGeom>
          <a:ln w="762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9" name="TextBox 358">
            <a:extLst>
              <a:ext uri="{FF2B5EF4-FFF2-40B4-BE49-F238E27FC236}">
                <a16:creationId xmlns:a16="http://schemas.microsoft.com/office/drawing/2014/main" id="{82B6A9F2-52A1-48CB-9C21-DC2425F03866}"/>
              </a:ext>
            </a:extLst>
          </p:cNvPr>
          <p:cNvSpPr txBox="1"/>
          <p:nvPr/>
        </p:nvSpPr>
        <p:spPr>
          <a:xfrm>
            <a:off x="2067716" y="2416287"/>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360" name="TextBox 359">
            <a:extLst>
              <a:ext uri="{FF2B5EF4-FFF2-40B4-BE49-F238E27FC236}">
                <a16:creationId xmlns:a16="http://schemas.microsoft.com/office/drawing/2014/main" id="{D434DE91-2793-4BF8-B00D-31F8FC6831D8}"/>
              </a:ext>
            </a:extLst>
          </p:cNvPr>
          <p:cNvSpPr txBox="1"/>
          <p:nvPr/>
        </p:nvSpPr>
        <p:spPr>
          <a:xfrm>
            <a:off x="2060544" y="4452890"/>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361" name="TextBox 360">
            <a:extLst>
              <a:ext uri="{FF2B5EF4-FFF2-40B4-BE49-F238E27FC236}">
                <a16:creationId xmlns:a16="http://schemas.microsoft.com/office/drawing/2014/main" id="{5BE727A5-E563-44C4-88FF-CEA7CE98673A}"/>
              </a:ext>
            </a:extLst>
          </p:cNvPr>
          <p:cNvSpPr txBox="1"/>
          <p:nvPr/>
        </p:nvSpPr>
        <p:spPr>
          <a:xfrm>
            <a:off x="2065650" y="3452804"/>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362" name="TextBox 361">
            <a:extLst>
              <a:ext uri="{FF2B5EF4-FFF2-40B4-BE49-F238E27FC236}">
                <a16:creationId xmlns:a16="http://schemas.microsoft.com/office/drawing/2014/main" id="{30338A39-2DF7-46C8-A33B-710C6E995465}"/>
              </a:ext>
            </a:extLst>
          </p:cNvPr>
          <p:cNvSpPr txBox="1"/>
          <p:nvPr/>
        </p:nvSpPr>
        <p:spPr>
          <a:xfrm>
            <a:off x="3140372" y="2955394"/>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363" name="TextBox 362">
            <a:extLst>
              <a:ext uri="{FF2B5EF4-FFF2-40B4-BE49-F238E27FC236}">
                <a16:creationId xmlns:a16="http://schemas.microsoft.com/office/drawing/2014/main" id="{CEBC23E5-C312-4DDE-B00D-2E97C42F7B26}"/>
              </a:ext>
            </a:extLst>
          </p:cNvPr>
          <p:cNvSpPr txBox="1"/>
          <p:nvPr/>
        </p:nvSpPr>
        <p:spPr>
          <a:xfrm>
            <a:off x="3146656" y="3975201"/>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364" name="TextBox 363">
            <a:extLst>
              <a:ext uri="{FF2B5EF4-FFF2-40B4-BE49-F238E27FC236}">
                <a16:creationId xmlns:a16="http://schemas.microsoft.com/office/drawing/2014/main" id="{4F56539D-F311-4435-8AE8-C077C2183AFF}"/>
              </a:ext>
            </a:extLst>
          </p:cNvPr>
          <p:cNvSpPr txBox="1"/>
          <p:nvPr/>
        </p:nvSpPr>
        <p:spPr>
          <a:xfrm>
            <a:off x="992556" y="2986963"/>
            <a:ext cx="537327" cy="861774"/>
          </a:xfrm>
          <a:prstGeom prst="rect">
            <a:avLst/>
          </a:prstGeom>
          <a:noFill/>
        </p:spPr>
        <p:txBody>
          <a:bodyPr wrap="none" rtlCol="0">
            <a:spAutoFit/>
          </a:bodyPr>
          <a:lstStyle/>
          <a:p>
            <a:pPr algn="ctr"/>
            <a:r>
              <a:rPr lang="en-US" sz="5000" b="1" dirty="0">
                <a:solidFill>
                  <a:srgbClr val="F84836"/>
                </a:solidFill>
              </a:rPr>
              <a:t>X</a:t>
            </a:r>
          </a:p>
        </p:txBody>
      </p:sp>
      <p:grpSp>
        <p:nvGrpSpPr>
          <p:cNvPr id="15" name="Group 14">
            <a:extLst>
              <a:ext uri="{FF2B5EF4-FFF2-40B4-BE49-F238E27FC236}">
                <a16:creationId xmlns:a16="http://schemas.microsoft.com/office/drawing/2014/main" id="{34BC745B-5166-44D2-9B81-F3054D9082AB}"/>
              </a:ext>
            </a:extLst>
          </p:cNvPr>
          <p:cNvGrpSpPr/>
          <p:nvPr/>
        </p:nvGrpSpPr>
        <p:grpSpPr>
          <a:xfrm flipH="1">
            <a:off x="8513804" y="2399871"/>
            <a:ext cx="2691427" cy="2898377"/>
            <a:chOff x="1144956" y="2568687"/>
            <a:chExt cx="2691427" cy="2898377"/>
          </a:xfrm>
        </p:grpSpPr>
        <p:sp>
          <p:nvSpPr>
            <p:cNvPr id="365" name="TextBox 364">
              <a:extLst>
                <a:ext uri="{FF2B5EF4-FFF2-40B4-BE49-F238E27FC236}">
                  <a16:creationId xmlns:a16="http://schemas.microsoft.com/office/drawing/2014/main" id="{77245056-A9AE-4354-95FB-AAE2F5DF1196}"/>
                </a:ext>
              </a:extLst>
            </p:cNvPr>
            <p:cNvSpPr txBox="1"/>
            <p:nvPr/>
          </p:nvSpPr>
          <p:spPr>
            <a:xfrm>
              <a:off x="2220116" y="2568687"/>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366" name="TextBox 365">
              <a:extLst>
                <a:ext uri="{FF2B5EF4-FFF2-40B4-BE49-F238E27FC236}">
                  <a16:creationId xmlns:a16="http://schemas.microsoft.com/office/drawing/2014/main" id="{205D0C2F-4D1B-4573-BC1C-44D5EC0CC0CD}"/>
                </a:ext>
              </a:extLst>
            </p:cNvPr>
            <p:cNvSpPr txBox="1"/>
            <p:nvPr/>
          </p:nvSpPr>
          <p:spPr>
            <a:xfrm>
              <a:off x="2212944" y="4605290"/>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367" name="TextBox 366">
              <a:extLst>
                <a:ext uri="{FF2B5EF4-FFF2-40B4-BE49-F238E27FC236}">
                  <a16:creationId xmlns:a16="http://schemas.microsoft.com/office/drawing/2014/main" id="{4B491104-F05B-4E4E-BD29-BA6F3627D387}"/>
                </a:ext>
              </a:extLst>
            </p:cNvPr>
            <p:cNvSpPr txBox="1"/>
            <p:nvPr/>
          </p:nvSpPr>
          <p:spPr>
            <a:xfrm>
              <a:off x="2218050" y="3605204"/>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368" name="TextBox 367">
              <a:extLst>
                <a:ext uri="{FF2B5EF4-FFF2-40B4-BE49-F238E27FC236}">
                  <a16:creationId xmlns:a16="http://schemas.microsoft.com/office/drawing/2014/main" id="{5929432A-C786-49F5-86A1-2B1AFE33C7AC}"/>
                </a:ext>
              </a:extLst>
            </p:cNvPr>
            <p:cNvSpPr txBox="1"/>
            <p:nvPr/>
          </p:nvSpPr>
          <p:spPr>
            <a:xfrm>
              <a:off x="3292772" y="3107794"/>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369" name="TextBox 368">
              <a:extLst>
                <a:ext uri="{FF2B5EF4-FFF2-40B4-BE49-F238E27FC236}">
                  <a16:creationId xmlns:a16="http://schemas.microsoft.com/office/drawing/2014/main" id="{27E42945-5709-4A21-A37C-1AA2D9FDC497}"/>
                </a:ext>
              </a:extLst>
            </p:cNvPr>
            <p:cNvSpPr txBox="1"/>
            <p:nvPr/>
          </p:nvSpPr>
          <p:spPr>
            <a:xfrm>
              <a:off x="3299056" y="4127601"/>
              <a:ext cx="537327" cy="861774"/>
            </a:xfrm>
            <a:prstGeom prst="rect">
              <a:avLst/>
            </a:prstGeom>
            <a:noFill/>
          </p:spPr>
          <p:txBody>
            <a:bodyPr wrap="none" rtlCol="0">
              <a:spAutoFit/>
            </a:bodyPr>
            <a:lstStyle/>
            <a:p>
              <a:pPr algn="ctr"/>
              <a:r>
                <a:rPr lang="en-US" sz="5000" b="1" dirty="0">
                  <a:solidFill>
                    <a:srgbClr val="F84836"/>
                  </a:solidFill>
                </a:rPr>
                <a:t>X</a:t>
              </a:r>
            </a:p>
          </p:txBody>
        </p:sp>
        <p:sp>
          <p:nvSpPr>
            <p:cNvPr id="370" name="TextBox 369">
              <a:extLst>
                <a:ext uri="{FF2B5EF4-FFF2-40B4-BE49-F238E27FC236}">
                  <a16:creationId xmlns:a16="http://schemas.microsoft.com/office/drawing/2014/main" id="{A07DAAD5-1417-4AEB-9834-2AAA98DA90EE}"/>
                </a:ext>
              </a:extLst>
            </p:cNvPr>
            <p:cNvSpPr txBox="1"/>
            <p:nvPr/>
          </p:nvSpPr>
          <p:spPr>
            <a:xfrm>
              <a:off x="1144956" y="3139363"/>
              <a:ext cx="537327" cy="861774"/>
            </a:xfrm>
            <a:prstGeom prst="rect">
              <a:avLst/>
            </a:prstGeom>
            <a:noFill/>
          </p:spPr>
          <p:txBody>
            <a:bodyPr wrap="none" rtlCol="0">
              <a:spAutoFit/>
            </a:bodyPr>
            <a:lstStyle/>
            <a:p>
              <a:pPr algn="ctr"/>
              <a:r>
                <a:rPr lang="en-US" sz="5000" b="1" dirty="0">
                  <a:solidFill>
                    <a:srgbClr val="F84836"/>
                  </a:solidFill>
                </a:rPr>
                <a:t>X</a:t>
              </a:r>
            </a:p>
          </p:txBody>
        </p:sp>
      </p:grpSp>
      <p:sp>
        <p:nvSpPr>
          <p:cNvPr id="371" name="Circle: Hollow 370">
            <a:extLst>
              <a:ext uri="{FF2B5EF4-FFF2-40B4-BE49-F238E27FC236}">
                <a16:creationId xmlns:a16="http://schemas.microsoft.com/office/drawing/2014/main" id="{107A142A-99B5-41A8-AC19-3EAE161C2ACE}"/>
              </a:ext>
            </a:extLst>
          </p:cNvPr>
          <p:cNvSpPr/>
          <p:nvPr/>
        </p:nvSpPr>
        <p:spPr>
          <a:xfrm>
            <a:off x="201577" y="1914220"/>
            <a:ext cx="4297680" cy="3657600"/>
          </a:xfrm>
          <a:prstGeom prst="donut">
            <a:avLst>
              <a:gd name="adj" fmla="val 5851"/>
            </a:avLst>
          </a:prstGeom>
          <a:solidFill>
            <a:srgbClr val="F84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2" name="Circle: Hollow 371">
            <a:extLst>
              <a:ext uri="{FF2B5EF4-FFF2-40B4-BE49-F238E27FC236}">
                <a16:creationId xmlns:a16="http://schemas.microsoft.com/office/drawing/2014/main" id="{5B31B6D0-3EA0-46D1-BFF4-1B1F2D4297D4}"/>
              </a:ext>
            </a:extLst>
          </p:cNvPr>
          <p:cNvSpPr/>
          <p:nvPr/>
        </p:nvSpPr>
        <p:spPr>
          <a:xfrm>
            <a:off x="7694607" y="1887324"/>
            <a:ext cx="4297680" cy="3657600"/>
          </a:xfrm>
          <a:prstGeom prst="donut">
            <a:avLst>
              <a:gd name="adj" fmla="val 5851"/>
            </a:avLst>
          </a:prstGeom>
          <a:solidFill>
            <a:srgbClr val="F84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 name="Straight Arrow Connector 6">
            <a:extLst>
              <a:ext uri="{FF2B5EF4-FFF2-40B4-BE49-F238E27FC236}">
                <a16:creationId xmlns:a16="http://schemas.microsoft.com/office/drawing/2014/main" id="{8AC2B523-FFED-4459-944E-63B6BE82574A}"/>
              </a:ext>
            </a:extLst>
          </p:cNvPr>
          <p:cNvCxnSpPr/>
          <p:nvPr/>
        </p:nvCxnSpPr>
        <p:spPr>
          <a:xfrm flipH="1" flipV="1">
            <a:off x="1446471" y="4855709"/>
            <a:ext cx="395776" cy="107444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8236BC77-36D8-4C5D-8294-068458324A4D}"/>
              </a:ext>
            </a:extLst>
          </p:cNvPr>
          <p:cNvCxnSpPr>
            <a:cxnSpLocks/>
          </p:cNvCxnSpPr>
          <p:nvPr/>
        </p:nvCxnSpPr>
        <p:spPr>
          <a:xfrm flipV="1">
            <a:off x="10318729" y="4844810"/>
            <a:ext cx="395776" cy="107444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373" name="Group 372">
            <a:extLst>
              <a:ext uri="{FF2B5EF4-FFF2-40B4-BE49-F238E27FC236}">
                <a16:creationId xmlns:a16="http://schemas.microsoft.com/office/drawing/2014/main" id="{6EFE0148-D1AE-4DAB-8413-193A1B3EC429}"/>
              </a:ext>
            </a:extLst>
          </p:cNvPr>
          <p:cNvGrpSpPr/>
          <p:nvPr/>
        </p:nvGrpSpPr>
        <p:grpSpPr>
          <a:xfrm>
            <a:off x="-2119733" y="-3200174"/>
            <a:ext cx="6108268" cy="4276132"/>
            <a:chOff x="-2119733" y="-3200174"/>
            <a:chExt cx="6108268" cy="4276132"/>
          </a:xfrm>
        </p:grpSpPr>
        <p:sp>
          <p:nvSpPr>
            <p:cNvPr id="374" name="Circle: Hollow 373">
              <a:extLst>
                <a:ext uri="{FF2B5EF4-FFF2-40B4-BE49-F238E27FC236}">
                  <a16:creationId xmlns:a16="http://schemas.microsoft.com/office/drawing/2014/main" id="{D6B50D82-8482-4BAC-BDFC-11A4AEF0613A}"/>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5" name="Circle: Hollow 374">
              <a:extLst>
                <a:ext uri="{FF2B5EF4-FFF2-40B4-BE49-F238E27FC236}">
                  <a16:creationId xmlns:a16="http://schemas.microsoft.com/office/drawing/2014/main" id="{BC8B6924-BEF5-4A15-822E-BFB61E179530}"/>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6" name="Circle: Hollow 375">
              <a:extLst>
                <a:ext uri="{FF2B5EF4-FFF2-40B4-BE49-F238E27FC236}">
                  <a16:creationId xmlns:a16="http://schemas.microsoft.com/office/drawing/2014/main" id="{49A689AA-0D57-46D0-B9D3-311A6B434D84}"/>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7" name="Circle: Hollow 376">
              <a:extLst>
                <a:ext uri="{FF2B5EF4-FFF2-40B4-BE49-F238E27FC236}">
                  <a16:creationId xmlns:a16="http://schemas.microsoft.com/office/drawing/2014/main" id="{4F793470-D46D-42F0-AE8C-57E55CB27733}"/>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8847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5"/>
                                        </p:tgtEl>
                                        <p:attrNameLst>
                                          <p:attrName>style.visibility</p:attrName>
                                        </p:attrNameLst>
                                      </p:cBhvr>
                                      <p:to>
                                        <p:strVal val="visible"/>
                                      </p:to>
                                    </p:set>
                                    <p:animEffect transition="in" filter="fade">
                                      <p:cBhvr>
                                        <p:cTn id="10" dur="500"/>
                                        <p:tgtEl>
                                          <p:spTgt spid="3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6"/>
                                        </p:tgtEl>
                                        <p:attrNameLst>
                                          <p:attrName>style.visibility</p:attrName>
                                        </p:attrNameLst>
                                      </p:cBhvr>
                                      <p:to>
                                        <p:strVal val="visible"/>
                                      </p:to>
                                    </p:set>
                                    <p:animEffect transition="in" filter="fade">
                                      <p:cBhvr>
                                        <p:cTn id="13" dur="500"/>
                                        <p:tgtEl>
                                          <p:spTgt spid="35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4"/>
                                        </p:tgtEl>
                                        <p:attrNameLst>
                                          <p:attrName>style.visibility</p:attrName>
                                        </p:attrNameLst>
                                      </p:cBhvr>
                                      <p:to>
                                        <p:strVal val="visible"/>
                                      </p:to>
                                    </p:set>
                                    <p:animEffect transition="in" filter="fade">
                                      <p:cBhvr>
                                        <p:cTn id="16" dur="500"/>
                                        <p:tgtEl>
                                          <p:spTgt spid="35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nodeType="withEffect">
                                  <p:stCondLst>
                                    <p:cond delay="0"/>
                                  </p:stCondLst>
                                  <p:childTnLst>
                                    <p:set>
                                      <p:cBhvr>
                                        <p:cTn id="24" dur="1" fill="hold">
                                          <p:stCondLst>
                                            <p:cond delay="0"/>
                                          </p:stCondLst>
                                        </p:cTn>
                                        <p:tgtEl>
                                          <p:spTgt spid="165"/>
                                        </p:tgtEl>
                                        <p:attrNameLst>
                                          <p:attrName>style.visibility</p:attrName>
                                        </p:attrNameLst>
                                      </p:cBhvr>
                                      <p:to>
                                        <p:strVal val="visible"/>
                                      </p:to>
                                    </p:set>
                                    <p:animEffect transition="in" filter="fade">
                                      <p:cBhvr>
                                        <p:cTn id="25" dur="500"/>
                                        <p:tgtEl>
                                          <p:spTgt spid="16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nodeType="withEffect">
                                  <p:stCondLst>
                                    <p:cond delay="0"/>
                                  </p:stCondLst>
                                  <p:childTnLst>
                                    <p:set>
                                      <p:cBhvr>
                                        <p:cTn id="35" dur="1" fill="hold">
                                          <p:stCondLst>
                                            <p:cond delay="0"/>
                                          </p:stCondLst>
                                        </p:cTn>
                                        <p:tgtEl>
                                          <p:spTgt spid="358"/>
                                        </p:tgtEl>
                                        <p:attrNameLst>
                                          <p:attrName>style.visibility</p:attrName>
                                        </p:attrNameLst>
                                      </p:cBhvr>
                                      <p:to>
                                        <p:strVal val="visible"/>
                                      </p:to>
                                    </p:set>
                                    <p:animEffect transition="in" filter="fade">
                                      <p:cBhvr>
                                        <p:cTn id="36" dur="500"/>
                                        <p:tgtEl>
                                          <p:spTgt spid="358"/>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62"/>
                                        </p:tgtEl>
                                        <p:attrNameLst>
                                          <p:attrName>style.visibility</p:attrName>
                                        </p:attrNameLst>
                                      </p:cBhvr>
                                      <p:to>
                                        <p:strVal val="visible"/>
                                      </p:to>
                                    </p:set>
                                    <p:animEffect transition="in" filter="fade">
                                      <p:cBhvr>
                                        <p:cTn id="45" dur="500"/>
                                        <p:tgtEl>
                                          <p:spTgt spid="36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63"/>
                                        </p:tgtEl>
                                        <p:attrNameLst>
                                          <p:attrName>style.visibility</p:attrName>
                                        </p:attrNameLst>
                                      </p:cBhvr>
                                      <p:to>
                                        <p:strVal val="visible"/>
                                      </p:to>
                                    </p:set>
                                    <p:animEffect transition="in" filter="fade">
                                      <p:cBhvr>
                                        <p:cTn id="48" dur="500"/>
                                        <p:tgtEl>
                                          <p:spTgt spid="3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59"/>
                                        </p:tgtEl>
                                        <p:attrNameLst>
                                          <p:attrName>style.visibility</p:attrName>
                                        </p:attrNameLst>
                                      </p:cBhvr>
                                      <p:to>
                                        <p:strVal val="visible"/>
                                      </p:to>
                                    </p:set>
                                    <p:animEffect transition="in" filter="fade">
                                      <p:cBhvr>
                                        <p:cTn id="51" dur="500"/>
                                        <p:tgtEl>
                                          <p:spTgt spid="35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64"/>
                                        </p:tgtEl>
                                        <p:attrNameLst>
                                          <p:attrName>style.visibility</p:attrName>
                                        </p:attrNameLst>
                                      </p:cBhvr>
                                      <p:to>
                                        <p:strVal val="visible"/>
                                      </p:to>
                                    </p:set>
                                    <p:animEffect transition="in" filter="fade">
                                      <p:cBhvr>
                                        <p:cTn id="54" dur="500"/>
                                        <p:tgtEl>
                                          <p:spTgt spid="36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61"/>
                                        </p:tgtEl>
                                        <p:attrNameLst>
                                          <p:attrName>style.visibility</p:attrName>
                                        </p:attrNameLst>
                                      </p:cBhvr>
                                      <p:to>
                                        <p:strVal val="visible"/>
                                      </p:to>
                                    </p:set>
                                    <p:animEffect transition="in" filter="fade">
                                      <p:cBhvr>
                                        <p:cTn id="57" dur="500"/>
                                        <p:tgtEl>
                                          <p:spTgt spid="36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60"/>
                                        </p:tgtEl>
                                        <p:attrNameLst>
                                          <p:attrName>style.visibility</p:attrName>
                                        </p:attrNameLst>
                                      </p:cBhvr>
                                      <p:to>
                                        <p:strVal val="visible"/>
                                      </p:to>
                                    </p:set>
                                    <p:animEffect transition="in" filter="fade">
                                      <p:cBhvr>
                                        <p:cTn id="60" dur="500"/>
                                        <p:tgtEl>
                                          <p:spTgt spid="360"/>
                                        </p:tgtEl>
                                      </p:cBhvr>
                                    </p:animEffect>
                                  </p:childTnLst>
                                </p:cTn>
                              </p:par>
                              <p:par>
                                <p:cTn id="61" presetID="10"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371"/>
                                        </p:tgtEl>
                                        <p:attrNameLst>
                                          <p:attrName>style.visibility</p:attrName>
                                        </p:attrNameLst>
                                      </p:cBhvr>
                                      <p:to>
                                        <p:strVal val="visible"/>
                                      </p:to>
                                    </p:set>
                                    <p:animEffect transition="in" filter="fade">
                                      <p:cBhvr>
                                        <p:cTn id="67" dur="500"/>
                                        <p:tgtEl>
                                          <p:spTgt spid="37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2"/>
                                        </p:tgtEl>
                                        <p:attrNameLst>
                                          <p:attrName>style.visibility</p:attrName>
                                        </p:attrNameLst>
                                      </p:cBhvr>
                                      <p:to>
                                        <p:strVal val="visible"/>
                                      </p:to>
                                    </p:set>
                                    <p:animEffect transition="in" filter="fade">
                                      <p:cBhvr>
                                        <p:cTn id="70" dur="500"/>
                                        <p:tgtEl>
                                          <p:spTgt spid="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54" grpId="0" animBg="1"/>
      <p:bldP spid="2" grpId="0"/>
      <p:bldP spid="355" grpId="0"/>
      <p:bldP spid="356" grpId="0"/>
      <p:bldP spid="5" grpId="0" animBg="1"/>
      <p:bldP spid="359" grpId="0"/>
      <p:bldP spid="360" grpId="0"/>
      <p:bldP spid="361" grpId="0"/>
      <p:bldP spid="362" grpId="0"/>
      <p:bldP spid="363" grpId="0"/>
      <p:bldP spid="364" grpId="0"/>
      <p:bldP spid="371" grpId="0" animBg="1"/>
      <p:bldP spid="37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575A8A-FB9F-4C93-8A06-28356C7B9273}"/>
              </a:ext>
            </a:extLst>
          </p:cNvPr>
          <p:cNvSpPr/>
          <p:nvPr/>
        </p:nvSpPr>
        <p:spPr>
          <a:xfrm>
            <a:off x="0" y="1690688"/>
            <a:ext cx="6099048" cy="516731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57994E9C-3AC6-4C45-BFD8-530A82DAED0C}"/>
              </a:ext>
            </a:extLst>
          </p:cNvPr>
          <p:cNvSpPr/>
          <p:nvPr/>
        </p:nvSpPr>
        <p:spPr>
          <a:xfrm>
            <a:off x="6092952" y="1690688"/>
            <a:ext cx="6099048" cy="516731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lstStyle/>
          <a:p>
            <a:pPr algn="ctr"/>
            <a:r>
              <a:rPr lang="en-US" b="1" dirty="0"/>
              <a:t>Chain Split and Key Image Reuse</a:t>
            </a:r>
          </a:p>
        </p:txBody>
      </p:sp>
      <p:grpSp>
        <p:nvGrpSpPr>
          <p:cNvPr id="3" name="Group 2">
            <a:extLst>
              <a:ext uri="{FF2B5EF4-FFF2-40B4-BE49-F238E27FC236}">
                <a16:creationId xmlns:a16="http://schemas.microsoft.com/office/drawing/2014/main" id="{F5C6B350-76C4-45CB-8853-7D1922AC294C}"/>
              </a:ext>
            </a:extLst>
          </p:cNvPr>
          <p:cNvGrpSpPr/>
          <p:nvPr/>
        </p:nvGrpSpPr>
        <p:grpSpPr>
          <a:xfrm>
            <a:off x="202713" y="1914676"/>
            <a:ext cx="4297680" cy="4845742"/>
            <a:chOff x="202713" y="1914676"/>
            <a:chExt cx="4297680" cy="4845742"/>
          </a:xfrm>
        </p:grpSpPr>
        <p:grpSp>
          <p:nvGrpSpPr>
            <p:cNvPr id="8" name="Group 7">
              <a:extLst>
                <a:ext uri="{FF2B5EF4-FFF2-40B4-BE49-F238E27FC236}">
                  <a16:creationId xmlns:a16="http://schemas.microsoft.com/office/drawing/2014/main" id="{3B6A0AC4-9677-47AB-BCFA-793AC5D22675}"/>
                </a:ext>
              </a:extLst>
            </p:cNvPr>
            <p:cNvGrpSpPr/>
            <p:nvPr/>
          </p:nvGrpSpPr>
          <p:grpSpPr>
            <a:xfrm>
              <a:off x="202713" y="1914676"/>
              <a:ext cx="4297680" cy="3657600"/>
              <a:chOff x="202713" y="1914676"/>
              <a:chExt cx="4297680" cy="3657600"/>
            </a:xfrm>
          </p:grpSpPr>
          <p:sp>
            <p:nvSpPr>
              <p:cNvPr id="1036" name="Circle: Hollow 1035">
                <a:extLst>
                  <a:ext uri="{FF2B5EF4-FFF2-40B4-BE49-F238E27FC236}">
                    <a16:creationId xmlns:a16="http://schemas.microsoft.com/office/drawing/2014/main" id="{228DE918-FBF1-492A-9ACE-921102D27612}"/>
                  </a:ext>
                </a:extLst>
              </p:cNvPr>
              <p:cNvSpPr/>
              <p:nvPr/>
            </p:nvSpPr>
            <p:spPr>
              <a:xfrm>
                <a:off x="202713" y="1914676"/>
                <a:ext cx="4297680" cy="3657600"/>
              </a:xfrm>
              <a:prstGeom prst="donut">
                <a:avLst>
                  <a:gd name="adj" fmla="val 5851"/>
                </a:avLst>
              </a:prstGeom>
              <a:solidFill>
                <a:srgbClr val="42B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 name="Group 12">
                <a:extLst>
                  <a:ext uri="{FF2B5EF4-FFF2-40B4-BE49-F238E27FC236}">
                    <a16:creationId xmlns:a16="http://schemas.microsoft.com/office/drawing/2014/main" id="{601AB4EA-49DD-4F16-85CE-91B7CB3145D7}"/>
                  </a:ext>
                </a:extLst>
              </p:cNvPr>
              <p:cNvGrpSpPr/>
              <p:nvPr/>
            </p:nvGrpSpPr>
            <p:grpSpPr>
              <a:xfrm>
                <a:off x="840398" y="2881074"/>
                <a:ext cx="834985" cy="810868"/>
                <a:chOff x="10670808" y="1126010"/>
                <a:chExt cx="834985" cy="810868"/>
              </a:xfrm>
            </p:grpSpPr>
            <p:pic>
              <p:nvPicPr>
                <p:cNvPr id="1028" name="Picture 4" descr="Image result for pot of gold simple">
                  <a:extLst>
                    <a:ext uri="{FF2B5EF4-FFF2-40B4-BE49-F238E27FC236}">
                      <a16:creationId xmlns:a16="http://schemas.microsoft.com/office/drawing/2014/main" id="{74D65FC4-4FB3-4489-8F96-55E9ADD32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nero Logo">
                  <a:extLst>
                    <a:ext uri="{FF2B5EF4-FFF2-40B4-BE49-F238E27FC236}">
                      <a16:creationId xmlns:a16="http://schemas.microsoft.com/office/drawing/2014/main" id="{2AC8F085-C7A7-44D9-A243-3E64228967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Monero Logo">
                  <a:extLst>
                    <a:ext uri="{FF2B5EF4-FFF2-40B4-BE49-F238E27FC236}">
                      <a16:creationId xmlns:a16="http://schemas.microsoft.com/office/drawing/2014/main" id="{DA143A95-6322-43FE-9444-C587756B03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Monero Logo">
                  <a:extLst>
                    <a:ext uri="{FF2B5EF4-FFF2-40B4-BE49-F238E27FC236}">
                      <a16:creationId xmlns:a16="http://schemas.microsoft.com/office/drawing/2014/main" id="{B0F7055B-50B5-4AF7-AF26-937604E468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Monero Logo">
                  <a:extLst>
                    <a:ext uri="{FF2B5EF4-FFF2-40B4-BE49-F238E27FC236}">
                      <a16:creationId xmlns:a16="http://schemas.microsoft.com/office/drawing/2014/main" id="{5E1B4FCF-03EC-41B4-ADB6-A1A1646AFF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Monero Logo">
                  <a:extLst>
                    <a:ext uri="{FF2B5EF4-FFF2-40B4-BE49-F238E27FC236}">
                      <a16:creationId xmlns:a16="http://schemas.microsoft.com/office/drawing/2014/main" id="{6FF1191F-402F-45FE-A0A9-BADC0893B3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Monero Logo">
                  <a:extLst>
                    <a:ext uri="{FF2B5EF4-FFF2-40B4-BE49-F238E27FC236}">
                      <a16:creationId xmlns:a16="http://schemas.microsoft.com/office/drawing/2014/main" id="{683EDC75-0F61-4FF6-ABD4-8CDB0D7765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Monero Logo">
                  <a:extLst>
                    <a:ext uri="{FF2B5EF4-FFF2-40B4-BE49-F238E27FC236}">
                      <a16:creationId xmlns:a16="http://schemas.microsoft.com/office/drawing/2014/main" id="{D7ED963B-A745-400B-A476-AE80F3F32B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Monero Logo">
                  <a:extLst>
                    <a:ext uri="{FF2B5EF4-FFF2-40B4-BE49-F238E27FC236}">
                      <a16:creationId xmlns:a16="http://schemas.microsoft.com/office/drawing/2014/main" id="{CA90122D-79C0-4B35-9104-D4732AACD8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Monero Logo">
                  <a:extLst>
                    <a:ext uri="{FF2B5EF4-FFF2-40B4-BE49-F238E27FC236}">
                      <a16:creationId xmlns:a16="http://schemas.microsoft.com/office/drawing/2014/main" id="{8368E940-00AA-4A94-961A-443B5A4F9C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Monero Logo">
                  <a:extLst>
                    <a:ext uri="{FF2B5EF4-FFF2-40B4-BE49-F238E27FC236}">
                      <a16:creationId xmlns:a16="http://schemas.microsoft.com/office/drawing/2014/main" id="{D3B8EE1C-0B57-494F-BA08-E07CDF54BC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Monero Logo">
                  <a:extLst>
                    <a:ext uri="{FF2B5EF4-FFF2-40B4-BE49-F238E27FC236}">
                      <a16:creationId xmlns:a16="http://schemas.microsoft.com/office/drawing/2014/main" id="{D293080E-43CB-43E2-965F-7317082F46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Monero Logo">
                  <a:extLst>
                    <a:ext uri="{FF2B5EF4-FFF2-40B4-BE49-F238E27FC236}">
                      <a16:creationId xmlns:a16="http://schemas.microsoft.com/office/drawing/2014/main" id="{9B0DFB09-5AC9-40C3-8C30-0A350618DE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Monero Logo">
                  <a:extLst>
                    <a:ext uri="{FF2B5EF4-FFF2-40B4-BE49-F238E27FC236}">
                      <a16:creationId xmlns:a16="http://schemas.microsoft.com/office/drawing/2014/main" id="{FEDEF80B-B7DC-4072-871A-C57166E2AE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Monero Logo">
                  <a:extLst>
                    <a:ext uri="{FF2B5EF4-FFF2-40B4-BE49-F238E27FC236}">
                      <a16:creationId xmlns:a16="http://schemas.microsoft.com/office/drawing/2014/main" id="{523A2C96-8879-4E4B-BCC5-EE362BDDAA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Monero Logo">
                  <a:extLst>
                    <a:ext uri="{FF2B5EF4-FFF2-40B4-BE49-F238E27FC236}">
                      <a16:creationId xmlns:a16="http://schemas.microsoft.com/office/drawing/2014/main" id="{194C9E6C-277A-485C-97DD-60DB596ADC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Monero Logo">
                  <a:extLst>
                    <a:ext uri="{FF2B5EF4-FFF2-40B4-BE49-F238E27FC236}">
                      <a16:creationId xmlns:a16="http://schemas.microsoft.com/office/drawing/2014/main" id="{284F5C6A-28B6-44E4-9C59-7C27688128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Monero Logo">
                  <a:extLst>
                    <a:ext uri="{FF2B5EF4-FFF2-40B4-BE49-F238E27FC236}">
                      <a16:creationId xmlns:a16="http://schemas.microsoft.com/office/drawing/2014/main" id="{9A0F8DDE-B04C-4479-8414-BC67E27CBA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Monero Logo">
                  <a:extLst>
                    <a:ext uri="{FF2B5EF4-FFF2-40B4-BE49-F238E27FC236}">
                      <a16:creationId xmlns:a16="http://schemas.microsoft.com/office/drawing/2014/main" id="{83D26C42-BB55-4D43-A230-B6A5A95A978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56969B4F-F6FF-42C3-88A8-76E091592BF6}"/>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8B72574C-D771-44F8-9BFD-9BCEBF2C0305}"/>
                  </a:ext>
                </a:extLst>
              </p:cNvPr>
              <p:cNvGrpSpPr/>
              <p:nvPr/>
            </p:nvGrpSpPr>
            <p:grpSpPr>
              <a:xfrm>
                <a:off x="837366" y="3874785"/>
                <a:ext cx="834985" cy="810868"/>
                <a:chOff x="3336402" y="3345735"/>
                <a:chExt cx="834985" cy="810868"/>
              </a:xfrm>
            </p:grpSpPr>
            <p:pic>
              <p:nvPicPr>
                <p:cNvPr id="76" name="Picture 4" descr="Image result for pot of gold simple">
                  <a:extLst>
                    <a:ext uri="{FF2B5EF4-FFF2-40B4-BE49-F238E27FC236}">
                      <a16:creationId xmlns:a16="http://schemas.microsoft.com/office/drawing/2014/main" id="{EF8D0A85-8D2C-4BD8-B59D-FF0937A40AF1}"/>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6402" y="3410126"/>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6" descr="Monero Logo">
                  <a:extLst>
                    <a:ext uri="{FF2B5EF4-FFF2-40B4-BE49-F238E27FC236}">
                      <a16:creationId xmlns:a16="http://schemas.microsoft.com/office/drawing/2014/main" id="{DC5A50AE-A7C0-4D6C-AC91-667AD4BB2F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384394" y="34770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Monero Logo">
                  <a:extLst>
                    <a:ext uri="{FF2B5EF4-FFF2-40B4-BE49-F238E27FC236}">
                      <a16:creationId xmlns:a16="http://schemas.microsoft.com/office/drawing/2014/main" id="{DAAA6B46-823A-4678-A182-DFBC99F152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3469296" y="348562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Monero Logo">
                  <a:extLst>
                    <a:ext uri="{FF2B5EF4-FFF2-40B4-BE49-F238E27FC236}">
                      <a16:creationId xmlns:a16="http://schemas.microsoft.com/office/drawing/2014/main" id="{93B5BC21-05BC-4F09-84B0-4381991E82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69931"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Monero Logo">
                  <a:extLst>
                    <a:ext uri="{FF2B5EF4-FFF2-40B4-BE49-F238E27FC236}">
                      <a16:creationId xmlns:a16="http://schemas.microsoft.com/office/drawing/2014/main" id="{60DC6641-2C9C-4D51-975E-E2F41095F5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10754" y="341301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Monero Logo">
                  <a:extLst>
                    <a:ext uri="{FF2B5EF4-FFF2-40B4-BE49-F238E27FC236}">
                      <a16:creationId xmlns:a16="http://schemas.microsoft.com/office/drawing/2014/main" id="{020A91D0-1C81-483A-AB41-B305F142F7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439708" y="344145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Monero Logo">
                  <a:extLst>
                    <a:ext uri="{FF2B5EF4-FFF2-40B4-BE49-F238E27FC236}">
                      <a16:creationId xmlns:a16="http://schemas.microsoft.com/office/drawing/2014/main" id="{720BABA0-F196-41E0-9B6A-DE060A50E3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664670"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Monero Logo">
                  <a:extLst>
                    <a:ext uri="{FF2B5EF4-FFF2-40B4-BE49-F238E27FC236}">
                      <a16:creationId xmlns:a16="http://schemas.microsoft.com/office/drawing/2014/main" id="{160E4EA7-CDD8-4444-B8DB-FC07FA6C31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602191" y="342318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Monero Logo">
                  <a:extLst>
                    <a:ext uri="{FF2B5EF4-FFF2-40B4-BE49-F238E27FC236}">
                      <a16:creationId xmlns:a16="http://schemas.microsoft.com/office/drawing/2014/main" id="{D3A7C289-17E2-4275-9E90-5DDA6534C5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4012690" y="34752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Monero Logo">
                  <a:extLst>
                    <a:ext uri="{FF2B5EF4-FFF2-40B4-BE49-F238E27FC236}">
                      <a16:creationId xmlns:a16="http://schemas.microsoft.com/office/drawing/2014/main" id="{ED4B4DF0-41EE-4B57-A41D-49F2C2C17E5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3927788" y="348378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Monero Logo">
                  <a:extLst>
                    <a:ext uri="{FF2B5EF4-FFF2-40B4-BE49-F238E27FC236}">
                      <a16:creationId xmlns:a16="http://schemas.microsoft.com/office/drawing/2014/main" id="{69CFA733-4598-4C02-818E-C09A20A0B5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27153"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6" descr="Monero Logo">
                  <a:extLst>
                    <a:ext uri="{FF2B5EF4-FFF2-40B4-BE49-F238E27FC236}">
                      <a16:creationId xmlns:a16="http://schemas.microsoft.com/office/drawing/2014/main" id="{620993E9-1227-4C57-8103-FB83070C7D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86330" y="341118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Monero Logo">
                  <a:extLst>
                    <a:ext uri="{FF2B5EF4-FFF2-40B4-BE49-F238E27FC236}">
                      <a16:creationId xmlns:a16="http://schemas.microsoft.com/office/drawing/2014/main" id="{1744452C-9C30-43CD-894A-EE21C48395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957376" y="343962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Monero Logo">
                  <a:extLst>
                    <a:ext uri="{FF2B5EF4-FFF2-40B4-BE49-F238E27FC236}">
                      <a16:creationId xmlns:a16="http://schemas.microsoft.com/office/drawing/2014/main" id="{9D0ACB74-CAD3-4468-8779-D28CBA4399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732414"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Monero Logo">
                  <a:extLst>
                    <a:ext uri="{FF2B5EF4-FFF2-40B4-BE49-F238E27FC236}">
                      <a16:creationId xmlns:a16="http://schemas.microsoft.com/office/drawing/2014/main" id="{79A92462-9A00-4817-BA80-5C9D2BFA30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3794893" y="342135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6" descr="Monero Logo">
                  <a:extLst>
                    <a:ext uri="{FF2B5EF4-FFF2-40B4-BE49-F238E27FC236}">
                      <a16:creationId xmlns:a16="http://schemas.microsoft.com/office/drawing/2014/main" id="{C53F8E75-C520-4A6A-9767-2C46D01682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3695409" y="341118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6" descr="Monero Logo">
                  <a:extLst>
                    <a:ext uri="{FF2B5EF4-FFF2-40B4-BE49-F238E27FC236}">
                      <a16:creationId xmlns:a16="http://schemas.microsoft.com/office/drawing/2014/main" id="{715EE331-9B79-41A3-A2E7-F9FE300E85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555023" y="33457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6" descr="Monero Logo">
                  <a:extLst>
                    <a:ext uri="{FF2B5EF4-FFF2-40B4-BE49-F238E27FC236}">
                      <a16:creationId xmlns:a16="http://schemas.microsoft.com/office/drawing/2014/main" id="{D467CB83-0EC7-43E3-AD93-DFF54EEA20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3641346" y="338003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Monero Logo">
                  <a:extLst>
                    <a:ext uri="{FF2B5EF4-FFF2-40B4-BE49-F238E27FC236}">
                      <a16:creationId xmlns:a16="http://schemas.microsoft.com/office/drawing/2014/main" id="{72E4D671-7165-4202-AE69-F4C4F7B27C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771951" y="3376918"/>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95" name="Freeform: Shape 94">
                  <a:extLst>
                    <a:ext uri="{FF2B5EF4-FFF2-40B4-BE49-F238E27FC236}">
                      <a16:creationId xmlns:a16="http://schemas.microsoft.com/office/drawing/2014/main" id="{B1DEAA9B-221C-4CA4-B18A-F4B5029661B1}"/>
                    </a:ext>
                  </a:extLst>
                </p:cNvPr>
                <p:cNvSpPr/>
                <p:nvPr/>
              </p:nvSpPr>
              <p:spPr>
                <a:xfrm>
                  <a:off x="3384394" y="3568332"/>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A3104B2-8023-4C5B-B920-70AFF7DB8C90}"/>
                  </a:ext>
                </a:extLst>
              </p:cNvPr>
              <p:cNvGrpSpPr/>
              <p:nvPr/>
            </p:nvGrpSpPr>
            <p:grpSpPr>
              <a:xfrm>
                <a:off x="1920667" y="2352024"/>
                <a:ext cx="834985" cy="810868"/>
                <a:chOff x="10670808" y="1126010"/>
                <a:chExt cx="834985" cy="810868"/>
              </a:xfrm>
            </p:grpSpPr>
            <p:pic>
              <p:nvPicPr>
                <p:cNvPr id="55" name="Picture 4" descr="Image result for pot of gold simple">
                  <a:extLst>
                    <a:ext uri="{FF2B5EF4-FFF2-40B4-BE49-F238E27FC236}">
                      <a16:creationId xmlns:a16="http://schemas.microsoft.com/office/drawing/2014/main" id="{91B158E8-CFE6-4741-905F-D034671ABE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Monero Logo">
                  <a:extLst>
                    <a:ext uri="{FF2B5EF4-FFF2-40B4-BE49-F238E27FC236}">
                      <a16:creationId xmlns:a16="http://schemas.microsoft.com/office/drawing/2014/main" id="{1773F437-C6CF-4F6B-8886-1127BD3A532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Monero Logo">
                  <a:extLst>
                    <a:ext uri="{FF2B5EF4-FFF2-40B4-BE49-F238E27FC236}">
                      <a16:creationId xmlns:a16="http://schemas.microsoft.com/office/drawing/2014/main" id="{3DDB7BF9-086B-40D7-B0E6-8981999E50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Monero Logo">
                  <a:extLst>
                    <a:ext uri="{FF2B5EF4-FFF2-40B4-BE49-F238E27FC236}">
                      <a16:creationId xmlns:a16="http://schemas.microsoft.com/office/drawing/2014/main" id="{F9338D74-A375-434A-AEF7-A1A44B3799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Monero Logo">
                  <a:extLst>
                    <a:ext uri="{FF2B5EF4-FFF2-40B4-BE49-F238E27FC236}">
                      <a16:creationId xmlns:a16="http://schemas.microsoft.com/office/drawing/2014/main" id="{8119FFE8-DC81-4663-A28C-289BAE2404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Monero Logo">
                  <a:extLst>
                    <a:ext uri="{FF2B5EF4-FFF2-40B4-BE49-F238E27FC236}">
                      <a16:creationId xmlns:a16="http://schemas.microsoft.com/office/drawing/2014/main" id="{A6C284B0-482F-4294-922E-F0E387DEDD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Monero Logo">
                  <a:extLst>
                    <a:ext uri="{FF2B5EF4-FFF2-40B4-BE49-F238E27FC236}">
                      <a16:creationId xmlns:a16="http://schemas.microsoft.com/office/drawing/2014/main" id="{B9E7E941-B69C-4E6B-B661-866EDA0F0B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Monero Logo">
                  <a:extLst>
                    <a:ext uri="{FF2B5EF4-FFF2-40B4-BE49-F238E27FC236}">
                      <a16:creationId xmlns:a16="http://schemas.microsoft.com/office/drawing/2014/main" id="{908A4269-2787-49BD-B632-E574B146BF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Monero Logo">
                  <a:extLst>
                    <a:ext uri="{FF2B5EF4-FFF2-40B4-BE49-F238E27FC236}">
                      <a16:creationId xmlns:a16="http://schemas.microsoft.com/office/drawing/2014/main" id="{F6208A02-8576-4951-99F3-6D458EE3D1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Monero Logo">
                  <a:extLst>
                    <a:ext uri="{FF2B5EF4-FFF2-40B4-BE49-F238E27FC236}">
                      <a16:creationId xmlns:a16="http://schemas.microsoft.com/office/drawing/2014/main" id="{121196EF-BB7D-4D90-AF82-352CE30619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Monero Logo">
                  <a:extLst>
                    <a:ext uri="{FF2B5EF4-FFF2-40B4-BE49-F238E27FC236}">
                      <a16:creationId xmlns:a16="http://schemas.microsoft.com/office/drawing/2014/main" id="{4C4530E7-86FF-494C-B359-23C3B905A0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Monero Logo">
                  <a:extLst>
                    <a:ext uri="{FF2B5EF4-FFF2-40B4-BE49-F238E27FC236}">
                      <a16:creationId xmlns:a16="http://schemas.microsoft.com/office/drawing/2014/main" id="{B2C9781D-B436-4E9A-9058-B660FA5BCA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Monero Logo">
                  <a:extLst>
                    <a:ext uri="{FF2B5EF4-FFF2-40B4-BE49-F238E27FC236}">
                      <a16:creationId xmlns:a16="http://schemas.microsoft.com/office/drawing/2014/main" id="{F2D8453A-DA93-4854-BCC0-15ABDF79F2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Monero Logo">
                  <a:extLst>
                    <a:ext uri="{FF2B5EF4-FFF2-40B4-BE49-F238E27FC236}">
                      <a16:creationId xmlns:a16="http://schemas.microsoft.com/office/drawing/2014/main" id="{EA4C4644-F30C-4AEA-9CC9-796B6E1D5B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Monero Logo">
                  <a:extLst>
                    <a:ext uri="{FF2B5EF4-FFF2-40B4-BE49-F238E27FC236}">
                      <a16:creationId xmlns:a16="http://schemas.microsoft.com/office/drawing/2014/main" id="{F721DA44-7029-465D-947E-C126EDBA78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Monero Logo">
                  <a:extLst>
                    <a:ext uri="{FF2B5EF4-FFF2-40B4-BE49-F238E27FC236}">
                      <a16:creationId xmlns:a16="http://schemas.microsoft.com/office/drawing/2014/main" id="{4377C472-4211-4068-9F8C-9FE84AABB9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Monero Logo">
                  <a:extLst>
                    <a:ext uri="{FF2B5EF4-FFF2-40B4-BE49-F238E27FC236}">
                      <a16:creationId xmlns:a16="http://schemas.microsoft.com/office/drawing/2014/main" id="{6A804629-67B8-48BC-B0FF-E1AC675BFD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Monero Logo">
                  <a:extLst>
                    <a:ext uri="{FF2B5EF4-FFF2-40B4-BE49-F238E27FC236}">
                      <a16:creationId xmlns:a16="http://schemas.microsoft.com/office/drawing/2014/main" id="{4289F12E-E31A-448A-82FD-548065ED52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Monero Logo">
                  <a:extLst>
                    <a:ext uri="{FF2B5EF4-FFF2-40B4-BE49-F238E27FC236}">
                      <a16:creationId xmlns:a16="http://schemas.microsoft.com/office/drawing/2014/main" id="{10EFBFB2-6964-41A8-8406-A5B596F02F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74" name="Freeform: Shape 73">
                  <a:extLst>
                    <a:ext uri="{FF2B5EF4-FFF2-40B4-BE49-F238E27FC236}">
                      <a16:creationId xmlns:a16="http://schemas.microsoft.com/office/drawing/2014/main" id="{0EC0B47D-523F-4734-92AA-F70501B174A0}"/>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5EF79DA6-70E0-4234-B3D2-F15883B71D23}"/>
                  </a:ext>
                </a:extLst>
              </p:cNvPr>
              <p:cNvGrpSpPr/>
              <p:nvPr/>
            </p:nvGrpSpPr>
            <p:grpSpPr>
              <a:xfrm>
                <a:off x="1917635" y="3345735"/>
                <a:ext cx="834985" cy="810868"/>
                <a:chOff x="10670808" y="1126010"/>
                <a:chExt cx="834985" cy="810868"/>
              </a:xfrm>
            </p:grpSpPr>
            <p:pic>
              <p:nvPicPr>
                <p:cNvPr id="97" name="Picture 4" descr="Image result for pot of gold simple">
                  <a:extLst>
                    <a:ext uri="{FF2B5EF4-FFF2-40B4-BE49-F238E27FC236}">
                      <a16:creationId xmlns:a16="http://schemas.microsoft.com/office/drawing/2014/main" id="{522B8960-028D-45BA-9387-64ECFC533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Monero Logo">
                  <a:extLst>
                    <a:ext uri="{FF2B5EF4-FFF2-40B4-BE49-F238E27FC236}">
                      <a16:creationId xmlns:a16="http://schemas.microsoft.com/office/drawing/2014/main" id="{B6C033E4-75CF-4529-9D55-E697B21B44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6" descr="Monero Logo">
                  <a:extLst>
                    <a:ext uri="{FF2B5EF4-FFF2-40B4-BE49-F238E27FC236}">
                      <a16:creationId xmlns:a16="http://schemas.microsoft.com/office/drawing/2014/main" id="{52827368-1E1B-4CA7-B3D1-16896F7CEF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6" descr="Monero Logo">
                  <a:extLst>
                    <a:ext uri="{FF2B5EF4-FFF2-40B4-BE49-F238E27FC236}">
                      <a16:creationId xmlns:a16="http://schemas.microsoft.com/office/drawing/2014/main" id="{3CD486FC-3106-4055-ADE6-155314A9C9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6" descr="Monero Logo">
                  <a:extLst>
                    <a:ext uri="{FF2B5EF4-FFF2-40B4-BE49-F238E27FC236}">
                      <a16:creationId xmlns:a16="http://schemas.microsoft.com/office/drawing/2014/main" id="{9EC0B649-E0CF-4D12-9625-6A3DA11080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6" descr="Monero Logo">
                  <a:extLst>
                    <a:ext uri="{FF2B5EF4-FFF2-40B4-BE49-F238E27FC236}">
                      <a16:creationId xmlns:a16="http://schemas.microsoft.com/office/drawing/2014/main" id="{82E11CD7-755E-4CEE-9AE3-A96C5F718A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6" descr="Monero Logo">
                  <a:extLst>
                    <a:ext uri="{FF2B5EF4-FFF2-40B4-BE49-F238E27FC236}">
                      <a16:creationId xmlns:a16="http://schemas.microsoft.com/office/drawing/2014/main" id="{B6F78FD8-DF6C-4378-A585-33504A975E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6" descr="Monero Logo">
                  <a:extLst>
                    <a:ext uri="{FF2B5EF4-FFF2-40B4-BE49-F238E27FC236}">
                      <a16:creationId xmlns:a16="http://schemas.microsoft.com/office/drawing/2014/main" id="{FDC969FD-3560-4018-8499-48A996A68F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6" descr="Monero Logo">
                  <a:extLst>
                    <a:ext uri="{FF2B5EF4-FFF2-40B4-BE49-F238E27FC236}">
                      <a16:creationId xmlns:a16="http://schemas.microsoft.com/office/drawing/2014/main" id="{17AB2BA7-7D75-47ED-B7E5-6375CEAB53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6" descr="Monero Logo">
                  <a:extLst>
                    <a:ext uri="{FF2B5EF4-FFF2-40B4-BE49-F238E27FC236}">
                      <a16:creationId xmlns:a16="http://schemas.microsoft.com/office/drawing/2014/main" id="{30A03CF8-B48F-4243-8BD9-BDE343F955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6" descr="Monero Logo">
                  <a:extLst>
                    <a:ext uri="{FF2B5EF4-FFF2-40B4-BE49-F238E27FC236}">
                      <a16:creationId xmlns:a16="http://schemas.microsoft.com/office/drawing/2014/main" id="{A3E4696B-17DC-461D-9624-E1C8733336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6" descr="Monero Logo">
                  <a:extLst>
                    <a:ext uri="{FF2B5EF4-FFF2-40B4-BE49-F238E27FC236}">
                      <a16:creationId xmlns:a16="http://schemas.microsoft.com/office/drawing/2014/main" id="{122E0D2E-A986-48D5-840D-CDF9BAAC7E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6" descr="Monero Logo">
                  <a:extLst>
                    <a:ext uri="{FF2B5EF4-FFF2-40B4-BE49-F238E27FC236}">
                      <a16:creationId xmlns:a16="http://schemas.microsoft.com/office/drawing/2014/main" id="{8426224C-861C-4414-8785-D1C5A7C850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6" descr="Monero Logo">
                  <a:extLst>
                    <a:ext uri="{FF2B5EF4-FFF2-40B4-BE49-F238E27FC236}">
                      <a16:creationId xmlns:a16="http://schemas.microsoft.com/office/drawing/2014/main" id="{4B47571B-5FF7-4CA0-ADA8-BB864C0C3D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6" descr="Monero Logo">
                  <a:extLst>
                    <a:ext uri="{FF2B5EF4-FFF2-40B4-BE49-F238E27FC236}">
                      <a16:creationId xmlns:a16="http://schemas.microsoft.com/office/drawing/2014/main" id="{B9799776-DDAE-4407-B9C5-D421DA9D5C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6" descr="Monero Logo">
                  <a:extLst>
                    <a:ext uri="{FF2B5EF4-FFF2-40B4-BE49-F238E27FC236}">
                      <a16:creationId xmlns:a16="http://schemas.microsoft.com/office/drawing/2014/main" id="{865E8FA9-A60A-476C-AC20-2DB0D3B7C0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6" descr="Monero Logo">
                  <a:extLst>
                    <a:ext uri="{FF2B5EF4-FFF2-40B4-BE49-F238E27FC236}">
                      <a16:creationId xmlns:a16="http://schemas.microsoft.com/office/drawing/2014/main" id="{EBC5E07E-696B-49D4-A3EF-233898E9989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6" descr="Monero Logo">
                  <a:extLst>
                    <a:ext uri="{FF2B5EF4-FFF2-40B4-BE49-F238E27FC236}">
                      <a16:creationId xmlns:a16="http://schemas.microsoft.com/office/drawing/2014/main" id="{526C49EF-5526-4AB1-819B-FC0ACFB1DD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6" descr="Monero Logo">
                  <a:extLst>
                    <a:ext uri="{FF2B5EF4-FFF2-40B4-BE49-F238E27FC236}">
                      <a16:creationId xmlns:a16="http://schemas.microsoft.com/office/drawing/2014/main" id="{A5DEC11F-6E95-4130-BFEE-3009775053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16" name="Freeform: Shape 115">
                  <a:extLst>
                    <a:ext uri="{FF2B5EF4-FFF2-40B4-BE49-F238E27FC236}">
                      <a16:creationId xmlns:a16="http://schemas.microsoft.com/office/drawing/2014/main" id="{0B458D99-C800-4EEF-9FDA-ED0782DB0A9B}"/>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8" name="Group 137">
                <a:extLst>
                  <a:ext uri="{FF2B5EF4-FFF2-40B4-BE49-F238E27FC236}">
                    <a16:creationId xmlns:a16="http://schemas.microsoft.com/office/drawing/2014/main" id="{589E2BF5-3B30-4E38-B287-F06A3A7ED411}"/>
                  </a:ext>
                </a:extLst>
              </p:cNvPr>
              <p:cNvGrpSpPr/>
              <p:nvPr/>
            </p:nvGrpSpPr>
            <p:grpSpPr>
              <a:xfrm>
                <a:off x="1921713" y="4352428"/>
                <a:ext cx="834985" cy="810868"/>
                <a:chOff x="10670808" y="1126010"/>
                <a:chExt cx="834985" cy="810868"/>
              </a:xfrm>
            </p:grpSpPr>
            <p:pic>
              <p:nvPicPr>
                <p:cNvPr id="139" name="Picture 4" descr="Image result for pot of gold simple">
                  <a:extLst>
                    <a:ext uri="{FF2B5EF4-FFF2-40B4-BE49-F238E27FC236}">
                      <a16:creationId xmlns:a16="http://schemas.microsoft.com/office/drawing/2014/main" id="{B26F3740-1F87-491F-A0D0-F2E824B4C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6" descr="Monero Logo">
                  <a:extLst>
                    <a:ext uri="{FF2B5EF4-FFF2-40B4-BE49-F238E27FC236}">
                      <a16:creationId xmlns:a16="http://schemas.microsoft.com/office/drawing/2014/main" id="{48CB16F8-0694-48AD-A1AC-B443FCA80A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6" descr="Monero Logo">
                  <a:extLst>
                    <a:ext uri="{FF2B5EF4-FFF2-40B4-BE49-F238E27FC236}">
                      <a16:creationId xmlns:a16="http://schemas.microsoft.com/office/drawing/2014/main" id="{1075DECE-7426-4502-8DE4-0FE31940D5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6" descr="Monero Logo">
                  <a:extLst>
                    <a:ext uri="{FF2B5EF4-FFF2-40B4-BE49-F238E27FC236}">
                      <a16:creationId xmlns:a16="http://schemas.microsoft.com/office/drawing/2014/main" id="{64C45DF3-8960-465F-BFDC-F52C95883B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6" descr="Monero Logo">
                  <a:extLst>
                    <a:ext uri="{FF2B5EF4-FFF2-40B4-BE49-F238E27FC236}">
                      <a16:creationId xmlns:a16="http://schemas.microsoft.com/office/drawing/2014/main" id="{F3D8E31E-B4D3-4772-B775-60439E1B51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6" descr="Monero Logo">
                  <a:extLst>
                    <a:ext uri="{FF2B5EF4-FFF2-40B4-BE49-F238E27FC236}">
                      <a16:creationId xmlns:a16="http://schemas.microsoft.com/office/drawing/2014/main" id="{DDF57949-0492-4723-8C76-B9840E39FD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6" descr="Monero Logo">
                  <a:extLst>
                    <a:ext uri="{FF2B5EF4-FFF2-40B4-BE49-F238E27FC236}">
                      <a16:creationId xmlns:a16="http://schemas.microsoft.com/office/drawing/2014/main" id="{70D18E3B-F5CE-4DE5-8F6C-1E76B01A26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6" descr="Monero Logo">
                  <a:extLst>
                    <a:ext uri="{FF2B5EF4-FFF2-40B4-BE49-F238E27FC236}">
                      <a16:creationId xmlns:a16="http://schemas.microsoft.com/office/drawing/2014/main" id="{4E982C7A-AC77-4147-A33A-A9025F9DD4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6" descr="Monero Logo">
                  <a:extLst>
                    <a:ext uri="{FF2B5EF4-FFF2-40B4-BE49-F238E27FC236}">
                      <a16:creationId xmlns:a16="http://schemas.microsoft.com/office/drawing/2014/main" id="{D2F39417-0288-4E11-A12F-165E8E0960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6" descr="Monero Logo">
                  <a:extLst>
                    <a:ext uri="{FF2B5EF4-FFF2-40B4-BE49-F238E27FC236}">
                      <a16:creationId xmlns:a16="http://schemas.microsoft.com/office/drawing/2014/main" id="{B26B5C97-5A1D-4135-AB1E-03F7AC3FE0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6" descr="Monero Logo">
                  <a:extLst>
                    <a:ext uri="{FF2B5EF4-FFF2-40B4-BE49-F238E27FC236}">
                      <a16:creationId xmlns:a16="http://schemas.microsoft.com/office/drawing/2014/main" id="{4EDEE877-0781-4C69-9381-BB22F3B938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6" descr="Monero Logo">
                  <a:extLst>
                    <a:ext uri="{FF2B5EF4-FFF2-40B4-BE49-F238E27FC236}">
                      <a16:creationId xmlns:a16="http://schemas.microsoft.com/office/drawing/2014/main" id="{55D4D928-CDCA-4A9A-BE98-EB385B8B9BD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6" descr="Monero Logo">
                  <a:extLst>
                    <a:ext uri="{FF2B5EF4-FFF2-40B4-BE49-F238E27FC236}">
                      <a16:creationId xmlns:a16="http://schemas.microsoft.com/office/drawing/2014/main" id="{D31F9AE0-FD00-4C89-8356-EA617E3CD3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6" descr="Monero Logo">
                  <a:extLst>
                    <a:ext uri="{FF2B5EF4-FFF2-40B4-BE49-F238E27FC236}">
                      <a16:creationId xmlns:a16="http://schemas.microsoft.com/office/drawing/2014/main" id="{BDC54BBE-75BE-4B28-BAB8-435B37E715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6" descr="Monero Logo">
                  <a:extLst>
                    <a:ext uri="{FF2B5EF4-FFF2-40B4-BE49-F238E27FC236}">
                      <a16:creationId xmlns:a16="http://schemas.microsoft.com/office/drawing/2014/main" id="{AF4904ED-1142-473F-954B-FC24C4AC1E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6" descr="Monero Logo">
                  <a:extLst>
                    <a:ext uri="{FF2B5EF4-FFF2-40B4-BE49-F238E27FC236}">
                      <a16:creationId xmlns:a16="http://schemas.microsoft.com/office/drawing/2014/main" id="{C46625A1-D714-462F-BC87-928A4DD998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6" descr="Monero Logo">
                  <a:extLst>
                    <a:ext uri="{FF2B5EF4-FFF2-40B4-BE49-F238E27FC236}">
                      <a16:creationId xmlns:a16="http://schemas.microsoft.com/office/drawing/2014/main" id="{9FA8576B-AE6B-4B3B-9B1B-5860D64A21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6" descr="Monero Logo">
                  <a:extLst>
                    <a:ext uri="{FF2B5EF4-FFF2-40B4-BE49-F238E27FC236}">
                      <a16:creationId xmlns:a16="http://schemas.microsoft.com/office/drawing/2014/main" id="{806167A4-78C5-4D4C-9215-41035D624C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6" descr="Monero Logo">
                  <a:extLst>
                    <a:ext uri="{FF2B5EF4-FFF2-40B4-BE49-F238E27FC236}">
                      <a16:creationId xmlns:a16="http://schemas.microsoft.com/office/drawing/2014/main" id="{50F811C5-11EC-4255-A2CE-426D3EB8DF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58" name="Freeform: Shape 157">
                  <a:extLst>
                    <a:ext uri="{FF2B5EF4-FFF2-40B4-BE49-F238E27FC236}">
                      <a16:creationId xmlns:a16="http://schemas.microsoft.com/office/drawing/2014/main" id="{E0B5B0D8-706A-44C5-8AAD-442230E324A8}"/>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7D992F75-05B6-482E-8A20-2A012FDC9EC2}"/>
                  </a:ext>
                </a:extLst>
              </p:cNvPr>
              <p:cNvGrpSpPr/>
              <p:nvPr/>
            </p:nvGrpSpPr>
            <p:grpSpPr>
              <a:xfrm>
                <a:off x="2989792" y="2874979"/>
                <a:ext cx="834985" cy="810868"/>
                <a:chOff x="10670808" y="1126010"/>
                <a:chExt cx="834985" cy="810868"/>
              </a:xfrm>
            </p:grpSpPr>
            <p:pic>
              <p:nvPicPr>
                <p:cNvPr id="118" name="Picture 4" descr="Image result for pot of gold simple">
                  <a:extLst>
                    <a:ext uri="{FF2B5EF4-FFF2-40B4-BE49-F238E27FC236}">
                      <a16:creationId xmlns:a16="http://schemas.microsoft.com/office/drawing/2014/main" id="{3E7D9695-2483-44F6-888F-F76A6BC31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6" descr="Monero Logo">
                  <a:extLst>
                    <a:ext uri="{FF2B5EF4-FFF2-40B4-BE49-F238E27FC236}">
                      <a16:creationId xmlns:a16="http://schemas.microsoft.com/office/drawing/2014/main" id="{AEB7F1D4-1CD8-4716-AFA8-E79F78E4B6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6" descr="Monero Logo">
                  <a:extLst>
                    <a:ext uri="{FF2B5EF4-FFF2-40B4-BE49-F238E27FC236}">
                      <a16:creationId xmlns:a16="http://schemas.microsoft.com/office/drawing/2014/main" id="{AE33DB35-4445-40E0-BC5A-8AF927CA5E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6" descr="Monero Logo">
                  <a:extLst>
                    <a:ext uri="{FF2B5EF4-FFF2-40B4-BE49-F238E27FC236}">
                      <a16:creationId xmlns:a16="http://schemas.microsoft.com/office/drawing/2014/main" id="{BD9245C6-6366-48F8-B0A4-C0C4996484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6" descr="Monero Logo">
                  <a:extLst>
                    <a:ext uri="{FF2B5EF4-FFF2-40B4-BE49-F238E27FC236}">
                      <a16:creationId xmlns:a16="http://schemas.microsoft.com/office/drawing/2014/main" id="{BBFA09BA-5CBD-4A60-ADCD-D3789DC5FE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6" descr="Monero Logo">
                  <a:extLst>
                    <a:ext uri="{FF2B5EF4-FFF2-40B4-BE49-F238E27FC236}">
                      <a16:creationId xmlns:a16="http://schemas.microsoft.com/office/drawing/2014/main" id="{2DFEF252-626B-4A0D-9690-5C0ED4CB5C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6" descr="Monero Logo">
                  <a:extLst>
                    <a:ext uri="{FF2B5EF4-FFF2-40B4-BE49-F238E27FC236}">
                      <a16:creationId xmlns:a16="http://schemas.microsoft.com/office/drawing/2014/main" id="{A66B7E18-8E12-4D2B-96BA-1479567364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6" descr="Monero Logo">
                  <a:extLst>
                    <a:ext uri="{FF2B5EF4-FFF2-40B4-BE49-F238E27FC236}">
                      <a16:creationId xmlns:a16="http://schemas.microsoft.com/office/drawing/2014/main" id="{F7778B2A-434C-40BB-96DA-061A80DC94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6" descr="Monero Logo">
                  <a:extLst>
                    <a:ext uri="{FF2B5EF4-FFF2-40B4-BE49-F238E27FC236}">
                      <a16:creationId xmlns:a16="http://schemas.microsoft.com/office/drawing/2014/main" id="{BAAFB13A-C40E-4DF3-8567-B659E89140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6" descr="Monero Logo">
                  <a:extLst>
                    <a:ext uri="{FF2B5EF4-FFF2-40B4-BE49-F238E27FC236}">
                      <a16:creationId xmlns:a16="http://schemas.microsoft.com/office/drawing/2014/main" id="{7C60DA40-77BC-4BA7-B398-B6565F7902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6" descr="Monero Logo">
                  <a:extLst>
                    <a:ext uri="{FF2B5EF4-FFF2-40B4-BE49-F238E27FC236}">
                      <a16:creationId xmlns:a16="http://schemas.microsoft.com/office/drawing/2014/main" id="{CB1F9853-3D08-44F6-BB1C-39B4382D4C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6" descr="Monero Logo">
                  <a:extLst>
                    <a:ext uri="{FF2B5EF4-FFF2-40B4-BE49-F238E27FC236}">
                      <a16:creationId xmlns:a16="http://schemas.microsoft.com/office/drawing/2014/main" id="{BF167F58-1BB1-4B9D-95D4-3802F51C6F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6" descr="Monero Logo">
                  <a:extLst>
                    <a:ext uri="{FF2B5EF4-FFF2-40B4-BE49-F238E27FC236}">
                      <a16:creationId xmlns:a16="http://schemas.microsoft.com/office/drawing/2014/main" id="{2CDF6CB5-5B6F-4003-BE01-A0309744CE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6" descr="Monero Logo">
                  <a:extLst>
                    <a:ext uri="{FF2B5EF4-FFF2-40B4-BE49-F238E27FC236}">
                      <a16:creationId xmlns:a16="http://schemas.microsoft.com/office/drawing/2014/main" id="{09C55291-82A7-4171-858E-8E06335F12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6" descr="Monero Logo">
                  <a:extLst>
                    <a:ext uri="{FF2B5EF4-FFF2-40B4-BE49-F238E27FC236}">
                      <a16:creationId xmlns:a16="http://schemas.microsoft.com/office/drawing/2014/main" id="{257F11FD-B510-46B0-93A8-2B0A1244C5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6" descr="Monero Logo">
                  <a:extLst>
                    <a:ext uri="{FF2B5EF4-FFF2-40B4-BE49-F238E27FC236}">
                      <a16:creationId xmlns:a16="http://schemas.microsoft.com/office/drawing/2014/main" id="{C59F4CBD-3445-4AA7-9FE0-398957004A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6" descr="Monero Logo">
                  <a:extLst>
                    <a:ext uri="{FF2B5EF4-FFF2-40B4-BE49-F238E27FC236}">
                      <a16:creationId xmlns:a16="http://schemas.microsoft.com/office/drawing/2014/main" id="{620E2525-29BD-47E8-8D69-B95560875B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6" descr="Monero Logo">
                  <a:extLst>
                    <a:ext uri="{FF2B5EF4-FFF2-40B4-BE49-F238E27FC236}">
                      <a16:creationId xmlns:a16="http://schemas.microsoft.com/office/drawing/2014/main" id="{2D5DFACC-1AA9-4C87-B90D-4D2AF347A7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6" descr="Monero Logo">
                  <a:extLst>
                    <a:ext uri="{FF2B5EF4-FFF2-40B4-BE49-F238E27FC236}">
                      <a16:creationId xmlns:a16="http://schemas.microsoft.com/office/drawing/2014/main" id="{668CE412-816E-4775-AB4F-787FD32732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137" name="Freeform: Shape 136">
                  <a:extLst>
                    <a:ext uri="{FF2B5EF4-FFF2-40B4-BE49-F238E27FC236}">
                      <a16:creationId xmlns:a16="http://schemas.microsoft.com/office/drawing/2014/main" id="{37F05315-288D-40B9-9237-5072DC5C6522}"/>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1" name="Group 200">
                <a:extLst>
                  <a:ext uri="{FF2B5EF4-FFF2-40B4-BE49-F238E27FC236}">
                    <a16:creationId xmlns:a16="http://schemas.microsoft.com/office/drawing/2014/main" id="{840E2B4C-8AAC-4B81-A07B-B13E73DC35CF}"/>
                  </a:ext>
                </a:extLst>
              </p:cNvPr>
              <p:cNvGrpSpPr/>
              <p:nvPr/>
            </p:nvGrpSpPr>
            <p:grpSpPr>
              <a:xfrm>
                <a:off x="2985714" y="3880880"/>
                <a:ext cx="834985" cy="810868"/>
                <a:chOff x="10670808" y="1126010"/>
                <a:chExt cx="834985" cy="810868"/>
              </a:xfrm>
            </p:grpSpPr>
            <p:pic>
              <p:nvPicPr>
                <p:cNvPr id="202" name="Picture 4" descr="Image result for pot of gold simple">
                  <a:extLst>
                    <a:ext uri="{FF2B5EF4-FFF2-40B4-BE49-F238E27FC236}">
                      <a16:creationId xmlns:a16="http://schemas.microsoft.com/office/drawing/2014/main" id="{2226324E-09C4-4A5B-9E5F-01470390C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6" descr="Monero Logo">
                  <a:extLst>
                    <a:ext uri="{FF2B5EF4-FFF2-40B4-BE49-F238E27FC236}">
                      <a16:creationId xmlns:a16="http://schemas.microsoft.com/office/drawing/2014/main" id="{8ED15DA4-A730-40DA-987B-8F0467B405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6" descr="Monero Logo">
                  <a:extLst>
                    <a:ext uri="{FF2B5EF4-FFF2-40B4-BE49-F238E27FC236}">
                      <a16:creationId xmlns:a16="http://schemas.microsoft.com/office/drawing/2014/main" id="{FF9CB0FA-B9CA-40A6-A6A0-E543D8F9D97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6" descr="Monero Logo">
                  <a:extLst>
                    <a:ext uri="{FF2B5EF4-FFF2-40B4-BE49-F238E27FC236}">
                      <a16:creationId xmlns:a16="http://schemas.microsoft.com/office/drawing/2014/main" id="{406CAC4B-DAE1-4F3D-886C-621225ABF4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6" descr="Monero Logo">
                  <a:extLst>
                    <a:ext uri="{FF2B5EF4-FFF2-40B4-BE49-F238E27FC236}">
                      <a16:creationId xmlns:a16="http://schemas.microsoft.com/office/drawing/2014/main" id="{D7ED7385-3355-4FBB-AB5D-A8E1F1A851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6" descr="Monero Logo">
                  <a:extLst>
                    <a:ext uri="{FF2B5EF4-FFF2-40B4-BE49-F238E27FC236}">
                      <a16:creationId xmlns:a16="http://schemas.microsoft.com/office/drawing/2014/main" id="{CAA70A9D-5438-48B0-8FEB-3D45015E9F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6" descr="Monero Logo">
                  <a:extLst>
                    <a:ext uri="{FF2B5EF4-FFF2-40B4-BE49-F238E27FC236}">
                      <a16:creationId xmlns:a16="http://schemas.microsoft.com/office/drawing/2014/main" id="{C65302AD-365A-4C66-8C10-8EEFBF6181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6" descr="Monero Logo">
                  <a:extLst>
                    <a:ext uri="{FF2B5EF4-FFF2-40B4-BE49-F238E27FC236}">
                      <a16:creationId xmlns:a16="http://schemas.microsoft.com/office/drawing/2014/main" id="{9ECEFCBB-5A70-42DD-B391-2CD2A01E16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6" descr="Monero Logo">
                  <a:extLst>
                    <a:ext uri="{FF2B5EF4-FFF2-40B4-BE49-F238E27FC236}">
                      <a16:creationId xmlns:a16="http://schemas.microsoft.com/office/drawing/2014/main" id="{89864E0D-E102-469D-B2A3-1677606D70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6" descr="Monero Logo">
                  <a:extLst>
                    <a:ext uri="{FF2B5EF4-FFF2-40B4-BE49-F238E27FC236}">
                      <a16:creationId xmlns:a16="http://schemas.microsoft.com/office/drawing/2014/main" id="{89164217-99C6-491E-AEA3-6FE271C943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6" descr="Monero Logo">
                  <a:extLst>
                    <a:ext uri="{FF2B5EF4-FFF2-40B4-BE49-F238E27FC236}">
                      <a16:creationId xmlns:a16="http://schemas.microsoft.com/office/drawing/2014/main" id="{4FE32FD3-7597-415F-ADCC-3E9B2ED446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6" descr="Monero Logo">
                  <a:extLst>
                    <a:ext uri="{FF2B5EF4-FFF2-40B4-BE49-F238E27FC236}">
                      <a16:creationId xmlns:a16="http://schemas.microsoft.com/office/drawing/2014/main" id="{C8BD07D4-2C1A-4697-A85C-494FDEC8DE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6" descr="Monero Logo">
                  <a:extLst>
                    <a:ext uri="{FF2B5EF4-FFF2-40B4-BE49-F238E27FC236}">
                      <a16:creationId xmlns:a16="http://schemas.microsoft.com/office/drawing/2014/main" id="{E2F4E214-F021-4530-ACDC-AB74AED4E5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6" descr="Monero Logo">
                  <a:extLst>
                    <a:ext uri="{FF2B5EF4-FFF2-40B4-BE49-F238E27FC236}">
                      <a16:creationId xmlns:a16="http://schemas.microsoft.com/office/drawing/2014/main" id="{42DB9E02-FD41-4B49-A661-3BEEED2A12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6" descr="Monero Logo">
                  <a:extLst>
                    <a:ext uri="{FF2B5EF4-FFF2-40B4-BE49-F238E27FC236}">
                      <a16:creationId xmlns:a16="http://schemas.microsoft.com/office/drawing/2014/main" id="{FBCC1CA0-B9FC-4498-BB37-857AA19D03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6" descr="Monero Logo">
                  <a:extLst>
                    <a:ext uri="{FF2B5EF4-FFF2-40B4-BE49-F238E27FC236}">
                      <a16:creationId xmlns:a16="http://schemas.microsoft.com/office/drawing/2014/main" id="{8CE070F7-4186-4E7F-9B0E-7E86721C6E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6" descr="Monero Logo">
                  <a:extLst>
                    <a:ext uri="{FF2B5EF4-FFF2-40B4-BE49-F238E27FC236}">
                      <a16:creationId xmlns:a16="http://schemas.microsoft.com/office/drawing/2014/main" id="{94861E65-D1AD-491A-8B67-0A45E01706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6" descr="Monero Logo">
                  <a:extLst>
                    <a:ext uri="{FF2B5EF4-FFF2-40B4-BE49-F238E27FC236}">
                      <a16:creationId xmlns:a16="http://schemas.microsoft.com/office/drawing/2014/main" id="{2513C6E0-60C2-4A3B-8901-15A3CDB17D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6" descr="Monero Logo">
                  <a:extLst>
                    <a:ext uri="{FF2B5EF4-FFF2-40B4-BE49-F238E27FC236}">
                      <a16:creationId xmlns:a16="http://schemas.microsoft.com/office/drawing/2014/main" id="{4EC9AEAC-B69B-484F-B2BF-71B1EAC069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21" name="Freeform: Shape 220">
                  <a:extLst>
                    <a:ext uri="{FF2B5EF4-FFF2-40B4-BE49-F238E27FC236}">
                      <a16:creationId xmlns:a16="http://schemas.microsoft.com/office/drawing/2014/main" id="{015AAED5-0B57-41EA-8D7E-12BC0D94B162}"/>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4" name="TextBox 1033">
                <a:extLst>
                  <a:ext uri="{FF2B5EF4-FFF2-40B4-BE49-F238E27FC236}">
                    <a16:creationId xmlns:a16="http://schemas.microsoft.com/office/drawing/2014/main" id="{1D3FE66B-7378-468F-BABB-7D5E05EB7B5F}"/>
                  </a:ext>
                </a:extLst>
              </p:cNvPr>
              <p:cNvSpPr txBox="1"/>
              <p:nvPr/>
            </p:nvSpPr>
            <p:spPr>
              <a:xfrm>
                <a:off x="1978037" y="2664306"/>
                <a:ext cx="719528" cy="461665"/>
              </a:xfrm>
              <a:prstGeom prst="rect">
                <a:avLst/>
              </a:prstGeom>
              <a:noFill/>
            </p:spPr>
            <p:txBody>
              <a:bodyPr wrap="square" rtlCol="0">
                <a:spAutoFit/>
              </a:bodyPr>
              <a:lstStyle/>
              <a:p>
                <a:pPr algn="ctr"/>
                <a:r>
                  <a:rPr lang="en-US" sz="1200" dirty="0">
                    <a:solidFill>
                      <a:schemeClr val="bg1"/>
                    </a:solidFill>
                  </a:rPr>
                  <a:t>Created Tx 1</a:t>
                </a:r>
              </a:p>
            </p:txBody>
          </p:sp>
          <p:sp>
            <p:nvSpPr>
              <p:cNvPr id="282" name="TextBox 281">
                <a:extLst>
                  <a:ext uri="{FF2B5EF4-FFF2-40B4-BE49-F238E27FC236}">
                    <a16:creationId xmlns:a16="http://schemas.microsoft.com/office/drawing/2014/main" id="{5E984DE9-4FBB-47E9-9466-05F5BEE2B83D}"/>
                  </a:ext>
                </a:extLst>
              </p:cNvPr>
              <p:cNvSpPr txBox="1"/>
              <p:nvPr/>
            </p:nvSpPr>
            <p:spPr>
              <a:xfrm>
                <a:off x="887085" y="3209195"/>
                <a:ext cx="719528" cy="461665"/>
              </a:xfrm>
              <a:prstGeom prst="rect">
                <a:avLst/>
              </a:prstGeom>
              <a:noFill/>
            </p:spPr>
            <p:txBody>
              <a:bodyPr wrap="square" rtlCol="0">
                <a:spAutoFit/>
              </a:bodyPr>
              <a:lstStyle/>
              <a:p>
                <a:pPr algn="ctr"/>
                <a:r>
                  <a:rPr lang="en-US" sz="1200" dirty="0">
                    <a:solidFill>
                      <a:schemeClr val="bg1"/>
                    </a:solidFill>
                  </a:rPr>
                  <a:t>Created Tx 12</a:t>
                </a:r>
              </a:p>
            </p:txBody>
          </p:sp>
          <p:sp>
            <p:nvSpPr>
              <p:cNvPr id="283" name="TextBox 282">
                <a:extLst>
                  <a:ext uri="{FF2B5EF4-FFF2-40B4-BE49-F238E27FC236}">
                    <a16:creationId xmlns:a16="http://schemas.microsoft.com/office/drawing/2014/main" id="{B79FB1A4-2AE6-45B8-8F91-A7034BE44419}"/>
                  </a:ext>
                </a:extLst>
              </p:cNvPr>
              <p:cNvSpPr txBox="1"/>
              <p:nvPr/>
            </p:nvSpPr>
            <p:spPr>
              <a:xfrm>
                <a:off x="3049491" y="3175715"/>
                <a:ext cx="719528" cy="461665"/>
              </a:xfrm>
              <a:prstGeom prst="rect">
                <a:avLst/>
              </a:prstGeom>
              <a:noFill/>
            </p:spPr>
            <p:txBody>
              <a:bodyPr wrap="square" rtlCol="0">
                <a:spAutoFit/>
              </a:bodyPr>
              <a:lstStyle/>
              <a:p>
                <a:pPr algn="ctr"/>
                <a:r>
                  <a:rPr lang="en-US" sz="1200" dirty="0">
                    <a:solidFill>
                      <a:schemeClr val="bg1"/>
                    </a:solidFill>
                  </a:rPr>
                  <a:t>Created Tx 7</a:t>
                </a:r>
              </a:p>
            </p:txBody>
          </p:sp>
          <p:sp>
            <p:nvSpPr>
              <p:cNvPr id="284" name="TextBox 283">
                <a:extLst>
                  <a:ext uri="{FF2B5EF4-FFF2-40B4-BE49-F238E27FC236}">
                    <a16:creationId xmlns:a16="http://schemas.microsoft.com/office/drawing/2014/main" id="{95D229C6-0E35-4739-8FF1-28FD33A535AC}"/>
                  </a:ext>
                </a:extLst>
              </p:cNvPr>
              <p:cNvSpPr txBox="1"/>
              <p:nvPr/>
            </p:nvSpPr>
            <p:spPr>
              <a:xfrm>
                <a:off x="1968053" y="3651993"/>
                <a:ext cx="719528" cy="461665"/>
              </a:xfrm>
              <a:prstGeom prst="rect">
                <a:avLst/>
              </a:prstGeom>
              <a:noFill/>
            </p:spPr>
            <p:txBody>
              <a:bodyPr wrap="square" rtlCol="0">
                <a:spAutoFit/>
              </a:bodyPr>
              <a:lstStyle/>
              <a:p>
                <a:pPr algn="ctr"/>
                <a:r>
                  <a:rPr lang="en-US" sz="1200" dirty="0">
                    <a:solidFill>
                      <a:schemeClr val="bg1"/>
                    </a:solidFill>
                  </a:rPr>
                  <a:t>Created Tx 18</a:t>
                </a:r>
              </a:p>
            </p:txBody>
          </p:sp>
          <p:sp>
            <p:nvSpPr>
              <p:cNvPr id="285" name="TextBox 284">
                <a:extLst>
                  <a:ext uri="{FF2B5EF4-FFF2-40B4-BE49-F238E27FC236}">
                    <a16:creationId xmlns:a16="http://schemas.microsoft.com/office/drawing/2014/main" id="{1A054F72-210C-4AF3-B403-FEDC8FF0876B}"/>
                  </a:ext>
                </a:extLst>
              </p:cNvPr>
              <p:cNvSpPr txBox="1"/>
              <p:nvPr/>
            </p:nvSpPr>
            <p:spPr>
              <a:xfrm>
                <a:off x="901829" y="4195947"/>
                <a:ext cx="719528" cy="461665"/>
              </a:xfrm>
              <a:prstGeom prst="rect">
                <a:avLst/>
              </a:prstGeom>
              <a:noFill/>
            </p:spPr>
            <p:txBody>
              <a:bodyPr wrap="square" rtlCol="0">
                <a:spAutoFit/>
              </a:bodyPr>
              <a:lstStyle/>
              <a:p>
                <a:pPr algn="ctr"/>
                <a:r>
                  <a:rPr lang="en-US" sz="1200" dirty="0">
                    <a:solidFill>
                      <a:schemeClr val="bg1"/>
                    </a:solidFill>
                  </a:rPr>
                  <a:t>Created Tx 10</a:t>
                </a:r>
              </a:p>
            </p:txBody>
          </p:sp>
          <p:sp>
            <p:nvSpPr>
              <p:cNvPr id="286" name="TextBox 285">
                <a:extLst>
                  <a:ext uri="{FF2B5EF4-FFF2-40B4-BE49-F238E27FC236}">
                    <a16:creationId xmlns:a16="http://schemas.microsoft.com/office/drawing/2014/main" id="{54C6835E-6408-4C27-871D-5EC98473EE44}"/>
                  </a:ext>
                </a:extLst>
              </p:cNvPr>
              <p:cNvSpPr txBox="1"/>
              <p:nvPr/>
            </p:nvSpPr>
            <p:spPr>
              <a:xfrm>
                <a:off x="1965627" y="4650010"/>
                <a:ext cx="719528" cy="461665"/>
              </a:xfrm>
              <a:prstGeom prst="rect">
                <a:avLst/>
              </a:prstGeom>
              <a:noFill/>
            </p:spPr>
            <p:txBody>
              <a:bodyPr wrap="square" rtlCol="0">
                <a:spAutoFit/>
              </a:bodyPr>
              <a:lstStyle/>
              <a:p>
                <a:pPr algn="ctr"/>
                <a:r>
                  <a:rPr lang="en-US" sz="1200" dirty="0">
                    <a:solidFill>
                      <a:schemeClr val="bg1"/>
                    </a:solidFill>
                  </a:rPr>
                  <a:t>Created Tx 20</a:t>
                </a:r>
              </a:p>
            </p:txBody>
          </p:sp>
          <p:sp>
            <p:nvSpPr>
              <p:cNvPr id="287" name="TextBox 286">
                <a:extLst>
                  <a:ext uri="{FF2B5EF4-FFF2-40B4-BE49-F238E27FC236}">
                    <a16:creationId xmlns:a16="http://schemas.microsoft.com/office/drawing/2014/main" id="{EDAD129E-E874-4CCC-A215-B56FEAA6DB0F}"/>
                  </a:ext>
                </a:extLst>
              </p:cNvPr>
              <p:cNvSpPr txBox="1"/>
              <p:nvPr/>
            </p:nvSpPr>
            <p:spPr>
              <a:xfrm>
                <a:off x="3044891" y="4200495"/>
                <a:ext cx="719528" cy="461665"/>
              </a:xfrm>
              <a:prstGeom prst="rect">
                <a:avLst/>
              </a:prstGeom>
              <a:noFill/>
            </p:spPr>
            <p:txBody>
              <a:bodyPr wrap="square" rtlCol="0">
                <a:spAutoFit/>
              </a:bodyPr>
              <a:lstStyle/>
              <a:p>
                <a:pPr algn="ctr"/>
                <a:r>
                  <a:rPr lang="en-US" sz="1200" dirty="0">
                    <a:solidFill>
                      <a:schemeClr val="bg1"/>
                    </a:solidFill>
                  </a:rPr>
                  <a:t>Created Tx 9</a:t>
                </a:r>
              </a:p>
            </p:txBody>
          </p:sp>
        </p:grpSp>
        <p:grpSp>
          <p:nvGrpSpPr>
            <p:cNvPr id="10" name="Group 9">
              <a:extLst>
                <a:ext uri="{FF2B5EF4-FFF2-40B4-BE49-F238E27FC236}">
                  <a16:creationId xmlns:a16="http://schemas.microsoft.com/office/drawing/2014/main" id="{AE549EA9-A3E1-4C53-A9E8-2D82B38C8D25}"/>
                </a:ext>
              </a:extLst>
            </p:cNvPr>
            <p:cNvGrpSpPr/>
            <p:nvPr/>
          </p:nvGrpSpPr>
          <p:grpSpPr>
            <a:xfrm>
              <a:off x="283359" y="4312414"/>
              <a:ext cx="1659941" cy="2448004"/>
              <a:chOff x="283359" y="4312414"/>
              <a:chExt cx="1659941" cy="2448004"/>
            </a:xfrm>
          </p:grpSpPr>
          <p:cxnSp>
            <p:nvCxnSpPr>
              <p:cNvPr id="1024" name="Straight Connector 1023">
                <a:extLst>
                  <a:ext uri="{FF2B5EF4-FFF2-40B4-BE49-F238E27FC236}">
                    <a16:creationId xmlns:a16="http://schemas.microsoft.com/office/drawing/2014/main" id="{8BEAF997-DB2D-4937-8293-1725CC00CC38}"/>
                  </a:ext>
                </a:extLst>
              </p:cNvPr>
              <p:cNvCxnSpPr>
                <a:cxnSpLocks/>
              </p:cNvCxnSpPr>
              <p:nvPr/>
            </p:nvCxnSpPr>
            <p:spPr>
              <a:xfrm>
                <a:off x="283359" y="6495242"/>
                <a:ext cx="214723" cy="0"/>
              </a:xfrm>
              <a:prstGeom prst="line">
                <a:avLst/>
              </a:prstGeom>
              <a:ln w="19050">
                <a:solidFill>
                  <a:srgbClr val="183457"/>
                </a:solidFill>
                <a:prstDash val="sysDot"/>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EE2173B7-4267-457E-92CE-D6B43C641978}"/>
                  </a:ext>
                </a:extLst>
              </p:cNvPr>
              <p:cNvGrpSpPr/>
              <p:nvPr/>
            </p:nvGrpSpPr>
            <p:grpSpPr>
              <a:xfrm>
                <a:off x="283360" y="4312414"/>
                <a:ext cx="1659940" cy="2448004"/>
                <a:chOff x="283360" y="4312414"/>
                <a:chExt cx="1659940" cy="2448004"/>
              </a:xfrm>
            </p:grpSpPr>
            <p:sp>
              <p:nvSpPr>
                <p:cNvPr id="37" name="Hexagon 36"/>
                <p:cNvSpPr/>
                <p:nvPr/>
              </p:nvSpPr>
              <p:spPr>
                <a:xfrm>
                  <a:off x="498082" y="6230066"/>
                  <a:ext cx="1445218" cy="530352"/>
                </a:xfrm>
                <a:prstGeom prst="hexagon">
                  <a:avLst/>
                </a:prstGeom>
                <a:solidFill>
                  <a:srgbClr val="44546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Calibri" charset="0"/>
                      <a:ea typeface="Calibri" charset="0"/>
                      <a:cs typeface="Calibri" charset="0"/>
                    </a:rPr>
                    <a:t>key image</a:t>
                  </a:r>
                </a:p>
              </p:txBody>
            </p:sp>
            <p:cxnSp>
              <p:nvCxnSpPr>
                <p:cNvPr id="38" name="Elbow Connector 38"/>
                <p:cNvCxnSpPr>
                  <a:cxnSpLocks/>
                  <a:stCxn id="76" idx="1"/>
                </p:cNvCxnSpPr>
                <p:nvPr/>
              </p:nvCxnSpPr>
              <p:spPr>
                <a:xfrm rot="10800000" flipV="1">
                  <a:off x="283360" y="4312414"/>
                  <a:ext cx="554007" cy="2182827"/>
                </a:xfrm>
                <a:prstGeom prst="bentConnector2">
                  <a:avLst/>
                </a:prstGeom>
                <a:ln w="19050">
                  <a:solidFill>
                    <a:srgbClr val="183457"/>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grpSp>
        <p:nvGrpSpPr>
          <p:cNvPr id="165" name="Group 164">
            <a:extLst>
              <a:ext uri="{FF2B5EF4-FFF2-40B4-BE49-F238E27FC236}">
                <a16:creationId xmlns:a16="http://schemas.microsoft.com/office/drawing/2014/main" id="{69BECAD4-AEF4-475B-967E-0179B183BF74}"/>
              </a:ext>
            </a:extLst>
          </p:cNvPr>
          <p:cNvGrpSpPr/>
          <p:nvPr/>
        </p:nvGrpSpPr>
        <p:grpSpPr>
          <a:xfrm flipH="1">
            <a:off x="7691607" y="1889543"/>
            <a:ext cx="4297680" cy="4845742"/>
            <a:chOff x="202713" y="1914676"/>
            <a:chExt cx="4297680" cy="4845742"/>
          </a:xfrm>
        </p:grpSpPr>
        <p:grpSp>
          <p:nvGrpSpPr>
            <p:cNvPr id="166" name="Group 165">
              <a:extLst>
                <a:ext uri="{FF2B5EF4-FFF2-40B4-BE49-F238E27FC236}">
                  <a16:creationId xmlns:a16="http://schemas.microsoft.com/office/drawing/2014/main" id="{CDC0000D-6AF0-4870-B927-070131A74660}"/>
                </a:ext>
              </a:extLst>
            </p:cNvPr>
            <p:cNvGrpSpPr/>
            <p:nvPr/>
          </p:nvGrpSpPr>
          <p:grpSpPr>
            <a:xfrm>
              <a:off x="202713" y="1914676"/>
              <a:ext cx="4297680" cy="3657600"/>
              <a:chOff x="202713" y="1914676"/>
              <a:chExt cx="4297680" cy="3657600"/>
            </a:xfrm>
          </p:grpSpPr>
          <p:sp>
            <p:nvSpPr>
              <p:cNvPr id="172" name="Circle: Hollow 171">
                <a:extLst>
                  <a:ext uri="{FF2B5EF4-FFF2-40B4-BE49-F238E27FC236}">
                    <a16:creationId xmlns:a16="http://schemas.microsoft.com/office/drawing/2014/main" id="{5ADC7908-F078-4DDE-867C-8CBBDE616F09}"/>
                  </a:ext>
                </a:extLst>
              </p:cNvPr>
              <p:cNvSpPr/>
              <p:nvPr/>
            </p:nvSpPr>
            <p:spPr>
              <a:xfrm>
                <a:off x="202713" y="1914676"/>
                <a:ext cx="4297680" cy="3657600"/>
              </a:xfrm>
              <a:prstGeom prst="donut">
                <a:avLst>
                  <a:gd name="adj" fmla="val 5851"/>
                </a:avLst>
              </a:prstGeom>
              <a:solidFill>
                <a:srgbClr val="42B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73" name="Group 172">
                <a:extLst>
                  <a:ext uri="{FF2B5EF4-FFF2-40B4-BE49-F238E27FC236}">
                    <a16:creationId xmlns:a16="http://schemas.microsoft.com/office/drawing/2014/main" id="{BDE0BCB1-8B11-4A3A-A7E4-91E708B9A0A5}"/>
                  </a:ext>
                </a:extLst>
              </p:cNvPr>
              <p:cNvGrpSpPr/>
              <p:nvPr/>
            </p:nvGrpSpPr>
            <p:grpSpPr>
              <a:xfrm>
                <a:off x="840398" y="2881074"/>
                <a:ext cx="834985" cy="810868"/>
                <a:chOff x="10670808" y="1126010"/>
                <a:chExt cx="834985" cy="810868"/>
              </a:xfrm>
            </p:grpSpPr>
            <p:pic>
              <p:nvPicPr>
                <p:cNvPr id="334" name="Picture 4" descr="Image result for pot of gold simple">
                  <a:extLst>
                    <a:ext uri="{FF2B5EF4-FFF2-40B4-BE49-F238E27FC236}">
                      <a16:creationId xmlns:a16="http://schemas.microsoft.com/office/drawing/2014/main" id="{B5DC79B5-51A3-4660-870A-7519103FD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335" name="Picture 6" descr="Monero Logo">
                  <a:extLst>
                    <a:ext uri="{FF2B5EF4-FFF2-40B4-BE49-F238E27FC236}">
                      <a16:creationId xmlns:a16="http://schemas.microsoft.com/office/drawing/2014/main" id="{54E704D0-0D1B-4E7F-9BA3-F68DAB1FE1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6" name="Picture 6" descr="Monero Logo">
                  <a:extLst>
                    <a:ext uri="{FF2B5EF4-FFF2-40B4-BE49-F238E27FC236}">
                      <a16:creationId xmlns:a16="http://schemas.microsoft.com/office/drawing/2014/main" id="{2E676665-611C-4F8F-A1AC-F951043D8F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7" name="Picture 6" descr="Monero Logo">
                  <a:extLst>
                    <a:ext uri="{FF2B5EF4-FFF2-40B4-BE49-F238E27FC236}">
                      <a16:creationId xmlns:a16="http://schemas.microsoft.com/office/drawing/2014/main" id="{1D0C25B0-F1FF-4FCD-94E1-1C3CACD648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8" name="Picture 6" descr="Monero Logo">
                  <a:extLst>
                    <a:ext uri="{FF2B5EF4-FFF2-40B4-BE49-F238E27FC236}">
                      <a16:creationId xmlns:a16="http://schemas.microsoft.com/office/drawing/2014/main" id="{A62170B8-8A31-49E3-82C5-92B618C0A4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9" name="Picture 6" descr="Monero Logo">
                  <a:extLst>
                    <a:ext uri="{FF2B5EF4-FFF2-40B4-BE49-F238E27FC236}">
                      <a16:creationId xmlns:a16="http://schemas.microsoft.com/office/drawing/2014/main" id="{B24CD0BB-8040-48DC-97D0-9C9AAEBE8E8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0" name="Picture 6" descr="Monero Logo">
                  <a:extLst>
                    <a:ext uri="{FF2B5EF4-FFF2-40B4-BE49-F238E27FC236}">
                      <a16:creationId xmlns:a16="http://schemas.microsoft.com/office/drawing/2014/main" id="{F98C1144-158C-4D9E-B734-F77E2D49A1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1" name="Picture 6" descr="Monero Logo">
                  <a:extLst>
                    <a:ext uri="{FF2B5EF4-FFF2-40B4-BE49-F238E27FC236}">
                      <a16:creationId xmlns:a16="http://schemas.microsoft.com/office/drawing/2014/main" id="{C86879DB-105F-484C-A1C7-40741B0A73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2" name="Picture 6" descr="Monero Logo">
                  <a:extLst>
                    <a:ext uri="{FF2B5EF4-FFF2-40B4-BE49-F238E27FC236}">
                      <a16:creationId xmlns:a16="http://schemas.microsoft.com/office/drawing/2014/main" id="{C8A1204C-B272-4544-9487-26C928F211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3" name="Picture 6" descr="Monero Logo">
                  <a:extLst>
                    <a:ext uri="{FF2B5EF4-FFF2-40B4-BE49-F238E27FC236}">
                      <a16:creationId xmlns:a16="http://schemas.microsoft.com/office/drawing/2014/main" id="{18F9F5A8-DF6E-461C-BD1C-14DBA8A7384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4" name="Picture 6" descr="Monero Logo">
                  <a:extLst>
                    <a:ext uri="{FF2B5EF4-FFF2-40B4-BE49-F238E27FC236}">
                      <a16:creationId xmlns:a16="http://schemas.microsoft.com/office/drawing/2014/main" id="{192EF7A8-FBA8-4773-BEEB-F44D10E456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5" name="Picture 6" descr="Monero Logo">
                  <a:extLst>
                    <a:ext uri="{FF2B5EF4-FFF2-40B4-BE49-F238E27FC236}">
                      <a16:creationId xmlns:a16="http://schemas.microsoft.com/office/drawing/2014/main" id="{A7E7D415-4A1C-4AAE-989A-F472E54C0A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6" name="Picture 6" descr="Monero Logo">
                  <a:extLst>
                    <a:ext uri="{FF2B5EF4-FFF2-40B4-BE49-F238E27FC236}">
                      <a16:creationId xmlns:a16="http://schemas.microsoft.com/office/drawing/2014/main" id="{39B2DDFA-E85B-4A28-8533-2149B58611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7" name="Picture 6" descr="Monero Logo">
                  <a:extLst>
                    <a:ext uri="{FF2B5EF4-FFF2-40B4-BE49-F238E27FC236}">
                      <a16:creationId xmlns:a16="http://schemas.microsoft.com/office/drawing/2014/main" id="{DF079FD9-B9EB-44B7-B550-C4E667D6DF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8" name="Picture 6" descr="Monero Logo">
                  <a:extLst>
                    <a:ext uri="{FF2B5EF4-FFF2-40B4-BE49-F238E27FC236}">
                      <a16:creationId xmlns:a16="http://schemas.microsoft.com/office/drawing/2014/main" id="{F561CDAF-B4C1-43CE-A1BD-2578E944B3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49" name="Picture 6" descr="Monero Logo">
                  <a:extLst>
                    <a:ext uri="{FF2B5EF4-FFF2-40B4-BE49-F238E27FC236}">
                      <a16:creationId xmlns:a16="http://schemas.microsoft.com/office/drawing/2014/main" id="{7A0FE374-2EB1-4A16-9EBA-44BAF47FF8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0" name="Picture 6" descr="Monero Logo">
                  <a:extLst>
                    <a:ext uri="{FF2B5EF4-FFF2-40B4-BE49-F238E27FC236}">
                      <a16:creationId xmlns:a16="http://schemas.microsoft.com/office/drawing/2014/main" id="{FB734818-5E0F-4ADB-AF02-2C6F6DDD6B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1" name="Picture 6" descr="Monero Logo">
                  <a:extLst>
                    <a:ext uri="{FF2B5EF4-FFF2-40B4-BE49-F238E27FC236}">
                      <a16:creationId xmlns:a16="http://schemas.microsoft.com/office/drawing/2014/main" id="{35974B9D-E7E8-45B1-862F-E3E4317A8D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52" name="Picture 6" descr="Monero Logo">
                  <a:extLst>
                    <a:ext uri="{FF2B5EF4-FFF2-40B4-BE49-F238E27FC236}">
                      <a16:creationId xmlns:a16="http://schemas.microsoft.com/office/drawing/2014/main" id="{D656D705-7C27-4F87-9C80-12771124C7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353" name="Freeform: Shape 352">
                  <a:extLst>
                    <a:ext uri="{FF2B5EF4-FFF2-40B4-BE49-F238E27FC236}">
                      <a16:creationId xmlns:a16="http://schemas.microsoft.com/office/drawing/2014/main" id="{8492D61C-BAF1-49B9-A848-BD99B1958DB0}"/>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4" name="Group 173">
                <a:extLst>
                  <a:ext uri="{FF2B5EF4-FFF2-40B4-BE49-F238E27FC236}">
                    <a16:creationId xmlns:a16="http://schemas.microsoft.com/office/drawing/2014/main" id="{E463B423-C3F2-471E-862A-C87809DC12C1}"/>
                  </a:ext>
                </a:extLst>
              </p:cNvPr>
              <p:cNvGrpSpPr/>
              <p:nvPr/>
            </p:nvGrpSpPr>
            <p:grpSpPr>
              <a:xfrm>
                <a:off x="837366" y="3874785"/>
                <a:ext cx="834985" cy="810868"/>
                <a:chOff x="3336402" y="3345735"/>
                <a:chExt cx="834985" cy="810868"/>
              </a:xfrm>
            </p:grpSpPr>
            <p:pic>
              <p:nvPicPr>
                <p:cNvPr id="314" name="Picture 4" descr="Image result for pot of gold simple">
                  <a:extLst>
                    <a:ext uri="{FF2B5EF4-FFF2-40B4-BE49-F238E27FC236}">
                      <a16:creationId xmlns:a16="http://schemas.microsoft.com/office/drawing/2014/main" id="{76D59877-6426-4AA6-B658-8B27F81BA31B}"/>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6402" y="3410126"/>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315" name="Picture 6" descr="Monero Logo">
                  <a:extLst>
                    <a:ext uri="{FF2B5EF4-FFF2-40B4-BE49-F238E27FC236}">
                      <a16:creationId xmlns:a16="http://schemas.microsoft.com/office/drawing/2014/main" id="{05D07395-D3AD-4434-B3C6-0347583123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384394" y="34770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6" name="Picture 6" descr="Monero Logo">
                  <a:extLst>
                    <a:ext uri="{FF2B5EF4-FFF2-40B4-BE49-F238E27FC236}">
                      <a16:creationId xmlns:a16="http://schemas.microsoft.com/office/drawing/2014/main" id="{7F2A93A5-B87C-4323-8055-F0D7C64D0BD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3469296" y="348562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7" name="Picture 6" descr="Monero Logo">
                  <a:extLst>
                    <a:ext uri="{FF2B5EF4-FFF2-40B4-BE49-F238E27FC236}">
                      <a16:creationId xmlns:a16="http://schemas.microsoft.com/office/drawing/2014/main" id="{0DFB4518-5AAE-4B52-BCEB-B458EC91E9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69931"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8" name="Picture 6" descr="Monero Logo">
                  <a:extLst>
                    <a:ext uri="{FF2B5EF4-FFF2-40B4-BE49-F238E27FC236}">
                      <a16:creationId xmlns:a16="http://schemas.microsoft.com/office/drawing/2014/main" id="{A4D88582-89DE-45FF-B13D-9E30E29A37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510754" y="341301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9" name="Picture 6" descr="Monero Logo">
                  <a:extLst>
                    <a:ext uri="{FF2B5EF4-FFF2-40B4-BE49-F238E27FC236}">
                      <a16:creationId xmlns:a16="http://schemas.microsoft.com/office/drawing/2014/main" id="{E5172FA2-A4B3-4AFD-A2C8-254DEF571E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439708" y="344145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0" name="Picture 6" descr="Monero Logo">
                  <a:extLst>
                    <a:ext uri="{FF2B5EF4-FFF2-40B4-BE49-F238E27FC236}">
                      <a16:creationId xmlns:a16="http://schemas.microsoft.com/office/drawing/2014/main" id="{23C47792-E037-4FF3-B0EE-CFBDB7E4474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3664670" y="35031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1" name="Picture 6" descr="Monero Logo">
                  <a:extLst>
                    <a:ext uri="{FF2B5EF4-FFF2-40B4-BE49-F238E27FC236}">
                      <a16:creationId xmlns:a16="http://schemas.microsoft.com/office/drawing/2014/main" id="{F1D030F5-08B3-45F4-AFA6-CC62F8E4D4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602191" y="342318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2" name="Picture 6" descr="Monero Logo">
                  <a:extLst>
                    <a:ext uri="{FF2B5EF4-FFF2-40B4-BE49-F238E27FC236}">
                      <a16:creationId xmlns:a16="http://schemas.microsoft.com/office/drawing/2014/main" id="{A7EA91BB-5A16-4B45-8FEA-2355EEC21C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4012690" y="34752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3" name="Picture 6" descr="Monero Logo">
                  <a:extLst>
                    <a:ext uri="{FF2B5EF4-FFF2-40B4-BE49-F238E27FC236}">
                      <a16:creationId xmlns:a16="http://schemas.microsoft.com/office/drawing/2014/main" id="{DD8783EB-0A3D-4015-9C83-4897AFF8DB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3927788" y="348378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4" name="Picture 6" descr="Monero Logo">
                  <a:extLst>
                    <a:ext uri="{FF2B5EF4-FFF2-40B4-BE49-F238E27FC236}">
                      <a16:creationId xmlns:a16="http://schemas.microsoft.com/office/drawing/2014/main" id="{F4992DC4-7BE9-444F-9BE7-58DF91F899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27153"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5" name="Picture 6" descr="Monero Logo">
                  <a:extLst>
                    <a:ext uri="{FF2B5EF4-FFF2-40B4-BE49-F238E27FC236}">
                      <a16:creationId xmlns:a16="http://schemas.microsoft.com/office/drawing/2014/main" id="{E0FD9C09-6E5B-469A-9CC9-AC215D12DA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886330" y="341118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6" name="Picture 6" descr="Monero Logo">
                  <a:extLst>
                    <a:ext uri="{FF2B5EF4-FFF2-40B4-BE49-F238E27FC236}">
                      <a16:creationId xmlns:a16="http://schemas.microsoft.com/office/drawing/2014/main" id="{E25A6B8B-AE15-4F0A-AFCB-2B52384DD6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957376" y="343962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7" name="Picture 6" descr="Monero Logo">
                  <a:extLst>
                    <a:ext uri="{FF2B5EF4-FFF2-40B4-BE49-F238E27FC236}">
                      <a16:creationId xmlns:a16="http://schemas.microsoft.com/office/drawing/2014/main" id="{310CACBE-0412-4AE4-ACEA-265842987B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3732414" y="350132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8" name="Picture 6" descr="Monero Logo">
                  <a:extLst>
                    <a:ext uri="{FF2B5EF4-FFF2-40B4-BE49-F238E27FC236}">
                      <a16:creationId xmlns:a16="http://schemas.microsoft.com/office/drawing/2014/main" id="{3F7E0041-BD46-408C-889D-4162BD4228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3794893" y="342135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29" name="Picture 6" descr="Monero Logo">
                  <a:extLst>
                    <a:ext uri="{FF2B5EF4-FFF2-40B4-BE49-F238E27FC236}">
                      <a16:creationId xmlns:a16="http://schemas.microsoft.com/office/drawing/2014/main" id="{5098D032-0AB6-4866-A031-15B212D459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3695409" y="341118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0" name="Picture 6" descr="Monero Logo">
                  <a:extLst>
                    <a:ext uri="{FF2B5EF4-FFF2-40B4-BE49-F238E27FC236}">
                      <a16:creationId xmlns:a16="http://schemas.microsoft.com/office/drawing/2014/main" id="{59F07110-551A-4A98-9588-F955D36C7C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555023" y="33457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1" name="Picture 6" descr="Monero Logo">
                  <a:extLst>
                    <a:ext uri="{FF2B5EF4-FFF2-40B4-BE49-F238E27FC236}">
                      <a16:creationId xmlns:a16="http://schemas.microsoft.com/office/drawing/2014/main" id="{9947F47D-86E1-4795-BFD6-2AD0131C1D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3641346" y="3380037"/>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32" name="Picture 6" descr="Monero Logo">
                  <a:extLst>
                    <a:ext uri="{FF2B5EF4-FFF2-40B4-BE49-F238E27FC236}">
                      <a16:creationId xmlns:a16="http://schemas.microsoft.com/office/drawing/2014/main" id="{5722B409-E1D7-4844-B9BF-703DF29A10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3771951" y="3376918"/>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333" name="Freeform: Shape 332">
                  <a:extLst>
                    <a:ext uri="{FF2B5EF4-FFF2-40B4-BE49-F238E27FC236}">
                      <a16:creationId xmlns:a16="http://schemas.microsoft.com/office/drawing/2014/main" id="{22839F69-85C1-435A-B3BA-528C74C54EBF}"/>
                    </a:ext>
                  </a:extLst>
                </p:cNvPr>
                <p:cNvSpPr/>
                <p:nvPr/>
              </p:nvSpPr>
              <p:spPr>
                <a:xfrm>
                  <a:off x="3384394" y="3568332"/>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D8A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5" name="Group 174">
                <a:extLst>
                  <a:ext uri="{FF2B5EF4-FFF2-40B4-BE49-F238E27FC236}">
                    <a16:creationId xmlns:a16="http://schemas.microsoft.com/office/drawing/2014/main" id="{EE0B58BD-D8AE-4B2F-ACF3-812894CE88E7}"/>
                  </a:ext>
                </a:extLst>
              </p:cNvPr>
              <p:cNvGrpSpPr/>
              <p:nvPr/>
            </p:nvGrpSpPr>
            <p:grpSpPr>
              <a:xfrm>
                <a:off x="1920667" y="2352024"/>
                <a:ext cx="834985" cy="810868"/>
                <a:chOff x="10670808" y="1126010"/>
                <a:chExt cx="834985" cy="810868"/>
              </a:xfrm>
            </p:grpSpPr>
            <p:pic>
              <p:nvPicPr>
                <p:cNvPr id="294" name="Picture 4" descr="Image result for pot of gold simple">
                  <a:extLst>
                    <a:ext uri="{FF2B5EF4-FFF2-40B4-BE49-F238E27FC236}">
                      <a16:creationId xmlns:a16="http://schemas.microsoft.com/office/drawing/2014/main" id="{76F1C55C-83D8-4A03-AA5D-610476BF23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95" name="Picture 6" descr="Monero Logo">
                  <a:extLst>
                    <a:ext uri="{FF2B5EF4-FFF2-40B4-BE49-F238E27FC236}">
                      <a16:creationId xmlns:a16="http://schemas.microsoft.com/office/drawing/2014/main" id="{2DE57A8D-4CC1-499A-AF10-58B70289E0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6" descr="Monero Logo">
                  <a:extLst>
                    <a:ext uri="{FF2B5EF4-FFF2-40B4-BE49-F238E27FC236}">
                      <a16:creationId xmlns:a16="http://schemas.microsoft.com/office/drawing/2014/main" id="{C7FE8FEE-17BE-494A-BA33-46F98966D1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6" descr="Monero Logo">
                  <a:extLst>
                    <a:ext uri="{FF2B5EF4-FFF2-40B4-BE49-F238E27FC236}">
                      <a16:creationId xmlns:a16="http://schemas.microsoft.com/office/drawing/2014/main" id="{0D04D97C-1353-48E5-9359-C39EC81CC8A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8" name="Picture 6" descr="Monero Logo">
                  <a:extLst>
                    <a:ext uri="{FF2B5EF4-FFF2-40B4-BE49-F238E27FC236}">
                      <a16:creationId xmlns:a16="http://schemas.microsoft.com/office/drawing/2014/main" id="{EF79BB04-6F76-4C35-A1EA-B69F8EA803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6" descr="Monero Logo">
                  <a:extLst>
                    <a:ext uri="{FF2B5EF4-FFF2-40B4-BE49-F238E27FC236}">
                      <a16:creationId xmlns:a16="http://schemas.microsoft.com/office/drawing/2014/main" id="{1FE1A4B7-1393-43F0-91AB-3343611712D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6" descr="Monero Logo">
                  <a:extLst>
                    <a:ext uri="{FF2B5EF4-FFF2-40B4-BE49-F238E27FC236}">
                      <a16:creationId xmlns:a16="http://schemas.microsoft.com/office/drawing/2014/main" id="{9BF8F55B-122E-43D6-B9D0-5F19DC3153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1" name="Picture 6" descr="Monero Logo">
                  <a:extLst>
                    <a:ext uri="{FF2B5EF4-FFF2-40B4-BE49-F238E27FC236}">
                      <a16:creationId xmlns:a16="http://schemas.microsoft.com/office/drawing/2014/main" id="{A030D9FA-6304-4F88-B721-F546B3C121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2" name="Picture 6" descr="Monero Logo">
                  <a:extLst>
                    <a:ext uri="{FF2B5EF4-FFF2-40B4-BE49-F238E27FC236}">
                      <a16:creationId xmlns:a16="http://schemas.microsoft.com/office/drawing/2014/main" id="{1B27DD06-B721-4001-8EF2-9C2997C786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6" descr="Monero Logo">
                  <a:extLst>
                    <a:ext uri="{FF2B5EF4-FFF2-40B4-BE49-F238E27FC236}">
                      <a16:creationId xmlns:a16="http://schemas.microsoft.com/office/drawing/2014/main" id="{611419AD-9AFE-49DE-B163-E445F28A96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4" name="Picture 6" descr="Monero Logo">
                  <a:extLst>
                    <a:ext uri="{FF2B5EF4-FFF2-40B4-BE49-F238E27FC236}">
                      <a16:creationId xmlns:a16="http://schemas.microsoft.com/office/drawing/2014/main" id="{1DC07A4F-20D9-4026-99E4-39E24D54E0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5" name="Picture 6" descr="Monero Logo">
                  <a:extLst>
                    <a:ext uri="{FF2B5EF4-FFF2-40B4-BE49-F238E27FC236}">
                      <a16:creationId xmlns:a16="http://schemas.microsoft.com/office/drawing/2014/main" id="{CFDBCD14-B48B-4A25-97BC-1B96CECBDE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6" name="Picture 6" descr="Monero Logo">
                  <a:extLst>
                    <a:ext uri="{FF2B5EF4-FFF2-40B4-BE49-F238E27FC236}">
                      <a16:creationId xmlns:a16="http://schemas.microsoft.com/office/drawing/2014/main" id="{056B5397-2C6A-4A90-A302-ED18FFB8C58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7" name="Picture 6" descr="Monero Logo">
                  <a:extLst>
                    <a:ext uri="{FF2B5EF4-FFF2-40B4-BE49-F238E27FC236}">
                      <a16:creationId xmlns:a16="http://schemas.microsoft.com/office/drawing/2014/main" id="{CCF763B6-2C23-413F-889B-1200252970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8" name="Picture 6" descr="Monero Logo">
                  <a:extLst>
                    <a:ext uri="{FF2B5EF4-FFF2-40B4-BE49-F238E27FC236}">
                      <a16:creationId xmlns:a16="http://schemas.microsoft.com/office/drawing/2014/main" id="{95412D06-5FA9-4691-9303-41904688CD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09" name="Picture 6" descr="Monero Logo">
                  <a:extLst>
                    <a:ext uri="{FF2B5EF4-FFF2-40B4-BE49-F238E27FC236}">
                      <a16:creationId xmlns:a16="http://schemas.microsoft.com/office/drawing/2014/main" id="{1F524F4F-F014-49E5-9EC0-7918FD1C81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0" name="Picture 6" descr="Monero Logo">
                  <a:extLst>
                    <a:ext uri="{FF2B5EF4-FFF2-40B4-BE49-F238E27FC236}">
                      <a16:creationId xmlns:a16="http://schemas.microsoft.com/office/drawing/2014/main" id="{FFD7AC03-A939-482E-884B-8E49A5A909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1" name="Picture 6" descr="Monero Logo">
                  <a:extLst>
                    <a:ext uri="{FF2B5EF4-FFF2-40B4-BE49-F238E27FC236}">
                      <a16:creationId xmlns:a16="http://schemas.microsoft.com/office/drawing/2014/main" id="{04D2F8C3-24FE-4377-8475-56B2327585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312" name="Picture 6" descr="Monero Logo">
                  <a:extLst>
                    <a:ext uri="{FF2B5EF4-FFF2-40B4-BE49-F238E27FC236}">
                      <a16:creationId xmlns:a16="http://schemas.microsoft.com/office/drawing/2014/main" id="{3E7713B0-B8FA-4B71-8D5A-9A6B157A9AC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313" name="Freeform: Shape 312">
                  <a:extLst>
                    <a:ext uri="{FF2B5EF4-FFF2-40B4-BE49-F238E27FC236}">
                      <a16:creationId xmlns:a16="http://schemas.microsoft.com/office/drawing/2014/main" id="{12C0B78C-0EF3-4A16-953C-FEDDCF45B6A9}"/>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6" name="Group 175">
                <a:extLst>
                  <a:ext uri="{FF2B5EF4-FFF2-40B4-BE49-F238E27FC236}">
                    <a16:creationId xmlns:a16="http://schemas.microsoft.com/office/drawing/2014/main" id="{10BAE561-A315-432E-961A-1D759B53DABC}"/>
                  </a:ext>
                </a:extLst>
              </p:cNvPr>
              <p:cNvGrpSpPr/>
              <p:nvPr/>
            </p:nvGrpSpPr>
            <p:grpSpPr>
              <a:xfrm>
                <a:off x="1917635" y="3345735"/>
                <a:ext cx="834985" cy="810868"/>
                <a:chOff x="10670808" y="1126010"/>
                <a:chExt cx="834985" cy="810868"/>
              </a:xfrm>
            </p:grpSpPr>
            <p:pic>
              <p:nvPicPr>
                <p:cNvPr id="268" name="Picture 4" descr="Image result for pot of gold simple">
                  <a:extLst>
                    <a:ext uri="{FF2B5EF4-FFF2-40B4-BE49-F238E27FC236}">
                      <a16:creationId xmlns:a16="http://schemas.microsoft.com/office/drawing/2014/main" id="{13ABF3A6-0E4A-4C0B-84E7-EA8840B2D0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6" descr="Monero Logo">
                  <a:extLst>
                    <a:ext uri="{FF2B5EF4-FFF2-40B4-BE49-F238E27FC236}">
                      <a16:creationId xmlns:a16="http://schemas.microsoft.com/office/drawing/2014/main" id="{7AF2119C-BDD4-4230-9E41-26AD0BEB7B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0" name="Picture 6" descr="Monero Logo">
                  <a:extLst>
                    <a:ext uri="{FF2B5EF4-FFF2-40B4-BE49-F238E27FC236}">
                      <a16:creationId xmlns:a16="http://schemas.microsoft.com/office/drawing/2014/main" id="{1496A77A-1952-47B0-AEA1-3D5281310E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1" name="Picture 6" descr="Monero Logo">
                  <a:extLst>
                    <a:ext uri="{FF2B5EF4-FFF2-40B4-BE49-F238E27FC236}">
                      <a16:creationId xmlns:a16="http://schemas.microsoft.com/office/drawing/2014/main" id="{E036EDA2-EF3C-4017-99C8-C43EFE685B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2" name="Picture 6" descr="Monero Logo">
                  <a:extLst>
                    <a:ext uri="{FF2B5EF4-FFF2-40B4-BE49-F238E27FC236}">
                      <a16:creationId xmlns:a16="http://schemas.microsoft.com/office/drawing/2014/main" id="{DD6E6E7B-4CE9-46C7-AC5D-465AFBAB3A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3" name="Picture 6" descr="Monero Logo">
                  <a:extLst>
                    <a:ext uri="{FF2B5EF4-FFF2-40B4-BE49-F238E27FC236}">
                      <a16:creationId xmlns:a16="http://schemas.microsoft.com/office/drawing/2014/main" id="{5AE65D4F-4632-4781-86B2-4313841B67C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4" name="Picture 6" descr="Monero Logo">
                  <a:extLst>
                    <a:ext uri="{FF2B5EF4-FFF2-40B4-BE49-F238E27FC236}">
                      <a16:creationId xmlns:a16="http://schemas.microsoft.com/office/drawing/2014/main" id="{83D65F58-EECD-4369-B403-A68A585240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5" name="Picture 6" descr="Monero Logo">
                  <a:extLst>
                    <a:ext uri="{FF2B5EF4-FFF2-40B4-BE49-F238E27FC236}">
                      <a16:creationId xmlns:a16="http://schemas.microsoft.com/office/drawing/2014/main" id="{2F39AB70-6015-4C5A-BD09-71B84CBA90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6" name="Picture 6" descr="Monero Logo">
                  <a:extLst>
                    <a:ext uri="{FF2B5EF4-FFF2-40B4-BE49-F238E27FC236}">
                      <a16:creationId xmlns:a16="http://schemas.microsoft.com/office/drawing/2014/main" id="{5B09B44D-43FB-4D7B-8C5F-0111C07409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7" name="Picture 6" descr="Monero Logo">
                  <a:extLst>
                    <a:ext uri="{FF2B5EF4-FFF2-40B4-BE49-F238E27FC236}">
                      <a16:creationId xmlns:a16="http://schemas.microsoft.com/office/drawing/2014/main" id="{A71DED07-4CDE-4A34-B873-84285B4869D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8" name="Picture 6" descr="Monero Logo">
                  <a:extLst>
                    <a:ext uri="{FF2B5EF4-FFF2-40B4-BE49-F238E27FC236}">
                      <a16:creationId xmlns:a16="http://schemas.microsoft.com/office/drawing/2014/main" id="{0DFE4A17-BB64-4811-8926-5DA1C758E5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79" name="Picture 6" descr="Monero Logo">
                  <a:extLst>
                    <a:ext uri="{FF2B5EF4-FFF2-40B4-BE49-F238E27FC236}">
                      <a16:creationId xmlns:a16="http://schemas.microsoft.com/office/drawing/2014/main" id="{BC7BACEE-13B1-447D-A15B-2DE9E5F70B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0" name="Picture 6" descr="Monero Logo">
                  <a:extLst>
                    <a:ext uri="{FF2B5EF4-FFF2-40B4-BE49-F238E27FC236}">
                      <a16:creationId xmlns:a16="http://schemas.microsoft.com/office/drawing/2014/main" id="{EABA5A95-318D-482A-8FBD-6538B88696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1" name="Picture 6" descr="Monero Logo">
                  <a:extLst>
                    <a:ext uri="{FF2B5EF4-FFF2-40B4-BE49-F238E27FC236}">
                      <a16:creationId xmlns:a16="http://schemas.microsoft.com/office/drawing/2014/main" id="{42275FA7-1CE8-4A01-A6B9-5DC792316C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8" name="Picture 6" descr="Monero Logo">
                  <a:extLst>
                    <a:ext uri="{FF2B5EF4-FFF2-40B4-BE49-F238E27FC236}">
                      <a16:creationId xmlns:a16="http://schemas.microsoft.com/office/drawing/2014/main" id="{257385B0-B1C9-4D64-9258-D755046695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89" name="Picture 6" descr="Monero Logo">
                  <a:extLst>
                    <a:ext uri="{FF2B5EF4-FFF2-40B4-BE49-F238E27FC236}">
                      <a16:creationId xmlns:a16="http://schemas.microsoft.com/office/drawing/2014/main" id="{E3444141-5698-482B-B24E-9366993FF1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0" name="Picture 6" descr="Monero Logo">
                  <a:extLst>
                    <a:ext uri="{FF2B5EF4-FFF2-40B4-BE49-F238E27FC236}">
                      <a16:creationId xmlns:a16="http://schemas.microsoft.com/office/drawing/2014/main" id="{45B489F5-CCD7-47F4-8AA5-106B3A8485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1" name="Picture 6" descr="Monero Logo">
                  <a:extLst>
                    <a:ext uri="{FF2B5EF4-FFF2-40B4-BE49-F238E27FC236}">
                      <a16:creationId xmlns:a16="http://schemas.microsoft.com/office/drawing/2014/main" id="{EB8B03E6-50EF-4B82-AB3C-618EDAE91F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92" name="Picture 6" descr="Monero Logo">
                  <a:extLst>
                    <a:ext uri="{FF2B5EF4-FFF2-40B4-BE49-F238E27FC236}">
                      <a16:creationId xmlns:a16="http://schemas.microsoft.com/office/drawing/2014/main" id="{BDD14EB8-0113-4754-A537-C25C05E702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93" name="Freeform: Shape 292">
                  <a:extLst>
                    <a:ext uri="{FF2B5EF4-FFF2-40B4-BE49-F238E27FC236}">
                      <a16:creationId xmlns:a16="http://schemas.microsoft.com/office/drawing/2014/main" id="{9D672FFB-C49E-4124-A0CE-717696FE59EF}"/>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7" name="Group 176">
                <a:extLst>
                  <a:ext uri="{FF2B5EF4-FFF2-40B4-BE49-F238E27FC236}">
                    <a16:creationId xmlns:a16="http://schemas.microsoft.com/office/drawing/2014/main" id="{C5C87240-C3EA-4620-9D16-D2137FEDCB0C}"/>
                  </a:ext>
                </a:extLst>
              </p:cNvPr>
              <p:cNvGrpSpPr/>
              <p:nvPr/>
            </p:nvGrpSpPr>
            <p:grpSpPr>
              <a:xfrm>
                <a:off x="1921713" y="4352428"/>
                <a:ext cx="834985" cy="810868"/>
                <a:chOff x="10670808" y="1126010"/>
                <a:chExt cx="834985" cy="810868"/>
              </a:xfrm>
            </p:grpSpPr>
            <p:pic>
              <p:nvPicPr>
                <p:cNvPr id="248" name="Picture 4" descr="Image result for pot of gold simple">
                  <a:extLst>
                    <a:ext uri="{FF2B5EF4-FFF2-40B4-BE49-F238E27FC236}">
                      <a16:creationId xmlns:a16="http://schemas.microsoft.com/office/drawing/2014/main" id="{7C31AA4A-FB5C-42DD-ACE5-4CD59C0D4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49" name="Picture 6" descr="Monero Logo">
                  <a:extLst>
                    <a:ext uri="{FF2B5EF4-FFF2-40B4-BE49-F238E27FC236}">
                      <a16:creationId xmlns:a16="http://schemas.microsoft.com/office/drawing/2014/main" id="{ABEC64C6-EA29-44ED-90EB-2DF723951E0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6" descr="Monero Logo">
                  <a:extLst>
                    <a:ext uri="{FF2B5EF4-FFF2-40B4-BE49-F238E27FC236}">
                      <a16:creationId xmlns:a16="http://schemas.microsoft.com/office/drawing/2014/main" id="{33637941-DB9E-44A8-B1A2-1E4E7833C3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6" descr="Monero Logo">
                  <a:extLst>
                    <a:ext uri="{FF2B5EF4-FFF2-40B4-BE49-F238E27FC236}">
                      <a16:creationId xmlns:a16="http://schemas.microsoft.com/office/drawing/2014/main" id="{F73DE4D4-48B4-4C47-95CE-66886F80DC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2" name="Picture 6" descr="Monero Logo">
                  <a:extLst>
                    <a:ext uri="{FF2B5EF4-FFF2-40B4-BE49-F238E27FC236}">
                      <a16:creationId xmlns:a16="http://schemas.microsoft.com/office/drawing/2014/main" id="{1AB9939A-E4C9-4CA0-AB73-3BB0BAC864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3" name="Picture 6" descr="Monero Logo">
                  <a:extLst>
                    <a:ext uri="{FF2B5EF4-FFF2-40B4-BE49-F238E27FC236}">
                      <a16:creationId xmlns:a16="http://schemas.microsoft.com/office/drawing/2014/main" id="{87543DAD-B304-4672-B59D-75EE40C52BB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4" name="Picture 6" descr="Monero Logo">
                  <a:extLst>
                    <a:ext uri="{FF2B5EF4-FFF2-40B4-BE49-F238E27FC236}">
                      <a16:creationId xmlns:a16="http://schemas.microsoft.com/office/drawing/2014/main" id="{B9ECFA13-BEF9-4B79-B317-5C0F12EE6F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5" name="Picture 6" descr="Monero Logo">
                  <a:extLst>
                    <a:ext uri="{FF2B5EF4-FFF2-40B4-BE49-F238E27FC236}">
                      <a16:creationId xmlns:a16="http://schemas.microsoft.com/office/drawing/2014/main" id="{9C7A10AE-8B2D-4B99-B4B2-F14E86F28EB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6" name="Picture 6" descr="Monero Logo">
                  <a:extLst>
                    <a:ext uri="{FF2B5EF4-FFF2-40B4-BE49-F238E27FC236}">
                      <a16:creationId xmlns:a16="http://schemas.microsoft.com/office/drawing/2014/main" id="{11247A88-70F3-43AF-96AA-BE5C0A0C9C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7" name="Picture 6" descr="Monero Logo">
                  <a:extLst>
                    <a:ext uri="{FF2B5EF4-FFF2-40B4-BE49-F238E27FC236}">
                      <a16:creationId xmlns:a16="http://schemas.microsoft.com/office/drawing/2014/main" id="{45C58E34-B40F-49F0-8BAD-7DD33242EC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8" name="Picture 6" descr="Monero Logo">
                  <a:extLst>
                    <a:ext uri="{FF2B5EF4-FFF2-40B4-BE49-F238E27FC236}">
                      <a16:creationId xmlns:a16="http://schemas.microsoft.com/office/drawing/2014/main" id="{ECBB1E36-7A38-47E1-8741-869A196377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59" name="Picture 6" descr="Monero Logo">
                  <a:extLst>
                    <a:ext uri="{FF2B5EF4-FFF2-40B4-BE49-F238E27FC236}">
                      <a16:creationId xmlns:a16="http://schemas.microsoft.com/office/drawing/2014/main" id="{450F3E53-13B4-430B-8EA4-4E3EF63E77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0" name="Picture 6" descr="Monero Logo">
                  <a:extLst>
                    <a:ext uri="{FF2B5EF4-FFF2-40B4-BE49-F238E27FC236}">
                      <a16:creationId xmlns:a16="http://schemas.microsoft.com/office/drawing/2014/main" id="{8AB3C725-C534-4B2C-9844-3789DB5531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1" name="Picture 6" descr="Monero Logo">
                  <a:extLst>
                    <a:ext uri="{FF2B5EF4-FFF2-40B4-BE49-F238E27FC236}">
                      <a16:creationId xmlns:a16="http://schemas.microsoft.com/office/drawing/2014/main" id="{FDC2E619-770D-4DC7-97E3-BE9DE06C3A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2" name="Picture 6" descr="Monero Logo">
                  <a:extLst>
                    <a:ext uri="{FF2B5EF4-FFF2-40B4-BE49-F238E27FC236}">
                      <a16:creationId xmlns:a16="http://schemas.microsoft.com/office/drawing/2014/main" id="{EBDB83CF-F1EB-483A-9E6B-8BE6675F16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3" name="Picture 6" descr="Monero Logo">
                  <a:extLst>
                    <a:ext uri="{FF2B5EF4-FFF2-40B4-BE49-F238E27FC236}">
                      <a16:creationId xmlns:a16="http://schemas.microsoft.com/office/drawing/2014/main" id="{A6EB9E0B-4DEF-4C78-8EBE-25D20A0842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4" name="Picture 6" descr="Monero Logo">
                  <a:extLst>
                    <a:ext uri="{FF2B5EF4-FFF2-40B4-BE49-F238E27FC236}">
                      <a16:creationId xmlns:a16="http://schemas.microsoft.com/office/drawing/2014/main" id="{DB3F1661-3A33-4AF5-8586-116F8CAC04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5" name="Picture 6" descr="Monero Logo">
                  <a:extLst>
                    <a:ext uri="{FF2B5EF4-FFF2-40B4-BE49-F238E27FC236}">
                      <a16:creationId xmlns:a16="http://schemas.microsoft.com/office/drawing/2014/main" id="{2930F39C-CE5C-4569-BF8F-6F96AC03B8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66" name="Picture 6" descr="Monero Logo">
                  <a:extLst>
                    <a:ext uri="{FF2B5EF4-FFF2-40B4-BE49-F238E27FC236}">
                      <a16:creationId xmlns:a16="http://schemas.microsoft.com/office/drawing/2014/main" id="{470FCBD2-3828-43C4-998B-C49F8E2DC9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67" name="Freeform: Shape 266">
                  <a:extLst>
                    <a:ext uri="{FF2B5EF4-FFF2-40B4-BE49-F238E27FC236}">
                      <a16:creationId xmlns:a16="http://schemas.microsoft.com/office/drawing/2014/main" id="{0435289B-7A17-424E-9C14-E25CA5B60416}"/>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8" name="Group 177">
                <a:extLst>
                  <a:ext uri="{FF2B5EF4-FFF2-40B4-BE49-F238E27FC236}">
                    <a16:creationId xmlns:a16="http://schemas.microsoft.com/office/drawing/2014/main" id="{1A4216B5-26C2-47F7-9F11-6C9725D84B98}"/>
                  </a:ext>
                </a:extLst>
              </p:cNvPr>
              <p:cNvGrpSpPr/>
              <p:nvPr/>
            </p:nvGrpSpPr>
            <p:grpSpPr>
              <a:xfrm>
                <a:off x="2989792" y="2874979"/>
                <a:ext cx="834985" cy="810868"/>
                <a:chOff x="10670808" y="1126010"/>
                <a:chExt cx="834985" cy="810868"/>
              </a:xfrm>
            </p:grpSpPr>
            <p:pic>
              <p:nvPicPr>
                <p:cNvPr id="228" name="Picture 4" descr="Image result for pot of gold simple">
                  <a:extLst>
                    <a:ext uri="{FF2B5EF4-FFF2-40B4-BE49-F238E27FC236}">
                      <a16:creationId xmlns:a16="http://schemas.microsoft.com/office/drawing/2014/main" id="{068686C7-C844-4A90-BE38-AB922F6A9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6" descr="Monero Logo">
                  <a:extLst>
                    <a:ext uri="{FF2B5EF4-FFF2-40B4-BE49-F238E27FC236}">
                      <a16:creationId xmlns:a16="http://schemas.microsoft.com/office/drawing/2014/main" id="{20DB6E73-DD08-49A9-8ED7-AE5ECF6427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6" descr="Monero Logo">
                  <a:extLst>
                    <a:ext uri="{FF2B5EF4-FFF2-40B4-BE49-F238E27FC236}">
                      <a16:creationId xmlns:a16="http://schemas.microsoft.com/office/drawing/2014/main" id="{EC4A25EA-627D-4E82-86C2-9B97BDB8AFE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6" descr="Monero Logo">
                  <a:extLst>
                    <a:ext uri="{FF2B5EF4-FFF2-40B4-BE49-F238E27FC236}">
                      <a16:creationId xmlns:a16="http://schemas.microsoft.com/office/drawing/2014/main" id="{1CDC8167-2873-4684-8DA3-AF6E6D3A14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6" descr="Monero Logo">
                  <a:extLst>
                    <a:ext uri="{FF2B5EF4-FFF2-40B4-BE49-F238E27FC236}">
                      <a16:creationId xmlns:a16="http://schemas.microsoft.com/office/drawing/2014/main" id="{6960A948-7315-4A6D-8802-3C079602797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6" descr="Monero Logo">
                  <a:extLst>
                    <a:ext uri="{FF2B5EF4-FFF2-40B4-BE49-F238E27FC236}">
                      <a16:creationId xmlns:a16="http://schemas.microsoft.com/office/drawing/2014/main" id="{5D17C493-A6CF-4F3E-8D30-D8597A6E5C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6" descr="Monero Logo">
                  <a:extLst>
                    <a:ext uri="{FF2B5EF4-FFF2-40B4-BE49-F238E27FC236}">
                      <a16:creationId xmlns:a16="http://schemas.microsoft.com/office/drawing/2014/main" id="{537240B6-AC72-4987-B998-5969BF339A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5" name="Picture 6" descr="Monero Logo">
                  <a:extLst>
                    <a:ext uri="{FF2B5EF4-FFF2-40B4-BE49-F238E27FC236}">
                      <a16:creationId xmlns:a16="http://schemas.microsoft.com/office/drawing/2014/main" id="{61CD4F3D-C52C-496C-BB7E-41522346E4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6" name="Picture 6" descr="Monero Logo">
                  <a:extLst>
                    <a:ext uri="{FF2B5EF4-FFF2-40B4-BE49-F238E27FC236}">
                      <a16:creationId xmlns:a16="http://schemas.microsoft.com/office/drawing/2014/main" id="{DFFD6A96-1365-4701-B551-08B91B74D2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6" descr="Monero Logo">
                  <a:extLst>
                    <a:ext uri="{FF2B5EF4-FFF2-40B4-BE49-F238E27FC236}">
                      <a16:creationId xmlns:a16="http://schemas.microsoft.com/office/drawing/2014/main" id="{EAB7924D-347A-4531-A871-CEC2EF2D8C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6" descr="Monero Logo">
                  <a:extLst>
                    <a:ext uri="{FF2B5EF4-FFF2-40B4-BE49-F238E27FC236}">
                      <a16:creationId xmlns:a16="http://schemas.microsoft.com/office/drawing/2014/main" id="{DBD72F04-BC2C-4D06-A1CD-0C3D466C90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6" descr="Monero Logo">
                  <a:extLst>
                    <a:ext uri="{FF2B5EF4-FFF2-40B4-BE49-F238E27FC236}">
                      <a16:creationId xmlns:a16="http://schemas.microsoft.com/office/drawing/2014/main" id="{AFB97C37-7D05-4C60-89E8-F79D9C89DE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0" name="Picture 6" descr="Monero Logo">
                  <a:extLst>
                    <a:ext uri="{FF2B5EF4-FFF2-40B4-BE49-F238E27FC236}">
                      <a16:creationId xmlns:a16="http://schemas.microsoft.com/office/drawing/2014/main" id="{E7AA793F-CBE5-4D4A-8C68-F819C012C5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1" name="Picture 6" descr="Monero Logo">
                  <a:extLst>
                    <a:ext uri="{FF2B5EF4-FFF2-40B4-BE49-F238E27FC236}">
                      <a16:creationId xmlns:a16="http://schemas.microsoft.com/office/drawing/2014/main" id="{A8B833BA-A2F8-4EF4-A514-74C514F7EE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6" descr="Monero Logo">
                  <a:extLst>
                    <a:ext uri="{FF2B5EF4-FFF2-40B4-BE49-F238E27FC236}">
                      <a16:creationId xmlns:a16="http://schemas.microsoft.com/office/drawing/2014/main" id="{3DE8F49D-D394-41FE-AD46-C1ADB269FED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3" name="Picture 6" descr="Monero Logo">
                  <a:extLst>
                    <a:ext uri="{FF2B5EF4-FFF2-40B4-BE49-F238E27FC236}">
                      <a16:creationId xmlns:a16="http://schemas.microsoft.com/office/drawing/2014/main" id="{D9AE8915-4524-4DCF-B14D-A3E7E120CBF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4" name="Picture 6" descr="Monero Logo">
                  <a:extLst>
                    <a:ext uri="{FF2B5EF4-FFF2-40B4-BE49-F238E27FC236}">
                      <a16:creationId xmlns:a16="http://schemas.microsoft.com/office/drawing/2014/main" id="{4EC0FF86-3111-485E-93F9-737B0D7205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5" name="Picture 6" descr="Monero Logo">
                  <a:extLst>
                    <a:ext uri="{FF2B5EF4-FFF2-40B4-BE49-F238E27FC236}">
                      <a16:creationId xmlns:a16="http://schemas.microsoft.com/office/drawing/2014/main" id="{165A5AF9-CD58-4899-A1C5-52E2D5B7A6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46" name="Picture 6" descr="Monero Logo">
                  <a:extLst>
                    <a:ext uri="{FF2B5EF4-FFF2-40B4-BE49-F238E27FC236}">
                      <a16:creationId xmlns:a16="http://schemas.microsoft.com/office/drawing/2014/main" id="{7B1A184A-0E93-4806-93BF-D4AFD6F184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47" name="Freeform: Shape 246">
                  <a:extLst>
                    <a:ext uri="{FF2B5EF4-FFF2-40B4-BE49-F238E27FC236}">
                      <a16:creationId xmlns:a16="http://schemas.microsoft.com/office/drawing/2014/main" id="{D4DA8280-2247-4BEA-9D45-1E2BD33B2B28}"/>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9" name="Group 178">
                <a:extLst>
                  <a:ext uri="{FF2B5EF4-FFF2-40B4-BE49-F238E27FC236}">
                    <a16:creationId xmlns:a16="http://schemas.microsoft.com/office/drawing/2014/main" id="{35D0DC1E-3310-4574-BFE5-678217038DE5}"/>
                  </a:ext>
                </a:extLst>
              </p:cNvPr>
              <p:cNvGrpSpPr/>
              <p:nvPr/>
            </p:nvGrpSpPr>
            <p:grpSpPr>
              <a:xfrm>
                <a:off x="2985714" y="3880880"/>
                <a:ext cx="834985" cy="810868"/>
                <a:chOff x="10670808" y="1126010"/>
                <a:chExt cx="834985" cy="810868"/>
              </a:xfrm>
            </p:grpSpPr>
            <p:pic>
              <p:nvPicPr>
                <p:cNvPr id="187" name="Picture 4" descr="Image result for pot of gold simple">
                  <a:extLst>
                    <a:ext uri="{FF2B5EF4-FFF2-40B4-BE49-F238E27FC236}">
                      <a16:creationId xmlns:a16="http://schemas.microsoft.com/office/drawing/2014/main" id="{A8FC3E6B-F66F-4122-83C5-E1CAB89CD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0808" y="1190401"/>
                  <a:ext cx="834985" cy="746477"/>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6" descr="Monero Logo">
                  <a:extLst>
                    <a:ext uri="{FF2B5EF4-FFF2-40B4-BE49-F238E27FC236}">
                      <a16:creationId xmlns:a16="http://schemas.microsoft.com/office/drawing/2014/main" id="{04627C81-F251-4B7B-BE38-63274EA0C43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18800" y="1257309"/>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89" name="Picture 6" descr="Monero Logo">
                  <a:extLst>
                    <a:ext uri="{FF2B5EF4-FFF2-40B4-BE49-F238E27FC236}">
                      <a16:creationId xmlns:a16="http://schemas.microsoft.com/office/drawing/2014/main" id="{A076DDFC-AA03-463C-83F2-D47F00AA38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289638">
                  <a:off x="10803702" y="126589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6" descr="Monero Logo">
                  <a:extLst>
                    <a:ext uri="{FF2B5EF4-FFF2-40B4-BE49-F238E27FC236}">
                      <a16:creationId xmlns:a16="http://schemas.microsoft.com/office/drawing/2014/main" id="{5DCDE200-44E0-4953-9588-1129DFFB4A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04337"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6" descr="Monero Logo">
                  <a:extLst>
                    <a:ext uri="{FF2B5EF4-FFF2-40B4-BE49-F238E27FC236}">
                      <a16:creationId xmlns:a16="http://schemas.microsoft.com/office/drawing/2014/main" id="{4381EF6F-AD0B-4A10-8618-ABEF68307BE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845160" y="119329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6" descr="Monero Logo">
                  <a:extLst>
                    <a:ext uri="{FF2B5EF4-FFF2-40B4-BE49-F238E27FC236}">
                      <a16:creationId xmlns:a16="http://schemas.microsoft.com/office/drawing/2014/main" id="{30434182-21E7-4769-96EF-3177C4FFA5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774114" y="1221734"/>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6" descr="Monero Logo">
                  <a:extLst>
                    <a:ext uri="{FF2B5EF4-FFF2-40B4-BE49-F238E27FC236}">
                      <a16:creationId xmlns:a16="http://schemas.microsoft.com/office/drawing/2014/main" id="{2FF8FAB1-9AB1-48C9-A42D-C93B6A805C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a:off x="10999076" y="128343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4" name="Picture 6" descr="Monero Logo">
                  <a:extLst>
                    <a:ext uri="{FF2B5EF4-FFF2-40B4-BE49-F238E27FC236}">
                      <a16:creationId xmlns:a16="http://schemas.microsoft.com/office/drawing/2014/main" id="{F5CB4BC2-86E2-4072-BE9D-D348F517E7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936597" y="1203458"/>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6" descr="Monero Logo">
                  <a:extLst>
                    <a:ext uri="{FF2B5EF4-FFF2-40B4-BE49-F238E27FC236}">
                      <a16:creationId xmlns:a16="http://schemas.microsoft.com/office/drawing/2014/main" id="{AF082C2F-8091-4F04-9BCE-A5F09F81D9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347096" y="1255476"/>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6" descr="Monero Logo">
                  <a:extLst>
                    <a:ext uri="{FF2B5EF4-FFF2-40B4-BE49-F238E27FC236}">
                      <a16:creationId xmlns:a16="http://schemas.microsoft.com/office/drawing/2014/main" id="{DE98C8DC-5C0D-41A1-879D-D28A9F0BB1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310362" flipH="1">
                  <a:off x="11262194" y="1264063"/>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6" descr="Monero Logo">
                  <a:extLst>
                    <a:ext uri="{FF2B5EF4-FFF2-40B4-BE49-F238E27FC236}">
                      <a16:creationId xmlns:a16="http://schemas.microsoft.com/office/drawing/2014/main" id="{AFD771D7-8BE2-4BC9-8D7A-7CCAB9E7E5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161559"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8" name="Picture 6" descr="Monero Logo">
                  <a:extLst>
                    <a:ext uri="{FF2B5EF4-FFF2-40B4-BE49-F238E27FC236}">
                      <a16:creationId xmlns:a16="http://schemas.microsoft.com/office/drawing/2014/main" id="{709590BB-26C8-4E57-AA31-C9BCD30479C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20736" y="119146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6" descr="Monero Logo">
                  <a:extLst>
                    <a:ext uri="{FF2B5EF4-FFF2-40B4-BE49-F238E27FC236}">
                      <a16:creationId xmlns:a16="http://schemas.microsoft.com/office/drawing/2014/main" id="{E0B43202-E301-4CFA-9F46-7AE7D6EAB2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291782" y="1219901"/>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6" descr="Monero Logo">
                  <a:extLst>
                    <a:ext uri="{FF2B5EF4-FFF2-40B4-BE49-F238E27FC236}">
                      <a16:creationId xmlns:a16="http://schemas.microsoft.com/office/drawing/2014/main" id="{60F4E1E5-78AD-448A-BF28-50CDB53BB0D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flipH="1">
                  <a:off x="11066820" y="128160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6" descr="Monero Logo">
                  <a:extLst>
                    <a:ext uri="{FF2B5EF4-FFF2-40B4-BE49-F238E27FC236}">
                      <a16:creationId xmlns:a16="http://schemas.microsoft.com/office/drawing/2014/main" id="{F60C222E-42F4-4507-A5DF-4885E77D1C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947042" flipH="1">
                  <a:off x="11129299" y="1201625"/>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6" descr="Monero Logo">
                  <a:extLst>
                    <a:ext uri="{FF2B5EF4-FFF2-40B4-BE49-F238E27FC236}">
                      <a16:creationId xmlns:a16="http://schemas.microsoft.com/office/drawing/2014/main" id="{B9321528-F463-43F9-9582-F6241F4BC4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720238" flipH="1">
                  <a:off x="11029815" y="119146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6" descr="Monero Logo">
                  <a:extLst>
                    <a:ext uri="{FF2B5EF4-FFF2-40B4-BE49-F238E27FC236}">
                      <a16:creationId xmlns:a16="http://schemas.microsoft.com/office/drawing/2014/main" id="{1216B0FE-B780-495D-9546-27B1F1352E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0889429" y="1126010"/>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6" descr="Monero Logo">
                  <a:extLst>
                    <a:ext uri="{FF2B5EF4-FFF2-40B4-BE49-F238E27FC236}">
                      <a16:creationId xmlns:a16="http://schemas.microsoft.com/office/drawing/2014/main" id="{F8D9AFBC-1F44-4899-889F-6F923733B9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1058827">
                  <a:off x="10975752" y="1160312"/>
                  <a:ext cx="118354" cy="119179"/>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6" descr="Monero Logo">
                  <a:extLst>
                    <a:ext uri="{FF2B5EF4-FFF2-40B4-BE49-F238E27FC236}">
                      <a16:creationId xmlns:a16="http://schemas.microsoft.com/office/drawing/2014/main" id="{D201E0EB-88F1-4CD3-B947-FAE38BF476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87"/>
                <a:stretch/>
              </p:blipFill>
              <p:spPr bwMode="auto">
                <a:xfrm rot="20652958">
                  <a:off x="11106357" y="1157193"/>
                  <a:ext cx="118354" cy="119179"/>
                </a:xfrm>
                <a:prstGeom prst="rect">
                  <a:avLst/>
                </a:prstGeom>
                <a:noFill/>
                <a:extLst>
                  <a:ext uri="{909E8E84-426E-40DD-AFC4-6F175D3DCCD1}">
                    <a14:hiddenFill xmlns:a14="http://schemas.microsoft.com/office/drawing/2010/main">
                      <a:solidFill>
                        <a:srgbClr val="FFFFFF"/>
                      </a:solidFill>
                    </a14:hiddenFill>
                  </a:ext>
                </a:extLst>
              </p:spPr>
            </p:pic>
            <p:sp>
              <p:nvSpPr>
                <p:cNvPr id="227" name="Freeform: Shape 226">
                  <a:extLst>
                    <a:ext uri="{FF2B5EF4-FFF2-40B4-BE49-F238E27FC236}">
                      <a16:creationId xmlns:a16="http://schemas.microsoft.com/office/drawing/2014/main" id="{DD332049-4156-40AF-8697-3677F7675C3E}"/>
                    </a:ext>
                  </a:extLst>
                </p:cNvPr>
                <p:cNvSpPr/>
                <p:nvPr/>
              </p:nvSpPr>
              <p:spPr>
                <a:xfrm>
                  <a:off x="10718800" y="1348607"/>
                  <a:ext cx="735542" cy="75910"/>
                </a:xfrm>
                <a:custGeom>
                  <a:avLst/>
                  <a:gdLst>
                    <a:gd name="connsiteX0" fmla="*/ 0 w 735542"/>
                    <a:gd name="connsiteY0" fmla="*/ 768 h 75910"/>
                    <a:gd name="connsiteX1" fmla="*/ 0 w 735542"/>
                    <a:gd name="connsiteY1" fmla="*/ 768 h 75910"/>
                    <a:gd name="connsiteX2" fmla="*/ 13758 w 735542"/>
                    <a:gd name="connsiteY2" fmla="*/ 2885 h 75910"/>
                    <a:gd name="connsiteX3" fmla="*/ 19050 w 735542"/>
                    <a:gd name="connsiteY3" fmla="*/ 3943 h 75910"/>
                    <a:gd name="connsiteX4" fmla="*/ 24342 w 735542"/>
                    <a:gd name="connsiteY4" fmla="*/ 6060 h 75910"/>
                    <a:gd name="connsiteX5" fmla="*/ 35983 w 735542"/>
                    <a:gd name="connsiteY5" fmla="*/ 7118 h 75910"/>
                    <a:gd name="connsiteX6" fmla="*/ 56092 w 735542"/>
                    <a:gd name="connsiteY6" fmla="*/ 11351 h 75910"/>
                    <a:gd name="connsiteX7" fmla="*/ 64558 w 735542"/>
                    <a:gd name="connsiteY7" fmla="*/ 12410 h 75910"/>
                    <a:gd name="connsiteX8" fmla="*/ 73025 w 735542"/>
                    <a:gd name="connsiteY8" fmla="*/ 14526 h 75910"/>
                    <a:gd name="connsiteX9" fmla="*/ 146050 w 735542"/>
                    <a:gd name="connsiteY9" fmla="*/ 16643 h 75910"/>
                    <a:gd name="connsiteX10" fmla="*/ 169333 w 735542"/>
                    <a:gd name="connsiteY10" fmla="*/ 19818 h 75910"/>
                    <a:gd name="connsiteX11" fmla="*/ 227542 w 735542"/>
                    <a:gd name="connsiteY11" fmla="*/ 18760 h 75910"/>
                    <a:gd name="connsiteX12" fmla="*/ 250825 w 735542"/>
                    <a:gd name="connsiteY12" fmla="*/ 17701 h 75910"/>
                    <a:gd name="connsiteX13" fmla="*/ 255058 w 735542"/>
                    <a:gd name="connsiteY13" fmla="*/ 15585 h 75910"/>
                    <a:gd name="connsiteX14" fmla="*/ 285750 w 735542"/>
                    <a:gd name="connsiteY14" fmla="*/ 13468 h 75910"/>
                    <a:gd name="connsiteX15" fmla="*/ 333375 w 735542"/>
                    <a:gd name="connsiteY15" fmla="*/ 14526 h 75910"/>
                    <a:gd name="connsiteX16" fmla="*/ 350308 w 735542"/>
                    <a:gd name="connsiteY16" fmla="*/ 16643 h 75910"/>
                    <a:gd name="connsiteX17" fmla="*/ 504825 w 735542"/>
                    <a:gd name="connsiteY17" fmla="*/ 15585 h 75910"/>
                    <a:gd name="connsiteX18" fmla="*/ 568325 w 735542"/>
                    <a:gd name="connsiteY18" fmla="*/ 12410 h 75910"/>
                    <a:gd name="connsiteX19" fmla="*/ 641350 w 735542"/>
                    <a:gd name="connsiteY19" fmla="*/ 9235 h 75910"/>
                    <a:gd name="connsiteX20" fmla="*/ 662517 w 735542"/>
                    <a:gd name="connsiteY20" fmla="*/ 6060 h 75910"/>
                    <a:gd name="connsiteX21" fmla="*/ 684742 w 735542"/>
                    <a:gd name="connsiteY21" fmla="*/ 3943 h 75910"/>
                    <a:gd name="connsiteX22" fmla="*/ 734483 w 735542"/>
                    <a:gd name="connsiteY22" fmla="*/ 2885 h 75910"/>
                    <a:gd name="connsiteX23" fmla="*/ 735542 w 735542"/>
                    <a:gd name="connsiteY23" fmla="*/ 6060 h 75910"/>
                    <a:gd name="connsiteX24" fmla="*/ 733425 w 735542"/>
                    <a:gd name="connsiteY24" fmla="*/ 35693 h 75910"/>
                    <a:gd name="connsiteX25" fmla="*/ 731308 w 735542"/>
                    <a:gd name="connsiteY25" fmla="*/ 38868 h 75910"/>
                    <a:gd name="connsiteX26" fmla="*/ 730250 w 735542"/>
                    <a:gd name="connsiteY26" fmla="*/ 43101 h 75910"/>
                    <a:gd name="connsiteX27" fmla="*/ 719667 w 735542"/>
                    <a:gd name="connsiteY27" fmla="*/ 50510 h 75910"/>
                    <a:gd name="connsiteX28" fmla="*/ 713317 w 735542"/>
                    <a:gd name="connsiteY28" fmla="*/ 54743 h 75910"/>
                    <a:gd name="connsiteX29" fmla="*/ 699558 w 735542"/>
                    <a:gd name="connsiteY29" fmla="*/ 57918 h 75910"/>
                    <a:gd name="connsiteX30" fmla="*/ 693208 w 735542"/>
                    <a:gd name="connsiteY30" fmla="*/ 58976 h 75910"/>
                    <a:gd name="connsiteX31" fmla="*/ 683683 w 735542"/>
                    <a:gd name="connsiteY31" fmla="*/ 61093 h 75910"/>
                    <a:gd name="connsiteX32" fmla="*/ 672042 w 735542"/>
                    <a:gd name="connsiteY32" fmla="*/ 63210 h 75910"/>
                    <a:gd name="connsiteX33" fmla="*/ 657225 w 735542"/>
                    <a:gd name="connsiteY33" fmla="*/ 66385 h 75910"/>
                    <a:gd name="connsiteX34" fmla="*/ 484717 w 735542"/>
                    <a:gd name="connsiteY34" fmla="*/ 68501 h 75910"/>
                    <a:gd name="connsiteX35" fmla="*/ 427567 w 735542"/>
                    <a:gd name="connsiteY35" fmla="*/ 72735 h 75910"/>
                    <a:gd name="connsiteX36" fmla="*/ 416983 w 735542"/>
                    <a:gd name="connsiteY36" fmla="*/ 73793 h 75910"/>
                    <a:gd name="connsiteX37" fmla="*/ 381000 w 735542"/>
                    <a:gd name="connsiteY37" fmla="*/ 75910 h 75910"/>
                    <a:gd name="connsiteX38" fmla="*/ 337608 w 735542"/>
                    <a:gd name="connsiteY38" fmla="*/ 74851 h 75910"/>
                    <a:gd name="connsiteX39" fmla="*/ 317500 w 735542"/>
                    <a:gd name="connsiteY39" fmla="*/ 72735 h 75910"/>
                    <a:gd name="connsiteX40" fmla="*/ 255058 w 735542"/>
                    <a:gd name="connsiteY40" fmla="*/ 71676 h 75910"/>
                    <a:gd name="connsiteX41" fmla="*/ 246592 w 735542"/>
                    <a:gd name="connsiteY41" fmla="*/ 69560 h 75910"/>
                    <a:gd name="connsiteX42" fmla="*/ 194733 w 735542"/>
                    <a:gd name="connsiteY42" fmla="*/ 66385 h 75910"/>
                    <a:gd name="connsiteX43" fmla="*/ 189442 w 735542"/>
                    <a:gd name="connsiteY43" fmla="*/ 64268 h 75910"/>
                    <a:gd name="connsiteX44" fmla="*/ 147108 w 735542"/>
                    <a:gd name="connsiteY44" fmla="*/ 61093 h 75910"/>
                    <a:gd name="connsiteX45" fmla="*/ 125942 w 735542"/>
                    <a:gd name="connsiteY45" fmla="*/ 58976 h 75910"/>
                    <a:gd name="connsiteX46" fmla="*/ 116417 w 735542"/>
                    <a:gd name="connsiteY46" fmla="*/ 56860 h 75910"/>
                    <a:gd name="connsiteX47" fmla="*/ 107950 w 735542"/>
                    <a:gd name="connsiteY47" fmla="*/ 55801 h 75910"/>
                    <a:gd name="connsiteX48" fmla="*/ 88900 w 735542"/>
                    <a:gd name="connsiteY48" fmla="*/ 51568 h 75910"/>
                    <a:gd name="connsiteX49" fmla="*/ 77258 w 735542"/>
                    <a:gd name="connsiteY49" fmla="*/ 50510 h 75910"/>
                    <a:gd name="connsiteX50" fmla="*/ 68792 w 735542"/>
                    <a:gd name="connsiteY50" fmla="*/ 48393 h 75910"/>
                    <a:gd name="connsiteX51" fmla="*/ 59267 w 735542"/>
                    <a:gd name="connsiteY51" fmla="*/ 45218 h 75910"/>
                    <a:gd name="connsiteX52" fmla="*/ 44450 w 735542"/>
                    <a:gd name="connsiteY52" fmla="*/ 42043 h 75910"/>
                    <a:gd name="connsiteX53" fmla="*/ 32808 w 735542"/>
                    <a:gd name="connsiteY53" fmla="*/ 39926 h 75910"/>
                    <a:gd name="connsiteX54" fmla="*/ 29633 w 735542"/>
                    <a:gd name="connsiteY54" fmla="*/ 38868 h 75910"/>
                    <a:gd name="connsiteX55" fmla="*/ 21167 w 735542"/>
                    <a:gd name="connsiteY55" fmla="*/ 35693 h 75910"/>
                    <a:gd name="connsiteX56" fmla="*/ 17992 w 735542"/>
                    <a:gd name="connsiteY56" fmla="*/ 33576 h 75910"/>
                    <a:gd name="connsiteX57" fmla="*/ 14817 w 735542"/>
                    <a:gd name="connsiteY57" fmla="*/ 32518 h 75910"/>
                    <a:gd name="connsiteX58" fmla="*/ 10583 w 735542"/>
                    <a:gd name="connsiteY58" fmla="*/ 29343 h 75910"/>
                    <a:gd name="connsiteX59" fmla="*/ 4233 w 735542"/>
                    <a:gd name="connsiteY59" fmla="*/ 25110 h 75910"/>
                    <a:gd name="connsiteX60" fmla="*/ 0 w 735542"/>
                    <a:gd name="connsiteY60" fmla="*/ 768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35542" h="75910">
                      <a:moveTo>
                        <a:pt x="0" y="768"/>
                      </a:moveTo>
                      <a:lnTo>
                        <a:pt x="0" y="768"/>
                      </a:lnTo>
                      <a:lnTo>
                        <a:pt x="13758" y="2885"/>
                      </a:lnTo>
                      <a:cubicBezTo>
                        <a:pt x="15532" y="3181"/>
                        <a:pt x="17327" y="3426"/>
                        <a:pt x="19050" y="3943"/>
                      </a:cubicBezTo>
                      <a:cubicBezTo>
                        <a:pt x="20870" y="4489"/>
                        <a:pt x="22475" y="5710"/>
                        <a:pt x="24342" y="6060"/>
                      </a:cubicBezTo>
                      <a:cubicBezTo>
                        <a:pt x="28172" y="6778"/>
                        <a:pt x="32103" y="6765"/>
                        <a:pt x="35983" y="7118"/>
                      </a:cubicBezTo>
                      <a:cubicBezTo>
                        <a:pt x="45506" y="9499"/>
                        <a:pt x="45344" y="9654"/>
                        <a:pt x="56092" y="11351"/>
                      </a:cubicBezTo>
                      <a:cubicBezTo>
                        <a:pt x="58901" y="11795"/>
                        <a:pt x="61763" y="11886"/>
                        <a:pt x="64558" y="12410"/>
                      </a:cubicBezTo>
                      <a:cubicBezTo>
                        <a:pt x="67417" y="12946"/>
                        <a:pt x="70120" y="14375"/>
                        <a:pt x="73025" y="14526"/>
                      </a:cubicBezTo>
                      <a:cubicBezTo>
                        <a:pt x="97344" y="15789"/>
                        <a:pt x="121708" y="15937"/>
                        <a:pt x="146050" y="16643"/>
                      </a:cubicBezTo>
                      <a:cubicBezTo>
                        <a:pt x="152781" y="17764"/>
                        <a:pt x="164135" y="19745"/>
                        <a:pt x="169333" y="19818"/>
                      </a:cubicBezTo>
                      <a:lnTo>
                        <a:pt x="227542" y="18760"/>
                      </a:lnTo>
                      <a:cubicBezTo>
                        <a:pt x="235303" y="18407"/>
                        <a:pt x="243107" y="18592"/>
                        <a:pt x="250825" y="17701"/>
                      </a:cubicBezTo>
                      <a:cubicBezTo>
                        <a:pt x="252392" y="17520"/>
                        <a:pt x="253492" y="15775"/>
                        <a:pt x="255058" y="15585"/>
                      </a:cubicBezTo>
                      <a:cubicBezTo>
                        <a:pt x="265238" y="14351"/>
                        <a:pt x="275519" y="14174"/>
                        <a:pt x="285750" y="13468"/>
                      </a:cubicBezTo>
                      <a:cubicBezTo>
                        <a:pt x="301625" y="13821"/>
                        <a:pt x="317515" y="13746"/>
                        <a:pt x="333375" y="14526"/>
                      </a:cubicBezTo>
                      <a:cubicBezTo>
                        <a:pt x="339056" y="14805"/>
                        <a:pt x="344620" y="16608"/>
                        <a:pt x="350308" y="16643"/>
                      </a:cubicBezTo>
                      <a:lnTo>
                        <a:pt x="504825" y="15585"/>
                      </a:lnTo>
                      <a:lnTo>
                        <a:pt x="568325" y="12410"/>
                      </a:lnTo>
                      <a:lnTo>
                        <a:pt x="641350" y="9235"/>
                      </a:lnTo>
                      <a:cubicBezTo>
                        <a:pt x="652841" y="5404"/>
                        <a:pt x="644490" y="7605"/>
                        <a:pt x="662517" y="6060"/>
                      </a:cubicBezTo>
                      <a:lnTo>
                        <a:pt x="684742" y="3943"/>
                      </a:lnTo>
                      <a:cubicBezTo>
                        <a:pt x="704176" y="-1611"/>
                        <a:pt x="698081" y="-667"/>
                        <a:pt x="734483" y="2885"/>
                      </a:cubicBezTo>
                      <a:cubicBezTo>
                        <a:pt x="735593" y="2993"/>
                        <a:pt x="735189" y="5002"/>
                        <a:pt x="735542" y="6060"/>
                      </a:cubicBezTo>
                      <a:cubicBezTo>
                        <a:pt x="734836" y="15938"/>
                        <a:pt x="734692" y="25872"/>
                        <a:pt x="733425" y="35693"/>
                      </a:cubicBezTo>
                      <a:cubicBezTo>
                        <a:pt x="733262" y="36955"/>
                        <a:pt x="731809" y="37699"/>
                        <a:pt x="731308" y="38868"/>
                      </a:cubicBezTo>
                      <a:cubicBezTo>
                        <a:pt x="730735" y="40205"/>
                        <a:pt x="731084" y="41909"/>
                        <a:pt x="730250" y="43101"/>
                      </a:cubicBezTo>
                      <a:cubicBezTo>
                        <a:pt x="725555" y="49808"/>
                        <a:pt x="725500" y="49051"/>
                        <a:pt x="719667" y="50510"/>
                      </a:cubicBezTo>
                      <a:cubicBezTo>
                        <a:pt x="717550" y="51921"/>
                        <a:pt x="715785" y="54126"/>
                        <a:pt x="713317" y="54743"/>
                      </a:cubicBezTo>
                      <a:cubicBezTo>
                        <a:pt x="708112" y="56044"/>
                        <a:pt x="705619" y="56706"/>
                        <a:pt x="699558" y="57918"/>
                      </a:cubicBezTo>
                      <a:cubicBezTo>
                        <a:pt x="697454" y="58339"/>
                        <a:pt x="695312" y="58555"/>
                        <a:pt x="693208" y="58976"/>
                      </a:cubicBezTo>
                      <a:cubicBezTo>
                        <a:pt x="690019" y="59614"/>
                        <a:pt x="686872" y="60455"/>
                        <a:pt x="683683" y="61093"/>
                      </a:cubicBezTo>
                      <a:cubicBezTo>
                        <a:pt x="679816" y="61867"/>
                        <a:pt x="675922" y="62504"/>
                        <a:pt x="672042" y="63210"/>
                      </a:cubicBezTo>
                      <a:cubicBezTo>
                        <a:pt x="665448" y="65847"/>
                        <a:pt x="665840" y="66235"/>
                        <a:pt x="657225" y="66385"/>
                      </a:cubicBezTo>
                      <a:lnTo>
                        <a:pt x="484717" y="68501"/>
                      </a:lnTo>
                      <a:lnTo>
                        <a:pt x="427567" y="72735"/>
                      </a:lnTo>
                      <a:cubicBezTo>
                        <a:pt x="424031" y="73000"/>
                        <a:pt x="420520" y="73552"/>
                        <a:pt x="416983" y="73793"/>
                      </a:cubicBezTo>
                      <a:lnTo>
                        <a:pt x="381000" y="75910"/>
                      </a:lnTo>
                      <a:cubicBezTo>
                        <a:pt x="366536" y="75557"/>
                        <a:pt x="352058" y="75574"/>
                        <a:pt x="337608" y="74851"/>
                      </a:cubicBezTo>
                      <a:cubicBezTo>
                        <a:pt x="330877" y="74514"/>
                        <a:pt x="324235" y="72994"/>
                        <a:pt x="317500" y="72735"/>
                      </a:cubicBezTo>
                      <a:cubicBezTo>
                        <a:pt x="296698" y="71935"/>
                        <a:pt x="275872" y="72029"/>
                        <a:pt x="255058" y="71676"/>
                      </a:cubicBezTo>
                      <a:cubicBezTo>
                        <a:pt x="252236" y="70971"/>
                        <a:pt x="249482" y="69890"/>
                        <a:pt x="246592" y="69560"/>
                      </a:cubicBezTo>
                      <a:cubicBezTo>
                        <a:pt x="231477" y="67833"/>
                        <a:pt x="210307" y="67093"/>
                        <a:pt x="194733" y="66385"/>
                      </a:cubicBezTo>
                      <a:cubicBezTo>
                        <a:pt x="192969" y="65679"/>
                        <a:pt x="191285" y="64729"/>
                        <a:pt x="189442" y="64268"/>
                      </a:cubicBezTo>
                      <a:cubicBezTo>
                        <a:pt x="174598" y="60556"/>
                        <a:pt x="163913" y="61672"/>
                        <a:pt x="147108" y="61093"/>
                      </a:cubicBezTo>
                      <a:cubicBezTo>
                        <a:pt x="140053" y="60387"/>
                        <a:pt x="132966" y="59945"/>
                        <a:pt x="125942" y="58976"/>
                      </a:cubicBezTo>
                      <a:cubicBezTo>
                        <a:pt x="122720" y="58532"/>
                        <a:pt x="119620" y="57425"/>
                        <a:pt x="116417" y="56860"/>
                      </a:cubicBezTo>
                      <a:cubicBezTo>
                        <a:pt x="113616" y="56366"/>
                        <a:pt x="110772" y="56154"/>
                        <a:pt x="107950" y="55801"/>
                      </a:cubicBezTo>
                      <a:cubicBezTo>
                        <a:pt x="99560" y="53405"/>
                        <a:pt x="98752" y="52911"/>
                        <a:pt x="88900" y="51568"/>
                      </a:cubicBezTo>
                      <a:cubicBezTo>
                        <a:pt x="85039" y="51042"/>
                        <a:pt x="81139" y="50863"/>
                        <a:pt x="77258" y="50510"/>
                      </a:cubicBezTo>
                      <a:cubicBezTo>
                        <a:pt x="74436" y="49804"/>
                        <a:pt x="71583" y="49214"/>
                        <a:pt x="68792" y="48393"/>
                      </a:cubicBezTo>
                      <a:cubicBezTo>
                        <a:pt x="65581" y="47449"/>
                        <a:pt x="62568" y="45768"/>
                        <a:pt x="59267" y="45218"/>
                      </a:cubicBezTo>
                      <a:cubicBezTo>
                        <a:pt x="43057" y="42517"/>
                        <a:pt x="64476" y="46260"/>
                        <a:pt x="44450" y="42043"/>
                      </a:cubicBezTo>
                      <a:cubicBezTo>
                        <a:pt x="40590" y="41230"/>
                        <a:pt x="36665" y="40752"/>
                        <a:pt x="32808" y="39926"/>
                      </a:cubicBezTo>
                      <a:cubicBezTo>
                        <a:pt x="31717" y="39692"/>
                        <a:pt x="30678" y="39260"/>
                        <a:pt x="29633" y="38868"/>
                      </a:cubicBezTo>
                      <a:cubicBezTo>
                        <a:pt x="19510" y="35071"/>
                        <a:pt x="28374" y="38094"/>
                        <a:pt x="21167" y="35693"/>
                      </a:cubicBezTo>
                      <a:cubicBezTo>
                        <a:pt x="20109" y="34987"/>
                        <a:pt x="19130" y="34145"/>
                        <a:pt x="17992" y="33576"/>
                      </a:cubicBezTo>
                      <a:cubicBezTo>
                        <a:pt x="16994" y="33077"/>
                        <a:pt x="15786" y="33071"/>
                        <a:pt x="14817" y="32518"/>
                      </a:cubicBezTo>
                      <a:cubicBezTo>
                        <a:pt x="13285" y="31643"/>
                        <a:pt x="12028" y="30355"/>
                        <a:pt x="10583" y="29343"/>
                      </a:cubicBezTo>
                      <a:cubicBezTo>
                        <a:pt x="8499" y="27884"/>
                        <a:pt x="6646" y="25915"/>
                        <a:pt x="4233" y="25110"/>
                      </a:cubicBezTo>
                      <a:lnTo>
                        <a:pt x="0" y="768"/>
                      </a:lnTo>
                      <a:close/>
                    </a:path>
                  </a:pathLst>
                </a:cu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0" name="TextBox 179">
                <a:extLst>
                  <a:ext uri="{FF2B5EF4-FFF2-40B4-BE49-F238E27FC236}">
                    <a16:creationId xmlns:a16="http://schemas.microsoft.com/office/drawing/2014/main" id="{30490EA6-6733-4843-B63D-7768A905C8F6}"/>
                  </a:ext>
                </a:extLst>
              </p:cNvPr>
              <p:cNvSpPr txBox="1"/>
              <p:nvPr/>
            </p:nvSpPr>
            <p:spPr>
              <a:xfrm>
                <a:off x="1978037" y="2664306"/>
                <a:ext cx="719528" cy="461665"/>
              </a:xfrm>
              <a:prstGeom prst="rect">
                <a:avLst/>
              </a:prstGeom>
              <a:noFill/>
            </p:spPr>
            <p:txBody>
              <a:bodyPr wrap="square" rtlCol="0">
                <a:spAutoFit/>
              </a:bodyPr>
              <a:lstStyle/>
              <a:p>
                <a:pPr algn="ctr"/>
                <a:r>
                  <a:rPr lang="en-US" sz="1200" dirty="0">
                    <a:solidFill>
                      <a:schemeClr val="bg1"/>
                    </a:solidFill>
                  </a:rPr>
                  <a:t>Created Tx 1</a:t>
                </a:r>
              </a:p>
            </p:txBody>
          </p:sp>
          <p:sp>
            <p:nvSpPr>
              <p:cNvPr id="181" name="TextBox 180">
                <a:extLst>
                  <a:ext uri="{FF2B5EF4-FFF2-40B4-BE49-F238E27FC236}">
                    <a16:creationId xmlns:a16="http://schemas.microsoft.com/office/drawing/2014/main" id="{B8D33011-F8AB-4466-BF8E-30ED99135AC6}"/>
                  </a:ext>
                </a:extLst>
              </p:cNvPr>
              <p:cNvSpPr txBox="1"/>
              <p:nvPr/>
            </p:nvSpPr>
            <p:spPr>
              <a:xfrm>
                <a:off x="887085" y="3209195"/>
                <a:ext cx="719528" cy="461665"/>
              </a:xfrm>
              <a:prstGeom prst="rect">
                <a:avLst/>
              </a:prstGeom>
              <a:noFill/>
            </p:spPr>
            <p:txBody>
              <a:bodyPr wrap="square" rtlCol="0">
                <a:spAutoFit/>
              </a:bodyPr>
              <a:lstStyle/>
              <a:p>
                <a:pPr algn="ctr"/>
                <a:r>
                  <a:rPr lang="en-US" sz="1200" dirty="0">
                    <a:solidFill>
                      <a:schemeClr val="bg1"/>
                    </a:solidFill>
                  </a:rPr>
                  <a:t>Created Tx 12</a:t>
                </a:r>
              </a:p>
            </p:txBody>
          </p:sp>
          <p:sp>
            <p:nvSpPr>
              <p:cNvPr id="182" name="TextBox 181">
                <a:extLst>
                  <a:ext uri="{FF2B5EF4-FFF2-40B4-BE49-F238E27FC236}">
                    <a16:creationId xmlns:a16="http://schemas.microsoft.com/office/drawing/2014/main" id="{F8A72F1B-8D15-4846-8C1F-45215DBC0D65}"/>
                  </a:ext>
                </a:extLst>
              </p:cNvPr>
              <p:cNvSpPr txBox="1"/>
              <p:nvPr/>
            </p:nvSpPr>
            <p:spPr>
              <a:xfrm>
                <a:off x="3049491" y="3175715"/>
                <a:ext cx="719528" cy="461665"/>
              </a:xfrm>
              <a:prstGeom prst="rect">
                <a:avLst/>
              </a:prstGeom>
              <a:noFill/>
            </p:spPr>
            <p:txBody>
              <a:bodyPr wrap="square" rtlCol="0">
                <a:spAutoFit/>
              </a:bodyPr>
              <a:lstStyle/>
              <a:p>
                <a:pPr algn="ctr"/>
                <a:r>
                  <a:rPr lang="en-US" sz="1200" dirty="0">
                    <a:solidFill>
                      <a:schemeClr val="bg1"/>
                    </a:solidFill>
                  </a:rPr>
                  <a:t>Created Tx 7</a:t>
                </a:r>
              </a:p>
            </p:txBody>
          </p:sp>
          <p:sp>
            <p:nvSpPr>
              <p:cNvPr id="183" name="TextBox 182">
                <a:extLst>
                  <a:ext uri="{FF2B5EF4-FFF2-40B4-BE49-F238E27FC236}">
                    <a16:creationId xmlns:a16="http://schemas.microsoft.com/office/drawing/2014/main" id="{65B6DDA0-11AF-4209-AF4F-71E895777CD4}"/>
                  </a:ext>
                </a:extLst>
              </p:cNvPr>
              <p:cNvSpPr txBox="1"/>
              <p:nvPr/>
            </p:nvSpPr>
            <p:spPr>
              <a:xfrm>
                <a:off x="1968053" y="3651993"/>
                <a:ext cx="719528" cy="461665"/>
              </a:xfrm>
              <a:prstGeom prst="rect">
                <a:avLst/>
              </a:prstGeom>
              <a:noFill/>
            </p:spPr>
            <p:txBody>
              <a:bodyPr wrap="square" rtlCol="0">
                <a:spAutoFit/>
              </a:bodyPr>
              <a:lstStyle/>
              <a:p>
                <a:pPr algn="ctr"/>
                <a:r>
                  <a:rPr lang="en-US" sz="1200" dirty="0">
                    <a:solidFill>
                      <a:schemeClr val="bg1"/>
                    </a:solidFill>
                  </a:rPr>
                  <a:t>Created Tx 18</a:t>
                </a:r>
              </a:p>
            </p:txBody>
          </p:sp>
          <p:sp>
            <p:nvSpPr>
              <p:cNvPr id="184" name="TextBox 183">
                <a:extLst>
                  <a:ext uri="{FF2B5EF4-FFF2-40B4-BE49-F238E27FC236}">
                    <a16:creationId xmlns:a16="http://schemas.microsoft.com/office/drawing/2014/main" id="{1AA8B008-E10A-42D6-B53A-E488E92D6F27}"/>
                  </a:ext>
                </a:extLst>
              </p:cNvPr>
              <p:cNvSpPr txBox="1"/>
              <p:nvPr/>
            </p:nvSpPr>
            <p:spPr>
              <a:xfrm>
                <a:off x="901829" y="4195947"/>
                <a:ext cx="719528" cy="461665"/>
              </a:xfrm>
              <a:prstGeom prst="rect">
                <a:avLst/>
              </a:prstGeom>
              <a:noFill/>
            </p:spPr>
            <p:txBody>
              <a:bodyPr wrap="square" rtlCol="0">
                <a:spAutoFit/>
              </a:bodyPr>
              <a:lstStyle/>
              <a:p>
                <a:pPr algn="ctr"/>
                <a:r>
                  <a:rPr lang="en-US" sz="1200" dirty="0">
                    <a:solidFill>
                      <a:schemeClr val="bg1"/>
                    </a:solidFill>
                  </a:rPr>
                  <a:t>Created Tx 10</a:t>
                </a:r>
              </a:p>
            </p:txBody>
          </p:sp>
          <p:sp>
            <p:nvSpPr>
              <p:cNvPr id="185" name="TextBox 184">
                <a:extLst>
                  <a:ext uri="{FF2B5EF4-FFF2-40B4-BE49-F238E27FC236}">
                    <a16:creationId xmlns:a16="http://schemas.microsoft.com/office/drawing/2014/main" id="{B20C4526-ADA7-45D9-BE2C-04C4706DE97D}"/>
                  </a:ext>
                </a:extLst>
              </p:cNvPr>
              <p:cNvSpPr txBox="1"/>
              <p:nvPr/>
            </p:nvSpPr>
            <p:spPr>
              <a:xfrm>
                <a:off x="1965627" y="4650010"/>
                <a:ext cx="719528" cy="461665"/>
              </a:xfrm>
              <a:prstGeom prst="rect">
                <a:avLst/>
              </a:prstGeom>
              <a:noFill/>
            </p:spPr>
            <p:txBody>
              <a:bodyPr wrap="square" rtlCol="0">
                <a:spAutoFit/>
              </a:bodyPr>
              <a:lstStyle/>
              <a:p>
                <a:pPr algn="ctr"/>
                <a:r>
                  <a:rPr lang="en-US" sz="1200" dirty="0">
                    <a:solidFill>
                      <a:schemeClr val="bg1"/>
                    </a:solidFill>
                  </a:rPr>
                  <a:t>Created Tx 20</a:t>
                </a:r>
              </a:p>
            </p:txBody>
          </p:sp>
          <p:sp>
            <p:nvSpPr>
              <p:cNvPr id="186" name="TextBox 185">
                <a:extLst>
                  <a:ext uri="{FF2B5EF4-FFF2-40B4-BE49-F238E27FC236}">
                    <a16:creationId xmlns:a16="http://schemas.microsoft.com/office/drawing/2014/main" id="{8EF1140D-781C-45F5-B4AA-CDDEB1142375}"/>
                  </a:ext>
                </a:extLst>
              </p:cNvPr>
              <p:cNvSpPr txBox="1"/>
              <p:nvPr/>
            </p:nvSpPr>
            <p:spPr>
              <a:xfrm>
                <a:off x="3044891" y="4200495"/>
                <a:ext cx="719528" cy="461665"/>
              </a:xfrm>
              <a:prstGeom prst="rect">
                <a:avLst/>
              </a:prstGeom>
              <a:noFill/>
            </p:spPr>
            <p:txBody>
              <a:bodyPr wrap="square" rtlCol="0">
                <a:spAutoFit/>
              </a:bodyPr>
              <a:lstStyle/>
              <a:p>
                <a:pPr algn="ctr"/>
                <a:r>
                  <a:rPr lang="en-US" sz="1200" dirty="0">
                    <a:solidFill>
                      <a:schemeClr val="bg1"/>
                    </a:solidFill>
                  </a:rPr>
                  <a:t>Created Tx 9</a:t>
                </a:r>
              </a:p>
            </p:txBody>
          </p:sp>
        </p:grpSp>
        <p:grpSp>
          <p:nvGrpSpPr>
            <p:cNvPr id="167" name="Group 166">
              <a:extLst>
                <a:ext uri="{FF2B5EF4-FFF2-40B4-BE49-F238E27FC236}">
                  <a16:creationId xmlns:a16="http://schemas.microsoft.com/office/drawing/2014/main" id="{7E437CBE-96A4-463E-BAFE-B58E67D3E3EA}"/>
                </a:ext>
              </a:extLst>
            </p:cNvPr>
            <p:cNvGrpSpPr/>
            <p:nvPr/>
          </p:nvGrpSpPr>
          <p:grpSpPr>
            <a:xfrm>
              <a:off x="283359" y="4312414"/>
              <a:ext cx="1659941" cy="2448004"/>
              <a:chOff x="283359" y="4312414"/>
              <a:chExt cx="1659941" cy="2448004"/>
            </a:xfrm>
          </p:grpSpPr>
          <p:cxnSp>
            <p:nvCxnSpPr>
              <p:cNvPr id="168" name="Straight Connector 167">
                <a:extLst>
                  <a:ext uri="{FF2B5EF4-FFF2-40B4-BE49-F238E27FC236}">
                    <a16:creationId xmlns:a16="http://schemas.microsoft.com/office/drawing/2014/main" id="{39A7866E-A86E-499B-9E7E-5B389CDC4518}"/>
                  </a:ext>
                </a:extLst>
              </p:cNvPr>
              <p:cNvCxnSpPr>
                <a:cxnSpLocks/>
              </p:cNvCxnSpPr>
              <p:nvPr/>
            </p:nvCxnSpPr>
            <p:spPr>
              <a:xfrm>
                <a:off x="283359" y="6495242"/>
                <a:ext cx="214723" cy="0"/>
              </a:xfrm>
              <a:prstGeom prst="line">
                <a:avLst/>
              </a:prstGeom>
              <a:ln w="19050">
                <a:solidFill>
                  <a:srgbClr val="183457"/>
                </a:solidFill>
                <a:prstDash val="sysDot"/>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BD3A349B-9979-4112-A58E-B0567963BC6D}"/>
                  </a:ext>
                </a:extLst>
              </p:cNvPr>
              <p:cNvGrpSpPr/>
              <p:nvPr/>
            </p:nvGrpSpPr>
            <p:grpSpPr>
              <a:xfrm>
                <a:off x="283360" y="4312414"/>
                <a:ext cx="1659940" cy="2448004"/>
                <a:chOff x="283360" y="4312414"/>
                <a:chExt cx="1659940" cy="2448004"/>
              </a:xfrm>
            </p:grpSpPr>
            <p:sp>
              <p:nvSpPr>
                <p:cNvPr id="170" name="Hexagon 169">
                  <a:extLst>
                    <a:ext uri="{FF2B5EF4-FFF2-40B4-BE49-F238E27FC236}">
                      <a16:creationId xmlns:a16="http://schemas.microsoft.com/office/drawing/2014/main" id="{940B026C-6173-4F7F-9993-F4AA58379BAB}"/>
                    </a:ext>
                  </a:extLst>
                </p:cNvPr>
                <p:cNvSpPr/>
                <p:nvPr/>
              </p:nvSpPr>
              <p:spPr>
                <a:xfrm>
                  <a:off x="498082" y="6230066"/>
                  <a:ext cx="1445218" cy="530352"/>
                </a:xfrm>
                <a:prstGeom prst="hexagon">
                  <a:avLst/>
                </a:prstGeom>
                <a:solidFill>
                  <a:srgbClr val="44546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Calibri" charset="0"/>
                      <a:ea typeface="Calibri" charset="0"/>
                      <a:cs typeface="Calibri" charset="0"/>
                    </a:rPr>
                    <a:t>key image</a:t>
                  </a:r>
                </a:p>
              </p:txBody>
            </p:sp>
            <p:cxnSp>
              <p:nvCxnSpPr>
                <p:cNvPr id="171" name="Elbow Connector 38">
                  <a:extLst>
                    <a:ext uri="{FF2B5EF4-FFF2-40B4-BE49-F238E27FC236}">
                      <a16:creationId xmlns:a16="http://schemas.microsoft.com/office/drawing/2014/main" id="{0822C7CE-39EE-44E8-871A-6B736E1F8BCC}"/>
                    </a:ext>
                  </a:extLst>
                </p:cNvPr>
                <p:cNvCxnSpPr>
                  <a:cxnSpLocks/>
                  <a:stCxn id="314" idx="1"/>
                </p:cNvCxnSpPr>
                <p:nvPr/>
              </p:nvCxnSpPr>
              <p:spPr>
                <a:xfrm rot="10800000" flipV="1">
                  <a:off x="283360" y="4312414"/>
                  <a:ext cx="554007" cy="2182827"/>
                </a:xfrm>
                <a:prstGeom prst="bentConnector2">
                  <a:avLst/>
                </a:prstGeom>
                <a:ln w="19050">
                  <a:solidFill>
                    <a:srgbClr val="183457"/>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355" name="TextBox 354">
            <a:extLst>
              <a:ext uri="{FF2B5EF4-FFF2-40B4-BE49-F238E27FC236}">
                <a16:creationId xmlns:a16="http://schemas.microsoft.com/office/drawing/2014/main" id="{4FDD274D-646C-4EC3-8157-B86A6BFAF814}"/>
              </a:ext>
            </a:extLst>
          </p:cNvPr>
          <p:cNvSpPr txBox="1"/>
          <p:nvPr/>
        </p:nvSpPr>
        <p:spPr>
          <a:xfrm>
            <a:off x="5044697" y="1730010"/>
            <a:ext cx="974947" cy="369332"/>
          </a:xfrm>
          <a:prstGeom prst="rect">
            <a:avLst/>
          </a:prstGeom>
          <a:noFill/>
        </p:spPr>
        <p:txBody>
          <a:bodyPr wrap="none" rtlCol="0">
            <a:spAutoFit/>
          </a:bodyPr>
          <a:lstStyle/>
          <a:p>
            <a:pPr algn="ctr"/>
            <a:r>
              <a:rPr lang="en-US" b="1" dirty="0"/>
              <a:t>CHAIN 1</a:t>
            </a:r>
          </a:p>
        </p:txBody>
      </p:sp>
      <p:sp>
        <p:nvSpPr>
          <p:cNvPr id="356" name="TextBox 355">
            <a:extLst>
              <a:ext uri="{FF2B5EF4-FFF2-40B4-BE49-F238E27FC236}">
                <a16:creationId xmlns:a16="http://schemas.microsoft.com/office/drawing/2014/main" id="{285FB827-DD5C-429B-885F-8992E5F2F812}"/>
              </a:ext>
            </a:extLst>
          </p:cNvPr>
          <p:cNvSpPr txBox="1"/>
          <p:nvPr/>
        </p:nvSpPr>
        <p:spPr>
          <a:xfrm>
            <a:off x="6172356" y="1730010"/>
            <a:ext cx="974947" cy="369332"/>
          </a:xfrm>
          <a:prstGeom prst="rect">
            <a:avLst/>
          </a:prstGeom>
          <a:noFill/>
        </p:spPr>
        <p:txBody>
          <a:bodyPr wrap="none" rtlCol="0">
            <a:spAutoFit/>
          </a:bodyPr>
          <a:lstStyle/>
          <a:p>
            <a:pPr algn="ctr"/>
            <a:r>
              <a:rPr lang="en-US" b="1" dirty="0"/>
              <a:t>CHAIN 2</a:t>
            </a:r>
          </a:p>
        </p:txBody>
      </p:sp>
      <p:sp>
        <p:nvSpPr>
          <p:cNvPr id="5" name="Oval 4">
            <a:extLst>
              <a:ext uri="{FF2B5EF4-FFF2-40B4-BE49-F238E27FC236}">
                <a16:creationId xmlns:a16="http://schemas.microsoft.com/office/drawing/2014/main" id="{0BF34E89-36A9-4649-B6A3-8281FFA4BDA2}"/>
              </a:ext>
            </a:extLst>
          </p:cNvPr>
          <p:cNvSpPr/>
          <p:nvPr/>
        </p:nvSpPr>
        <p:spPr>
          <a:xfrm>
            <a:off x="4712827" y="2623691"/>
            <a:ext cx="2751039" cy="275103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rPr>
              <a:t>SAME KEY IMAGE! SEVERAL MATCHES</a:t>
            </a:r>
          </a:p>
        </p:txBody>
      </p:sp>
      <p:cxnSp>
        <p:nvCxnSpPr>
          <p:cNvPr id="14" name="Straight Arrow Connector 13">
            <a:extLst>
              <a:ext uri="{FF2B5EF4-FFF2-40B4-BE49-F238E27FC236}">
                <a16:creationId xmlns:a16="http://schemas.microsoft.com/office/drawing/2014/main" id="{B1F3516A-CB10-4774-9D03-34094896991A}"/>
              </a:ext>
            </a:extLst>
          </p:cNvPr>
          <p:cNvCxnSpPr/>
          <p:nvPr/>
        </p:nvCxnSpPr>
        <p:spPr>
          <a:xfrm>
            <a:off x="2432001" y="6495241"/>
            <a:ext cx="7343560" cy="0"/>
          </a:xfrm>
          <a:prstGeom prst="straightConnector1">
            <a:avLst/>
          </a:prstGeom>
          <a:ln w="762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57" name="Group 356">
            <a:extLst>
              <a:ext uri="{FF2B5EF4-FFF2-40B4-BE49-F238E27FC236}">
                <a16:creationId xmlns:a16="http://schemas.microsoft.com/office/drawing/2014/main" id="{ACA796C2-8406-4A4C-8F79-585044AA1F4B}"/>
              </a:ext>
            </a:extLst>
          </p:cNvPr>
          <p:cNvGrpSpPr/>
          <p:nvPr/>
        </p:nvGrpSpPr>
        <p:grpSpPr>
          <a:xfrm>
            <a:off x="-2119733" y="-3200174"/>
            <a:ext cx="6108268" cy="4276132"/>
            <a:chOff x="-2119733" y="-3200174"/>
            <a:chExt cx="6108268" cy="4276132"/>
          </a:xfrm>
        </p:grpSpPr>
        <p:sp>
          <p:nvSpPr>
            <p:cNvPr id="373" name="Circle: Hollow 372">
              <a:extLst>
                <a:ext uri="{FF2B5EF4-FFF2-40B4-BE49-F238E27FC236}">
                  <a16:creationId xmlns:a16="http://schemas.microsoft.com/office/drawing/2014/main" id="{BA868ABE-9346-41B9-B66D-BAA3CCCC0C14}"/>
                </a:ext>
              </a:extLst>
            </p:cNvPr>
            <p:cNvSpPr/>
            <p:nvPr/>
          </p:nvSpPr>
          <p:spPr>
            <a:xfrm>
              <a:off x="-309145" y="-3200174"/>
              <a:ext cx="4297680" cy="3657600"/>
            </a:xfrm>
            <a:prstGeom prst="donut">
              <a:avLst>
                <a:gd name="adj" fmla="val 58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4" name="Circle: Hollow 373">
              <a:extLst>
                <a:ext uri="{FF2B5EF4-FFF2-40B4-BE49-F238E27FC236}">
                  <a16:creationId xmlns:a16="http://schemas.microsoft.com/office/drawing/2014/main" id="{EB6ED038-A797-470C-817C-B36EF422695C}"/>
                </a:ext>
              </a:extLst>
            </p:cNvPr>
            <p:cNvSpPr/>
            <p:nvPr/>
          </p:nvSpPr>
          <p:spPr>
            <a:xfrm>
              <a:off x="-2119733" y="-2581642"/>
              <a:ext cx="4297680" cy="3657600"/>
            </a:xfrm>
            <a:prstGeom prst="donut">
              <a:avLst>
                <a:gd name="adj" fmla="val 585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5" name="Circle: Hollow 374">
              <a:extLst>
                <a:ext uri="{FF2B5EF4-FFF2-40B4-BE49-F238E27FC236}">
                  <a16:creationId xmlns:a16="http://schemas.microsoft.com/office/drawing/2014/main" id="{73A7AD4F-5EE5-46EF-9BC7-583A13E40B02}"/>
                </a:ext>
              </a:extLst>
            </p:cNvPr>
            <p:cNvSpPr/>
            <p:nvPr/>
          </p:nvSpPr>
          <p:spPr>
            <a:xfrm>
              <a:off x="-309145" y="-1296285"/>
              <a:ext cx="1828800" cy="1828800"/>
            </a:xfrm>
            <a:prstGeom prst="donut">
              <a:avLst>
                <a:gd name="adj" fmla="val 10974"/>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6" name="Circle: Hollow 375">
              <a:extLst>
                <a:ext uri="{FF2B5EF4-FFF2-40B4-BE49-F238E27FC236}">
                  <a16:creationId xmlns:a16="http://schemas.microsoft.com/office/drawing/2014/main" id="{70DACC3B-8EE5-442F-ACD0-456076783DB4}"/>
                </a:ext>
              </a:extLst>
            </p:cNvPr>
            <p:cNvSpPr/>
            <p:nvPr/>
          </p:nvSpPr>
          <p:spPr>
            <a:xfrm>
              <a:off x="-1214599" y="-861433"/>
              <a:ext cx="1828800" cy="1828800"/>
            </a:xfrm>
            <a:prstGeom prst="donut">
              <a:avLst>
                <a:gd name="adj" fmla="val 109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35971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12179</TotalTime>
  <Words>3267</Words>
  <Application>Microsoft Office PowerPoint</Application>
  <PresentationFormat>Widescreen</PresentationFormat>
  <Paragraphs>342</Paragraphs>
  <Slides>26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Monero Privacy Components</vt:lpstr>
      <vt:lpstr>Ring Signatures and Plausible Deniability</vt:lpstr>
      <vt:lpstr>History of Ringsizes in Monero</vt:lpstr>
      <vt:lpstr>0-Decoy Attack and Chain Reaction</vt:lpstr>
      <vt:lpstr>0-Decoy Attack and Chain Reaction</vt:lpstr>
      <vt:lpstr>0-Decoy Attack and Chain Reaction</vt:lpstr>
      <vt:lpstr>Chain Split and Key Image Reuse</vt:lpstr>
      <vt:lpstr>Chain Split and Key Image Reuse</vt:lpstr>
      <vt:lpstr>Mining Pool Public Data</vt:lpstr>
      <vt:lpstr>Mining Pool Public Data</vt:lpstr>
      <vt:lpstr>Mining Pool Public Data</vt:lpstr>
      <vt:lpstr>Mining Pool Public Data</vt:lpstr>
      <vt:lpstr>High Output Control (Exchanges &amp; Wallets)</vt:lpstr>
      <vt:lpstr>What Can You Do?</vt:lpstr>
      <vt:lpstr>Blackball Known Compromised Outputs</vt:lpstr>
      <vt:lpstr>Churn</vt:lpstr>
      <vt:lpstr>Spend During Good Times</vt:lpstr>
      <vt:lpstr>Different Types of Linkability</vt:lpstr>
      <vt:lpstr>Linking Subaddresses and Transactions</vt:lpstr>
      <vt:lpstr>Linking (Sub)Addresses to Real-World Identity</vt:lpstr>
      <vt:lpstr>Linking Outputs</vt:lpstr>
      <vt:lpstr>Challenges for Increasing the Ringsize</vt:lpstr>
      <vt:lpstr>Ringsize Challenges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Ehrenhofer</dc:creator>
  <cp:lastModifiedBy>Justin Ehrenhofer</cp:lastModifiedBy>
  <cp:revision>452</cp:revision>
  <cp:lastPrinted>2017-08-17T21:19:45Z</cp:lastPrinted>
  <dcterms:created xsi:type="dcterms:W3CDTF">2017-03-04T17:33:52Z</dcterms:created>
  <dcterms:modified xsi:type="dcterms:W3CDTF">2018-08-08T18:05:22Z</dcterms:modified>
</cp:coreProperties>
</file>