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814F-A8C0-A177-DE77-87299273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09AD0-84FF-B9C8-2CB1-3686C4FB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0C38-7A5A-69EF-1A83-77A5D547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04F5-BFC2-1370-2DE6-12B88455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F3EE-E504-5B44-89EF-BA18D743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9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12D5-C170-CF77-756A-5ECCFCE4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CDA90-414E-E76E-B8B6-C949E7DF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4F1C-EF62-6CAF-8595-8CABD60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F3D8-FD04-398D-9991-D331F4EA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6D83-563C-9FC2-93C4-E480887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4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7D868-197D-AE52-D9E6-AD4936B9E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F598A-6DF5-D481-2954-6A404215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4954-1FDF-85E4-2A67-5ACF77A2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AC98-9431-7216-AD9C-CF79640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9EF3-B5E7-F13F-5210-716D2BC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26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D5D6-8229-C13A-B336-CFFE513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1707-6F9A-28BB-A16A-D449789B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2B19-9CC0-1996-6282-3EF0F70D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D55D-5D13-F410-7F51-AD8B0BA4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0F24-24A5-0886-2934-51E6E188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8FAE-952D-3E51-BE66-47A351EF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98ADB-A77B-1FEB-5339-419CDB8E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F7EA-4AB9-C629-0DF5-AE3B461D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006E-208C-40E5-7BCE-C97F0796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CFE95-8D8D-1506-3045-79DBDE30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0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687C-EACB-3EEE-0353-2F5FCCC4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030D-BCE7-D2F8-F578-239C819C9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1C855-CB14-A45E-85D1-D2D8AF8A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708A-EF33-0F91-A5F4-A267DBE0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06602-DEB9-1D33-97F4-5263373A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3124-72B4-B41C-8F32-E285B59F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2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28C1-BFFF-DE7D-EF5F-15AAC4BE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A10-AE47-D0FE-1F7D-DE4D8BF8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A07FC-414A-87D6-5291-FA6EB18D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8EA0-A97D-CEA4-4CCA-55C44EB1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36F7A-47A5-A5A6-9E84-A83B47DFE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77FA3-544C-1E1D-5AEA-4CB7B65D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1C2AB-75AE-815A-E3C4-87F83403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E20BD-72A4-8620-2489-C6BCA207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0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D629-5813-F68D-241A-7568C68F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DCEAE-E19B-E71F-FCD8-288B1F84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3A0DC-82C4-DF84-4AFA-0BE2879A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9F285-E8C2-F15B-705E-C5BC0107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4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CBB5C-D714-97FB-ED0F-9FEBAD6D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3AA1-8D0F-C3AC-A07D-54CEE791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AF40A-AEC4-6A57-AC7B-21C46A9F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40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6B6F-C782-F47B-87BC-EC93AF41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CCC7-5373-E850-2BAB-FC8A817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DDB59-FACB-B586-ED5A-CF6C1BF2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9B114-0134-06C9-04B1-55EC9867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E212B-6E41-57C0-CFF3-E939C334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689A-C361-175C-5644-29E93E4B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43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3E40-C31E-04B4-8072-851BBB95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8CB16-B3D1-FBF1-A643-7A5950977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A5C9-A24F-4D12-5970-93A4825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34B9-228F-3B87-BA7A-9DAE7AF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009ED-F351-239D-85E0-B129779E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08A4-765A-5401-F426-E327C4E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46AB1-26B6-6A6E-DDE0-A93A8108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C633-DAC3-FC40-2AFF-9AD36384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0447-3953-C49F-5AB5-410EA5975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7D4D-0B4C-4629-9AA8-5D32D8D45D63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E4CC-EF3F-729E-1A14-7F4E453AC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8994-8C5E-0652-001F-7653AAEA4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82CC-2739-436C-9922-81D09AF7C6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7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vil.eecs.yorku.ca/projects/public_html/illuminant/illumina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aimer/camera-pipeline-non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6AA0-6000-D000-978D-F3E0167F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8247-0B7F-BB71-EB69-0837182C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extract RAW files from the NUS dataset</a:t>
            </a:r>
          </a:p>
          <a:p>
            <a:r>
              <a:rPr lang="en-US" dirty="0"/>
              <a:t>Also download the Ground truth mat files to a single directory</a:t>
            </a:r>
          </a:p>
          <a:p>
            <a:pPr lvl="1"/>
            <a:r>
              <a:rPr lang="en-CA" dirty="0">
                <a:hlinkClick r:id="rId2"/>
              </a:rPr>
              <a:t>https://cvil.eecs.yorku.ca/projects/public_html/illuminant/illuminant.html</a:t>
            </a:r>
            <a:endParaRPr lang="en-US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C229-6628-8CDC-76C6-A913F112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21" y="3259280"/>
            <a:ext cx="9426757" cy="3467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E77D6C-F534-34AA-08EC-F8998D6B0EFB}"/>
              </a:ext>
            </a:extLst>
          </p:cNvPr>
          <p:cNvSpPr/>
          <p:nvPr/>
        </p:nvSpPr>
        <p:spPr>
          <a:xfrm>
            <a:off x="3582186" y="3685883"/>
            <a:ext cx="1923068" cy="19796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3368D-413C-6870-23FF-0840DA662FFF}"/>
              </a:ext>
            </a:extLst>
          </p:cNvPr>
          <p:cNvSpPr/>
          <p:nvPr/>
        </p:nvSpPr>
        <p:spPr>
          <a:xfrm>
            <a:off x="3582186" y="6073259"/>
            <a:ext cx="1923068" cy="615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E61DF-3D71-0A28-3208-1A6A7FAB632F}"/>
              </a:ext>
            </a:extLst>
          </p:cNvPr>
          <p:cNvSpPr/>
          <p:nvPr/>
        </p:nvSpPr>
        <p:spPr>
          <a:xfrm>
            <a:off x="9294829" y="3685883"/>
            <a:ext cx="1376313" cy="30030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61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48E7-91BE-FAA4-8329-CA13953A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93F2-FBC9-5F66-AA1C-CBC30134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RAW files to DNG using Adobe DNG converter</a:t>
            </a:r>
          </a:p>
          <a:p>
            <a:pPr lvl="1"/>
            <a:r>
              <a:rPr lang="en-US" dirty="0"/>
              <a:t>Save DNG files per camera in the same location as the RAW files</a:t>
            </a:r>
            <a:endParaRPr lang="en-CA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73CAAC-A4DC-1774-BDA1-CD8A7BB57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386808"/>
              </p:ext>
            </p:extLst>
          </p:nvPr>
        </p:nvGraphicFramePr>
        <p:xfrm>
          <a:off x="1161821" y="2677461"/>
          <a:ext cx="3816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593480" imgH="8101440" progId="Photoshop.Image.13">
                  <p:embed/>
                </p:oleObj>
              </mc:Choice>
              <mc:Fallback>
                <p:oleObj name="Image" r:id="rId2" imgW="7593480" imgH="8101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1821" y="2677461"/>
                        <a:ext cx="3816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1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724B-5566-7584-B058-ED023630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BAE4-ACBB-0AC6-9A49-2C2C313D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DNGs to </a:t>
            </a:r>
            <a:r>
              <a:rPr lang="en-US" dirty="0" err="1"/>
              <a:t>demosaiced</a:t>
            </a:r>
            <a:r>
              <a:rPr lang="en-US" dirty="0"/>
              <a:t> linear-RGB images</a:t>
            </a:r>
          </a:p>
          <a:p>
            <a:pPr lvl="1"/>
            <a:r>
              <a:rPr lang="en-CA" dirty="0">
                <a:hlinkClick r:id="rId2"/>
              </a:rPr>
              <a:t>https://github.com/karaimer/camera-pipeline-nonUI</a:t>
            </a:r>
            <a:endParaRPr lang="en-CA" dirty="0"/>
          </a:p>
          <a:p>
            <a:pPr lvl="1"/>
            <a:r>
              <a:rPr lang="en-CA" dirty="0"/>
              <a:t>For each camera C in the dataset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Remove all DNG files from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camera-pipeline-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-master\test</a:t>
            </a:r>
            <a:r>
              <a:rPr lang="en-CA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Copy DNGs created in Step 2 (previous slide) for camera C to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camera-pipeline-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-master\test</a:t>
            </a:r>
            <a:r>
              <a:rPr lang="en-CA" dirty="0">
                <a:latin typeface="+mj-lt"/>
              </a:rPr>
              <a:t> </a:t>
            </a:r>
            <a:r>
              <a:rPr lang="en-CA" dirty="0"/>
              <a:t>folder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main.m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Results will be saved to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camera-pipeline-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-master\test\stage4</a:t>
            </a:r>
            <a:r>
              <a:rPr lang="en-CA" dirty="0">
                <a:latin typeface="+mj-lt"/>
              </a:rPr>
              <a:t> </a:t>
            </a:r>
            <a:r>
              <a:rPr lang="en-CA" dirty="0"/>
              <a:t>and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stage11 </a:t>
            </a:r>
            <a:r>
              <a:rPr lang="en-CA" dirty="0"/>
              <a:t>as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</a:t>
            </a:r>
            <a:r>
              <a:rPr lang="en-CA" dirty="0"/>
              <a:t> files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Move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camera-pipeline-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-master\test\stage4</a:t>
            </a:r>
            <a:r>
              <a:rPr lang="en-CA" dirty="0">
                <a:latin typeface="+mj-lt"/>
              </a:rPr>
              <a:t> </a:t>
            </a:r>
            <a:r>
              <a:rPr lang="en-CA" dirty="0"/>
              <a:t>and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stage11</a:t>
            </a:r>
            <a:r>
              <a:rPr lang="en-CA" dirty="0"/>
              <a:t> folders to the camera C’s DNG folder from Step 2</a:t>
            </a:r>
          </a:p>
          <a:p>
            <a:pPr lvl="1"/>
            <a:r>
              <a:rPr lang="en-CA" dirty="0"/>
              <a:t>Remember to repeat Steps 1 to 5 for all cameras in the dataset</a:t>
            </a:r>
          </a:p>
          <a:p>
            <a:pPr marL="914400" lvl="2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b="0" i="0" u="none" strike="noStrike" baseline="0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382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BA68-C5A5-CBAD-F856-1A803DEA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DCEA-23A7-E2CE-34C8-729DC65C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mask_color_chart_resize_save.m</a:t>
            </a:r>
            <a:r>
              <a:rPr lang="en-US" dirty="0"/>
              <a:t> to mask out the color chart, resize and save as PNG files </a:t>
            </a:r>
          </a:p>
          <a:p>
            <a:r>
              <a:rPr lang="en-US" dirty="0"/>
              <a:t>Set paths on lines 31 and 32 to run this code. See the code for instructions.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67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Image</vt:lpstr>
      <vt:lpstr>Step 1</vt:lpstr>
      <vt:lpstr>Step 2</vt:lpstr>
      <vt:lpstr>Step 3</vt:lpstr>
      <vt:lpstr>Step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</dc:title>
  <dc:creator>Manju Vellamparambu Narayanan</dc:creator>
  <cp:lastModifiedBy>Lucy Zhao</cp:lastModifiedBy>
  <cp:revision>12</cp:revision>
  <dcterms:created xsi:type="dcterms:W3CDTF">2023-09-29T17:29:10Z</dcterms:created>
  <dcterms:modified xsi:type="dcterms:W3CDTF">2023-09-30T13:42:44Z</dcterms:modified>
</cp:coreProperties>
</file>