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1A9BB-E4D5-42DA-AB04-3C56A1A7D078}" v="207" dt="2021-03-21T15:25:40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- Samuel Sim Wei Xuan" userId="ef0c3dc8-a5e4-49a4-a658-fa0f00c2d01f" providerId="ADAL" clId="{7F11A9BB-E4D5-42DA-AB04-3C56A1A7D078}"/>
    <pc:docChg chg="undo custSel addSld delSld modSld">
      <pc:chgData name="Student - Samuel Sim Wei Xuan" userId="ef0c3dc8-a5e4-49a4-a658-fa0f00c2d01f" providerId="ADAL" clId="{7F11A9BB-E4D5-42DA-AB04-3C56A1A7D078}" dt="2021-03-21T15:25:40.320" v="191"/>
      <pc:docMkLst>
        <pc:docMk/>
      </pc:docMkLst>
      <pc:sldChg chg="addSp delSp modSp new mod setBg">
        <pc:chgData name="Student - Samuel Sim Wei Xuan" userId="ef0c3dc8-a5e4-49a4-a658-fa0f00c2d01f" providerId="ADAL" clId="{7F11A9BB-E4D5-42DA-AB04-3C56A1A7D078}" dt="2021-03-21T15:25:40.320" v="191"/>
        <pc:sldMkLst>
          <pc:docMk/>
          <pc:sldMk cId="1335903991" sldId="256"/>
        </pc:sldMkLst>
        <pc:spChg chg="del">
          <ac:chgData name="Student - Samuel Sim Wei Xuan" userId="ef0c3dc8-a5e4-49a4-a658-fa0f00c2d01f" providerId="ADAL" clId="{7F11A9BB-E4D5-42DA-AB04-3C56A1A7D078}" dt="2021-03-16T16:01:16.516" v="1" actId="478"/>
          <ac:spMkLst>
            <pc:docMk/>
            <pc:sldMk cId="1335903991" sldId="256"/>
            <ac:spMk id="2" creationId="{4DA8F7F5-6CD2-4576-9418-510B90AFF39C}"/>
          </ac:spMkLst>
        </pc:spChg>
        <pc:spChg chg="mod ord">
          <ac:chgData name="Student - Samuel Sim Wei Xuan" userId="ef0c3dc8-a5e4-49a4-a658-fa0f00c2d01f" providerId="ADAL" clId="{7F11A9BB-E4D5-42DA-AB04-3C56A1A7D078}" dt="2021-03-16T16:21:34.358" v="63" actId="1076"/>
          <ac:spMkLst>
            <pc:docMk/>
            <pc:sldMk cId="1335903991" sldId="256"/>
            <ac:spMk id="2" creationId="{99FD9DE4-32DB-4290-8079-2C251B8FEB4B}"/>
          </ac:spMkLst>
        </pc:spChg>
        <pc:spChg chg="mod">
          <ac:chgData name="Student - Samuel Sim Wei Xuan" userId="ef0c3dc8-a5e4-49a4-a658-fa0f00c2d01f" providerId="ADAL" clId="{7F11A9BB-E4D5-42DA-AB04-3C56A1A7D078}" dt="2021-03-16T16:21:23.109" v="58" actId="1076"/>
          <ac:spMkLst>
            <pc:docMk/>
            <pc:sldMk cId="1335903991" sldId="256"/>
            <ac:spMk id="3" creationId="{6F716682-8D9D-418A-A31C-3E1C7C510E20}"/>
          </ac:spMkLst>
        </pc:spChg>
        <pc:spChg chg="del">
          <ac:chgData name="Student - Samuel Sim Wei Xuan" userId="ef0c3dc8-a5e4-49a4-a658-fa0f00c2d01f" providerId="ADAL" clId="{7F11A9BB-E4D5-42DA-AB04-3C56A1A7D078}" dt="2021-03-16T16:01:16.516" v="1" actId="478"/>
          <ac:spMkLst>
            <pc:docMk/>
            <pc:sldMk cId="1335903991" sldId="256"/>
            <ac:spMk id="3" creationId="{EA2E2968-2E56-453D-8AE7-049B95F5FF25}"/>
          </ac:spMkLst>
        </pc:spChg>
        <pc:spChg chg="mod">
          <ac:chgData name="Student - Samuel Sim Wei Xuan" userId="ef0c3dc8-a5e4-49a4-a658-fa0f00c2d01f" providerId="ADAL" clId="{7F11A9BB-E4D5-42DA-AB04-3C56A1A7D078}" dt="2021-03-16T16:21:30.655" v="61" actId="1076"/>
          <ac:spMkLst>
            <pc:docMk/>
            <pc:sldMk cId="1335903991" sldId="256"/>
            <ac:spMk id="4" creationId="{CEB1C2F4-2B31-4E47-BA22-917F307484D1}"/>
          </ac:spMkLst>
        </pc:spChg>
        <pc:spChg chg="add del">
          <ac:chgData name="Student - Samuel Sim Wei Xuan" userId="ef0c3dc8-a5e4-49a4-a658-fa0f00c2d01f" providerId="ADAL" clId="{7F11A9BB-E4D5-42DA-AB04-3C56A1A7D078}" dt="2021-03-16T16:22:15.978" v="73" actId="478"/>
          <ac:spMkLst>
            <pc:docMk/>
            <pc:sldMk cId="1335903991" sldId="256"/>
            <ac:spMk id="7" creationId="{B77319C7-91CF-420B-82A0-364AF14D0EFB}"/>
          </ac:spMkLst>
        </pc:spChg>
        <pc:spChg chg="mod">
          <ac:chgData name="Student - Samuel Sim Wei Xuan" userId="ef0c3dc8-a5e4-49a4-a658-fa0f00c2d01f" providerId="ADAL" clId="{7F11A9BB-E4D5-42DA-AB04-3C56A1A7D078}" dt="2021-03-16T16:21:20.515" v="57" actId="14100"/>
          <ac:spMkLst>
            <pc:docMk/>
            <pc:sldMk cId="1335903991" sldId="256"/>
            <ac:spMk id="8" creationId="{B8FECC9F-FEE9-4472-86DB-F462B705FB9F}"/>
          </ac:spMkLst>
        </pc:spChg>
        <pc:spChg chg="mod">
          <ac:chgData name="Student - Samuel Sim Wei Xuan" userId="ef0c3dc8-a5e4-49a4-a658-fa0f00c2d01f" providerId="ADAL" clId="{7F11A9BB-E4D5-42DA-AB04-3C56A1A7D078}" dt="2021-03-16T16:21:39.042" v="66" actId="1076"/>
          <ac:spMkLst>
            <pc:docMk/>
            <pc:sldMk cId="1335903991" sldId="256"/>
            <ac:spMk id="10" creationId="{CE98AFB6-46F8-4D08-A7E0-C30FDCA50AAD}"/>
          </ac:spMkLst>
        </pc:spChg>
        <pc:spChg chg="mod">
          <ac:chgData name="Student - Samuel Sim Wei Xuan" userId="ef0c3dc8-a5e4-49a4-a658-fa0f00c2d01f" providerId="ADAL" clId="{7F11A9BB-E4D5-42DA-AB04-3C56A1A7D078}" dt="2021-03-16T16:24:16.031" v="156" actId="1076"/>
          <ac:spMkLst>
            <pc:docMk/>
            <pc:sldMk cId="1335903991" sldId="256"/>
            <ac:spMk id="11" creationId="{E6C1190A-E828-40DB-8F97-4AE68EC82785}"/>
          </ac:spMkLst>
        </pc:spChg>
        <pc:spChg chg="add mod">
          <ac:chgData name="Student - Samuel Sim Wei Xuan" userId="ef0c3dc8-a5e4-49a4-a658-fa0f00c2d01f" providerId="ADAL" clId="{7F11A9BB-E4D5-42DA-AB04-3C56A1A7D078}" dt="2021-03-16T16:24:04.184" v="151" actId="1076"/>
          <ac:spMkLst>
            <pc:docMk/>
            <pc:sldMk cId="1335903991" sldId="256"/>
            <ac:spMk id="28" creationId="{8F219DC9-66EF-45C5-B8B0-6B1AC36FAEA7}"/>
          </ac:spMkLst>
        </pc:spChg>
        <pc:picChg chg="add del mod">
          <ac:chgData name="Student - Samuel Sim Wei Xuan" userId="ef0c3dc8-a5e4-49a4-a658-fa0f00c2d01f" providerId="ADAL" clId="{7F11A9BB-E4D5-42DA-AB04-3C56A1A7D078}" dt="2021-03-16T16:09:00.057" v="24" actId="478"/>
          <ac:picMkLst>
            <pc:docMk/>
            <pc:sldMk cId="1335903991" sldId="256"/>
            <ac:picMk id="5" creationId="{ABA0F59A-0437-478B-82F8-CE2A3CE20D94}"/>
          </ac:picMkLst>
        </pc:picChg>
        <pc:picChg chg="add del">
          <ac:chgData name="Student - Samuel Sim Wei Xuan" userId="ef0c3dc8-a5e4-49a4-a658-fa0f00c2d01f" providerId="ADAL" clId="{7F11A9BB-E4D5-42DA-AB04-3C56A1A7D078}" dt="2021-03-16T16:14:28.980" v="27" actId="478"/>
          <ac:picMkLst>
            <pc:docMk/>
            <pc:sldMk cId="1335903991" sldId="256"/>
            <ac:picMk id="6" creationId="{D45BCA77-3C75-47C3-86DB-639C0F0E5C0E}"/>
          </ac:picMkLst>
        </pc:picChg>
        <pc:picChg chg="add del mod">
          <ac:chgData name="Student - Samuel Sim Wei Xuan" userId="ef0c3dc8-a5e4-49a4-a658-fa0f00c2d01f" providerId="ADAL" clId="{7F11A9BB-E4D5-42DA-AB04-3C56A1A7D078}" dt="2021-03-16T16:06:26.832" v="23" actId="478"/>
          <ac:picMkLst>
            <pc:docMk/>
            <pc:sldMk cId="1335903991" sldId="256"/>
            <ac:picMk id="7" creationId="{EA5FE52D-101C-40DB-81E7-01AA78CD10F4}"/>
          </ac:picMkLst>
        </pc:picChg>
        <pc:picChg chg="add del mod ord">
          <ac:chgData name="Student - Samuel Sim Wei Xuan" userId="ef0c3dc8-a5e4-49a4-a658-fa0f00c2d01f" providerId="ADAL" clId="{7F11A9BB-E4D5-42DA-AB04-3C56A1A7D078}" dt="2021-03-16T16:20:40.597" v="49" actId="478"/>
          <ac:picMkLst>
            <pc:docMk/>
            <pc:sldMk cId="1335903991" sldId="256"/>
            <ac:picMk id="9" creationId="{AE017712-17E1-4E94-974C-14C448F676FD}"/>
          </ac:picMkLst>
        </pc:picChg>
        <pc:picChg chg="add mod ord">
          <ac:chgData name="Student - Samuel Sim Wei Xuan" userId="ef0c3dc8-a5e4-49a4-a658-fa0f00c2d01f" providerId="ADAL" clId="{7F11A9BB-E4D5-42DA-AB04-3C56A1A7D078}" dt="2021-03-21T15:25:40.320" v="191"/>
          <ac:picMkLst>
            <pc:docMk/>
            <pc:sldMk cId="1335903991" sldId="256"/>
            <ac:picMk id="13" creationId="{9D4A02A5-8158-4DDC-8810-7D885B5E4757}"/>
          </ac:picMkLst>
        </pc:picChg>
        <pc:cxnChg chg="add del mod">
          <ac:chgData name="Student - Samuel Sim Wei Xuan" userId="ef0c3dc8-a5e4-49a4-a658-fa0f00c2d01f" providerId="ADAL" clId="{7F11A9BB-E4D5-42DA-AB04-3C56A1A7D078}" dt="2021-03-16T16:22:01.552" v="69" actId="11529"/>
          <ac:cxnSpMkLst>
            <pc:docMk/>
            <pc:sldMk cId="1335903991" sldId="256"/>
            <ac:cxnSpMk id="6" creationId="{F20D5709-AC45-4910-8F37-ED7FA54B9812}"/>
          </ac:cxnSpMkLst>
        </pc:cxnChg>
        <pc:cxnChg chg="add mod">
          <ac:chgData name="Student - Samuel Sim Wei Xuan" userId="ef0c3dc8-a5e4-49a4-a658-fa0f00c2d01f" providerId="ADAL" clId="{7F11A9BB-E4D5-42DA-AB04-3C56A1A7D078}" dt="2021-03-16T16:22:28.119" v="76" actId="1582"/>
          <ac:cxnSpMkLst>
            <pc:docMk/>
            <pc:sldMk cId="1335903991" sldId="256"/>
            <ac:cxnSpMk id="12" creationId="{E4E7C445-F10F-4DBF-8297-4E4A8A4D967A}"/>
          </ac:cxnSpMkLst>
        </pc:cxnChg>
        <pc:cxnChg chg="add mod">
          <ac:chgData name="Student - Samuel Sim Wei Xuan" userId="ef0c3dc8-a5e4-49a4-a658-fa0f00c2d01f" providerId="ADAL" clId="{7F11A9BB-E4D5-42DA-AB04-3C56A1A7D078}" dt="2021-03-16T16:23:06.199" v="85" actId="14100"/>
          <ac:cxnSpMkLst>
            <pc:docMk/>
            <pc:sldMk cId="1335903991" sldId="256"/>
            <ac:cxnSpMk id="15" creationId="{BDD44ED6-9AC7-4D17-B1AA-473F338391C6}"/>
          </ac:cxnSpMkLst>
        </pc:cxnChg>
        <pc:cxnChg chg="add mod">
          <ac:chgData name="Student - Samuel Sim Wei Xuan" userId="ef0c3dc8-a5e4-49a4-a658-fa0f00c2d01f" providerId="ADAL" clId="{7F11A9BB-E4D5-42DA-AB04-3C56A1A7D078}" dt="2021-03-16T16:24:20.127" v="158" actId="14100"/>
          <ac:cxnSpMkLst>
            <pc:docMk/>
            <pc:sldMk cId="1335903991" sldId="256"/>
            <ac:cxnSpMk id="17" creationId="{8A486233-B8FB-4E49-AB4F-B79EA8A3E42D}"/>
          </ac:cxnSpMkLst>
        </pc:cxnChg>
        <pc:cxnChg chg="add mod">
          <ac:chgData name="Student - Samuel Sim Wei Xuan" userId="ef0c3dc8-a5e4-49a4-a658-fa0f00c2d01f" providerId="ADAL" clId="{7F11A9BB-E4D5-42DA-AB04-3C56A1A7D078}" dt="2021-03-16T16:23:19.488" v="88" actId="14100"/>
          <ac:cxnSpMkLst>
            <pc:docMk/>
            <pc:sldMk cId="1335903991" sldId="256"/>
            <ac:cxnSpMk id="19" creationId="{BC01EA9D-E694-4486-8A06-755C41C4AA61}"/>
          </ac:cxnSpMkLst>
        </pc:cxnChg>
        <pc:cxnChg chg="add mod">
          <ac:chgData name="Student - Samuel Sim Wei Xuan" userId="ef0c3dc8-a5e4-49a4-a658-fa0f00c2d01f" providerId="ADAL" clId="{7F11A9BB-E4D5-42DA-AB04-3C56A1A7D078}" dt="2021-03-16T16:23:28.908" v="91" actId="14100"/>
          <ac:cxnSpMkLst>
            <pc:docMk/>
            <pc:sldMk cId="1335903991" sldId="256"/>
            <ac:cxnSpMk id="24" creationId="{40802F76-CA1A-42D9-96CC-03FCF5B8C70B}"/>
          </ac:cxnSpMkLst>
        </pc:cxnChg>
        <pc:cxnChg chg="add mod">
          <ac:chgData name="Student - Samuel Sim Wei Xuan" userId="ef0c3dc8-a5e4-49a4-a658-fa0f00c2d01f" providerId="ADAL" clId="{7F11A9BB-E4D5-42DA-AB04-3C56A1A7D078}" dt="2021-03-16T16:23:38.534" v="94" actId="14100"/>
          <ac:cxnSpMkLst>
            <pc:docMk/>
            <pc:sldMk cId="1335903991" sldId="256"/>
            <ac:cxnSpMk id="26" creationId="{A4B41E95-361B-409C-B19B-E0C1BA4F701F}"/>
          </ac:cxnSpMkLst>
        </pc:cxnChg>
        <pc:cxnChg chg="add mod">
          <ac:chgData name="Student - Samuel Sim Wei Xuan" userId="ef0c3dc8-a5e4-49a4-a658-fa0f00c2d01f" providerId="ADAL" clId="{7F11A9BB-E4D5-42DA-AB04-3C56A1A7D078}" dt="2021-03-16T16:24:09.698" v="155" actId="14100"/>
          <ac:cxnSpMkLst>
            <pc:docMk/>
            <pc:sldMk cId="1335903991" sldId="256"/>
            <ac:cxnSpMk id="29" creationId="{48427DB8-5B70-4AF2-8035-0E36FD2BBC2C}"/>
          </ac:cxnSpMkLst>
        </pc:cxnChg>
      </pc:sldChg>
      <pc:sldChg chg="new del">
        <pc:chgData name="Student - Samuel Sim Wei Xuan" userId="ef0c3dc8-a5e4-49a4-a658-fa0f00c2d01f" providerId="ADAL" clId="{7F11A9BB-E4D5-42DA-AB04-3C56A1A7D078}" dt="2021-03-21T15:24:50.436" v="160" actId="680"/>
        <pc:sldMkLst>
          <pc:docMk/>
          <pc:sldMk cId="427010623" sldId="257"/>
        </pc:sldMkLst>
      </pc:sldChg>
    </pc:docChg>
  </pc:docChgLst>
  <pc:docChgLst>
    <pc:chgData name="Min Shuen" userId="902f2366-f89e-42b6-8dfc-2434651d72d0" providerId="ADAL" clId="{7AC67528-70E4-4043-A751-96C79396D043}"/>
    <pc:docChg chg="undo custSel modSld">
      <pc:chgData name="Min Shuen" userId="902f2366-f89e-42b6-8dfc-2434651d72d0" providerId="ADAL" clId="{7AC67528-70E4-4043-A751-96C79396D043}" dt="2021-03-16T16:33:09.351" v="953" actId="20577"/>
      <pc:docMkLst>
        <pc:docMk/>
      </pc:docMkLst>
      <pc:sldChg chg="addSp modSp mod">
        <pc:chgData name="Min Shuen" userId="902f2366-f89e-42b6-8dfc-2434651d72d0" providerId="ADAL" clId="{7AC67528-70E4-4043-A751-96C79396D043}" dt="2021-03-16T16:33:09.351" v="953" actId="20577"/>
        <pc:sldMkLst>
          <pc:docMk/>
          <pc:sldMk cId="1335903991" sldId="256"/>
        </pc:sldMkLst>
        <pc:spChg chg="add mod">
          <ac:chgData name="Min Shuen" userId="902f2366-f89e-42b6-8dfc-2434651d72d0" providerId="ADAL" clId="{7AC67528-70E4-4043-A751-96C79396D043}" dt="2021-03-16T16:21:25.758" v="937" actId="1076"/>
          <ac:spMkLst>
            <pc:docMk/>
            <pc:sldMk cId="1335903991" sldId="256"/>
            <ac:spMk id="2" creationId="{99FD9DE4-32DB-4290-8079-2C251B8FEB4B}"/>
          </ac:spMkLst>
        </pc:spChg>
        <pc:spChg chg="add mod ord">
          <ac:chgData name="Min Shuen" userId="902f2366-f89e-42b6-8dfc-2434651d72d0" providerId="ADAL" clId="{7AC67528-70E4-4043-A751-96C79396D043}" dt="2021-03-16T16:19:14.795" v="843" actId="20577"/>
          <ac:spMkLst>
            <pc:docMk/>
            <pc:sldMk cId="1335903991" sldId="256"/>
            <ac:spMk id="3" creationId="{6F716682-8D9D-418A-A31C-3E1C7C510E20}"/>
          </ac:spMkLst>
        </pc:spChg>
        <pc:spChg chg="add mod">
          <ac:chgData name="Min Shuen" userId="902f2366-f89e-42b6-8dfc-2434651d72d0" providerId="ADAL" clId="{7AC67528-70E4-4043-A751-96C79396D043}" dt="2021-03-16T16:15:56.572" v="516" actId="1076"/>
          <ac:spMkLst>
            <pc:docMk/>
            <pc:sldMk cId="1335903991" sldId="256"/>
            <ac:spMk id="4" creationId="{CEB1C2F4-2B31-4E47-BA22-917F307484D1}"/>
          </ac:spMkLst>
        </pc:spChg>
        <pc:spChg chg="add mod">
          <ac:chgData name="Min Shuen" userId="902f2366-f89e-42b6-8dfc-2434651d72d0" providerId="ADAL" clId="{7AC67528-70E4-4043-A751-96C79396D043}" dt="2021-03-16T16:21:11.742" v="935" actId="404"/>
          <ac:spMkLst>
            <pc:docMk/>
            <pc:sldMk cId="1335903991" sldId="256"/>
            <ac:spMk id="8" creationId="{B8FECC9F-FEE9-4472-86DB-F462B705FB9F}"/>
          </ac:spMkLst>
        </pc:spChg>
        <pc:spChg chg="add mod">
          <ac:chgData name="Min Shuen" userId="902f2366-f89e-42b6-8dfc-2434651d72d0" providerId="ADAL" clId="{7AC67528-70E4-4043-A751-96C79396D043}" dt="2021-03-16T16:21:21.617" v="936" actId="1076"/>
          <ac:spMkLst>
            <pc:docMk/>
            <pc:sldMk cId="1335903991" sldId="256"/>
            <ac:spMk id="10" creationId="{CE98AFB6-46F8-4D08-A7E0-C30FDCA50AAD}"/>
          </ac:spMkLst>
        </pc:spChg>
        <pc:spChg chg="add mod">
          <ac:chgData name="Min Shuen" userId="902f2366-f89e-42b6-8dfc-2434651d72d0" providerId="ADAL" clId="{7AC67528-70E4-4043-A751-96C79396D043}" dt="2021-03-16T16:33:09.351" v="953" actId="20577"/>
          <ac:spMkLst>
            <pc:docMk/>
            <pc:sldMk cId="1335903991" sldId="256"/>
            <ac:spMk id="11" creationId="{E6C1190A-E828-40DB-8F97-4AE68EC82785}"/>
          </ac:spMkLst>
        </pc:spChg>
        <pc:picChg chg="mod">
          <ac:chgData name="Min Shuen" userId="902f2366-f89e-42b6-8dfc-2434651d72d0" providerId="ADAL" clId="{7AC67528-70E4-4043-A751-96C79396D043}" dt="2021-03-16T16:04:08.805" v="2" actId="1076"/>
          <ac:picMkLst>
            <pc:docMk/>
            <pc:sldMk cId="1335903991" sldId="256"/>
            <ac:picMk id="5" creationId="{ABA0F59A-0437-478B-82F8-CE2A3CE20D94}"/>
          </ac:picMkLst>
        </pc:picChg>
        <pc:picChg chg="mod">
          <ac:chgData name="Min Shuen" userId="902f2366-f89e-42b6-8dfc-2434651d72d0" providerId="ADAL" clId="{7AC67528-70E4-4043-A751-96C79396D043}" dt="2021-03-16T16:09:44.189" v="161" actId="1076"/>
          <ac:picMkLst>
            <pc:docMk/>
            <pc:sldMk cId="1335903991" sldId="256"/>
            <ac:picMk id="6" creationId="{D45BCA77-3C75-47C3-86DB-639C0F0E5C0E}"/>
          </ac:picMkLst>
        </pc:picChg>
        <pc:picChg chg="mod">
          <ac:chgData name="Min Shuen" userId="902f2366-f89e-42b6-8dfc-2434651d72d0" providerId="ADAL" clId="{7AC67528-70E4-4043-A751-96C79396D043}" dt="2021-03-16T16:03:31.356" v="1" actId="14100"/>
          <ac:picMkLst>
            <pc:docMk/>
            <pc:sldMk cId="1335903991" sldId="256"/>
            <ac:picMk id="7" creationId="{EA5FE52D-101C-40DB-81E7-01AA78CD10F4}"/>
          </ac:picMkLst>
        </pc:picChg>
        <pc:picChg chg="ord">
          <ac:chgData name="Min Shuen" userId="902f2366-f89e-42b6-8dfc-2434651d72d0" providerId="ADAL" clId="{7AC67528-70E4-4043-A751-96C79396D043}" dt="2021-03-16T16:15:43.518" v="513" actId="167"/>
          <ac:picMkLst>
            <pc:docMk/>
            <pc:sldMk cId="1335903991" sldId="256"/>
            <ac:picMk id="9" creationId="{AE017712-17E1-4E94-974C-14C448F676FD}"/>
          </ac:picMkLst>
        </pc:picChg>
        <pc:cxnChg chg="mod">
          <ac:chgData name="Min Shuen" userId="902f2366-f89e-42b6-8dfc-2434651d72d0" providerId="ADAL" clId="{7AC67528-70E4-4043-A751-96C79396D043}" dt="2021-03-16T16:33:09.351" v="953" actId="20577"/>
          <ac:cxnSpMkLst>
            <pc:docMk/>
            <pc:sldMk cId="1335903991" sldId="256"/>
            <ac:cxnSpMk id="17" creationId="{8A486233-B8FB-4E49-AB4F-B79EA8A3E42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63D04-9457-431C-941C-537F7C1F7FBF}" type="datetimeFigureOut">
              <a:rPr lang="en-SG" smtClean="0"/>
              <a:t>21/3/2021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D6B2-553D-4E3E-A879-BBF850F7F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72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5874-618D-4FF5-98B9-42B7F37F0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BC564-35A8-4DE4-93A4-0BA38D226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DC19-BCA2-470A-A62C-3125D9B4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7D3-BB08-4AE2-B75A-EA06FE65E204}" type="datetimeFigureOut">
              <a:rPr lang="en-SG" smtClean="0"/>
              <a:t>21/3/2021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A27C-E88F-46BA-82EE-D75FC92E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325D-157C-40D2-BA5D-61F14404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7945-AD6A-4668-85F0-BBF59CED2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065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55CB-B756-4077-B526-9318620C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9D147-A2F0-48BC-9559-F72C85156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013B4-5610-483F-8F86-69D52271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7D3-BB08-4AE2-B75A-EA06FE65E204}" type="datetimeFigureOut">
              <a:rPr lang="en-SG" smtClean="0"/>
              <a:t>21/3/2021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23B77-C664-40F0-973A-0B96A79D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2FEF-8199-4462-9400-B768AD21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7945-AD6A-4668-85F0-BBF59CED2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39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29998-2C59-42C4-94A4-AC910226C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1CF97-A2BD-4535-8BE1-5A5F0E807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D785-B570-41F3-926D-A267B5A5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7D3-BB08-4AE2-B75A-EA06FE65E204}" type="datetimeFigureOut">
              <a:rPr lang="en-SG" smtClean="0"/>
              <a:t>21/3/2021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A972-8935-4F3B-97DC-AD87E384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4061-8C2B-404B-8D77-6F002566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7945-AD6A-4668-85F0-BBF59CED2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7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664A-3A1E-4934-8674-F12224F7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0EB6-B023-45D7-BD24-794A8F4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29379-A39B-4A96-A20E-92036DCD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7D3-BB08-4AE2-B75A-EA06FE65E204}" type="datetimeFigureOut">
              <a:rPr lang="en-SG" smtClean="0"/>
              <a:t>21/3/2021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17A8-2A10-4FFB-89B5-DE73C285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2812D-A84B-4310-8CAE-C430F526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7945-AD6A-4668-85F0-BBF59CED2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085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616D-7C40-4CAF-8D7B-6445BE6C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32329-7ED4-4815-A6BA-1213B96A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56888-19E0-4DD2-A8CE-06E37E58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7D3-BB08-4AE2-B75A-EA06FE65E204}" type="datetimeFigureOut">
              <a:rPr lang="en-SG" smtClean="0"/>
              <a:t>21/3/2021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94C7B-EF46-482C-B25A-70100012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7A2F1-56DB-4BB2-8D17-F92BE4FC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7945-AD6A-4668-85F0-BBF59CED2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82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21F-568A-41DE-82A6-E09D6A82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8847-9BFC-4EFF-97BF-537ED4175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25F49-EBC7-4E27-AE81-543C8B91F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8C860-A833-4066-A07D-FCB9A8E9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7D3-BB08-4AE2-B75A-EA06FE65E204}" type="datetimeFigureOut">
              <a:rPr lang="en-SG" smtClean="0"/>
              <a:t>21/3/2021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F90FE-7279-4B9C-988A-8548F4DE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F58F-2447-4347-B19B-AD5EDFB7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7945-AD6A-4668-85F0-BBF59CED2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224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DCA2-BC25-43FB-BCC2-A54C5209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0F1A2-069D-4D0F-906B-29831BB6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CA886-C673-43F8-A20F-204C855AD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B2F3A-A8CE-423A-983E-720EE69CA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E3702-EA55-478D-A9D1-E005C4C0B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6E189-0760-48D9-8A07-E1E191C0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7D3-BB08-4AE2-B75A-EA06FE65E204}" type="datetimeFigureOut">
              <a:rPr lang="en-SG" smtClean="0"/>
              <a:t>21/3/2021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73AD7-BB03-46F8-AD88-07DA04CA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1CA55-CB05-497B-8B04-3969569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7945-AD6A-4668-85F0-BBF59CED2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13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3638-F7B6-418D-BD4A-3419E759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1B4B1-0D13-4689-B259-CCCFA4B2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7D3-BB08-4AE2-B75A-EA06FE65E204}" type="datetimeFigureOut">
              <a:rPr lang="en-SG" smtClean="0"/>
              <a:t>21/3/2021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07059-BC2E-4314-A328-3A03B448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102EF-FCA7-4CBA-A8CF-753F587E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7945-AD6A-4668-85F0-BBF59CED2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819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528D7-CCBE-4AF3-B197-2CFF26F3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7D3-BB08-4AE2-B75A-EA06FE65E204}" type="datetimeFigureOut">
              <a:rPr lang="en-SG" smtClean="0"/>
              <a:t>21/3/2021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F3F85-81E3-4590-941B-043D9924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0375F-AC08-4617-845F-A62732F8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7945-AD6A-4668-85F0-BBF59CED2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47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1C45-892B-49FD-AE37-34BE42F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0D10-6DBB-46F6-870A-6F328512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999D6-EB98-4CB7-AFCB-0F9306050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9869F-9357-4A49-827D-4DBBCF12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7D3-BB08-4AE2-B75A-EA06FE65E204}" type="datetimeFigureOut">
              <a:rPr lang="en-SG" smtClean="0"/>
              <a:t>21/3/2021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054BA-01B8-4690-A14C-29B0DBB1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50D52-6780-4A69-8E13-3B00C79D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7945-AD6A-4668-85F0-BBF59CED2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926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CE87-7564-4E1D-BE48-CEB45C95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373E7-02AA-4580-887C-D497516E4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55D8F-81FA-455F-867B-79DDEE48F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ED67-E1B5-4428-A1C7-C52CF464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7D3-BB08-4AE2-B75A-EA06FE65E204}" type="datetimeFigureOut">
              <a:rPr lang="en-SG" smtClean="0"/>
              <a:t>21/3/2021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3AFC2-8CD7-4740-973A-048C67D8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A23BD-0F7C-4565-BE3B-647CF0E7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7945-AD6A-4668-85F0-BBF59CED2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888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1DCBB-C23C-47D7-8518-CF88E879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C6268-AD48-4A07-8192-5D5F2922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D544-FFED-4816-A588-4CE34278C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577D3-BB08-4AE2-B75A-EA06FE65E204}" type="datetimeFigureOut">
              <a:rPr lang="en-SG" smtClean="0"/>
              <a:t>21/3/2021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13FC-5726-4182-BF69-A057DC08A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A649F-6C0F-420B-B3BD-E6279E87D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A7945-AD6A-4668-85F0-BBF59CED2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61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D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D4A02A5-8158-4DDC-8810-7D885B5E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05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FD9DE4-32DB-4290-8079-2C251B8FEB4B}"/>
              </a:ext>
            </a:extLst>
          </p:cNvPr>
          <p:cNvSpPr txBox="1"/>
          <p:nvPr/>
        </p:nvSpPr>
        <p:spPr>
          <a:xfrm>
            <a:off x="9193200" y="5723612"/>
            <a:ext cx="252374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/>
              <a:t>Undo button for player to try out different sequences of applying the product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16682-8D9D-418A-A31C-3E1C7C510E20}"/>
              </a:ext>
            </a:extLst>
          </p:cNvPr>
          <p:cNvSpPr txBox="1"/>
          <p:nvPr/>
        </p:nvSpPr>
        <p:spPr>
          <a:xfrm>
            <a:off x="8422782" y="117882"/>
            <a:ext cx="275539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/>
              <a:t>Shop that allows player to buy any product they want, given a fixed budget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1C2F4-2B31-4E47-BA22-917F307484D1}"/>
              </a:ext>
            </a:extLst>
          </p:cNvPr>
          <p:cNvSpPr txBox="1"/>
          <p:nvPr/>
        </p:nvSpPr>
        <p:spPr>
          <a:xfrm>
            <a:off x="553738" y="2951946"/>
            <a:ext cx="367156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/>
              <a:t>Product description to allow player to learn more about the types of products, and find out which products will be more suitable for the player.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ECC9F-FEE9-4472-86DB-F462B705FB9F}"/>
              </a:ext>
            </a:extLst>
          </p:cNvPr>
          <p:cNvSpPr txBox="1"/>
          <p:nvPr/>
        </p:nvSpPr>
        <p:spPr>
          <a:xfrm>
            <a:off x="613445" y="225604"/>
            <a:ext cx="355215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/>
              <a:t>Customisable avatar: The player can make his/her own avatar with similar skin conditions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8AFB6-46F8-4D08-A7E0-C30FDCA50AAD}"/>
              </a:ext>
            </a:extLst>
          </p:cNvPr>
          <p:cNvSpPr txBox="1"/>
          <p:nvPr/>
        </p:nvSpPr>
        <p:spPr>
          <a:xfrm>
            <a:off x="9259222" y="3150577"/>
            <a:ext cx="261506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/>
              <a:t>Face score of avatar which is impacted by 2 factors:</a:t>
            </a:r>
          </a:p>
          <a:p>
            <a:pPr marL="342900" indent="-342900">
              <a:buAutoNum type="arabicPeriod"/>
            </a:pPr>
            <a:r>
              <a:rPr lang="en-SG" sz="1400"/>
              <a:t>Suitability of products</a:t>
            </a:r>
          </a:p>
          <a:p>
            <a:pPr marL="342900" indent="-342900">
              <a:buAutoNum type="arabicPeriod"/>
            </a:pPr>
            <a:r>
              <a:rPr lang="en-SG" sz="1400"/>
              <a:t>Order in which products are applied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1190A-E828-40DB-8F97-4AE68EC82785}"/>
              </a:ext>
            </a:extLst>
          </p:cNvPr>
          <p:cNvSpPr txBox="1"/>
          <p:nvPr/>
        </p:nvSpPr>
        <p:spPr>
          <a:xfrm>
            <a:off x="282873" y="6146805"/>
            <a:ext cx="223477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/>
              <a:t>List of products previously bought by player for avatar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E7C445-F10F-4DBF-8297-4E4A8A4D967A}"/>
              </a:ext>
            </a:extLst>
          </p:cNvPr>
          <p:cNvCxnSpPr>
            <a:cxnSpLocks/>
          </p:cNvCxnSpPr>
          <p:nvPr/>
        </p:nvCxnSpPr>
        <p:spPr>
          <a:xfrm>
            <a:off x="2389521" y="748824"/>
            <a:ext cx="128127" cy="488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D44ED6-9AC7-4D17-B1AA-473F338391C6}"/>
              </a:ext>
            </a:extLst>
          </p:cNvPr>
          <p:cNvCxnSpPr>
            <a:cxnSpLocks/>
          </p:cNvCxnSpPr>
          <p:nvPr/>
        </p:nvCxnSpPr>
        <p:spPr>
          <a:xfrm>
            <a:off x="4225305" y="3428999"/>
            <a:ext cx="834875" cy="477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486233-B8FB-4E49-AB4F-B79EA8A3E42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400261" y="5620511"/>
            <a:ext cx="730099" cy="526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01EA9D-E694-4486-8A06-755C41C4AA6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723378" y="3735353"/>
            <a:ext cx="535844" cy="891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802F76-CA1A-42D9-96CC-03FCF5B8C70B}"/>
              </a:ext>
            </a:extLst>
          </p:cNvPr>
          <p:cNvCxnSpPr>
            <a:cxnSpLocks/>
          </p:cNvCxnSpPr>
          <p:nvPr/>
        </p:nvCxnSpPr>
        <p:spPr>
          <a:xfrm flipH="1">
            <a:off x="8796528" y="856546"/>
            <a:ext cx="1054006" cy="2294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B41E95-361B-409C-B19B-E0C1BA4F701F}"/>
              </a:ext>
            </a:extLst>
          </p:cNvPr>
          <p:cNvCxnSpPr>
            <a:cxnSpLocks/>
          </p:cNvCxnSpPr>
          <p:nvPr/>
        </p:nvCxnSpPr>
        <p:spPr>
          <a:xfrm flipH="1">
            <a:off x="8796528" y="6092944"/>
            <a:ext cx="396673" cy="1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F219DC9-66EF-45C5-B8B0-6B1AC36FAEA7}"/>
              </a:ext>
            </a:extLst>
          </p:cNvPr>
          <p:cNvSpPr txBox="1"/>
          <p:nvPr/>
        </p:nvSpPr>
        <p:spPr>
          <a:xfrm>
            <a:off x="9598720" y="4711153"/>
            <a:ext cx="193606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/>
              <a:t>Back to Shop Button for other products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427DB8-5B70-4AF2-8035-0E36FD2BBC2C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805676" y="4972763"/>
            <a:ext cx="793044" cy="9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0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Samuel Sim Wei Xuan</dc:creator>
  <cp:lastModifiedBy>Student - Samuel Sim Wei Xuan</cp:lastModifiedBy>
  <cp:revision>1</cp:revision>
  <dcterms:created xsi:type="dcterms:W3CDTF">2021-03-16T16:00:50Z</dcterms:created>
  <dcterms:modified xsi:type="dcterms:W3CDTF">2021-03-21T15:25:43Z</dcterms:modified>
</cp:coreProperties>
</file>